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8011d5d1d217d5160359dde6043e66f14898552.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19708"/>
            </a:xfrm>
            <a:custGeom>
              <a:avLst/>
              <a:pathLst>
                <a:path w="6444618" h="119708">
                  <a:moveTo>
                    <a:pt x="0" y="39902"/>
                  </a:moveTo>
                  <a:lnTo>
                    <a:pt x="268525" y="39902"/>
                  </a:lnTo>
                  <a:lnTo>
                    <a:pt x="537051" y="39902"/>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79805"/>
                  </a:lnTo>
                  <a:lnTo>
                    <a:pt x="5639041" y="119708"/>
                  </a:lnTo>
                  <a:lnTo>
                    <a:pt x="5907567" y="119708"/>
                  </a:lnTo>
                  <a:lnTo>
                    <a:pt x="6176092" y="119708"/>
                  </a:lnTo>
                  <a:lnTo>
                    <a:pt x="6444618" y="119708"/>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279319"/>
            </a:xfrm>
            <a:custGeom>
              <a:avLst/>
              <a:pathLst>
                <a:path w="6444618" h="279319">
                  <a:moveTo>
                    <a:pt x="0" y="79805"/>
                  </a:moveTo>
                  <a:lnTo>
                    <a:pt x="268525" y="119708"/>
                  </a:lnTo>
                  <a:lnTo>
                    <a:pt x="537051" y="119708"/>
                  </a:lnTo>
                  <a:lnTo>
                    <a:pt x="805577" y="39902"/>
                  </a:lnTo>
                  <a:lnTo>
                    <a:pt x="1074103" y="39902"/>
                  </a:lnTo>
                  <a:lnTo>
                    <a:pt x="1342628" y="39902"/>
                  </a:lnTo>
                  <a:lnTo>
                    <a:pt x="1611154" y="39902"/>
                  </a:lnTo>
                  <a:lnTo>
                    <a:pt x="1879680" y="39902"/>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79805"/>
                  </a:lnTo>
                  <a:lnTo>
                    <a:pt x="5101989" y="79805"/>
                  </a:lnTo>
                  <a:lnTo>
                    <a:pt x="5370515" y="79805"/>
                  </a:lnTo>
                  <a:lnTo>
                    <a:pt x="5639041" y="279319"/>
                  </a:lnTo>
                  <a:lnTo>
                    <a:pt x="5907567" y="279319"/>
                  </a:lnTo>
                  <a:lnTo>
                    <a:pt x="6176092" y="279319"/>
                  </a:lnTo>
                  <a:lnTo>
                    <a:pt x="6444618" y="279319"/>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239416"/>
            </a:xfrm>
            <a:custGeom>
              <a:avLst/>
              <a:pathLst>
                <a:path w="6444618" h="239416">
                  <a:moveTo>
                    <a:pt x="0" y="199513"/>
                  </a:moveTo>
                  <a:lnTo>
                    <a:pt x="268525" y="199513"/>
                  </a:lnTo>
                  <a:lnTo>
                    <a:pt x="537051" y="199513"/>
                  </a:lnTo>
                  <a:lnTo>
                    <a:pt x="805577" y="119708"/>
                  </a:lnTo>
                  <a:lnTo>
                    <a:pt x="1074103" y="119708"/>
                  </a:lnTo>
                  <a:lnTo>
                    <a:pt x="1342628" y="119708"/>
                  </a:lnTo>
                  <a:lnTo>
                    <a:pt x="1611154" y="119708"/>
                  </a:lnTo>
                  <a:lnTo>
                    <a:pt x="1879680" y="119708"/>
                  </a:lnTo>
                  <a:lnTo>
                    <a:pt x="2148206" y="39902"/>
                  </a:lnTo>
                  <a:lnTo>
                    <a:pt x="2416732" y="39902"/>
                  </a:lnTo>
                  <a:lnTo>
                    <a:pt x="2685257" y="39902"/>
                  </a:lnTo>
                  <a:lnTo>
                    <a:pt x="2953783" y="39902"/>
                  </a:lnTo>
                  <a:lnTo>
                    <a:pt x="3222309" y="39902"/>
                  </a:lnTo>
                  <a:lnTo>
                    <a:pt x="3490835" y="0"/>
                  </a:lnTo>
                  <a:lnTo>
                    <a:pt x="3759360" y="0"/>
                  </a:lnTo>
                  <a:lnTo>
                    <a:pt x="4027886" y="0"/>
                  </a:lnTo>
                  <a:lnTo>
                    <a:pt x="4296412" y="0"/>
                  </a:lnTo>
                  <a:lnTo>
                    <a:pt x="4564938" y="0"/>
                  </a:lnTo>
                  <a:lnTo>
                    <a:pt x="4833464" y="119708"/>
                  </a:lnTo>
                  <a:lnTo>
                    <a:pt x="5101989" y="119708"/>
                  </a:lnTo>
                  <a:lnTo>
                    <a:pt x="5370515" y="119708"/>
                  </a:lnTo>
                  <a:lnTo>
                    <a:pt x="5639041" y="239416"/>
                  </a:lnTo>
                  <a:lnTo>
                    <a:pt x="5907567" y="239416"/>
                  </a:lnTo>
                  <a:lnTo>
                    <a:pt x="6176092" y="239416"/>
                  </a:lnTo>
                  <a:lnTo>
                    <a:pt x="6444618" y="239416"/>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518735"/>
            </a:xfrm>
            <a:custGeom>
              <a:avLst/>
              <a:pathLst>
                <a:path w="6444618" h="518735">
                  <a:moveTo>
                    <a:pt x="0" y="0"/>
                  </a:moveTo>
                  <a:lnTo>
                    <a:pt x="268525" y="518735"/>
                  </a:lnTo>
                  <a:lnTo>
                    <a:pt x="537051" y="399027"/>
                  </a:lnTo>
                  <a:lnTo>
                    <a:pt x="805577" y="279319"/>
                  </a:lnTo>
                  <a:lnTo>
                    <a:pt x="1074103" y="159610"/>
                  </a:lnTo>
                  <a:lnTo>
                    <a:pt x="1342628" y="159610"/>
                  </a:lnTo>
                  <a:lnTo>
                    <a:pt x="1611154" y="199513"/>
                  </a:lnTo>
                  <a:lnTo>
                    <a:pt x="1879680" y="199513"/>
                  </a:lnTo>
                  <a:lnTo>
                    <a:pt x="2148206" y="319221"/>
                  </a:lnTo>
                  <a:lnTo>
                    <a:pt x="2416732" y="319221"/>
                  </a:lnTo>
                  <a:lnTo>
                    <a:pt x="2685257" y="319221"/>
                  </a:lnTo>
                  <a:lnTo>
                    <a:pt x="2953783" y="319221"/>
                  </a:lnTo>
                  <a:lnTo>
                    <a:pt x="3222309" y="319221"/>
                  </a:lnTo>
                  <a:lnTo>
                    <a:pt x="3490835" y="199513"/>
                  </a:lnTo>
                  <a:lnTo>
                    <a:pt x="3759360" y="199513"/>
                  </a:lnTo>
                  <a:lnTo>
                    <a:pt x="4027886" y="159610"/>
                  </a:lnTo>
                  <a:lnTo>
                    <a:pt x="4296412" y="159610"/>
                  </a:lnTo>
                  <a:lnTo>
                    <a:pt x="4564938" y="159610"/>
                  </a:lnTo>
                  <a:lnTo>
                    <a:pt x="4833464" y="478832"/>
                  </a:lnTo>
                  <a:lnTo>
                    <a:pt x="5101989" y="478832"/>
                  </a:lnTo>
                  <a:lnTo>
                    <a:pt x="5370515" y="478832"/>
                  </a:lnTo>
                  <a:lnTo>
                    <a:pt x="5639041" y="478832"/>
                  </a:lnTo>
                  <a:lnTo>
                    <a:pt x="5907567" y="478832"/>
                  </a:lnTo>
                  <a:lnTo>
                    <a:pt x="6176092" y="478832"/>
                  </a:lnTo>
                  <a:lnTo>
                    <a:pt x="6444618" y="478832"/>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5595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75906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3214" y="1205221"/>
              <a:ext cx="258208" cy="224143"/>
            </a:xfrm>
            <a:custGeom>
              <a:avLst/>
              <a:pathLst>
                <a:path w="258208" h="224143">
                  <a:moveTo>
                    <a:pt x="258208" y="0"/>
                  </a:moveTo>
                  <a:lnTo>
                    <a:pt x="0" y="224143"/>
                  </a:lnTo>
                </a:path>
              </a:pathLst>
            </a:custGeom>
          </p:spPr>
          <p:txBody>
            <a:bodyPr/>
            <a:lstStyle/>
            <a:p/>
          </p:txBody>
        </p:sp>
        <p:sp>
          <p:nvSpPr>
            <p:cNvPr id="41" name="pl41"/>
            <p:cNvSpPr/>
            <p:nvPr/>
          </p:nvSpPr>
          <p:spPr>
            <a:xfrm>
              <a:off x="7909107" y="1472054"/>
              <a:ext cx="252315" cy="80784"/>
            </a:xfrm>
            <a:custGeom>
              <a:avLst/>
              <a:pathLst>
                <a:path w="252315" h="80784">
                  <a:moveTo>
                    <a:pt x="252315" y="0"/>
                  </a:moveTo>
                  <a:lnTo>
                    <a:pt x="0" y="80784"/>
                  </a:lnTo>
                </a:path>
              </a:pathLst>
            </a:custGeom>
          </p:spPr>
          <p:txBody>
            <a:bodyPr/>
            <a:lstStyle/>
            <a:p/>
          </p:txBody>
        </p:sp>
        <p:sp>
          <p:nvSpPr>
            <p:cNvPr id="42" name="pl42"/>
            <p:cNvSpPr/>
            <p:nvPr/>
          </p:nvSpPr>
          <p:spPr>
            <a:xfrm>
              <a:off x="7907821" y="1604301"/>
              <a:ext cx="253601" cy="108240"/>
            </a:xfrm>
            <a:custGeom>
              <a:avLst/>
              <a:pathLst>
                <a:path w="253601" h="108240">
                  <a:moveTo>
                    <a:pt x="253601" y="108240"/>
                  </a:moveTo>
                  <a:lnTo>
                    <a:pt x="0" y="0"/>
                  </a:lnTo>
                </a:path>
              </a:pathLst>
            </a:custGeom>
          </p:spPr>
          <p:txBody>
            <a:bodyPr/>
            <a:lstStyle/>
            <a:p/>
          </p:txBody>
        </p:sp>
        <p:sp>
          <p:nvSpPr>
            <p:cNvPr id="43" name="pl43"/>
            <p:cNvSpPr/>
            <p:nvPr/>
          </p:nvSpPr>
          <p:spPr>
            <a:xfrm>
              <a:off x="7904856" y="1805676"/>
              <a:ext cx="256567" cy="176593"/>
            </a:xfrm>
            <a:custGeom>
              <a:avLst/>
              <a:pathLst>
                <a:path w="256567" h="176593">
                  <a:moveTo>
                    <a:pt x="256567" y="176593"/>
                  </a:moveTo>
                  <a:lnTo>
                    <a:pt x="0" y="0"/>
                  </a:lnTo>
                </a:path>
              </a:pathLst>
            </a:custGeom>
          </p:spPr>
          <p:txBody>
            <a:bodyPr/>
            <a:lstStyle/>
            <a:p/>
          </p:txBody>
        </p:sp>
        <p:sp>
          <p:nvSpPr>
            <p:cNvPr id="44" name="pg44"/>
            <p:cNvSpPr/>
            <p:nvPr/>
          </p:nvSpPr>
          <p:spPr>
            <a:xfrm>
              <a:off x="8092843" y="109221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13305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96%</a:t>
              </a:r>
            </a:p>
          </p:txBody>
        </p:sp>
        <p:sp>
          <p:nvSpPr>
            <p:cNvPr id="46" name="pg46"/>
            <p:cNvSpPr/>
            <p:nvPr/>
          </p:nvSpPr>
          <p:spPr>
            <a:xfrm>
              <a:off x="8092843" y="136688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40772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93%</a:t>
              </a:r>
            </a:p>
          </p:txBody>
        </p:sp>
        <p:sp>
          <p:nvSpPr>
            <p:cNvPr id="48" name="pg48"/>
            <p:cNvSpPr/>
            <p:nvPr/>
          </p:nvSpPr>
          <p:spPr>
            <a:xfrm>
              <a:off x="8092843" y="164080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68165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92%</a:t>
              </a:r>
            </a:p>
          </p:txBody>
        </p:sp>
        <p:sp>
          <p:nvSpPr>
            <p:cNvPr id="50" name="pg50"/>
            <p:cNvSpPr/>
            <p:nvPr/>
          </p:nvSpPr>
          <p:spPr>
            <a:xfrm>
              <a:off x="8092843" y="191393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95477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87%</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221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Thailand,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93%.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NA.
Between 2023 and 2024,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226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207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187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168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716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697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677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658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18862"/>
              <a:ext cx="249522" cy="654777"/>
            </a:xfrm>
            <a:prstGeom prst="rect">
              <a:avLst/>
            </a:prstGeom>
            <a:solidFill>
              <a:srgbClr val="1CABE2">
                <a:alpha val="100000"/>
              </a:srgbClr>
            </a:solidFill>
          </p:spPr>
          <p:txBody>
            <a:bodyPr/>
            <a:lstStyle/>
            <a:p/>
          </p:txBody>
        </p:sp>
        <p:sp>
          <p:nvSpPr>
            <p:cNvPr id="25" name="rc25"/>
            <p:cNvSpPr/>
            <p:nvPr/>
          </p:nvSpPr>
          <p:spPr>
            <a:xfrm>
              <a:off x="1573521" y="3227566"/>
              <a:ext cx="249522" cy="646073"/>
            </a:xfrm>
            <a:prstGeom prst="rect">
              <a:avLst/>
            </a:prstGeom>
            <a:solidFill>
              <a:srgbClr val="1CABE2">
                <a:alpha val="100000"/>
              </a:srgbClr>
            </a:solidFill>
          </p:spPr>
          <p:txBody>
            <a:bodyPr/>
            <a:lstStyle/>
            <a:p/>
          </p:txBody>
        </p:sp>
        <p:sp>
          <p:nvSpPr>
            <p:cNvPr id="26" name="rc26"/>
            <p:cNvSpPr/>
            <p:nvPr/>
          </p:nvSpPr>
          <p:spPr>
            <a:xfrm>
              <a:off x="1850769" y="3235533"/>
              <a:ext cx="249522" cy="638106"/>
            </a:xfrm>
            <a:prstGeom prst="rect">
              <a:avLst/>
            </a:prstGeom>
            <a:solidFill>
              <a:srgbClr val="1CABE2">
                <a:alpha val="100000"/>
              </a:srgbClr>
            </a:solidFill>
          </p:spPr>
          <p:txBody>
            <a:bodyPr/>
            <a:lstStyle/>
            <a:p/>
          </p:txBody>
        </p:sp>
        <p:sp>
          <p:nvSpPr>
            <p:cNvPr id="27" name="rc27"/>
            <p:cNvSpPr/>
            <p:nvPr/>
          </p:nvSpPr>
          <p:spPr>
            <a:xfrm>
              <a:off x="2128016" y="3557693"/>
              <a:ext cx="249522" cy="315947"/>
            </a:xfrm>
            <a:prstGeom prst="rect">
              <a:avLst/>
            </a:prstGeom>
            <a:solidFill>
              <a:srgbClr val="1CABE2">
                <a:alpha val="100000"/>
              </a:srgbClr>
            </a:solidFill>
          </p:spPr>
          <p:txBody>
            <a:bodyPr/>
            <a:lstStyle/>
            <a:p/>
          </p:txBody>
        </p:sp>
        <p:sp>
          <p:nvSpPr>
            <p:cNvPr id="28" name="rc28"/>
            <p:cNvSpPr/>
            <p:nvPr/>
          </p:nvSpPr>
          <p:spPr>
            <a:xfrm>
              <a:off x="2405264" y="3560009"/>
              <a:ext cx="249522" cy="313630"/>
            </a:xfrm>
            <a:prstGeom prst="rect">
              <a:avLst/>
            </a:prstGeom>
            <a:solidFill>
              <a:srgbClr val="1CABE2">
                <a:alpha val="100000"/>
              </a:srgbClr>
            </a:solidFill>
          </p:spPr>
          <p:txBody>
            <a:bodyPr/>
            <a:lstStyle/>
            <a:p/>
          </p:txBody>
        </p:sp>
        <p:sp>
          <p:nvSpPr>
            <p:cNvPr id="29" name="rc29"/>
            <p:cNvSpPr/>
            <p:nvPr/>
          </p:nvSpPr>
          <p:spPr>
            <a:xfrm>
              <a:off x="2682512" y="3564607"/>
              <a:ext cx="249522" cy="309032"/>
            </a:xfrm>
            <a:prstGeom prst="rect">
              <a:avLst/>
            </a:prstGeom>
            <a:solidFill>
              <a:srgbClr val="1CABE2">
                <a:alpha val="100000"/>
              </a:srgbClr>
            </a:solidFill>
          </p:spPr>
          <p:txBody>
            <a:bodyPr/>
            <a:lstStyle/>
            <a:p/>
          </p:txBody>
        </p:sp>
        <p:sp>
          <p:nvSpPr>
            <p:cNvPr id="30" name="rc30"/>
            <p:cNvSpPr/>
            <p:nvPr/>
          </p:nvSpPr>
          <p:spPr>
            <a:xfrm>
              <a:off x="2959759" y="3568362"/>
              <a:ext cx="249522" cy="305277"/>
            </a:xfrm>
            <a:prstGeom prst="rect">
              <a:avLst/>
            </a:prstGeom>
            <a:solidFill>
              <a:srgbClr val="1CABE2">
                <a:alpha val="100000"/>
              </a:srgbClr>
            </a:solidFill>
          </p:spPr>
          <p:txBody>
            <a:bodyPr/>
            <a:lstStyle/>
            <a:p/>
          </p:txBody>
        </p:sp>
        <p:sp>
          <p:nvSpPr>
            <p:cNvPr id="31" name="rc31"/>
            <p:cNvSpPr/>
            <p:nvPr/>
          </p:nvSpPr>
          <p:spPr>
            <a:xfrm>
              <a:off x="3237007" y="3572293"/>
              <a:ext cx="249522" cy="301346"/>
            </a:xfrm>
            <a:prstGeom prst="rect">
              <a:avLst/>
            </a:prstGeom>
            <a:solidFill>
              <a:srgbClr val="1CABE2">
                <a:alpha val="100000"/>
              </a:srgbClr>
            </a:solidFill>
          </p:spPr>
          <p:txBody>
            <a:bodyPr/>
            <a:lstStyle/>
            <a:p/>
          </p:txBody>
        </p:sp>
        <p:sp>
          <p:nvSpPr>
            <p:cNvPr id="32" name="rc32"/>
            <p:cNvSpPr/>
            <p:nvPr/>
          </p:nvSpPr>
          <p:spPr>
            <a:xfrm>
              <a:off x="3514255" y="3579242"/>
              <a:ext cx="249522" cy="294397"/>
            </a:xfrm>
            <a:prstGeom prst="rect">
              <a:avLst/>
            </a:prstGeom>
            <a:solidFill>
              <a:srgbClr val="1CABE2">
                <a:alpha val="100000"/>
              </a:srgbClr>
            </a:solidFill>
          </p:spPr>
          <p:txBody>
            <a:bodyPr/>
            <a:lstStyle/>
            <a:p/>
          </p:txBody>
        </p:sp>
        <p:sp>
          <p:nvSpPr>
            <p:cNvPr id="33" name="rc33"/>
            <p:cNvSpPr/>
            <p:nvPr/>
          </p:nvSpPr>
          <p:spPr>
            <a:xfrm>
              <a:off x="3791502" y="3584893"/>
              <a:ext cx="249522" cy="288746"/>
            </a:xfrm>
            <a:prstGeom prst="rect">
              <a:avLst/>
            </a:prstGeom>
            <a:solidFill>
              <a:srgbClr val="1CABE2">
                <a:alpha val="100000"/>
              </a:srgbClr>
            </a:solidFill>
          </p:spPr>
          <p:txBody>
            <a:bodyPr/>
            <a:lstStyle/>
            <a:p/>
          </p:txBody>
        </p:sp>
        <p:sp>
          <p:nvSpPr>
            <p:cNvPr id="34" name="rc34"/>
            <p:cNvSpPr/>
            <p:nvPr/>
          </p:nvSpPr>
          <p:spPr>
            <a:xfrm>
              <a:off x="4068750" y="3587104"/>
              <a:ext cx="249522" cy="286535"/>
            </a:xfrm>
            <a:prstGeom prst="rect">
              <a:avLst/>
            </a:prstGeom>
            <a:solidFill>
              <a:srgbClr val="1CABE2">
                <a:alpha val="100000"/>
              </a:srgbClr>
            </a:solidFill>
          </p:spPr>
          <p:txBody>
            <a:bodyPr/>
            <a:lstStyle/>
            <a:p/>
          </p:txBody>
        </p:sp>
        <p:sp>
          <p:nvSpPr>
            <p:cNvPr id="35" name="rc35"/>
            <p:cNvSpPr/>
            <p:nvPr/>
          </p:nvSpPr>
          <p:spPr>
            <a:xfrm>
              <a:off x="4345998" y="3586823"/>
              <a:ext cx="249522" cy="286816"/>
            </a:xfrm>
            <a:prstGeom prst="rect">
              <a:avLst/>
            </a:prstGeom>
            <a:solidFill>
              <a:srgbClr val="1CABE2">
                <a:alpha val="100000"/>
              </a:srgbClr>
            </a:solidFill>
          </p:spPr>
          <p:txBody>
            <a:bodyPr/>
            <a:lstStyle/>
            <a:p/>
          </p:txBody>
        </p:sp>
        <p:sp>
          <p:nvSpPr>
            <p:cNvPr id="36" name="rc36"/>
            <p:cNvSpPr/>
            <p:nvPr/>
          </p:nvSpPr>
          <p:spPr>
            <a:xfrm>
              <a:off x="4623245" y="3589386"/>
              <a:ext cx="249522" cy="284254"/>
            </a:xfrm>
            <a:prstGeom prst="rect">
              <a:avLst/>
            </a:prstGeom>
            <a:solidFill>
              <a:srgbClr val="1CABE2">
                <a:alpha val="100000"/>
              </a:srgbClr>
            </a:solidFill>
          </p:spPr>
          <p:txBody>
            <a:bodyPr/>
            <a:lstStyle/>
            <a:p/>
          </p:txBody>
        </p:sp>
        <p:sp>
          <p:nvSpPr>
            <p:cNvPr id="37" name="rc37"/>
            <p:cNvSpPr/>
            <p:nvPr/>
          </p:nvSpPr>
          <p:spPr>
            <a:xfrm>
              <a:off x="4900493" y="3597107"/>
              <a:ext cx="249522" cy="276532"/>
            </a:xfrm>
            <a:prstGeom prst="rect">
              <a:avLst/>
            </a:prstGeom>
            <a:solidFill>
              <a:srgbClr val="1CABE2">
                <a:alpha val="100000"/>
              </a:srgbClr>
            </a:solidFill>
          </p:spPr>
          <p:txBody>
            <a:bodyPr/>
            <a:lstStyle/>
            <a:p/>
          </p:txBody>
        </p:sp>
        <p:sp>
          <p:nvSpPr>
            <p:cNvPr id="38" name="rc38"/>
            <p:cNvSpPr/>
            <p:nvPr/>
          </p:nvSpPr>
          <p:spPr>
            <a:xfrm>
              <a:off x="5177741" y="3605776"/>
              <a:ext cx="249522" cy="267863"/>
            </a:xfrm>
            <a:prstGeom prst="rect">
              <a:avLst/>
            </a:prstGeom>
            <a:solidFill>
              <a:srgbClr val="1CABE2">
                <a:alpha val="100000"/>
              </a:srgbClr>
            </a:solidFill>
          </p:spPr>
          <p:txBody>
            <a:bodyPr/>
            <a:lstStyle/>
            <a:p/>
          </p:txBody>
        </p:sp>
        <p:sp>
          <p:nvSpPr>
            <p:cNvPr id="39" name="rc39"/>
            <p:cNvSpPr/>
            <p:nvPr/>
          </p:nvSpPr>
          <p:spPr>
            <a:xfrm>
              <a:off x="5454988" y="3613217"/>
              <a:ext cx="249522" cy="260422"/>
            </a:xfrm>
            <a:prstGeom prst="rect">
              <a:avLst/>
            </a:prstGeom>
            <a:solidFill>
              <a:srgbClr val="1CABE2">
                <a:alpha val="100000"/>
              </a:srgbClr>
            </a:solidFill>
          </p:spPr>
          <p:txBody>
            <a:bodyPr/>
            <a:lstStyle/>
            <a:p/>
          </p:txBody>
        </p:sp>
        <p:sp>
          <p:nvSpPr>
            <p:cNvPr id="40" name="rc40"/>
            <p:cNvSpPr/>
            <p:nvPr/>
          </p:nvSpPr>
          <p:spPr>
            <a:xfrm>
              <a:off x="5732236" y="3623921"/>
              <a:ext cx="249522" cy="249718"/>
            </a:xfrm>
            <a:prstGeom prst="rect">
              <a:avLst/>
            </a:prstGeom>
            <a:solidFill>
              <a:srgbClr val="1CABE2">
                <a:alpha val="100000"/>
              </a:srgbClr>
            </a:solidFill>
          </p:spPr>
          <p:txBody>
            <a:bodyPr/>
            <a:lstStyle/>
            <a:p/>
          </p:txBody>
        </p:sp>
        <p:sp>
          <p:nvSpPr>
            <p:cNvPr id="41" name="rc41"/>
            <p:cNvSpPr/>
            <p:nvPr/>
          </p:nvSpPr>
          <p:spPr>
            <a:xfrm>
              <a:off x="6009484" y="3631397"/>
              <a:ext cx="249522" cy="242242"/>
            </a:xfrm>
            <a:prstGeom prst="rect">
              <a:avLst/>
            </a:prstGeom>
            <a:solidFill>
              <a:srgbClr val="1CABE2">
                <a:alpha val="100000"/>
              </a:srgbClr>
            </a:solidFill>
          </p:spPr>
          <p:txBody>
            <a:bodyPr/>
            <a:lstStyle/>
            <a:p/>
          </p:txBody>
        </p:sp>
        <p:sp>
          <p:nvSpPr>
            <p:cNvPr id="42" name="rc42"/>
            <p:cNvSpPr/>
            <p:nvPr/>
          </p:nvSpPr>
          <p:spPr>
            <a:xfrm>
              <a:off x="6286731" y="3639680"/>
              <a:ext cx="249522" cy="233959"/>
            </a:xfrm>
            <a:prstGeom prst="rect">
              <a:avLst/>
            </a:prstGeom>
            <a:solidFill>
              <a:srgbClr val="1CABE2">
                <a:alpha val="100000"/>
              </a:srgbClr>
            </a:solidFill>
          </p:spPr>
          <p:txBody>
            <a:bodyPr/>
            <a:lstStyle/>
            <a:p/>
          </p:txBody>
        </p:sp>
        <p:sp>
          <p:nvSpPr>
            <p:cNvPr id="43" name="rc43"/>
            <p:cNvSpPr/>
            <p:nvPr/>
          </p:nvSpPr>
          <p:spPr>
            <a:xfrm>
              <a:off x="6563979" y="3647717"/>
              <a:ext cx="249522" cy="225922"/>
            </a:xfrm>
            <a:prstGeom prst="rect">
              <a:avLst/>
            </a:prstGeom>
            <a:solidFill>
              <a:srgbClr val="1CABE2">
                <a:alpha val="100000"/>
              </a:srgbClr>
            </a:solidFill>
          </p:spPr>
          <p:txBody>
            <a:bodyPr/>
            <a:lstStyle/>
            <a:p/>
          </p:txBody>
        </p:sp>
        <p:sp>
          <p:nvSpPr>
            <p:cNvPr id="44" name="rc44"/>
            <p:cNvSpPr/>
            <p:nvPr/>
          </p:nvSpPr>
          <p:spPr>
            <a:xfrm>
              <a:off x="6841227" y="3214369"/>
              <a:ext cx="249522" cy="659270"/>
            </a:xfrm>
            <a:prstGeom prst="rect">
              <a:avLst/>
            </a:prstGeom>
            <a:solidFill>
              <a:srgbClr val="1CABE2">
                <a:alpha val="100000"/>
              </a:srgbClr>
            </a:solidFill>
          </p:spPr>
          <p:txBody>
            <a:bodyPr/>
            <a:lstStyle/>
            <a:p/>
          </p:txBody>
        </p:sp>
        <p:sp>
          <p:nvSpPr>
            <p:cNvPr id="45" name="rc45"/>
            <p:cNvSpPr/>
            <p:nvPr/>
          </p:nvSpPr>
          <p:spPr>
            <a:xfrm>
              <a:off x="7118474" y="3018175"/>
              <a:ext cx="249522" cy="855464"/>
            </a:xfrm>
            <a:prstGeom prst="rect">
              <a:avLst/>
            </a:prstGeom>
            <a:solidFill>
              <a:srgbClr val="1CABE2">
                <a:alpha val="100000"/>
              </a:srgbClr>
            </a:solidFill>
          </p:spPr>
          <p:txBody>
            <a:bodyPr/>
            <a:lstStyle/>
            <a:p/>
          </p:txBody>
        </p:sp>
        <p:sp>
          <p:nvSpPr>
            <p:cNvPr id="46" name="rc46"/>
            <p:cNvSpPr/>
            <p:nvPr/>
          </p:nvSpPr>
          <p:spPr>
            <a:xfrm>
              <a:off x="7395722" y="3034355"/>
              <a:ext cx="249522" cy="839284"/>
            </a:xfrm>
            <a:prstGeom prst="rect">
              <a:avLst/>
            </a:prstGeom>
            <a:solidFill>
              <a:srgbClr val="1CABE2">
                <a:alpha val="100000"/>
              </a:srgbClr>
            </a:solidFill>
          </p:spPr>
          <p:txBody>
            <a:bodyPr/>
            <a:lstStyle/>
            <a:p/>
          </p:txBody>
        </p:sp>
        <p:sp>
          <p:nvSpPr>
            <p:cNvPr id="47" name="rc47"/>
            <p:cNvSpPr/>
            <p:nvPr/>
          </p:nvSpPr>
          <p:spPr>
            <a:xfrm>
              <a:off x="7672970" y="3048113"/>
              <a:ext cx="249522" cy="825526"/>
            </a:xfrm>
            <a:prstGeom prst="rect">
              <a:avLst/>
            </a:prstGeom>
            <a:solidFill>
              <a:srgbClr val="1CABE2">
                <a:alpha val="100000"/>
              </a:srgbClr>
            </a:solidFill>
          </p:spPr>
          <p:txBody>
            <a:bodyPr/>
            <a:lstStyle/>
            <a:p/>
          </p:txBody>
        </p:sp>
        <p:sp>
          <p:nvSpPr>
            <p:cNvPr id="48" name="rc48"/>
            <p:cNvSpPr/>
            <p:nvPr/>
          </p:nvSpPr>
          <p:spPr>
            <a:xfrm>
              <a:off x="7950217" y="3062643"/>
              <a:ext cx="249522" cy="810996"/>
            </a:xfrm>
            <a:prstGeom prst="rect">
              <a:avLst/>
            </a:prstGeom>
            <a:solidFill>
              <a:srgbClr val="1CABE2">
                <a:alpha val="100000"/>
              </a:srgbClr>
            </a:solidFill>
          </p:spPr>
          <p:txBody>
            <a:bodyPr/>
            <a:lstStyle/>
            <a:p/>
          </p:txBody>
        </p:sp>
        <p:sp>
          <p:nvSpPr>
            <p:cNvPr id="49" name="rc49"/>
            <p:cNvSpPr/>
            <p:nvPr/>
          </p:nvSpPr>
          <p:spPr>
            <a:xfrm>
              <a:off x="1296273" y="2891473"/>
              <a:ext cx="249522" cy="327388"/>
            </a:xfrm>
            <a:prstGeom prst="rect">
              <a:avLst/>
            </a:prstGeom>
            <a:solidFill>
              <a:srgbClr val="B3B3B3">
                <a:alpha val="100000"/>
              </a:srgbClr>
            </a:solidFill>
          </p:spPr>
          <p:txBody>
            <a:bodyPr/>
            <a:lstStyle/>
            <a:p/>
          </p:txBody>
        </p:sp>
        <p:sp>
          <p:nvSpPr>
            <p:cNvPr id="50" name="rc50"/>
            <p:cNvSpPr/>
            <p:nvPr/>
          </p:nvSpPr>
          <p:spPr>
            <a:xfrm>
              <a:off x="1573521" y="2581493"/>
              <a:ext cx="249522" cy="646073"/>
            </a:xfrm>
            <a:prstGeom prst="rect">
              <a:avLst/>
            </a:prstGeom>
            <a:solidFill>
              <a:srgbClr val="B3B3B3">
                <a:alpha val="100000"/>
              </a:srgbClr>
            </a:solidFill>
          </p:spPr>
          <p:txBody>
            <a:bodyPr/>
            <a:lstStyle/>
            <a:p/>
          </p:txBody>
        </p:sp>
        <p:sp>
          <p:nvSpPr>
            <p:cNvPr id="51" name="rc51"/>
            <p:cNvSpPr/>
            <p:nvPr/>
          </p:nvSpPr>
          <p:spPr>
            <a:xfrm>
              <a:off x="1850769" y="2597462"/>
              <a:ext cx="249522" cy="638071"/>
            </a:xfrm>
            <a:prstGeom prst="rect">
              <a:avLst/>
            </a:prstGeom>
            <a:solidFill>
              <a:srgbClr val="B3B3B3">
                <a:alpha val="100000"/>
              </a:srgbClr>
            </a:solidFill>
          </p:spPr>
          <p:txBody>
            <a:bodyPr/>
            <a:lstStyle/>
            <a:p/>
          </p:txBody>
        </p:sp>
        <p:sp>
          <p:nvSpPr>
            <p:cNvPr id="52" name="rc52"/>
            <p:cNvSpPr/>
            <p:nvPr/>
          </p:nvSpPr>
          <p:spPr>
            <a:xfrm>
              <a:off x="2128016" y="3241745"/>
              <a:ext cx="249522" cy="315947"/>
            </a:xfrm>
            <a:prstGeom prst="rect">
              <a:avLst/>
            </a:prstGeom>
            <a:solidFill>
              <a:srgbClr val="B3B3B3">
                <a:alpha val="100000"/>
              </a:srgbClr>
            </a:solidFill>
          </p:spPr>
          <p:txBody>
            <a:bodyPr/>
            <a:lstStyle/>
            <a:p/>
          </p:txBody>
        </p:sp>
        <p:sp>
          <p:nvSpPr>
            <p:cNvPr id="53" name="rc53"/>
            <p:cNvSpPr/>
            <p:nvPr/>
          </p:nvSpPr>
          <p:spPr>
            <a:xfrm>
              <a:off x="2405264" y="3246378"/>
              <a:ext cx="249522" cy="313630"/>
            </a:xfrm>
            <a:prstGeom prst="rect">
              <a:avLst/>
            </a:prstGeom>
            <a:solidFill>
              <a:srgbClr val="B3B3B3">
                <a:alpha val="100000"/>
              </a:srgbClr>
            </a:solidFill>
          </p:spPr>
          <p:txBody>
            <a:bodyPr/>
            <a:lstStyle/>
            <a:p/>
          </p:txBody>
        </p:sp>
        <p:sp>
          <p:nvSpPr>
            <p:cNvPr id="54" name="rc54"/>
            <p:cNvSpPr/>
            <p:nvPr/>
          </p:nvSpPr>
          <p:spPr>
            <a:xfrm>
              <a:off x="2682512" y="3255574"/>
              <a:ext cx="249522" cy="309032"/>
            </a:xfrm>
            <a:prstGeom prst="rect">
              <a:avLst/>
            </a:prstGeom>
            <a:solidFill>
              <a:srgbClr val="B3B3B3">
                <a:alpha val="100000"/>
              </a:srgbClr>
            </a:solidFill>
          </p:spPr>
          <p:txBody>
            <a:bodyPr/>
            <a:lstStyle/>
            <a:p/>
          </p:txBody>
        </p:sp>
        <p:sp>
          <p:nvSpPr>
            <p:cNvPr id="55" name="rc55"/>
            <p:cNvSpPr/>
            <p:nvPr/>
          </p:nvSpPr>
          <p:spPr>
            <a:xfrm>
              <a:off x="2959759" y="3263050"/>
              <a:ext cx="249522" cy="305312"/>
            </a:xfrm>
            <a:prstGeom prst="rect">
              <a:avLst/>
            </a:prstGeom>
            <a:solidFill>
              <a:srgbClr val="B3B3B3">
                <a:alpha val="100000"/>
              </a:srgbClr>
            </a:solidFill>
          </p:spPr>
          <p:txBody>
            <a:bodyPr/>
            <a:lstStyle/>
            <a:p/>
          </p:txBody>
        </p:sp>
        <p:sp>
          <p:nvSpPr>
            <p:cNvPr id="56" name="rc56"/>
            <p:cNvSpPr/>
            <p:nvPr/>
          </p:nvSpPr>
          <p:spPr>
            <a:xfrm>
              <a:off x="3237007" y="3270911"/>
              <a:ext cx="249522" cy="301381"/>
            </a:xfrm>
            <a:prstGeom prst="rect">
              <a:avLst/>
            </a:prstGeom>
            <a:solidFill>
              <a:srgbClr val="B3B3B3">
                <a:alpha val="100000"/>
              </a:srgbClr>
            </a:solidFill>
          </p:spPr>
          <p:txBody>
            <a:bodyPr/>
            <a:lstStyle/>
            <a:p/>
          </p:txBody>
        </p:sp>
        <p:sp>
          <p:nvSpPr>
            <p:cNvPr id="57" name="rc57"/>
            <p:cNvSpPr/>
            <p:nvPr/>
          </p:nvSpPr>
          <p:spPr>
            <a:xfrm>
              <a:off x="3514255" y="3579242"/>
              <a:ext cx="249522" cy="0"/>
            </a:xfrm>
            <a:prstGeom prst="rect">
              <a:avLst/>
            </a:prstGeom>
            <a:solidFill>
              <a:srgbClr val="B3B3B3">
                <a:alpha val="100000"/>
              </a:srgbClr>
            </a:solidFill>
          </p:spPr>
          <p:txBody>
            <a:bodyPr/>
            <a:lstStyle/>
            <a:p/>
          </p:txBody>
        </p:sp>
        <p:sp>
          <p:nvSpPr>
            <p:cNvPr id="58" name="rc58"/>
            <p:cNvSpPr/>
            <p:nvPr/>
          </p:nvSpPr>
          <p:spPr>
            <a:xfrm>
              <a:off x="3791502" y="3584893"/>
              <a:ext cx="249522" cy="0"/>
            </a:xfrm>
            <a:prstGeom prst="rect">
              <a:avLst/>
            </a:prstGeom>
            <a:solidFill>
              <a:srgbClr val="B3B3B3">
                <a:alpha val="100000"/>
              </a:srgbClr>
            </a:solidFill>
          </p:spPr>
          <p:txBody>
            <a:bodyPr/>
            <a:lstStyle/>
            <a:p/>
          </p:txBody>
        </p:sp>
        <p:sp>
          <p:nvSpPr>
            <p:cNvPr id="59" name="rc59"/>
            <p:cNvSpPr/>
            <p:nvPr/>
          </p:nvSpPr>
          <p:spPr>
            <a:xfrm>
              <a:off x="4068750" y="3587104"/>
              <a:ext cx="249522" cy="0"/>
            </a:xfrm>
            <a:prstGeom prst="rect">
              <a:avLst/>
            </a:prstGeom>
            <a:solidFill>
              <a:srgbClr val="B3B3B3">
                <a:alpha val="100000"/>
              </a:srgbClr>
            </a:solidFill>
          </p:spPr>
          <p:txBody>
            <a:bodyPr/>
            <a:lstStyle/>
            <a:p/>
          </p:txBody>
        </p:sp>
        <p:sp>
          <p:nvSpPr>
            <p:cNvPr id="60" name="rc60"/>
            <p:cNvSpPr/>
            <p:nvPr/>
          </p:nvSpPr>
          <p:spPr>
            <a:xfrm>
              <a:off x="4345998" y="3586823"/>
              <a:ext cx="249522" cy="0"/>
            </a:xfrm>
            <a:prstGeom prst="rect">
              <a:avLst/>
            </a:prstGeom>
            <a:solidFill>
              <a:srgbClr val="B3B3B3">
                <a:alpha val="100000"/>
              </a:srgbClr>
            </a:solidFill>
          </p:spPr>
          <p:txBody>
            <a:bodyPr/>
            <a:lstStyle/>
            <a:p/>
          </p:txBody>
        </p:sp>
        <p:sp>
          <p:nvSpPr>
            <p:cNvPr id="61" name="rc61"/>
            <p:cNvSpPr/>
            <p:nvPr/>
          </p:nvSpPr>
          <p:spPr>
            <a:xfrm>
              <a:off x="4623245" y="3589386"/>
              <a:ext cx="249522" cy="0"/>
            </a:xfrm>
            <a:prstGeom prst="rect">
              <a:avLst/>
            </a:prstGeom>
            <a:solidFill>
              <a:srgbClr val="B3B3B3">
                <a:alpha val="100000"/>
              </a:srgbClr>
            </a:solidFill>
          </p:spPr>
          <p:txBody>
            <a:bodyPr/>
            <a:lstStyle/>
            <a:p/>
          </p:txBody>
        </p:sp>
        <p:sp>
          <p:nvSpPr>
            <p:cNvPr id="62" name="rc62"/>
            <p:cNvSpPr/>
            <p:nvPr/>
          </p:nvSpPr>
          <p:spPr>
            <a:xfrm>
              <a:off x="4900493" y="3597107"/>
              <a:ext cx="249522" cy="0"/>
            </a:xfrm>
            <a:prstGeom prst="rect">
              <a:avLst/>
            </a:prstGeom>
            <a:solidFill>
              <a:srgbClr val="B3B3B3">
                <a:alpha val="100000"/>
              </a:srgbClr>
            </a:solidFill>
          </p:spPr>
          <p:txBody>
            <a:bodyPr/>
            <a:lstStyle/>
            <a:p/>
          </p:txBody>
        </p:sp>
        <p:sp>
          <p:nvSpPr>
            <p:cNvPr id="63" name="rc63"/>
            <p:cNvSpPr/>
            <p:nvPr/>
          </p:nvSpPr>
          <p:spPr>
            <a:xfrm>
              <a:off x="5177741" y="3605776"/>
              <a:ext cx="249522" cy="0"/>
            </a:xfrm>
            <a:prstGeom prst="rect">
              <a:avLst/>
            </a:prstGeom>
            <a:solidFill>
              <a:srgbClr val="B3B3B3">
                <a:alpha val="100000"/>
              </a:srgbClr>
            </a:solidFill>
          </p:spPr>
          <p:txBody>
            <a:bodyPr/>
            <a:lstStyle/>
            <a:p/>
          </p:txBody>
        </p:sp>
        <p:sp>
          <p:nvSpPr>
            <p:cNvPr id="64" name="rc64"/>
            <p:cNvSpPr/>
            <p:nvPr/>
          </p:nvSpPr>
          <p:spPr>
            <a:xfrm>
              <a:off x="5454988" y="3613217"/>
              <a:ext cx="249522" cy="0"/>
            </a:xfrm>
            <a:prstGeom prst="rect">
              <a:avLst/>
            </a:prstGeom>
            <a:solidFill>
              <a:srgbClr val="B3B3B3">
                <a:alpha val="100000"/>
              </a:srgbClr>
            </a:solidFill>
          </p:spPr>
          <p:txBody>
            <a:bodyPr/>
            <a:lstStyle/>
            <a:p/>
          </p:txBody>
        </p:sp>
        <p:sp>
          <p:nvSpPr>
            <p:cNvPr id="65" name="rc65"/>
            <p:cNvSpPr/>
            <p:nvPr/>
          </p:nvSpPr>
          <p:spPr>
            <a:xfrm>
              <a:off x="5732236" y="3623921"/>
              <a:ext cx="249522" cy="0"/>
            </a:xfrm>
            <a:prstGeom prst="rect">
              <a:avLst/>
            </a:prstGeom>
            <a:solidFill>
              <a:srgbClr val="B3B3B3">
                <a:alpha val="100000"/>
              </a:srgbClr>
            </a:solidFill>
          </p:spPr>
          <p:txBody>
            <a:bodyPr/>
            <a:lstStyle/>
            <a:p/>
          </p:txBody>
        </p:sp>
        <p:sp>
          <p:nvSpPr>
            <p:cNvPr id="66" name="rc66"/>
            <p:cNvSpPr/>
            <p:nvPr/>
          </p:nvSpPr>
          <p:spPr>
            <a:xfrm>
              <a:off x="6009484" y="3631397"/>
              <a:ext cx="249522" cy="0"/>
            </a:xfrm>
            <a:prstGeom prst="rect">
              <a:avLst/>
            </a:prstGeom>
            <a:solidFill>
              <a:srgbClr val="B3B3B3">
                <a:alpha val="100000"/>
              </a:srgbClr>
            </a:solidFill>
          </p:spPr>
          <p:txBody>
            <a:bodyPr/>
            <a:lstStyle/>
            <a:p/>
          </p:txBody>
        </p:sp>
        <p:sp>
          <p:nvSpPr>
            <p:cNvPr id="67" name="rc67"/>
            <p:cNvSpPr/>
            <p:nvPr/>
          </p:nvSpPr>
          <p:spPr>
            <a:xfrm>
              <a:off x="6286731" y="3171726"/>
              <a:ext cx="249522" cy="467954"/>
            </a:xfrm>
            <a:prstGeom prst="rect">
              <a:avLst/>
            </a:prstGeom>
            <a:solidFill>
              <a:srgbClr val="B3B3B3">
                <a:alpha val="100000"/>
              </a:srgbClr>
            </a:solidFill>
          </p:spPr>
          <p:txBody>
            <a:bodyPr/>
            <a:lstStyle/>
            <a:p/>
          </p:txBody>
        </p:sp>
        <p:sp>
          <p:nvSpPr>
            <p:cNvPr id="68" name="rc68"/>
            <p:cNvSpPr/>
            <p:nvPr/>
          </p:nvSpPr>
          <p:spPr>
            <a:xfrm>
              <a:off x="6563979" y="3195908"/>
              <a:ext cx="249522" cy="451809"/>
            </a:xfrm>
            <a:prstGeom prst="rect">
              <a:avLst/>
            </a:prstGeom>
            <a:solidFill>
              <a:srgbClr val="B3B3B3">
                <a:alpha val="100000"/>
              </a:srgbClr>
            </a:solidFill>
          </p:spPr>
          <p:txBody>
            <a:bodyPr/>
            <a:lstStyle/>
            <a:p/>
          </p:txBody>
        </p:sp>
        <p:sp>
          <p:nvSpPr>
            <p:cNvPr id="69" name="rc69"/>
            <p:cNvSpPr/>
            <p:nvPr/>
          </p:nvSpPr>
          <p:spPr>
            <a:xfrm>
              <a:off x="6841227" y="3214369"/>
              <a:ext cx="249522" cy="0"/>
            </a:xfrm>
            <a:prstGeom prst="rect">
              <a:avLst/>
            </a:prstGeom>
            <a:solidFill>
              <a:srgbClr val="B3B3B3">
                <a:alpha val="100000"/>
              </a:srgbClr>
            </a:solidFill>
          </p:spPr>
          <p:txBody>
            <a:bodyPr/>
            <a:lstStyle/>
            <a:p/>
          </p:txBody>
        </p:sp>
        <p:sp>
          <p:nvSpPr>
            <p:cNvPr id="70" name="rc70"/>
            <p:cNvSpPr/>
            <p:nvPr/>
          </p:nvSpPr>
          <p:spPr>
            <a:xfrm>
              <a:off x="7118474" y="2162710"/>
              <a:ext cx="249522" cy="855464"/>
            </a:xfrm>
            <a:prstGeom prst="rect">
              <a:avLst/>
            </a:prstGeom>
            <a:solidFill>
              <a:srgbClr val="B3B3B3">
                <a:alpha val="100000"/>
              </a:srgbClr>
            </a:solidFill>
          </p:spPr>
          <p:txBody>
            <a:bodyPr/>
            <a:lstStyle/>
            <a:p/>
          </p:txBody>
        </p:sp>
        <p:sp>
          <p:nvSpPr>
            <p:cNvPr id="71" name="rc71"/>
            <p:cNvSpPr/>
            <p:nvPr/>
          </p:nvSpPr>
          <p:spPr>
            <a:xfrm>
              <a:off x="7395722" y="2195105"/>
              <a:ext cx="249522" cy="839249"/>
            </a:xfrm>
            <a:prstGeom prst="rect">
              <a:avLst/>
            </a:prstGeom>
            <a:solidFill>
              <a:srgbClr val="B3B3B3">
                <a:alpha val="100000"/>
              </a:srgbClr>
            </a:solidFill>
          </p:spPr>
          <p:txBody>
            <a:bodyPr/>
            <a:lstStyle/>
            <a:p/>
          </p:txBody>
        </p:sp>
        <p:sp>
          <p:nvSpPr>
            <p:cNvPr id="72" name="rc72"/>
            <p:cNvSpPr/>
            <p:nvPr/>
          </p:nvSpPr>
          <p:spPr>
            <a:xfrm>
              <a:off x="7672970" y="2222551"/>
              <a:ext cx="249522" cy="825561"/>
            </a:xfrm>
            <a:prstGeom prst="rect">
              <a:avLst/>
            </a:prstGeom>
            <a:solidFill>
              <a:srgbClr val="B3B3B3">
                <a:alpha val="100000"/>
              </a:srgbClr>
            </a:solidFill>
          </p:spPr>
          <p:txBody>
            <a:bodyPr/>
            <a:lstStyle/>
            <a:p/>
          </p:txBody>
        </p:sp>
        <p:sp>
          <p:nvSpPr>
            <p:cNvPr id="73" name="rc73"/>
            <p:cNvSpPr/>
            <p:nvPr/>
          </p:nvSpPr>
          <p:spPr>
            <a:xfrm>
              <a:off x="7950217" y="2251682"/>
              <a:ext cx="249522" cy="810961"/>
            </a:xfrm>
            <a:prstGeom prst="rect">
              <a:avLst/>
            </a:prstGeom>
            <a:solidFill>
              <a:srgbClr val="B3B3B3">
                <a:alpha val="100000"/>
              </a:srgbClr>
            </a:solidFill>
          </p:spPr>
          <p:txBody>
            <a:bodyPr/>
            <a:lstStyle/>
            <a:p/>
          </p:txBody>
        </p:sp>
        <p:sp>
          <p:nvSpPr>
            <p:cNvPr id="74" name="pl74"/>
            <p:cNvSpPr/>
            <p:nvPr/>
          </p:nvSpPr>
          <p:spPr>
            <a:xfrm>
              <a:off x="1421035" y="1050606"/>
              <a:ext cx="6653943" cy="85546"/>
            </a:xfrm>
            <a:custGeom>
              <a:avLst/>
              <a:pathLst>
                <a:path w="6653943" h="85546">
                  <a:moveTo>
                    <a:pt x="0" y="28515"/>
                  </a:moveTo>
                  <a:lnTo>
                    <a:pt x="277247" y="28515"/>
                  </a:lnTo>
                  <a:lnTo>
                    <a:pt x="554495" y="28515"/>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57030"/>
                  </a:lnTo>
                  <a:lnTo>
                    <a:pt x="5822200" y="85546"/>
                  </a:lnTo>
                  <a:lnTo>
                    <a:pt x="6099448" y="85546"/>
                  </a:lnTo>
                  <a:lnTo>
                    <a:pt x="6376696" y="85546"/>
                  </a:lnTo>
                  <a:lnTo>
                    <a:pt x="6653943" y="85546"/>
                  </a:lnTo>
                </a:path>
              </a:pathLst>
            </a:custGeom>
            <a:ln w="27101" cap="flat">
              <a:solidFill>
                <a:srgbClr val="0058AB">
                  <a:alpha val="50196"/>
                </a:srgbClr>
              </a:solidFill>
              <a:prstDash val="solid"/>
              <a:round/>
            </a:ln>
          </p:spPr>
          <p:txBody>
            <a:bodyPr/>
            <a:lstStyle/>
            <a:p/>
          </p:txBody>
        </p:sp>
        <p:sp>
          <p:nvSpPr>
            <p:cNvPr id="75" name="pl75"/>
            <p:cNvSpPr/>
            <p:nvPr/>
          </p:nvSpPr>
          <p:spPr>
            <a:xfrm>
              <a:off x="1421035" y="1050606"/>
              <a:ext cx="6653943" cy="199608"/>
            </a:xfrm>
            <a:custGeom>
              <a:avLst/>
              <a:pathLst>
                <a:path w="6653943" h="199608">
                  <a:moveTo>
                    <a:pt x="0" y="57030"/>
                  </a:moveTo>
                  <a:lnTo>
                    <a:pt x="277247" y="85546"/>
                  </a:lnTo>
                  <a:lnTo>
                    <a:pt x="554495" y="85546"/>
                  </a:lnTo>
                  <a:lnTo>
                    <a:pt x="831742" y="28515"/>
                  </a:lnTo>
                  <a:lnTo>
                    <a:pt x="1108990" y="28515"/>
                  </a:lnTo>
                  <a:lnTo>
                    <a:pt x="1386238" y="28515"/>
                  </a:lnTo>
                  <a:lnTo>
                    <a:pt x="1663485" y="28515"/>
                  </a:lnTo>
                  <a:lnTo>
                    <a:pt x="1940733" y="28515"/>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57030"/>
                  </a:lnTo>
                  <a:lnTo>
                    <a:pt x="5267705" y="57030"/>
                  </a:lnTo>
                  <a:lnTo>
                    <a:pt x="5544953" y="57030"/>
                  </a:lnTo>
                  <a:lnTo>
                    <a:pt x="5822200" y="199608"/>
                  </a:lnTo>
                  <a:lnTo>
                    <a:pt x="6099448" y="199608"/>
                  </a:lnTo>
                  <a:lnTo>
                    <a:pt x="6376696" y="199608"/>
                  </a:lnTo>
                  <a:lnTo>
                    <a:pt x="6653943" y="199608"/>
                  </a:lnTo>
                </a:path>
              </a:pathLst>
            </a:custGeom>
            <a:ln w="27101" cap="flat">
              <a:solidFill>
                <a:srgbClr val="333333">
                  <a:alpha val="50196"/>
                </a:srgbClr>
              </a:solidFill>
              <a:prstDash val="solid"/>
              <a:round/>
            </a:ln>
          </p:spPr>
          <p:txBody>
            <a:bodyPr/>
            <a:lstStyle/>
            <a:p/>
          </p:txBody>
        </p:sp>
        <p:sp>
          <p:nvSpPr>
            <p:cNvPr id="76" name="tx76"/>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5698"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7182946"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7460194"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737441"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8014689"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628451"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3" name="tx83"/>
            <p:cNvSpPr/>
            <p:nvPr/>
          </p:nvSpPr>
          <p:spPr>
            <a:xfrm>
              <a:off x="6905698"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4" name="tx84"/>
            <p:cNvSpPr/>
            <p:nvPr/>
          </p:nvSpPr>
          <p:spPr>
            <a:xfrm>
              <a:off x="7182946"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5" name="tx85"/>
            <p:cNvSpPr/>
            <p:nvPr/>
          </p:nvSpPr>
          <p:spPr>
            <a:xfrm>
              <a:off x="7460194"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6" name="tx86"/>
            <p:cNvSpPr/>
            <p:nvPr/>
          </p:nvSpPr>
          <p:spPr>
            <a:xfrm>
              <a:off x="7737441"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7" name="tx87"/>
            <p:cNvSpPr/>
            <p:nvPr/>
          </p:nvSpPr>
          <p:spPr>
            <a:xfrm>
              <a:off x="8014689"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8" name="tx88"/>
            <p:cNvSpPr/>
            <p:nvPr/>
          </p:nvSpPr>
          <p:spPr>
            <a:xfrm>
              <a:off x="1315541" y="350581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89" name="tx89"/>
            <p:cNvSpPr/>
            <p:nvPr/>
          </p:nvSpPr>
          <p:spPr>
            <a:xfrm>
              <a:off x="2731924" y="36786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90" name="tx90"/>
            <p:cNvSpPr/>
            <p:nvPr/>
          </p:nvSpPr>
          <p:spPr>
            <a:xfrm>
              <a:off x="4118163" y="368993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91" name="tx91"/>
            <p:cNvSpPr/>
            <p:nvPr/>
          </p:nvSpPr>
          <p:spPr>
            <a:xfrm>
              <a:off x="5504401" y="3704629"/>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92" name="tx92"/>
            <p:cNvSpPr/>
            <p:nvPr/>
          </p:nvSpPr>
          <p:spPr>
            <a:xfrm>
              <a:off x="6613391" y="37202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3" name="tx93"/>
            <p:cNvSpPr/>
            <p:nvPr/>
          </p:nvSpPr>
          <p:spPr>
            <a:xfrm>
              <a:off x="6860494" y="350356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94" name="tx94"/>
            <p:cNvSpPr/>
            <p:nvPr/>
          </p:nvSpPr>
          <p:spPr>
            <a:xfrm>
              <a:off x="7137742" y="340679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24.4</a:t>
              </a:r>
            </a:p>
          </p:txBody>
        </p:sp>
        <p:sp>
          <p:nvSpPr>
            <p:cNvPr id="95" name="tx95"/>
            <p:cNvSpPr/>
            <p:nvPr/>
          </p:nvSpPr>
          <p:spPr>
            <a:xfrm>
              <a:off x="7414990" y="341350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a:t>
              </a:r>
            </a:p>
          </p:txBody>
        </p:sp>
        <p:sp>
          <p:nvSpPr>
            <p:cNvPr id="96" name="tx96"/>
            <p:cNvSpPr/>
            <p:nvPr/>
          </p:nvSpPr>
          <p:spPr>
            <a:xfrm>
              <a:off x="7692237" y="342038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23.5</a:t>
              </a:r>
            </a:p>
          </p:txBody>
        </p:sp>
        <p:sp>
          <p:nvSpPr>
            <p:cNvPr id="97" name="tx97"/>
            <p:cNvSpPr/>
            <p:nvPr/>
          </p:nvSpPr>
          <p:spPr>
            <a:xfrm>
              <a:off x="7969485" y="342764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a:t>
              </a:r>
            </a:p>
          </p:txBody>
        </p:sp>
        <p:sp>
          <p:nvSpPr>
            <p:cNvPr id="98" name="tx98"/>
            <p:cNvSpPr/>
            <p:nvPr/>
          </p:nvSpPr>
          <p:spPr>
            <a:xfrm>
              <a:off x="1345686" y="301467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99" name="tx99"/>
            <p:cNvSpPr/>
            <p:nvPr/>
          </p:nvSpPr>
          <p:spPr>
            <a:xfrm>
              <a:off x="2731924" y="33696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00" name="tx100"/>
            <p:cNvSpPr/>
            <p:nvPr/>
          </p:nvSpPr>
          <p:spPr>
            <a:xfrm>
              <a:off x="6583247" y="338137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12.9</a:t>
              </a:r>
            </a:p>
          </p:txBody>
        </p:sp>
        <p:sp>
          <p:nvSpPr>
            <p:cNvPr id="101" name="tx101"/>
            <p:cNvSpPr/>
            <p:nvPr/>
          </p:nvSpPr>
          <p:spPr>
            <a:xfrm>
              <a:off x="7137742" y="255132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24.4</a:t>
              </a:r>
            </a:p>
          </p:txBody>
        </p:sp>
        <p:sp>
          <p:nvSpPr>
            <p:cNvPr id="102" name="tx102"/>
            <p:cNvSpPr/>
            <p:nvPr/>
          </p:nvSpPr>
          <p:spPr>
            <a:xfrm>
              <a:off x="7414990" y="257423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a:t>
              </a:r>
            </a:p>
          </p:txBody>
        </p:sp>
        <p:sp>
          <p:nvSpPr>
            <p:cNvPr id="103" name="tx103"/>
            <p:cNvSpPr/>
            <p:nvPr/>
          </p:nvSpPr>
          <p:spPr>
            <a:xfrm>
              <a:off x="7692237" y="259483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23.5</a:t>
              </a:r>
            </a:p>
          </p:txBody>
        </p:sp>
        <p:sp>
          <p:nvSpPr>
            <p:cNvPr id="104" name="tx104"/>
            <p:cNvSpPr/>
            <p:nvPr/>
          </p:nvSpPr>
          <p:spPr>
            <a:xfrm>
              <a:off x="7969485" y="261667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a:t>
              </a:r>
            </a:p>
          </p:txBody>
        </p:sp>
        <p:sp>
          <p:nvSpPr>
            <p:cNvPr id="105" name="tx105"/>
            <p:cNvSpPr/>
            <p:nvPr/>
          </p:nvSpPr>
          <p:spPr>
            <a:xfrm>
              <a:off x="1360745" y="27734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06" name="tx106"/>
            <p:cNvSpPr/>
            <p:nvPr/>
          </p:nvSpPr>
          <p:spPr>
            <a:xfrm>
              <a:off x="2701779" y="31375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17.6</a:t>
              </a:r>
            </a:p>
          </p:txBody>
        </p:sp>
        <p:sp>
          <p:nvSpPr>
            <p:cNvPr id="107" name="tx107"/>
            <p:cNvSpPr/>
            <p:nvPr/>
          </p:nvSpPr>
          <p:spPr>
            <a:xfrm>
              <a:off x="4118163" y="34690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8" name="tx108"/>
            <p:cNvSpPr/>
            <p:nvPr/>
          </p:nvSpPr>
          <p:spPr>
            <a:xfrm>
              <a:off x="5504401" y="3496819"/>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09" name="tx109"/>
            <p:cNvSpPr/>
            <p:nvPr/>
          </p:nvSpPr>
          <p:spPr>
            <a:xfrm>
              <a:off x="6583247" y="307781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19.3</a:t>
              </a:r>
            </a:p>
          </p:txBody>
        </p:sp>
        <p:sp>
          <p:nvSpPr>
            <p:cNvPr id="110" name="tx110"/>
            <p:cNvSpPr/>
            <p:nvPr/>
          </p:nvSpPr>
          <p:spPr>
            <a:xfrm>
              <a:off x="6860494" y="309633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18.8</a:t>
              </a:r>
            </a:p>
          </p:txBody>
        </p:sp>
        <p:sp>
          <p:nvSpPr>
            <p:cNvPr id="111" name="tx111"/>
            <p:cNvSpPr/>
            <p:nvPr/>
          </p:nvSpPr>
          <p:spPr>
            <a:xfrm>
              <a:off x="7137742" y="204467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48.8</a:t>
              </a:r>
            </a:p>
          </p:txBody>
        </p:sp>
        <p:sp>
          <p:nvSpPr>
            <p:cNvPr id="112" name="tx112"/>
            <p:cNvSpPr/>
            <p:nvPr/>
          </p:nvSpPr>
          <p:spPr>
            <a:xfrm>
              <a:off x="7414990" y="207706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47.8</a:t>
              </a:r>
            </a:p>
          </p:txBody>
        </p:sp>
        <p:sp>
          <p:nvSpPr>
            <p:cNvPr id="113" name="tx113"/>
            <p:cNvSpPr/>
            <p:nvPr/>
          </p:nvSpPr>
          <p:spPr>
            <a:xfrm>
              <a:off x="7737441" y="210615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114" name="tx114"/>
            <p:cNvSpPr/>
            <p:nvPr/>
          </p:nvSpPr>
          <p:spPr>
            <a:xfrm>
              <a:off x="7969485" y="213364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46.2</a:t>
              </a:r>
            </a:p>
          </p:txBody>
        </p:sp>
        <p:sp>
          <p:nvSpPr>
            <p:cNvPr id="115" name="tx115"/>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639902" y="311957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7" name="tx117"/>
            <p:cNvSpPr/>
            <p:nvPr/>
          </p:nvSpPr>
          <p:spPr>
            <a:xfrm>
              <a:off x="639902" y="241762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18" name="tx118"/>
            <p:cNvSpPr/>
            <p:nvPr/>
          </p:nvSpPr>
          <p:spPr>
            <a:xfrm>
              <a:off x="639902" y="171567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19" name="tx119"/>
            <p:cNvSpPr/>
            <p:nvPr/>
          </p:nvSpPr>
          <p:spPr>
            <a:xfrm>
              <a:off x="639902" y="101373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120" name="tx12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7" name="pl137"/>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8" name="pl138"/>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9" name="tx139"/>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663170" y="4778716"/>
              <a:ext cx="201456" cy="201456"/>
            </a:xfrm>
            <a:prstGeom prst="rect">
              <a:avLst/>
            </a:prstGeom>
            <a:solidFill>
              <a:srgbClr val="B3B3B3">
                <a:alpha val="100000"/>
              </a:srgbClr>
            </a:solidFill>
          </p:spPr>
          <p:txBody>
            <a:bodyPr/>
            <a:lstStyle/>
            <a:p/>
          </p:txBody>
        </p:sp>
        <p:sp>
          <p:nvSpPr>
            <p:cNvPr id="142" name="rc142"/>
            <p:cNvSpPr/>
            <p:nvPr/>
          </p:nvSpPr>
          <p:spPr>
            <a:xfrm>
              <a:off x="5565324" y="4778716"/>
              <a:ext cx="201456" cy="201456"/>
            </a:xfrm>
            <a:prstGeom prst="rect">
              <a:avLst/>
            </a:prstGeom>
            <a:solidFill>
              <a:srgbClr val="1CABE2">
                <a:alpha val="100000"/>
              </a:srgbClr>
            </a:solidFill>
          </p:spPr>
          <p:txBody>
            <a:bodyPr/>
            <a:lstStyle/>
            <a:p/>
          </p:txBody>
        </p:sp>
        <p:sp>
          <p:nvSpPr>
            <p:cNvPr id="143" name="tx143"/>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951100" y="467611"/>
              <a:ext cx="74457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Thailand, 2000-2024</a:t>
              </a:r>
            </a:p>
          </p:txBody>
        </p:sp>
        <p:sp>
          <p:nvSpPr>
            <p:cNvPr id="146" name="pl146"/>
            <p:cNvSpPr/>
            <p:nvPr/>
          </p:nvSpPr>
          <p:spPr>
            <a:xfrm>
              <a:off x="203001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349749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496497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43245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789993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276375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423123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69871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716619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650800"/>
              <a:ext cx="944616" cy="164676"/>
            </a:xfrm>
            <a:prstGeom prst="rect">
              <a:avLst/>
            </a:prstGeom>
            <a:solidFill>
              <a:srgbClr val="1CABE2">
                <a:alpha val="100000"/>
              </a:srgbClr>
            </a:solidFill>
          </p:spPr>
          <p:txBody>
            <a:bodyPr/>
            <a:lstStyle/>
            <a:p/>
          </p:txBody>
        </p:sp>
        <p:sp>
          <p:nvSpPr>
            <p:cNvPr id="160" name="rc160"/>
            <p:cNvSpPr/>
            <p:nvPr/>
          </p:nvSpPr>
          <p:spPr>
            <a:xfrm>
              <a:off x="1296273" y="5444954"/>
              <a:ext cx="3451660" cy="164676"/>
            </a:xfrm>
            <a:prstGeom prst="rect">
              <a:avLst/>
            </a:prstGeom>
            <a:solidFill>
              <a:srgbClr val="1CABE2">
                <a:alpha val="100000"/>
              </a:srgbClr>
            </a:solidFill>
          </p:spPr>
          <p:txBody>
            <a:bodyPr/>
            <a:lstStyle/>
            <a:p/>
          </p:txBody>
        </p:sp>
        <p:sp>
          <p:nvSpPr>
            <p:cNvPr id="161" name="rc161"/>
            <p:cNvSpPr/>
            <p:nvPr/>
          </p:nvSpPr>
          <p:spPr>
            <a:xfrm>
              <a:off x="1296273" y="5239108"/>
              <a:ext cx="3390906" cy="164676"/>
            </a:xfrm>
            <a:prstGeom prst="rect">
              <a:avLst/>
            </a:prstGeom>
            <a:solidFill>
              <a:srgbClr val="1CABE2">
                <a:alpha val="100000"/>
              </a:srgbClr>
            </a:solidFill>
          </p:spPr>
          <p:txBody>
            <a:bodyPr/>
            <a:lstStyle/>
            <a:p/>
          </p:txBody>
        </p:sp>
        <p:sp>
          <p:nvSpPr>
            <p:cNvPr id="162" name="rc162"/>
            <p:cNvSpPr/>
            <p:nvPr/>
          </p:nvSpPr>
          <p:spPr>
            <a:xfrm>
              <a:off x="2240890" y="5650800"/>
              <a:ext cx="1889087" cy="164676"/>
            </a:xfrm>
            <a:prstGeom prst="rect">
              <a:avLst/>
            </a:prstGeom>
            <a:solidFill>
              <a:srgbClr val="B3B3B3">
                <a:alpha val="100000"/>
              </a:srgbClr>
            </a:solidFill>
          </p:spPr>
          <p:txBody>
            <a:bodyPr/>
            <a:lstStyle/>
            <a:p/>
          </p:txBody>
        </p:sp>
        <p:sp>
          <p:nvSpPr>
            <p:cNvPr id="163" name="rc163"/>
            <p:cNvSpPr/>
            <p:nvPr/>
          </p:nvSpPr>
          <p:spPr>
            <a:xfrm>
              <a:off x="4747933" y="5444954"/>
              <a:ext cx="3451806" cy="164676"/>
            </a:xfrm>
            <a:prstGeom prst="rect">
              <a:avLst/>
            </a:prstGeom>
            <a:solidFill>
              <a:srgbClr val="B3B3B3">
                <a:alpha val="100000"/>
              </a:srgbClr>
            </a:solidFill>
          </p:spPr>
          <p:txBody>
            <a:bodyPr/>
            <a:lstStyle/>
            <a:p/>
          </p:txBody>
        </p:sp>
        <p:sp>
          <p:nvSpPr>
            <p:cNvPr id="164" name="rc164"/>
            <p:cNvSpPr/>
            <p:nvPr/>
          </p:nvSpPr>
          <p:spPr>
            <a:xfrm>
              <a:off x="4687180" y="5239108"/>
              <a:ext cx="3390759" cy="164676"/>
            </a:xfrm>
            <a:prstGeom prst="rect">
              <a:avLst/>
            </a:prstGeom>
            <a:solidFill>
              <a:srgbClr val="B3B3B3">
                <a:alpha val="100000"/>
              </a:srgbClr>
            </a:solidFill>
          </p:spPr>
          <p:txBody>
            <a:bodyPr/>
            <a:lstStyle/>
            <a:p/>
          </p:txBody>
        </p:sp>
        <p:sp>
          <p:nvSpPr>
            <p:cNvPr id="165" name="tx165"/>
            <p:cNvSpPr/>
            <p:nvPr/>
          </p:nvSpPr>
          <p:spPr>
            <a:xfrm>
              <a:off x="4242504"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19.3</a:t>
              </a:r>
            </a:p>
          </p:txBody>
        </p:sp>
        <p:sp>
          <p:nvSpPr>
            <p:cNvPr id="166" name="tx166"/>
            <p:cNvSpPr/>
            <p:nvPr/>
          </p:nvSpPr>
          <p:spPr>
            <a:xfrm>
              <a:off x="8264049" y="5485907"/>
              <a:ext cx="128618"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a:t>
              </a:r>
            </a:p>
          </p:txBody>
        </p:sp>
        <p:sp>
          <p:nvSpPr>
            <p:cNvPr id="167" name="tx167"/>
            <p:cNvSpPr/>
            <p:nvPr/>
          </p:nvSpPr>
          <p:spPr>
            <a:xfrm>
              <a:off x="8190466"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46.2</a:t>
              </a:r>
            </a:p>
          </p:txBody>
        </p:sp>
        <p:sp>
          <p:nvSpPr>
            <p:cNvPr id="168" name="tx168"/>
            <p:cNvSpPr/>
            <p:nvPr/>
          </p:nvSpPr>
          <p:spPr>
            <a:xfrm>
              <a:off x="1688210"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6.4</a:t>
              </a:r>
            </a:p>
          </p:txBody>
        </p:sp>
        <p:sp>
          <p:nvSpPr>
            <p:cNvPr id="169" name="tx169"/>
            <p:cNvSpPr/>
            <p:nvPr/>
          </p:nvSpPr>
          <p:spPr>
            <a:xfrm>
              <a:off x="2909577"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23.5</a:t>
              </a:r>
            </a:p>
          </p:txBody>
        </p:sp>
        <p:sp>
          <p:nvSpPr>
            <p:cNvPr id="170" name="tx170"/>
            <p:cNvSpPr/>
            <p:nvPr/>
          </p:nvSpPr>
          <p:spPr>
            <a:xfrm>
              <a:off x="2879200"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23.1</a:t>
              </a:r>
            </a:p>
          </p:txBody>
        </p:sp>
        <p:sp>
          <p:nvSpPr>
            <p:cNvPr id="171" name="tx171"/>
            <p:cNvSpPr/>
            <p:nvPr/>
          </p:nvSpPr>
          <p:spPr>
            <a:xfrm>
              <a:off x="3072907"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12.9</a:t>
              </a:r>
            </a:p>
          </p:txBody>
        </p:sp>
        <p:sp>
          <p:nvSpPr>
            <p:cNvPr id="172" name="tx172"/>
            <p:cNvSpPr/>
            <p:nvPr/>
          </p:nvSpPr>
          <p:spPr>
            <a:xfrm>
              <a:off x="6361310"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23.5</a:t>
              </a:r>
            </a:p>
          </p:txBody>
        </p:sp>
        <p:sp>
          <p:nvSpPr>
            <p:cNvPr id="173" name="tx173"/>
            <p:cNvSpPr/>
            <p:nvPr/>
          </p:nvSpPr>
          <p:spPr>
            <a:xfrm>
              <a:off x="6270033"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23.1</a:t>
              </a:r>
            </a:p>
          </p:txBody>
        </p:sp>
        <p:sp>
          <p:nvSpPr>
            <p:cNvPr id="174" name="tx174"/>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8" name="tx178"/>
            <p:cNvSpPr/>
            <p:nvPr/>
          </p:nvSpPr>
          <p:spPr>
            <a:xfrm>
              <a:off x="2639470"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9" name="tx179"/>
            <p:cNvSpPr/>
            <p:nvPr/>
          </p:nvSpPr>
          <p:spPr>
            <a:xfrm>
              <a:off x="4106950"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0" name="tx180"/>
            <p:cNvSpPr/>
            <p:nvPr/>
          </p:nvSpPr>
          <p:spPr>
            <a:xfrm>
              <a:off x="5574430"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81" name="tx181"/>
            <p:cNvSpPr/>
            <p:nvPr/>
          </p:nvSpPr>
          <p:spPr>
            <a:xfrm>
              <a:off x="7041910"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2" name="tx182"/>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3" name="tx183"/>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4" name="tx184"/>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5" name="tx185"/>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Thailand.
In 2024, DTP1 coverage in Thailand remained constant 96%. The number of children missing out on any DTP vaccination (zero-dose children) improved from 24,000 in 2023 to 23,000 in 2024.
DTP3 coverage remained constant 92% in 2024, leaving 46,000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85710"/>
            </a:xfrm>
            <a:custGeom>
              <a:avLst/>
              <a:pathLst>
                <a:path w="3418439" h="85710">
                  <a:moveTo>
                    <a:pt x="0" y="28570"/>
                  </a:moveTo>
                  <a:lnTo>
                    <a:pt x="142434" y="28570"/>
                  </a:lnTo>
                  <a:lnTo>
                    <a:pt x="284869" y="2857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57140"/>
                  </a:lnTo>
                  <a:lnTo>
                    <a:pt x="2991134" y="85710"/>
                  </a:lnTo>
                  <a:lnTo>
                    <a:pt x="3133569" y="85710"/>
                  </a:lnTo>
                  <a:lnTo>
                    <a:pt x="3276004" y="85710"/>
                  </a:lnTo>
                  <a:lnTo>
                    <a:pt x="3418439" y="8571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285702"/>
            </a:xfrm>
            <a:custGeom>
              <a:avLst/>
              <a:pathLst>
                <a:path w="3418439" h="285702">
                  <a:moveTo>
                    <a:pt x="0" y="142851"/>
                  </a:moveTo>
                  <a:lnTo>
                    <a:pt x="142434" y="171421"/>
                  </a:lnTo>
                  <a:lnTo>
                    <a:pt x="284869" y="199991"/>
                  </a:lnTo>
                  <a:lnTo>
                    <a:pt x="427304" y="171421"/>
                  </a:lnTo>
                  <a:lnTo>
                    <a:pt x="569739" y="142851"/>
                  </a:lnTo>
                  <a:lnTo>
                    <a:pt x="712174" y="142851"/>
                  </a:lnTo>
                  <a:lnTo>
                    <a:pt x="854609" y="57140"/>
                  </a:lnTo>
                  <a:lnTo>
                    <a:pt x="997044" y="57140"/>
                  </a:lnTo>
                  <a:lnTo>
                    <a:pt x="1139479" y="28570"/>
                  </a:lnTo>
                  <a:lnTo>
                    <a:pt x="1281914" y="28570"/>
                  </a:lnTo>
                  <a:lnTo>
                    <a:pt x="1424349" y="28570"/>
                  </a:lnTo>
                  <a:lnTo>
                    <a:pt x="1566784" y="28570"/>
                  </a:lnTo>
                  <a:lnTo>
                    <a:pt x="1709219" y="0"/>
                  </a:lnTo>
                  <a:lnTo>
                    <a:pt x="1851654" y="28570"/>
                  </a:lnTo>
                  <a:lnTo>
                    <a:pt x="1994089" y="28570"/>
                  </a:lnTo>
                  <a:lnTo>
                    <a:pt x="2136524" y="28570"/>
                  </a:lnTo>
                  <a:lnTo>
                    <a:pt x="2278959" y="28570"/>
                  </a:lnTo>
                  <a:lnTo>
                    <a:pt x="2421394" y="28570"/>
                  </a:lnTo>
                  <a:lnTo>
                    <a:pt x="2563829" y="57140"/>
                  </a:lnTo>
                  <a:lnTo>
                    <a:pt x="2706264" y="57140"/>
                  </a:lnTo>
                  <a:lnTo>
                    <a:pt x="2848699" y="114281"/>
                  </a:lnTo>
                  <a:lnTo>
                    <a:pt x="2991134" y="285702"/>
                  </a:lnTo>
                  <a:lnTo>
                    <a:pt x="3133569" y="85710"/>
                  </a:lnTo>
                  <a:lnTo>
                    <a:pt x="3276004" y="171421"/>
                  </a:lnTo>
                  <a:lnTo>
                    <a:pt x="3418439"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85710"/>
            </a:xfrm>
            <a:custGeom>
              <a:avLst/>
              <a:pathLst>
                <a:path w="3418439" h="85710">
                  <a:moveTo>
                    <a:pt x="0" y="28570"/>
                  </a:moveTo>
                  <a:lnTo>
                    <a:pt x="142434" y="28570"/>
                  </a:lnTo>
                  <a:lnTo>
                    <a:pt x="284869" y="2857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57140"/>
                  </a:lnTo>
                  <a:lnTo>
                    <a:pt x="2991134" y="85710"/>
                  </a:lnTo>
                  <a:lnTo>
                    <a:pt x="3133569" y="85710"/>
                  </a:lnTo>
                  <a:lnTo>
                    <a:pt x="3276004" y="85710"/>
                  </a:lnTo>
                  <a:lnTo>
                    <a:pt x="3418439" y="8571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85710"/>
            </a:xfrm>
            <a:custGeom>
              <a:avLst/>
              <a:pathLst>
                <a:path w="3418439" h="85710">
                  <a:moveTo>
                    <a:pt x="0" y="28570"/>
                  </a:moveTo>
                  <a:lnTo>
                    <a:pt x="142434" y="28570"/>
                  </a:lnTo>
                  <a:lnTo>
                    <a:pt x="284869" y="2857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57140"/>
                  </a:lnTo>
                  <a:lnTo>
                    <a:pt x="2991134" y="85710"/>
                  </a:lnTo>
                  <a:lnTo>
                    <a:pt x="3133569" y="85710"/>
                  </a:lnTo>
                  <a:lnTo>
                    <a:pt x="3276004" y="85710"/>
                  </a:lnTo>
                  <a:lnTo>
                    <a:pt x="3418439" y="8571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225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99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99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448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4693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068" y="483177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Thailand</a:t>
              </a:r>
            </a:p>
          </p:txBody>
        </p:sp>
        <p:sp>
          <p:nvSpPr>
            <p:cNvPr id="60" name="tx60"/>
            <p:cNvSpPr/>
            <p:nvPr/>
          </p:nvSpPr>
          <p:spPr>
            <a:xfrm>
              <a:off x="285158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4037"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60435" y="472419"/>
              <a:ext cx="254161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Thailand, 2000-2024</a:t>
              </a:r>
            </a:p>
          </p:txBody>
        </p:sp>
        <p:sp>
          <p:nvSpPr>
            <p:cNvPr id="63" name="pl63"/>
            <p:cNvSpPr/>
            <p:nvPr/>
          </p:nvSpPr>
          <p:spPr>
            <a:xfrm>
              <a:off x="5244538" y="37905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4059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9062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54065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79068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15579"/>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66561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91564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1656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15460" y="2665610"/>
              <a:ext cx="3418439" cy="449981"/>
            </a:xfrm>
            <a:custGeom>
              <a:avLst/>
              <a:pathLst>
                <a:path w="3418439" h="449981">
                  <a:moveTo>
                    <a:pt x="0" y="149993"/>
                  </a:moveTo>
                  <a:lnTo>
                    <a:pt x="142434" y="149993"/>
                  </a:lnTo>
                  <a:lnTo>
                    <a:pt x="284869" y="149993"/>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299987"/>
                  </a:lnTo>
                  <a:lnTo>
                    <a:pt x="2991134" y="449981"/>
                  </a:lnTo>
                  <a:lnTo>
                    <a:pt x="3133569" y="449981"/>
                  </a:lnTo>
                  <a:lnTo>
                    <a:pt x="3276004" y="449981"/>
                  </a:lnTo>
                  <a:lnTo>
                    <a:pt x="3418439" y="449981"/>
                  </a:lnTo>
                </a:path>
              </a:pathLst>
            </a:custGeom>
            <a:ln w="27101" cap="flat">
              <a:solidFill>
                <a:srgbClr val="0058AB">
                  <a:alpha val="100000"/>
                </a:srgbClr>
              </a:solidFill>
              <a:prstDash val="solid"/>
              <a:round/>
            </a:ln>
          </p:spPr>
          <p:txBody>
            <a:bodyPr/>
            <a:lstStyle/>
            <a:p/>
          </p:txBody>
        </p:sp>
        <p:sp>
          <p:nvSpPr>
            <p:cNvPr id="80" name="pl80"/>
            <p:cNvSpPr/>
            <p:nvPr/>
          </p:nvSpPr>
          <p:spPr>
            <a:xfrm>
              <a:off x="5415460" y="2665610"/>
              <a:ext cx="3418439" cy="1199950"/>
            </a:xfrm>
            <a:custGeom>
              <a:avLst/>
              <a:pathLst>
                <a:path w="3418439" h="1199950">
                  <a:moveTo>
                    <a:pt x="0" y="1199950"/>
                  </a:moveTo>
                  <a:lnTo>
                    <a:pt x="142434" y="1049956"/>
                  </a:lnTo>
                  <a:lnTo>
                    <a:pt x="284869" y="1049956"/>
                  </a:lnTo>
                  <a:lnTo>
                    <a:pt x="427304" y="899962"/>
                  </a:lnTo>
                  <a:lnTo>
                    <a:pt x="569739" y="749969"/>
                  </a:lnTo>
                  <a:lnTo>
                    <a:pt x="712174" y="599975"/>
                  </a:lnTo>
                  <a:lnTo>
                    <a:pt x="854609" y="449981"/>
                  </a:lnTo>
                  <a:lnTo>
                    <a:pt x="997044" y="449981"/>
                  </a:lnTo>
                  <a:lnTo>
                    <a:pt x="1139479" y="299987"/>
                  </a:lnTo>
                  <a:lnTo>
                    <a:pt x="1281914" y="149993"/>
                  </a:lnTo>
                  <a:lnTo>
                    <a:pt x="1424349" y="149993"/>
                  </a:lnTo>
                  <a:lnTo>
                    <a:pt x="1566784" y="149993"/>
                  </a:lnTo>
                  <a:lnTo>
                    <a:pt x="1709219" y="149993"/>
                  </a:lnTo>
                  <a:lnTo>
                    <a:pt x="1851654" y="149993"/>
                  </a:lnTo>
                  <a:lnTo>
                    <a:pt x="1994089" y="149993"/>
                  </a:lnTo>
                  <a:lnTo>
                    <a:pt x="2136524" y="149993"/>
                  </a:lnTo>
                  <a:lnTo>
                    <a:pt x="2278959" y="0"/>
                  </a:lnTo>
                  <a:lnTo>
                    <a:pt x="2421394" y="0"/>
                  </a:lnTo>
                  <a:lnTo>
                    <a:pt x="2563829" y="0"/>
                  </a:lnTo>
                  <a:lnTo>
                    <a:pt x="2706264" y="0"/>
                  </a:lnTo>
                  <a:lnTo>
                    <a:pt x="2848699" y="299987"/>
                  </a:lnTo>
                  <a:lnTo>
                    <a:pt x="2991134" y="449981"/>
                  </a:lnTo>
                  <a:lnTo>
                    <a:pt x="3133569" y="149993"/>
                  </a:lnTo>
                  <a:lnTo>
                    <a:pt x="3276004" y="149993"/>
                  </a:lnTo>
                  <a:lnTo>
                    <a:pt x="3418439" y="149993"/>
                  </a:lnTo>
                </a:path>
              </a:pathLst>
            </a:custGeom>
            <a:ln w="27101" cap="flat">
              <a:solidFill>
                <a:srgbClr val="80BD41">
                  <a:alpha val="100000"/>
                </a:srgbClr>
              </a:solidFill>
              <a:prstDash val="solid"/>
              <a:round/>
            </a:ln>
          </p:spPr>
          <p:txBody>
            <a:bodyPr/>
            <a:lstStyle/>
            <a:p/>
          </p:txBody>
        </p:sp>
        <p:sp>
          <p:nvSpPr>
            <p:cNvPr id="81" name="pl81"/>
            <p:cNvSpPr/>
            <p:nvPr/>
          </p:nvSpPr>
          <p:spPr>
            <a:xfrm>
              <a:off x="5415460" y="2365622"/>
              <a:ext cx="3418439" cy="1499938"/>
            </a:xfrm>
            <a:custGeom>
              <a:avLst/>
              <a:pathLst>
                <a:path w="3418439" h="1499938">
                  <a:moveTo>
                    <a:pt x="0" y="749969"/>
                  </a:moveTo>
                  <a:lnTo>
                    <a:pt x="142434" y="899962"/>
                  </a:lnTo>
                  <a:lnTo>
                    <a:pt x="284869" y="1049956"/>
                  </a:lnTo>
                  <a:lnTo>
                    <a:pt x="427304" y="899962"/>
                  </a:lnTo>
                  <a:lnTo>
                    <a:pt x="569739" y="749969"/>
                  </a:lnTo>
                  <a:lnTo>
                    <a:pt x="712174" y="749969"/>
                  </a:lnTo>
                  <a:lnTo>
                    <a:pt x="854609" y="299987"/>
                  </a:lnTo>
                  <a:lnTo>
                    <a:pt x="997044" y="299987"/>
                  </a:lnTo>
                  <a:lnTo>
                    <a:pt x="1139479" y="149993"/>
                  </a:lnTo>
                  <a:lnTo>
                    <a:pt x="1281914" y="149993"/>
                  </a:lnTo>
                  <a:lnTo>
                    <a:pt x="1424349" y="149993"/>
                  </a:lnTo>
                  <a:lnTo>
                    <a:pt x="1566784" y="149993"/>
                  </a:lnTo>
                  <a:lnTo>
                    <a:pt x="1709219" y="0"/>
                  </a:lnTo>
                  <a:lnTo>
                    <a:pt x="1851654" y="149993"/>
                  </a:lnTo>
                  <a:lnTo>
                    <a:pt x="1994089" y="149993"/>
                  </a:lnTo>
                  <a:lnTo>
                    <a:pt x="2136524" y="149993"/>
                  </a:lnTo>
                  <a:lnTo>
                    <a:pt x="2278959" y="149993"/>
                  </a:lnTo>
                  <a:lnTo>
                    <a:pt x="2421394" y="149993"/>
                  </a:lnTo>
                  <a:lnTo>
                    <a:pt x="2563829" y="299987"/>
                  </a:lnTo>
                  <a:lnTo>
                    <a:pt x="2706264" y="299987"/>
                  </a:lnTo>
                  <a:lnTo>
                    <a:pt x="2848699" y="599975"/>
                  </a:lnTo>
                  <a:lnTo>
                    <a:pt x="2991134" y="1499938"/>
                  </a:lnTo>
                  <a:lnTo>
                    <a:pt x="3133569" y="449981"/>
                  </a:lnTo>
                  <a:lnTo>
                    <a:pt x="3276004" y="899962"/>
                  </a:lnTo>
                  <a:lnTo>
                    <a:pt x="3418439" y="899962"/>
                  </a:lnTo>
                </a:path>
              </a:pathLst>
            </a:custGeom>
            <a:ln w="27101" cap="flat">
              <a:solidFill>
                <a:srgbClr val="961A49">
                  <a:alpha val="100000"/>
                </a:srgbClr>
              </a:solidFill>
              <a:prstDash val="solid"/>
              <a:round/>
            </a:ln>
          </p:spPr>
          <p:txBody>
            <a:bodyPr/>
            <a:lstStyle/>
            <a:p/>
          </p:txBody>
        </p:sp>
        <p:sp>
          <p:nvSpPr>
            <p:cNvPr id="82" name="pl82"/>
            <p:cNvSpPr/>
            <p:nvPr/>
          </p:nvSpPr>
          <p:spPr>
            <a:xfrm>
              <a:off x="5415460" y="266561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3" name="pl83"/>
            <p:cNvSpPr/>
            <p:nvPr/>
          </p:nvSpPr>
          <p:spPr>
            <a:xfrm>
              <a:off x="5415460" y="2665610"/>
              <a:ext cx="3418439" cy="449981"/>
            </a:xfrm>
            <a:custGeom>
              <a:avLst/>
              <a:pathLst>
                <a:path w="3418439" h="449981">
                  <a:moveTo>
                    <a:pt x="0" y="149993"/>
                  </a:moveTo>
                  <a:lnTo>
                    <a:pt x="142434" y="149993"/>
                  </a:lnTo>
                  <a:lnTo>
                    <a:pt x="284869" y="149993"/>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299987"/>
                  </a:lnTo>
                  <a:lnTo>
                    <a:pt x="2991134" y="449981"/>
                  </a:lnTo>
                  <a:lnTo>
                    <a:pt x="3133569" y="449981"/>
                  </a:lnTo>
                  <a:lnTo>
                    <a:pt x="3276004" y="449981"/>
                  </a:lnTo>
                  <a:lnTo>
                    <a:pt x="3418439" y="449981"/>
                  </a:lnTo>
                </a:path>
              </a:pathLst>
            </a:custGeom>
            <a:ln w="43362" cap="flat">
              <a:solidFill>
                <a:srgbClr val="000000">
                  <a:alpha val="100000"/>
                </a:srgbClr>
              </a:solidFill>
              <a:prstDash val="solid"/>
              <a:round/>
            </a:ln>
          </p:spPr>
          <p:txBody>
            <a:bodyPr/>
            <a:lstStyle/>
            <a:p/>
          </p:txBody>
        </p:sp>
        <p:sp>
          <p:nvSpPr>
            <p:cNvPr id="84" name="pl84"/>
            <p:cNvSpPr/>
            <p:nvPr/>
          </p:nvSpPr>
          <p:spPr>
            <a:xfrm>
              <a:off x="5415460" y="1975638"/>
              <a:ext cx="0" cy="839965"/>
            </a:xfrm>
            <a:custGeom>
              <a:avLst/>
              <a:pathLst>
                <a:path w="0" h="839965">
                  <a:moveTo>
                    <a:pt x="0" y="83996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27635" y="1975638"/>
              <a:ext cx="0" cy="689971"/>
            </a:xfrm>
            <a:custGeom>
              <a:avLst/>
              <a:pathLst>
                <a:path w="0" h="689971">
                  <a:moveTo>
                    <a:pt x="0" y="68997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39810" y="1975638"/>
              <a:ext cx="0" cy="689971"/>
            </a:xfrm>
            <a:custGeom>
              <a:avLst/>
              <a:pathLst>
                <a:path w="0" h="689971">
                  <a:moveTo>
                    <a:pt x="0" y="68997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51985" y="1975638"/>
              <a:ext cx="0" cy="689971"/>
            </a:xfrm>
            <a:custGeom>
              <a:avLst/>
              <a:pathLst>
                <a:path w="0" h="689971">
                  <a:moveTo>
                    <a:pt x="0" y="68997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1725" y="1975638"/>
              <a:ext cx="0" cy="689971"/>
            </a:xfrm>
            <a:custGeom>
              <a:avLst/>
              <a:pathLst>
                <a:path w="0" h="689971">
                  <a:moveTo>
                    <a:pt x="0" y="68997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1464" y="1975638"/>
              <a:ext cx="0" cy="1139953"/>
            </a:xfrm>
            <a:custGeom>
              <a:avLst/>
              <a:pathLst>
                <a:path w="0" h="1139953">
                  <a:moveTo>
                    <a:pt x="0" y="113995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3899" y="1975638"/>
              <a:ext cx="0" cy="1139953"/>
            </a:xfrm>
            <a:custGeom>
              <a:avLst/>
              <a:pathLst>
                <a:path w="0" h="1139953">
                  <a:moveTo>
                    <a:pt x="0" y="113995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15460" y="2665610"/>
              <a:ext cx="3418439" cy="449981"/>
            </a:xfrm>
            <a:custGeom>
              <a:avLst/>
              <a:pathLst>
                <a:path w="3418439" h="449981">
                  <a:moveTo>
                    <a:pt x="0" y="149993"/>
                  </a:moveTo>
                  <a:lnTo>
                    <a:pt x="142434" y="149993"/>
                  </a:lnTo>
                  <a:lnTo>
                    <a:pt x="284869" y="149993"/>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299987"/>
                  </a:lnTo>
                  <a:lnTo>
                    <a:pt x="2991134" y="449981"/>
                  </a:lnTo>
                  <a:lnTo>
                    <a:pt x="3133569" y="449981"/>
                  </a:lnTo>
                  <a:lnTo>
                    <a:pt x="3276004" y="449981"/>
                  </a:lnTo>
                  <a:lnTo>
                    <a:pt x="3418439" y="449981"/>
                  </a:lnTo>
                </a:path>
              </a:pathLst>
            </a:custGeom>
            <a:ln w="27101" cap="flat">
              <a:solidFill>
                <a:srgbClr val="0058AB">
                  <a:alpha val="100000"/>
                </a:srgbClr>
              </a:solidFill>
              <a:prstDash val="solid"/>
              <a:round/>
            </a:ln>
          </p:spPr>
          <p:txBody>
            <a:bodyPr/>
            <a:lstStyle/>
            <a:p/>
          </p:txBody>
        </p:sp>
        <p:sp>
          <p:nvSpPr>
            <p:cNvPr id="92" name="tx92"/>
            <p:cNvSpPr/>
            <p:nvPr/>
          </p:nvSpPr>
          <p:spPr>
            <a:xfrm>
              <a:off x="5367266" y="18765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097490" y="18752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809665" y="18752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521840" y="18752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091580" y="18752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3270" y="187514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785705" y="187514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901372" y="277648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1372" y="322678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1" name="tx101"/>
            <p:cNvSpPr/>
            <p:nvPr/>
          </p:nvSpPr>
          <p:spPr>
            <a:xfrm>
              <a:off x="5057693" y="336523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04214" y="26134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04214" y="186530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26519" y="11135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8340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8340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7792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4037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50506" y="483177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Thailand</a:t>
              </a:r>
            </a:p>
          </p:txBody>
        </p:sp>
        <p:sp>
          <p:nvSpPr>
            <p:cNvPr id="118" name="tx118"/>
            <p:cNvSpPr/>
            <p:nvPr/>
          </p:nvSpPr>
          <p:spPr>
            <a:xfrm>
              <a:off x="714502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07475"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0" name="tx120"/>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09537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65176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2081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76454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32092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87356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42995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98634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54273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2003695" cy="149993"/>
            </a:xfrm>
            <a:prstGeom prst="rect">
              <a:avLst/>
            </a:prstGeom>
            <a:solidFill>
              <a:srgbClr val="1CABE2">
                <a:alpha val="80000"/>
              </a:srgbClr>
            </a:solidFill>
          </p:spPr>
          <p:txBody>
            <a:bodyPr/>
            <a:lstStyle/>
            <a:p/>
          </p:txBody>
        </p:sp>
        <p:sp>
          <p:nvSpPr>
            <p:cNvPr id="135" name="rc135"/>
            <p:cNvSpPr/>
            <p:nvPr/>
          </p:nvSpPr>
          <p:spPr>
            <a:xfrm>
              <a:off x="1317178" y="5637654"/>
              <a:ext cx="7321564" cy="149993"/>
            </a:xfrm>
            <a:prstGeom prst="rect">
              <a:avLst/>
            </a:prstGeom>
            <a:solidFill>
              <a:srgbClr val="1CABE2">
                <a:alpha val="80000"/>
              </a:srgbClr>
            </a:solidFill>
          </p:spPr>
          <p:txBody>
            <a:bodyPr/>
            <a:lstStyle/>
            <a:p/>
          </p:txBody>
        </p:sp>
        <p:sp>
          <p:nvSpPr>
            <p:cNvPr id="136" name="rc136"/>
            <p:cNvSpPr/>
            <p:nvPr/>
          </p:nvSpPr>
          <p:spPr>
            <a:xfrm>
              <a:off x="1317178" y="5450161"/>
              <a:ext cx="7192695" cy="149993"/>
            </a:xfrm>
            <a:prstGeom prst="rect">
              <a:avLst/>
            </a:prstGeom>
            <a:solidFill>
              <a:srgbClr val="1CABE2">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52397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2" name="tx142"/>
            <p:cNvSpPr/>
            <p:nvPr/>
          </p:nvSpPr>
          <p:spPr>
            <a:xfrm>
              <a:off x="400267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555906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4" name="tx144"/>
            <p:cNvSpPr/>
            <p:nvPr/>
          </p:nvSpPr>
          <p:spPr>
            <a:xfrm>
              <a:off x="711544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5" name="tx145"/>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Thailand (96%) was 7 percentage points higher than the global average (89%) and 5 percentage points higher than the average across all EAPR countries (91%).
National DTP1 coverage was 3 percentage points lower than in 2019 (99%).
This equates to 23,000 zero-dose children in 2024 compared to 6,000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690550"/>
              <a:ext cx="273659" cy="162593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457558"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15349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595530"/>
              <a:ext cx="273659" cy="2720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363253"/>
              <a:ext cx="273659" cy="29532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330071"/>
              <a:ext cx="273659" cy="2986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802284" y="1130976"/>
              <a:ext cx="273659" cy="318551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419415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9821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018548"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714482"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322614"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93074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23481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690550"/>
              <a:ext cx="273659" cy="1625938"/>
            </a:xfrm>
            <a:prstGeom prst="rect">
              <a:avLst/>
            </a:prstGeom>
            <a:solidFill>
              <a:srgbClr val="0083CF">
                <a:alpha val="100000"/>
              </a:srgbClr>
            </a:solidFill>
          </p:spPr>
          <p:txBody>
            <a:bodyPr/>
            <a:lstStyle/>
            <a:p/>
          </p:txBody>
        </p:sp>
        <p:sp>
          <p:nvSpPr>
            <p:cNvPr id="41" name="rc41"/>
            <p:cNvSpPr/>
            <p:nvPr/>
          </p:nvSpPr>
          <p:spPr>
            <a:xfrm>
              <a:off x="1457558" y="1794625"/>
              <a:ext cx="273659" cy="2521863"/>
            </a:xfrm>
            <a:prstGeom prst="rect">
              <a:avLst/>
            </a:prstGeom>
            <a:solidFill>
              <a:srgbClr val="0083CF">
                <a:alpha val="100000"/>
              </a:srgbClr>
            </a:solidFill>
          </p:spPr>
          <p:txBody>
            <a:bodyPr/>
            <a:lstStyle/>
            <a:p/>
          </p:txBody>
        </p:sp>
        <p:sp>
          <p:nvSpPr>
            <p:cNvPr id="42" name="rc42"/>
            <p:cNvSpPr/>
            <p:nvPr/>
          </p:nvSpPr>
          <p:spPr>
            <a:xfrm>
              <a:off x="1153492" y="1794625"/>
              <a:ext cx="273659" cy="2521863"/>
            </a:xfrm>
            <a:prstGeom prst="rect">
              <a:avLst/>
            </a:prstGeom>
            <a:solidFill>
              <a:srgbClr val="0083CF">
                <a:alpha val="100000"/>
              </a:srgbClr>
            </a:solidFill>
          </p:spPr>
          <p:txBody>
            <a:bodyPr/>
            <a:lstStyle/>
            <a:p/>
          </p:txBody>
        </p:sp>
        <p:sp>
          <p:nvSpPr>
            <p:cNvPr id="43" name="rc43"/>
            <p:cNvSpPr/>
            <p:nvPr/>
          </p:nvSpPr>
          <p:spPr>
            <a:xfrm>
              <a:off x="1761624" y="1595530"/>
              <a:ext cx="273659" cy="2720958"/>
            </a:xfrm>
            <a:prstGeom prst="rect">
              <a:avLst/>
            </a:prstGeom>
            <a:solidFill>
              <a:srgbClr val="0083CF">
                <a:alpha val="100000"/>
              </a:srgbClr>
            </a:solidFill>
          </p:spPr>
          <p:txBody>
            <a:bodyPr/>
            <a:lstStyle/>
            <a:p/>
          </p:txBody>
        </p:sp>
        <p:sp>
          <p:nvSpPr>
            <p:cNvPr id="44" name="rc44"/>
            <p:cNvSpPr/>
            <p:nvPr/>
          </p:nvSpPr>
          <p:spPr>
            <a:xfrm>
              <a:off x="2065690" y="1562348"/>
              <a:ext cx="273659" cy="2754140"/>
            </a:xfrm>
            <a:prstGeom prst="rect">
              <a:avLst/>
            </a:prstGeom>
            <a:solidFill>
              <a:srgbClr val="0083CF">
                <a:alpha val="100000"/>
              </a:srgbClr>
            </a:solidFill>
          </p:spPr>
          <p:txBody>
            <a:bodyPr/>
            <a:lstStyle/>
            <a:p/>
          </p:txBody>
        </p:sp>
        <p:sp>
          <p:nvSpPr>
            <p:cNvPr id="45" name="rc45"/>
            <p:cNvSpPr/>
            <p:nvPr/>
          </p:nvSpPr>
          <p:spPr>
            <a:xfrm>
              <a:off x="2977888" y="1330071"/>
              <a:ext cx="273659" cy="2986417"/>
            </a:xfrm>
            <a:prstGeom prst="rect">
              <a:avLst/>
            </a:prstGeom>
            <a:solidFill>
              <a:srgbClr val="0083CF">
                <a:alpha val="100000"/>
              </a:srgbClr>
            </a:solidFill>
          </p:spPr>
          <p:txBody>
            <a:bodyPr/>
            <a:lstStyle/>
            <a:p/>
          </p:txBody>
        </p:sp>
        <p:sp>
          <p:nvSpPr>
            <p:cNvPr id="46" name="rc46"/>
            <p:cNvSpPr/>
            <p:nvPr/>
          </p:nvSpPr>
          <p:spPr>
            <a:xfrm>
              <a:off x="3586020" y="1230524"/>
              <a:ext cx="273659" cy="3085964"/>
            </a:xfrm>
            <a:prstGeom prst="rect">
              <a:avLst/>
            </a:prstGeom>
            <a:solidFill>
              <a:srgbClr val="0083CF">
                <a:alpha val="100000"/>
              </a:srgbClr>
            </a:solidFill>
          </p:spPr>
          <p:txBody>
            <a:bodyPr/>
            <a:lstStyle/>
            <a:p/>
          </p:txBody>
        </p:sp>
        <p:sp>
          <p:nvSpPr>
            <p:cNvPr id="47" name="rc47"/>
            <p:cNvSpPr/>
            <p:nvPr/>
          </p:nvSpPr>
          <p:spPr>
            <a:xfrm>
              <a:off x="4802284" y="1130976"/>
              <a:ext cx="273659" cy="3185512"/>
            </a:xfrm>
            <a:prstGeom prst="rect">
              <a:avLst/>
            </a:prstGeom>
            <a:solidFill>
              <a:srgbClr val="F26A21">
                <a:alpha val="100000"/>
              </a:srgbClr>
            </a:solidFill>
          </p:spPr>
          <p:txBody>
            <a:bodyPr/>
            <a:lstStyle/>
            <a:p/>
          </p:txBody>
        </p:sp>
        <p:sp>
          <p:nvSpPr>
            <p:cNvPr id="48" name="rc48"/>
            <p:cNvSpPr/>
            <p:nvPr/>
          </p:nvSpPr>
          <p:spPr>
            <a:xfrm>
              <a:off x="5106350" y="1097794"/>
              <a:ext cx="273659" cy="3218694"/>
            </a:xfrm>
            <a:prstGeom prst="rect">
              <a:avLst/>
            </a:prstGeom>
            <a:solidFill>
              <a:srgbClr val="0083CF">
                <a:alpha val="100000"/>
              </a:srgbClr>
            </a:solidFill>
          </p:spPr>
          <p:txBody>
            <a:bodyPr/>
            <a:lstStyle/>
            <a:p/>
          </p:txBody>
        </p:sp>
        <p:sp>
          <p:nvSpPr>
            <p:cNvPr id="49" name="rc49"/>
            <p:cNvSpPr/>
            <p:nvPr/>
          </p:nvSpPr>
          <p:spPr>
            <a:xfrm>
              <a:off x="8755141" y="1031429"/>
              <a:ext cx="273659" cy="3285059"/>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108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7024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690550"/>
              <a:ext cx="188079" cy="188079"/>
            </a:xfrm>
            <a:custGeom>
              <a:avLst/>
              <a:pathLst>
                <a:path w="188079" h="188079">
                  <a:moveTo>
                    <a:pt x="177245" y="0"/>
                  </a:moveTo>
                  <a:lnTo>
                    <a:pt x="188079" y="0"/>
                  </a:lnTo>
                  <a:lnTo>
                    <a:pt x="0" y="188079"/>
                  </a:lnTo>
                  <a:lnTo>
                    <a:pt x="0" y="177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9426" y="2690550"/>
              <a:ext cx="79739" cy="79739"/>
            </a:xfrm>
            <a:custGeom>
              <a:avLst/>
              <a:pathLst>
                <a:path w="79739" h="79739">
                  <a:moveTo>
                    <a:pt x="68905" y="0"/>
                  </a:moveTo>
                  <a:lnTo>
                    <a:pt x="79739" y="0"/>
                  </a:lnTo>
                  <a:lnTo>
                    <a:pt x="0" y="79739"/>
                  </a:lnTo>
                  <a:lnTo>
                    <a:pt x="0" y="68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18776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57558" y="1794625"/>
              <a:ext cx="259193" cy="259193"/>
            </a:xfrm>
            <a:custGeom>
              <a:avLst/>
              <a:pathLst>
                <a:path w="259193" h="259193">
                  <a:moveTo>
                    <a:pt x="248359" y="0"/>
                  </a:moveTo>
                  <a:lnTo>
                    <a:pt x="259193" y="0"/>
                  </a:lnTo>
                  <a:lnTo>
                    <a:pt x="0" y="259193"/>
                  </a:lnTo>
                  <a:lnTo>
                    <a:pt x="0" y="24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57558" y="1794625"/>
              <a:ext cx="150854" cy="150854"/>
            </a:xfrm>
            <a:custGeom>
              <a:avLst/>
              <a:pathLst>
                <a:path w="150854" h="150854">
                  <a:moveTo>
                    <a:pt x="140020" y="0"/>
                  </a:moveTo>
                  <a:lnTo>
                    <a:pt x="150854" y="0"/>
                  </a:lnTo>
                  <a:lnTo>
                    <a:pt x="0" y="150854"/>
                  </a:lnTo>
                  <a:lnTo>
                    <a:pt x="0" y="140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57558" y="1794625"/>
              <a:ext cx="42514" cy="42514"/>
            </a:xfrm>
            <a:custGeom>
              <a:avLst/>
              <a:pathLst>
                <a:path w="42514" h="42514">
                  <a:moveTo>
                    <a:pt x="31680" y="0"/>
                  </a:moveTo>
                  <a:lnTo>
                    <a:pt x="42514" y="0"/>
                  </a:lnTo>
                  <a:lnTo>
                    <a:pt x="0" y="42514"/>
                  </a:lnTo>
                  <a:lnTo>
                    <a:pt x="0" y="316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0733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19650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18567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1794625"/>
              <a:ext cx="238241" cy="238241"/>
            </a:xfrm>
            <a:custGeom>
              <a:avLst/>
              <a:pathLst>
                <a:path w="238241" h="238241">
                  <a:moveTo>
                    <a:pt x="227407" y="0"/>
                  </a:moveTo>
                  <a:lnTo>
                    <a:pt x="238241" y="0"/>
                  </a:lnTo>
                  <a:lnTo>
                    <a:pt x="0" y="238241"/>
                  </a:lnTo>
                  <a:lnTo>
                    <a:pt x="0" y="22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1794625"/>
              <a:ext cx="129901" cy="129901"/>
            </a:xfrm>
            <a:custGeom>
              <a:avLst/>
              <a:pathLst>
                <a:path w="129901" h="129901">
                  <a:moveTo>
                    <a:pt x="119067" y="0"/>
                  </a:moveTo>
                  <a:lnTo>
                    <a:pt x="129901" y="0"/>
                  </a:lnTo>
                  <a:lnTo>
                    <a:pt x="0" y="129901"/>
                  </a:lnTo>
                  <a:lnTo>
                    <a:pt x="0" y="119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1794625"/>
              <a:ext cx="21562" cy="21562"/>
            </a:xfrm>
            <a:custGeom>
              <a:avLst/>
              <a:pathLst>
                <a:path w="21562" h="21562">
                  <a:moveTo>
                    <a:pt x="10728" y="0"/>
                  </a:moveTo>
                  <a:lnTo>
                    <a:pt x="21562" y="0"/>
                  </a:lnTo>
                  <a:lnTo>
                    <a:pt x="0" y="21562"/>
                  </a:lnTo>
                  <a:lnTo>
                    <a:pt x="0" y="10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898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790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1681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1595530"/>
              <a:ext cx="262561" cy="262561"/>
            </a:xfrm>
            <a:custGeom>
              <a:avLst/>
              <a:pathLst>
                <a:path w="262561" h="262561">
                  <a:moveTo>
                    <a:pt x="251727" y="0"/>
                  </a:moveTo>
                  <a:lnTo>
                    <a:pt x="262561" y="0"/>
                  </a:lnTo>
                  <a:lnTo>
                    <a:pt x="0" y="262561"/>
                  </a:lnTo>
                  <a:lnTo>
                    <a:pt x="0" y="251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1595530"/>
              <a:ext cx="154222" cy="154222"/>
            </a:xfrm>
            <a:custGeom>
              <a:avLst/>
              <a:pathLst>
                <a:path w="154222" h="154222">
                  <a:moveTo>
                    <a:pt x="143388" y="0"/>
                  </a:moveTo>
                  <a:lnTo>
                    <a:pt x="154222" y="0"/>
                  </a:lnTo>
                  <a:lnTo>
                    <a:pt x="0" y="154222"/>
                  </a:lnTo>
                  <a:lnTo>
                    <a:pt x="0" y="143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1595530"/>
              <a:ext cx="45882" cy="45882"/>
            </a:xfrm>
            <a:custGeom>
              <a:avLst/>
              <a:pathLst>
                <a:path w="45882" h="45882">
                  <a:moveTo>
                    <a:pt x="35048" y="0"/>
                  </a:moveTo>
                  <a:lnTo>
                    <a:pt x="45882" y="0"/>
                  </a:lnTo>
                  <a:lnTo>
                    <a:pt x="0" y="45882"/>
                  </a:lnTo>
                  <a:lnTo>
                    <a:pt x="0" y="35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25899" y="4303038"/>
              <a:ext cx="13450" cy="13450"/>
            </a:xfrm>
            <a:custGeom>
              <a:avLst/>
              <a:pathLst>
                <a:path w="13450" h="13450">
                  <a:moveTo>
                    <a:pt x="13450" y="0"/>
                  </a:moveTo>
                  <a:lnTo>
                    <a:pt x="13450" y="10833"/>
                  </a:lnTo>
                  <a:lnTo>
                    <a:pt x="10833" y="13450"/>
                  </a:lnTo>
                  <a:lnTo>
                    <a:pt x="0" y="1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7560" y="4194699"/>
              <a:ext cx="121789" cy="121789"/>
            </a:xfrm>
            <a:custGeom>
              <a:avLst/>
              <a:pathLst>
                <a:path w="121789" h="121789">
                  <a:moveTo>
                    <a:pt x="121789" y="0"/>
                  </a:moveTo>
                  <a:lnTo>
                    <a:pt x="121789" y="10833"/>
                  </a:lnTo>
                  <a:lnTo>
                    <a:pt x="10833" y="121789"/>
                  </a:lnTo>
                  <a:lnTo>
                    <a:pt x="0" y="121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09220" y="4086359"/>
              <a:ext cx="230129" cy="230129"/>
            </a:xfrm>
            <a:custGeom>
              <a:avLst/>
              <a:pathLst>
                <a:path w="230129" h="230129">
                  <a:moveTo>
                    <a:pt x="230129" y="0"/>
                  </a:moveTo>
                  <a:lnTo>
                    <a:pt x="230129" y="10833"/>
                  </a:lnTo>
                  <a:lnTo>
                    <a:pt x="10833" y="230129"/>
                  </a:lnTo>
                  <a:lnTo>
                    <a:pt x="0" y="230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39780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38696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37613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36530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35446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34363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33279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32196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31113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30029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28946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27862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26779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25696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24612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23529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22445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21362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65690" y="20279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65690" y="19195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65690" y="18112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65690" y="17028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65690" y="15945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65690" y="1562348"/>
              <a:ext cx="208357" cy="208357"/>
            </a:xfrm>
            <a:custGeom>
              <a:avLst/>
              <a:pathLst>
                <a:path w="208357" h="208357">
                  <a:moveTo>
                    <a:pt x="197523" y="0"/>
                  </a:moveTo>
                  <a:lnTo>
                    <a:pt x="208357" y="0"/>
                  </a:lnTo>
                  <a:lnTo>
                    <a:pt x="0" y="208357"/>
                  </a:lnTo>
                  <a:lnTo>
                    <a:pt x="0" y="197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65690" y="1562348"/>
              <a:ext cx="100017" cy="100017"/>
            </a:xfrm>
            <a:custGeom>
              <a:avLst/>
              <a:pathLst>
                <a:path w="100017" h="100017">
                  <a:moveTo>
                    <a:pt x="89183" y="0"/>
                  </a:moveTo>
                  <a:lnTo>
                    <a:pt x="100017" y="0"/>
                  </a:lnTo>
                  <a:lnTo>
                    <a:pt x="0" y="100017"/>
                  </a:lnTo>
                  <a:lnTo>
                    <a:pt x="0" y="89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77888" y="16574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77888" y="15490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77888" y="14407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77888" y="13323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77888" y="1330071"/>
              <a:ext cx="178472" cy="178472"/>
            </a:xfrm>
            <a:custGeom>
              <a:avLst/>
              <a:pathLst>
                <a:path w="178472" h="178472">
                  <a:moveTo>
                    <a:pt x="167639" y="0"/>
                  </a:moveTo>
                  <a:lnTo>
                    <a:pt x="178472" y="0"/>
                  </a:lnTo>
                  <a:lnTo>
                    <a:pt x="0" y="178472"/>
                  </a:lnTo>
                  <a:lnTo>
                    <a:pt x="0" y="167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1330071"/>
              <a:ext cx="70133" cy="70133"/>
            </a:xfrm>
            <a:custGeom>
              <a:avLst/>
              <a:pathLst>
                <a:path w="70133" h="70133">
                  <a:moveTo>
                    <a:pt x="59299" y="0"/>
                  </a:moveTo>
                  <a:lnTo>
                    <a:pt x="70133" y="0"/>
                  </a:lnTo>
                  <a:lnTo>
                    <a:pt x="0" y="70133"/>
                  </a:lnTo>
                  <a:lnTo>
                    <a:pt x="0" y="5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4826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3742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265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230524"/>
              <a:ext cx="211585" cy="211585"/>
            </a:xfrm>
            <a:custGeom>
              <a:avLst/>
              <a:pathLst>
                <a:path w="211585" h="211585">
                  <a:moveTo>
                    <a:pt x="200751" y="0"/>
                  </a:moveTo>
                  <a:lnTo>
                    <a:pt x="211585" y="0"/>
                  </a:lnTo>
                  <a:lnTo>
                    <a:pt x="0" y="211585"/>
                  </a:lnTo>
                  <a:lnTo>
                    <a:pt x="0" y="2007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230524"/>
              <a:ext cx="103246" cy="103246"/>
            </a:xfrm>
            <a:custGeom>
              <a:avLst/>
              <a:pathLst>
                <a:path w="103246" h="103246">
                  <a:moveTo>
                    <a:pt x="92412" y="0"/>
                  </a:moveTo>
                  <a:lnTo>
                    <a:pt x="103246" y="0"/>
                  </a:lnTo>
                  <a:lnTo>
                    <a:pt x="0" y="103246"/>
                  </a:lnTo>
                  <a:lnTo>
                    <a:pt x="0" y="92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12414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1133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1130976"/>
              <a:ext cx="178263" cy="178263"/>
            </a:xfrm>
            <a:custGeom>
              <a:avLst/>
              <a:pathLst>
                <a:path w="178263" h="178263">
                  <a:moveTo>
                    <a:pt x="167430" y="0"/>
                  </a:moveTo>
                  <a:lnTo>
                    <a:pt x="178263" y="0"/>
                  </a:lnTo>
                  <a:lnTo>
                    <a:pt x="0" y="178263"/>
                  </a:lnTo>
                  <a:lnTo>
                    <a:pt x="0" y="167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1130976"/>
              <a:ext cx="69924" cy="69924"/>
            </a:xfrm>
            <a:custGeom>
              <a:avLst/>
              <a:pathLst>
                <a:path w="69924" h="69924">
                  <a:moveTo>
                    <a:pt x="59090" y="0"/>
                  </a:moveTo>
                  <a:lnTo>
                    <a:pt x="69924" y="0"/>
                  </a:lnTo>
                  <a:lnTo>
                    <a:pt x="0" y="69924"/>
                  </a:lnTo>
                  <a:lnTo>
                    <a:pt x="0" y="5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06350" y="11540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06350" y="1097794"/>
              <a:ext cx="232398" cy="232398"/>
            </a:xfrm>
            <a:custGeom>
              <a:avLst/>
              <a:pathLst>
                <a:path w="232398" h="232398">
                  <a:moveTo>
                    <a:pt x="221564" y="0"/>
                  </a:moveTo>
                  <a:lnTo>
                    <a:pt x="232398" y="0"/>
                  </a:lnTo>
                  <a:lnTo>
                    <a:pt x="0" y="232398"/>
                  </a:lnTo>
                  <a:lnTo>
                    <a:pt x="0" y="221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6350" y="1097794"/>
              <a:ext cx="124059" cy="124059"/>
            </a:xfrm>
            <a:custGeom>
              <a:avLst/>
              <a:pathLst>
                <a:path w="124059" h="124059">
                  <a:moveTo>
                    <a:pt x="113225" y="0"/>
                  </a:moveTo>
                  <a:lnTo>
                    <a:pt x="124059" y="0"/>
                  </a:lnTo>
                  <a:lnTo>
                    <a:pt x="0" y="124059"/>
                  </a:lnTo>
                  <a:lnTo>
                    <a:pt x="0" y="113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06350" y="1097794"/>
              <a:ext cx="15719" cy="15719"/>
            </a:xfrm>
            <a:custGeom>
              <a:avLst/>
              <a:pathLst>
                <a:path w="15719" h="15719">
                  <a:moveTo>
                    <a:pt x="4885" y="0"/>
                  </a:moveTo>
                  <a:lnTo>
                    <a:pt x="15719" y="0"/>
                  </a:lnTo>
                  <a:lnTo>
                    <a:pt x="0" y="15719"/>
                  </a:lnTo>
                  <a:lnTo>
                    <a:pt x="0" y="4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934608" y="4222296"/>
              <a:ext cx="94192" cy="94192"/>
            </a:xfrm>
            <a:custGeom>
              <a:avLst/>
              <a:pathLst>
                <a:path w="94192" h="94192">
                  <a:moveTo>
                    <a:pt x="94192" y="0"/>
                  </a:moveTo>
                  <a:lnTo>
                    <a:pt x="94192" y="10833"/>
                  </a:lnTo>
                  <a:lnTo>
                    <a:pt x="10833" y="94192"/>
                  </a:lnTo>
                  <a:lnTo>
                    <a:pt x="0" y="9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826268" y="4113956"/>
              <a:ext cx="202532" cy="202532"/>
            </a:xfrm>
            <a:custGeom>
              <a:avLst/>
              <a:pathLst>
                <a:path w="202532" h="202532">
                  <a:moveTo>
                    <a:pt x="202532" y="0"/>
                  </a:moveTo>
                  <a:lnTo>
                    <a:pt x="202532" y="10833"/>
                  </a:lnTo>
                  <a:lnTo>
                    <a:pt x="10833" y="202532"/>
                  </a:lnTo>
                  <a:lnTo>
                    <a:pt x="0" y="202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755141" y="4005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755141" y="3897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755141" y="3788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755141" y="36805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55141" y="35722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755141" y="34639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755141" y="33555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55141" y="32472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755141" y="31389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755141" y="30305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755141" y="29222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755141" y="28138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55141" y="27055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755141" y="25972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755141" y="24888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755141" y="23805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755141" y="22721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755141" y="21638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755141" y="20555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755141" y="19471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55141" y="18388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755141" y="17304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755141" y="16221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755141" y="15138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755141" y="14054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755141" y="12971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755141" y="11887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755141" y="10804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755141" y="1031429"/>
              <a:ext cx="225175" cy="225175"/>
            </a:xfrm>
            <a:custGeom>
              <a:avLst/>
              <a:pathLst>
                <a:path w="225175" h="225175">
                  <a:moveTo>
                    <a:pt x="214341" y="0"/>
                  </a:moveTo>
                  <a:lnTo>
                    <a:pt x="225175" y="0"/>
                  </a:lnTo>
                  <a:lnTo>
                    <a:pt x="0" y="225175"/>
                  </a:lnTo>
                  <a:lnTo>
                    <a:pt x="0" y="21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755141" y="1031429"/>
              <a:ext cx="116835" cy="116835"/>
            </a:xfrm>
            <a:custGeom>
              <a:avLst/>
              <a:pathLst>
                <a:path w="116835" h="116835">
                  <a:moveTo>
                    <a:pt x="106001" y="0"/>
                  </a:moveTo>
                  <a:lnTo>
                    <a:pt x="116835" y="0"/>
                  </a:lnTo>
                  <a:lnTo>
                    <a:pt x="0" y="116835"/>
                  </a:lnTo>
                  <a:lnTo>
                    <a:pt x="0" y="1060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755141" y="1031429"/>
              <a:ext cx="8496" cy="8496"/>
            </a:xfrm>
            <a:custGeom>
              <a:avLst/>
              <a:pathLst>
                <a:path w="8496" h="8496">
                  <a:moveTo>
                    <a:pt x="0" y="8496"/>
                  </a:moveTo>
                  <a:lnTo>
                    <a:pt x="0" y="0"/>
                  </a:lnTo>
                  <a:lnTo>
                    <a:pt x="84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rc334"/>
            <p:cNvSpPr/>
            <p:nvPr/>
          </p:nvSpPr>
          <p:spPr>
            <a:xfrm>
              <a:off x="849426" y="2690550"/>
              <a:ext cx="273659" cy="1625938"/>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1457558" y="1794625"/>
              <a:ext cx="273659" cy="2521863"/>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1153492" y="1794625"/>
              <a:ext cx="273659" cy="2521863"/>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1761624" y="1595530"/>
              <a:ext cx="273659" cy="2720958"/>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2065690" y="1562348"/>
              <a:ext cx="273659" cy="2754140"/>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2977888" y="1330071"/>
              <a:ext cx="273659" cy="2986417"/>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3586020" y="1230524"/>
              <a:ext cx="273659" cy="3085964"/>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4802284" y="1130976"/>
              <a:ext cx="273659" cy="3185512"/>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5106350" y="1097794"/>
              <a:ext cx="273659" cy="3218694"/>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8755141" y="1031429"/>
              <a:ext cx="273659" cy="3285059"/>
            </a:xfrm>
            <a:prstGeom prst="rect">
              <a:avLst/>
            </a:prstGeom>
            <a:ln w="1355" cap="flat">
              <a:solidFill>
                <a:srgbClr val="000000">
                  <a:alpha val="100000"/>
                </a:srgbClr>
              </a:solidFill>
              <a:prstDash val="solid"/>
              <a:miter/>
            </a:ln>
          </p:spPr>
          <p:txBody>
            <a:bodyPr/>
            <a:lstStyle/>
            <a:p/>
          </p:txBody>
        </p:sp>
        <p:sp>
          <p:nvSpPr>
            <p:cNvPr id="344" name="tx344"/>
            <p:cNvSpPr/>
            <p:nvPr/>
          </p:nvSpPr>
          <p:spPr>
            <a:xfrm>
              <a:off x="905870" y="25390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45" name="tx345"/>
            <p:cNvSpPr/>
            <p:nvPr/>
          </p:nvSpPr>
          <p:spPr>
            <a:xfrm>
              <a:off x="1514002"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6" name="tx346"/>
            <p:cNvSpPr/>
            <p:nvPr/>
          </p:nvSpPr>
          <p:spPr>
            <a:xfrm>
              <a:off x="120993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7" name="tx347"/>
            <p:cNvSpPr/>
            <p:nvPr/>
          </p:nvSpPr>
          <p:spPr>
            <a:xfrm>
              <a:off x="1818068" y="1378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8" name="tx348"/>
            <p:cNvSpPr/>
            <p:nvPr/>
          </p:nvSpPr>
          <p:spPr>
            <a:xfrm>
              <a:off x="2122134"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9" name="tx349"/>
            <p:cNvSpPr/>
            <p:nvPr/>
          </p:nvSpPr>
          <p:spPr>
            <a:xfrm>
              <a:off x="2426200"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0" name="tx350"/>
            <p:cNvSpPr/>
            <p:nvPr/>
          </p:nvSpPr>
          <p:spPr>
            <a:xfrm>
              <a:off x="2730266" y="11321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3034331" y="1096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2" name="tx352"/>
            <p:cNvSpPr/>
            <p:nvPr/>
          </p:nvSpPr>
          <p:spPr>
            <a:xfrm>
              <a:off x="333839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364246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4" name="tx354"/>
            <p:cNvSpPr/>
            <p:nvPr/>
          </p:nvSpPr>
          <p:spPr>
            <a:xfrm>
              <a:off x="394652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485872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25059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7" name="tx357"/>
            <p:cNvSpPr/>
            <p:nvPr/>
          </p:nvSpPr>
          <p:spPr>
            <a:xfrm>
              <a:off x="455466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8" name="tx358"/>
            <p:cNvSpPr/>
            <p:nvPr/>
          </p:nvSpPr>
          <p:spPr>
            <a:xfrm>
              <a:off x="516279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46685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6074991"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577092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668312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637905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698718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29125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pg371"/>
            <p:cNvSpPr/>
            <p:nvPr/>
          </p:nvSpPr>
          <p:spPr>
            <a:xfrm>
              <a:off x="923590" y="33990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956111" y="34312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1531722"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564243" y="2983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5" name="pg375"/>
            <p:cNvSpPr/>
            <p:nvPr/>
          </p:nvSpPr>
          <p:spPr>
            <a:xfrm>
              <a:off x="1227656"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260177" y="2981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7" name="pg377"/>
            <p:cNvSpPr/>
            <p:nvPr/>
          </p:nvSpPr>
          <p:spPr>
            <a:xfrm>
              <a:off x="1835788" y="28515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868309" y="28837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9" name="pg379"/>
            <p:cNvSpPr/>
            <p:nvPr/>
          </p:nvSpPr>
          <p:spPr>
            <a:xfrm>
              <a:off x="2139854"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172375" y="2867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1" name="pg381"/>
            <p:cNvSpPr/>
            <p:nvPr/>
          </p:nvSpPr>
          <p:spPr>
            <a:xfrm>
              <a:off x="3052051" y="27187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3084573" y="27523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366018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69270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5" name="pg385"/>
            <p:cNvSpPr/>
            <p:nvPr/>
          </p:nvSpPr>
          <p:spPr>
            <a:xfrm>
              <a:off x="4876447" y="26192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908969" y="2650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7" name="pg387"/>
            <p:cNvSpPr/>
            <p:nvPr/>
          </p:nvSpPr>
          <p:spPr>
            <a:xfrm>
              <a:off x="518051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5213035"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8799160" y="256945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831681" y="2600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1" name="tx39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2" name="tx39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3" name="tx39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4" name="tx39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5" name="tx39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6" name="tx39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97" name="tx397"/>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98" name="tx398"/>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9" name="tx399"/>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400" name="tx400"/>
            <p:cNvSpPr/>
            <p:nvPr/>
          </p:nvSpPr>
          <p:spPr>
            <a:xfrm rot="-5400000">
              <a:off x="1898768"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401" name="tx401"/>
            <p:cNvSpPr/>
            <p:nvPr/>
          </p:nvSpPr>
          <p:spPr>
            <a:xfrm rot="-5400000">
              <a:off x="2245535"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402" name="tx402"/>
            <p:cNvSpPr/>
            <p:nvPr/>
          </p:nvSpPr>
          <p:spPr>
            <a:xfrm rot="-5400000">
              <a:off x="2437220"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403" name="tx403"/>
            <p:cNvSpPr/>
            <p:nvPr/>
          </p:nvSpPr>
          <p:spPr>
            <a:xfrm rot="-5400000">
              <a:off x="2794629"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404" name="tx404"/>
            <p:cNvSpPr/>
            <p:nvPr/>
          </p:nvSpPr>
          <p:spPr>
            <a:xfrm rot="-5400000">
              <a:off x="2900673"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405" name="tx405"/>
            <p:cNvSpPr/>
            <p:nvPr/>
          </p:nvSpPr>
          <p:spPr>
            <a:xfrm rot="-5400000">
              <a:off x="3432536"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6" name="tx406"/>
            <p:cNvSpPr/>
            <p:nvPr/>
          </p:nvSpPr>
          <p:spPr>
            <a:xfrm rot="-5400000">
              <a:off x="392299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7" name="tx407"/>
            <p:cNvSpPr/>
            <p:nvPr/>
          </p:nvSpPr>
          <p:spPr>
            <a:xfrm rot="-5400000">
              <a:off x="411665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408" name="tx408"/>
            <p:cNvSpPr/>
            <p:nvPr/>
          </p:nvSpPr>
          <p:spPr>
            <a:xfrm rot="-5400000">
              <a:off x="4296507"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409" name="tx409"/>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10" name="tx410"/>
            <p:cNvSpPr/>
            <p:nvPr/>
          </p:nvSpPr>
          <p:spPr>
            <a:xfrm rot="-5400000">
              <a:off x="5058971"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11" name="tx411"/>
            <p:cNvSpPr/>
            <p:nvPr/>
          </p:nvSpPr>
          <p:spPr>
            <a:xfrm rot="-5400000">
              <a:off x="5249087"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12" name="tx412"/>
            <p:cNvSpPr/>
            <p:nvPr/>
          </p:nvSpPr>
          <p:spPr>
            <a:xfrm rot="-5400000">
              <a:off x="5445820"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3" name="tx413"/>
            <p:cNvSpPr/>
            <p:nvPr/>
          </p:nvSpPr>
          <p:spPr>
            <a:xfrm rot="-5400000">
              <a:off x="564988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414" name="tx414"/>
            <p:cNvSpPr/>
            <p:nvPr/>
          </p:nvSpPr>
          <p:spPr>
            <a:xfrm rot="-5400000">
              <a:off x="5864661"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15" name="tx415"/>
            <p:cNvSpPr/>
            <p:nvPr/>
          </p:nvSpPr>
          <p:spPr>
            <a:xfrm rot="-5400000">
              <a:off x="6569444"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6" name="tx41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17" name="tx417"/>
            <p:cNvSpPr/>
            <p:nvPr/>
          </p:nvSpPr>
          <p:spPr>
            <a:xfrm rot="-5400000">
              <a:off x="7227166"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8" name="tx418"/>
            <p:cNvSpPr/>
            <p:nvPr/>
          </p:nvSpPr>
          <p:spPr>
            <a:xfrm rot="-5400000">
              <a:off x="7496239"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19" name="tx419"/>
            <p:cNvSpPr/>
            <p:nvPr/>
          </p:nvSpPr>
          <p:spPr>
            <a:xfrm rot="-5400000">
              <a:off x="7756751"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420" name="tx420"/>
            <p:cNvSpPr/>
            <p:nvPr/>
          </p:nvSpPr>
          <p:spPr>
            <a:xfrm rot="-5400000">
              <a:off x="8071083"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21" name="tx421"/>
            <p:cNvSpPr/>
            <p:nvPr/>
          </p:nvSpPr>
          <p:spPr>
            <a:xfrm rot="-5400000">
              <a:off x="8377434"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22" name="tx422"/>
            <p:cNvSpPr/>
            <p:nvPr/>
          </p:nvSpPr>
          <p:spPr>
            <a:xfrm rot="-5400000">
              <a:off x="860390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23" name="tx42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4" name="rc424"/>
            <p:cNvSpPr/>
            <p:nvPr/>
          </p:nvSpPr>
          <p:spPr>
            <a:xfrm>
              <a:off x="4247114" y="6114116"/>
              <a:ext cx="219455" cy="219455"/>
            </a:xfrm>
            <a:prstGeom prst="rect">
              <a:avLst/>
            </a:prstGeom>
            <a:solidFill>
              <a:srgbClr val="FFFFFF">
                <a:alpha val="100000"/>
              </a:srgbClr>
            </a:solidFill>
          </p:spPr>
          <p:txBody>
            <a:bodyPr/>
            <a:lstStyle/>
            <a:p/>
          </p:txBody>
        </p:sp>
        <p:sp>
          <p:nvSpPr>
            <p:cNvPr id="425" name="pg42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rc43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1" name="tx43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2" name="tx432"/>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EAPR, 2024</a:t>
              </a:r>
            </a:p>
          </p:txBody>
        </p:sp>
        <p:sp>
          <p:nvSpPr>
            <p:cNvPr id="433" name="tx43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4" name="tx43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2024, Thailand ranked number 12 out of 27 countries for lowest DTP1 coverage (based on tied ranks).
Thailand was in the top 10 countries with the most zero-dose children (rank=9).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737948" y="3918744"/>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035212"/>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281762"/>
              <a:ext cx="4155057" cy="565040"/>
            </a:xfrm>
            <a:custGeom>
              <a:avLst/>
              <a:pathLst>
                <a:path w="4155057" h="565040">
                  <a:moveTo>
                    <a:pt x="0" y="565040"/>
                  </a:moveTo>
                  <a:lnTo>
                    <a:pt x="13990" y="565040"/>
                  </a:lnTo>
                  <a:lnTo>
                    <a:pt x="27980" y="565040"/>
                  </a:lnTo>
                  <a:lnTo>
                    <a:pt x="41970" y="565040"/>
                  </a:lnTo>
                  <a:lnTo>
                    <a:pt x="55960" y="565040"/>
                  </a:lnTo>
                  <a:lnTo>
                    <a:pt x="69950" y="565040"/>
                  </a:lnTo>
                  <a:lnTo>
                    <a:pt x="83940" y="565040"/>
                  </a:lnTo>
                  <a:lnTo>
                    <a:pt x="97930" y="565040"/>
                  </a:lnTo>
                  <a:lnTo>
                    <a:pt x="111920" y="565040"/>
                  </a:lnTo>
                  <a:lnTo>
                    <a:pt x="125910" y="565040"/>
                  </a:lnTo>
                  <a:lnTo>
                    <a:pt x="139900" y="565040"/>
                  </a:lnTo>
                  <a:lnTo>
                    <a:pt x="153891" y="565040"/>
                  </a:lnTo>
                  <a:lnTo>
                    <a:pt x="167881" y="565040"/>
                  </a:lnTo>
                  <a:lnTo>
                    <a:pt x="181871" y="565040"/>
                  </a:lnTo>
                  <a:lnTo>
                    <a:pt x="195861" y="565040"/>
                  </a:lnTo>
                  <a:lnTo>
                    <a:pt x="209851" y="565040"/>
                  </a:lnTo>
                  <a:lnTo>
                    <a:pt x="223841" y="565040"/>
                  </a:lnTo>
                  <a:lnTo>
                    <a:pt x="237831" y="565040"/>
                  </a:lnTo>
                  <a:lnTo>
                    <a:pt x="251821" y="565040"/>
                  </a:lnTo>
                  <a:lnTo>
                    <a:pt x="265811" y="565040"/>
                  </a:lnTo>
                  <a:lnTo>
                    <a:pt x="279801" y="565040"/>
                  </a:lnTo>
                  <a:lnTo>
                    <a:pt x="293791" y="565040"/>
                  </a:lnTo>
                  <a:lnTo>
                    <a:pt x="307782" y="565040"/>
                  </a:lnTo>
                  <a:lnTo>
                    <a:pt x="321772" y="565040"/>
                  </a:lnTo>
                  <a:lnTo>
                    <a:pt x="335762" y="565040"/>
                  </a:lnTo>
                  <a:lnTo>
                    <a:pt x="349752" y="565040"/>
                  </a:lnTo>
                  <a:lnTo>
                    <a:pt x="363742" y="565040"/>
                  </a:lnTo>
                  <a:lnTo>
                    <a:pt x="377732" y="565040"/>
                  </a:lnTo>
                  <a:lnTo>
                    <a:pt x="391722" y="565040"/>
                  </a:lnTo>
                  <a:lnTo>
                    <a:pt x="405712" y="565040"/>
                  </a:lnTo>
                  <a:lnTo>
                    <a:pt x="419702" y="565040"/>
                  </a:lnTo>
                  <a:lnTo>
                    <a:pt x="433692" y="565040"/>
                  </a:lnTo>
                  <a:lnTo>
                    <a:pt x="447682" y="565040"/>
                  </a:lnTo>
                  <a:lnTo>
                    <a:pt x="461673" y="565040"/>
                  </a:lnTo>
                  <a:lnTo>
                    <a:pt x="475663" y="565040"/>
                  </a:lnTo>
                  <a:lnTo>
                    <a:pt x="489653" y="565040"/>
                  </a:lnTo>
                  <a:lnTo>
                    <a:pt x="503643" y="565040"/>
                  </a:lnTo>
                  <a:lnTo>
                    <a:pt x="517633" y="565040"/>
                  </a:lnTo>
                  <a:lnTo>
                    <a:pt x="531623" y="565040"/>
                  </a:lnTo>
                  <a:lnTo>
                    <a:pt x="545613" y="565040"/>
                  </a:lnTo>
                  <a:lnTo>
                    <a:pt x="559603" y="565040"/>
                  </a:lnTo>
                  <a:lnTo>
                    <a:pt x="573593" y="565040"/>
                  </a:lnTo>
                  <a:lnTo>
                    <a:pt x="587583" y="565040"/>
                  </a:lnTo>
                  <a:lnTo>
                    <a:pt x="601574" y="565040"/>
                  </a:lnTo>
                  <a:lnTo>
                    <a:pt x="615564" y="565040"/>
                  </a:lnTo>
                  <a:lnTo>
                    <a:pt x="629554" y="565040"/>
                  </a:lnTo>
                  <a:lnTo>
                    <a:pt x="643544" y="565040"/>
                  </a:lnTo>
                  <a:lnTo>
                    <a:pt x="657534" y="565040"/>
                  </a:lnTo>
                  <a:lnTo>
                    <a:pt x="671524" y="565040"/>
                  </a:lnTo>
                  <a:lnTo>
                    <a:pt x="685514" y="565040"/>
                  </a:lnTo>
                  <a:lnTo>
                    <a:pt x="699504" y="565040"/>
                  </a:lnTo>
                  <a:lnTo>
                    <a:pt x="713494" y="565040"/>
                  </a:lnTo>
                  <a:lnTo>
                    <a:pt x="727484" y="565040"/>
                  </a:lnTo>
                  <a:lnTo>
                    <a:pt x="741474" y="565040"/>
                  </a:lnTo>
                  <a:lnTo>
                    <a:pt x="755465" y="565040"/>
                  </a:lnTo>
                  <a:lnTo>
                    <a:pt x="769455" y="565040"/>
                  </a:lnTo>
                  <a:lnTo>
                    <a:pt x="783445" y="565040"/>
                  </a:lnTo>
                  <a:lnTo>
                    <a:pt x="797435" y="565040"/>
                  </a:lnTo>
                  <a:lnTo>
                    <a:pt x="811425" y="565040"/>
                  </a:lnTo>
                  <a:lnTo>
                    <a:pt x="825415" y="565040"/>
                  </a:lnTo>
                  <a:lnTo>
                    <a:pt x="839405" y="565040"/>
                  </a:lnTo>
                  <a:lnTo>
                    <a:pt x="853395" y="565040"/>
                  </a:lnTo>
                  <a:lnTo>
                    <a:pt x="867385" y="565040"/>
                  </a:lnTo>
                  <a:lnTo>
                    <a:pt x="881375" y="565040"/>
                  </a:lnTo>
                  <a:lnTo>
                    <a:pt x="895365" y="565040"/>
                  </a:lnTo>
                  <a:lnTo>
                    <a:pt x="909356" y="565040"/>
                  </a:lnTo>
                  <a:lnTo>
                    <a:pt x="923346" y="565040"/>
                  </a:lnTo>
                  <a:lnTo>
                    <a:pt x="937336" y="565040"/>
                  </a:lnTo>
                  <a:lnTo>
                    <a:pt x="951326" y="565040"/>
                  </a:lnTo>
                  <a:lnTo>
                    <a:pt x="965316" y="565040"/>
                  </a:lnTo>
                  <a:lnTo>
                    <a:pt x="979306" y="565040"/>
                  </a:lnTo>
                  <a:lnTo>
                    <a:pt x="993296" y="565040"/>
                  </a:lnTo>
                  <a:lnTo>
                    <a:pt x="1007286" y="565040"/>
                  </a:lnTo>
                  <a:lnTo>
                    <a:pt x="1021276" y="565040"/>
                  </a:lnTo>
                  <a:lnTo>
                    <a:pt x="1035266" y="565040"/>
                  </a:lnTo>
                  <a:lnTo>
                    <a:pt x="1049256" y="565040"/>
                  </a:lnTo>
                  <a:lnTo>
                    <a:pt x="1063247" y="565040"/>
                  </a:lnTo>
                  <a:lnTo>
                    <a:pt x="1077237" y="565040"/>
                  </a:lnTo>
                  <a:lnTo>
                    <a:pt x="1091227" y="565040"/>
                  </a:lnTo>
                  <a:lnTo>
                    <a:pt x="1105217" y="565040"/>
                  </a:lnTo>
                  <a:lnTo>
                    <a:pt x="1119207" y="565040"/>
                  </a:lnTo>
                  <a:lnTo>
                    <a:pt x="1133197" y="565040"/>
                  </a:lnTo>
                  <a:lnTo>
                    <a:pt x="1147187" y="565040"/>
                  </a:lnTo>
                  <a:lnTo>
                    <a:pt x="1161177" y="565040"/>
                  </a:lnTo>
                  <a:lnTo>
                    <a:pt x="1175167" y="565040"/>
                  </a:lnTo>
                  <a:lnTo>
                    <a:pt x="1189157" y="565040"/>
                  </a:lnTo>
                  <a:lnTo>
                    <a:pt x="1203148" y="565040"/>
                  </a:lnTo>
                  <a:lnTo>
                    <a:pt x="1217138" y="565040"/>
                  </a:lnTo>
                  <a:lnTo>
                    <a:pt x="1231128" y="565040"/>
                  </a:lnTo>
                  <a:lnTo>
                    <a:pt x="1245118" y="565040"/>
                  </a:lnTo>
                  <a:lnTo>
                    <a:pt x="1259108" y="565040"/>
                  </a:lnTo>
                  <a:lnTo>
                    <a:pt x="1273098" y="565040"/>
                  </a:lnTo>
                  <a:lnTo>
                    <a:pt x="1287088" y="565040"/>
                  </a:lnTo>
                  <a:lnTo>
                    <a:pt x="1301078" y="565040"/>
                  </a:lnTo>
                  <a:lnTo>
                    <a:pt x="1315068" y="565040"/>
                  </a:lnTo>
                  <a:lnTo>
                    <a:pt x="1329058" y="565040"/>
                  </a:lnTo>
                  <a:lnTo>
                    <a:pt x="1343048" y="565040"/>
                  </a:lnTo>
                  <a:lnTo>
                    <a:pt x="1357039" y="565040"/>
                  </a:lnTo>
                  <a:lnTo>
                    <a:pt x="1371029" y="565040"/>
                  </a:lnTo>
                  <a:lnTo>
                    <a:pt x="1385019" y="565040"/>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504869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278853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3541987"/>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37" name="pl3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918807"/>
              <a:ext cx="4155057" cy="564724"/>
            </a:xfrm>
            <a:custGeom>
              <a:avLst/>
              <a:pathLst>
                <a:path w="4155057" h="564724">
                  <a:moveTo>
                    <a:pt x="0" y="188157"/>
                  </a:moveTo>
                  <a:lnTo>
                    <a:pt x="13990" y="188157"/>
                  </a:lnTo>
                  <a:lnTo>
                    <a:pt x="27980" y="188157"/>
                  </a:lnTo>
                  <a:lnTo>
                    <a:pt x="41970" y="188157"/>
                  </a:lnTo>
                  <a:lnTo>
                    <a:pt x="55960" y="188157"/>
                  </a:lnTo>
                  <a:lnTo>
                    <a:pt x="69950" y="188157"/>
                  </a:lnTo>
                  <a:lnTo>
                    <a:pt x="83940" y="188157"/>
                  </a:lnTo>
                  <a:lnTo>
                    <a:pt x="97930" y="188157"/>
                  </a:lnTo>
                  <a:lnTo>
                    <a:pt x="111920" y="188157"/>
                  </a:lnTo>
                  <a:lnTo>
                    <a:pt x="125910" y="188157"/>
                  </a:lnTo>
                  <a:lnTo>
                    <a:pt x="139900" y="188157"/>
                  </a:lnTo>
                  <a:lnTo>
                    <a:pt x="153891" y="188157"/>
                  </a:lnTo>
                  <a:lnTo>
                    <a:pt x="167881" y="188157"/>
                  </a:lnTo>
                  <a:lnTo>
                    <a:pt x="181871" y="188157"/>
                  </a:lnTo>
                  <a:lnTo>
                    <a:pt x="195861" y="188157"/>
                  </a:lnTo>
                  <a:lnTo>
                    <a:pt x="209851" y="188157"/>
                  </a:lnTo>
                  <a:lnTo>
                    <a:pt x="223841" y="188157"/>
                  </a:lnTo>
                  <a:lnTo>
                    <a:pt x="237831" y="188157"/>
                  </a:lnTo>
                  <a:lnTo>
                    <a:pt x="251821" y="188157"/>
                  </a:lnTo>
                  <a:lnTo>
                    <a:pt x="265811" y="188157"/>
                  </a:lnTo>
                  <a:lnTo>
                    <a:pt x="279801" y="188157"/>
                  </a:lnTo>
                  <a:lnTo>
                    <a:pt x="293791" y="188157"/>
                  </a:lnTo>
                  <a:lnTo>
                    <a:pt x="307782" y="188157"/>
                  </a:lnTo>
                  <a:lnTo>
                    <a:pt x="321772" y="188157"/>
                  </a:lnTo>
                  <a:lnTo>
                    <a:pt x="335762" y="188157"/>
                  </a:lnTo>
                  <a:lnTo>
                    <a:pt x="349752" y="188157"/>
                  </a:lnTo>
                  <a:lnTo>
                    <a:pt x="363742" y="188157"/>
                  </a:lnTo>
                  <a:lnTo>
                    <a:pt x="377732" y="188157"/>
                  </a:lnTo>
                  <a:lnTo>
                    <a:pt x="391722" y="188157"/>
                  </a:lnTo>
                  <a:lnTo>
                    <a:pt x="405712" y="188157"/>
                  </a:lnTo>
                  <a:lnTo>
                    <a:pt x="419702" y="188157"/>
                  </a:lnTo>
                  <a:lnTo>
                    <a:pt x="433692" y="188157"/>
                  </a:lnTo>
                  <a:lnTo>
                    <a:pt x="447682" y="188157"/>
                  </a:lnTo>
                  <a:lnTo>
                    <a:pt x="461673" y="188157"/>
                  </a:lnTo>
                  <a:lnTo>
                    <a:pt x="475663" y="188157"/>
                  </a:lnTo>
                  <a:lnTo>
                    <a:pt x="489653" y="188157"/>
                  </a:lnTo>
                  <a:lnTo>
                    <a:pt x="503643" y="188157"/>
                  </a:lnTo>
                  <a:lnTo>
                    <a:pt x="517633" y="188157"/>
                  </a:lnTo>
                  <a:lnTo>
                    <a:pt x="531623" y="188157"/>
                  </a:lnTo>
                  <a:lnTo>
                    <a:pt x="545613" y="188157"/>
                  </a:lnTo>
                  <a:lnTo>
                    <a:pt x="559603" y="188157"/>
                  </a:lnTo>
                  <a:lnTo>
                    <a:pt x="573593" y="188157"/>
                  </a:lnTo>
                  <a:lnTo>
                    <a:pt x="587583" y="188157"/>
                  </a:lnTo>
                  <a:lnTo>
                    <a:pt x="601574" y="188157"/>
                  </a:lnTo>
                  <a:lnTo>
                    <a:pt x="615564" y="188157"/>
                  </a:lnTo>
                  <a:lnTo>
                    <a:pt x="629554" y="188157"/>
                  </a:lnTo>
                  <a:lnTo>
                    <a:pt x="643544" y="188157"/>
                  </a:lnTo>
                  <a:lnTo>
                    <a:pt x="657534" y="188157"/>
                  </a:lnTo>
                  <a:lnTo>
                    <a:pt x="671524" y="188157"/>
                  </a:lnTo>
                  <a:lnTo>
                    <a:pt x="685514" y="188157"/>
                  </a:lnTo>
                  <a:lnTo>
                    <a:pt x="699504" y="188157"/>
                  </a:lnTo>
                  <a:lnTo>
                    <a:pt x="713494" y="188157"/>
                  </a:lnTo>
                  <a:lnTo>
                    <a:pt x="727484" y="188157"/>
                  </a:lnTo>
                  <a:lnTo>
                    <a:pt x="741474" y="188157"/>
                  </a:lnTo>
                  <a:lnTo>
                    <a:pt x="755465" y="188157"/>
                  </a:lnTo>
                  <a:lnTo>
                    <a:pt x="769455" y="188157"/>
                  </a:lnTo>
                  <a:lnTo>
                    <a:pt x="783445" y="188157"/>
                  </a:lnTo>
                  <a:lnTo>
                    <a:pt x="797435" y="188157"/>
                  </a:lnTo>
                  <a:lnTo>
                    <a:pt x="811425" y="188157"/>
                  </a:lnTo>
                  <a:lnTo>
                    <a:pt x="825415" y="188157"/>
                  </a:lnTo>
                  <a:lnTo>
                    <a:pt x="839405" y="188157"/>
                  </a:lnTo>
                  <a:lnTo>
                    <a:pt x="853395" y="188157"/>
                  </a:lnTo>
                  <a:lnTo>
                    <a:pt x="867385" y="188157"/>
                  </a:lnTo>
                  <a:lnTo>
                    <a:pt x="881375" y="188157"/>
                  </a:lnTo>
                  <a:lnTo>
                    <a:pt x="895365" y="188157"/>
                  </a:lnTo>
                  <a:lnTo>
                    <a:pt x="909356" y="188157"/>
                  </a:lnTo>
                  <a:lnTo>
                    <a:pt x="923346" y="188157"/>
                  </a:lnTo>
                  <a:lnTo>
                    <a:pt x="937336" y="188157"/>
                  </a:lnTo>
                  <a:lnTo>
                    <a:pt x="951326" y="188157"/>
                  </a:lnTo>
                  <a:lnTo>
                    <a:pt x="965316" y="188157"/>
                  </a:lnTo>
                  <a:lnTo>
                    <a:pt x="979306" y="188157"/>
                  </a:lnTo>
                  <a:lnTo>
                    <a:pt x="993296" y="188157"/>
                  </a:lnTo>
                  <a:lnTo>
                    <a:pt x="1007286" y="188157"/>
                  </a:lnTo>
                  <a:lnTo>
                    <a:pt x="1021276" y="188157"/>
                  </a:lnTo>
                  <a:lnTo>
                    <a:pt x="1035266" y="188157"/>
                  </a:lnTo>
                  <a:lnTo>
                    <a:pt x="1049256" y="188157"/>
                  </a:lnTo>
                  <a:lnTo>
                    <a:pt x="1063247" y="188157"/>
                  </a:lnTo>
                  <a:lnTo>
                    <a:pt x="1077237" y="188157"/>
                  </a:lnTo>
                  <a:lnTo>
                    <a:pt x="1091227" y="188157"/>
                  </a:lnTo>
                  <a:lnTo>
                    <a:pt x="1105217" y="188157"/>
                  </a:lnTo>
                  <a:lnTo>
                    <a:pt x="1119207" y="188157"/>
                  </a:lnTo>
                  <a:lnTo>
                    <a:pt x="1133197" y="188157"/>
                  </a:lnTo>
                  <a:lnTo>
                    <a:pt x="1147187" y="188157"/>
                  </a:lnTo>
                  <a:lnTo>
                    <a:pt x="1161177" y="188157"/>
                  </a:lnTo>
                  <a:lnTo>
                    <a:pt x="1175167" y="188157"/>
                  </a:lnTo>
                  <a:lnTo>
                    <a:pt x="1189157" y="188157"/>
                  </a:lnTo>
                  <a:lnTo>
                    <a:pt x="1203148" y="188157"/>
                  </a:lnTo>
                  <a:lnTo>
                    <a:pt x="1217138" y="188157"/>
                  </a:lnTo>
                  <a:lnTo>
                    <a:pt x="1231128" y="188157"/>
                  </a:lnTo>
                  <a:lnTo>
                    <a:pt x="1245118" y="188157"/>
                  </a:lnTo>
                  <a:lnTo>
                    <a:pt x="1259108" y="188157"/>
                  </a:lnTo>
                  <a:lnTo>
                    <a:pt x="1273098" y="188157"/>
                  </a:lnTo>
                  <a:lnTo>
                    <a:pt x="1287088" y="188157"/>
                  </a:lnTo>
                  <a:lnTo>
                    <a:pt x="1301078" y="188157"/>
                  </a:lnTo>
                  <a:lnTo>
                    <a:pt x="1315068" y="188157"/>
                  </a:lnTo>
                  <a:lnTo>
                    <a:pt x="1329058" y="188157"/>
                  </a:lnTo>
                  <a:lnTo>
                    <a:pt x="1343048" y="188157"/>
                  </a:lnTo>
                  <a:lnTo>
                    <a:pt x="1357039" y="188157"/>
                  </a:lnTo>
                  <a:lnTo>
                    <a:pt x="1371029" y="188157"/>
                  </a:lnTo>
                  <a:lnTo>
                    <a:pt x="1385019" y="188157"/>
                  </a:lnTo>
                  <a:lnTo>
                    <a:pt x="1385019" y="188283"/>
                  </a:lnTo>
                  <a:lnTo>
                    <a:pt x="1399009" y="188305"/>
                  </a:lnTo>
                  <a:lnTo>
                    <a:pt x="1412999" y="188331"/>
                  </a:lnTo>
                  <a:lnTo>
                    <a:pt x="1426989" y="188362"/>
                  </a:lnTo>
                  <a:lnTo>
                    <a:pt x="1440979" y="188398"/>
                  </a:lnTo>
                  <a:lnTo>
                    <a:pt x="1454969" y="188440"/>
                  </a:lnTo>
                  <a:lnTo>
                    <a:pt x="1468959" y="188490"/>
                  </a:lnTo>
                  <a:lnTo>
                    <a:pt x="1482949" y="188548"/>
                  </a:lnTo>
                  <a:lnTo>
                    <a:pt x="1496939" y="188617"/>
                  </a:lnTo>
                  <a:lnTo>
                    <a:pt x="1510930" y="188697"/>
                  </a:lnTo>
                  <a:lnTo>
                    <a:pt x="1524920" y="188792"/>
                  </a:lnTo>
                  <a:lnTo>
                    <a:pt x="1538910" y="188903"/>
                  </a:lnTo>
                  <a:lnTo>
                    <a:pt x="1552900" y="189034"/>
                  </a:lnTo>
                  <a:lnTo>
                    <a:pt x="1566890" y="189187"/>
                  </a:lnTo>
                  <a:lnTo>
                    <a:pt x="1580880" y="189367"/>
                  </a:lnTo>
                  <a:lnTo>
                    <a:pt x="1594870" y="189579"/>
                  </a:lnTo>
                  <a:lnTo>
                    <a:pt x="1608860" y="189827"/>
                  </a:lnTo>
                  <a:lnTo>
                    <a:pt x="1622850" y="190118"/>
                  </a:lnTo>
                  <a:lnTo>
                    <a:pt x="1636840" y="190460"/>
                  </a:lnTo>
                  <a:lnTo>
                    <a:pt x="1650830" y="190861"/>
                  </a:lnTo>
                  <a:lnTo>
                    <a:pt x="1664821" y="191332"/>
                  </a:lnTo>
                  <a:lnTo>
                    <a:pt x="1678811" y="191883"/>
                  </a:lnTo>
                  <a:lnTo>
                    <a:pt x="1692801" y="192529"/>
                  </a:lnTo>
                  <a:lnTo>
                    <a:pt x="1706791" y="193286"/>
                  </a:lnTo>
                  <a:lnTo>
                    <a:pt x="1720781" y="194171"/>
                  </a:lnTo>
                  <a:lnTo>
                    <a:pt x="1734771" y="195206"/>
                  </a:lnTo>
                  <a:lnTo>
                    <a:pt x="1748761" y="196416"/>
                  </a:lnTo>
                  <a:lnTo>
                    <a:pt x="1762751" y="197827"/>
                  </a:lnTo>
                  <a:lnTo>
                    <a:pt x="1776741" y="199472"/>
                  </a:lnTo>
                  <a:lnTo>
                    <a:pt x="1790731" y="201388"/>
                  </a:lnTo>
                  <a:lnTo>
                    <a:pt x="1804722" y="203613"/>
                  </a:lnTo>
                  <a:lnTo>
                    <a:pt x="1818712" y="206195"/>
                  </a:lnTo>
                  <a:lnTo>
                    <a:pt x="1832702" y="209182"/>
                  </a:lnTo>
                  <a:lnTo>
                    <a:pt x="1846692" y="212630"/>
                  </a:lnTo>
                  <a:lnTo>
                    <a:pt x="1860682" y="216599"/>
                  </a:lnTo>
                  <a:lnTo>
                    <a:pt x="1874672" y="221151"/>
                  </a:lnTo>
                  <a:lnTo>
                    <a:pt x="1888662" y="226352"/>
                  </a:lnTo>
                  <a:lnTo>
                    <a:pt x="1902652" y="232267"/>
                  </a:lnTo>
                  <a:lnTo>
                    <a:pt x="1916642" y="238961"/>
                  </a:lnTo>
                  <a:lnTo>
                    <a:pt x="1930632" y="246492"/>
                  </a:lnTo>
                  <a:lnTo>
                    <a:pt x="1944622" y="254911"/>
                  </a:lnTo>
                  <a:lnTo>
                    <a:pt x="1958613" y="264255"/>
                  </a:lnTo>
                  <a:lnTo>
                    <a:pt x="1972603" y="274542"/>
                  </a:lnTo>
                  <a:lnTo>
                    <a:pt x="1986593" y="285769"/>
                  </a:lnTo>
                  <a:lnTo>
                    <a:pt x="2000583" y="297902"/>
                  </a:lnTo>
                  <a:lnTo>
                    <a:pt x="2014573" y="310881"/>
                  </a:lnTo>
                  <a:lnTo>
                    <a:pt x="2028563" y="324610"/>
                  </a:lnTo>
                  <a:lnTo>
                    <a:pt x="2042553" y="338963"/>
                  </a:lnTo>
                  <a:lnTo>
                    <a:pt x="2056543" y="353785"/>
                  </a:lnTo>
                  <a:lnTo>
                    <a:pt x="2070533" y="368898"/>
                  </a:lnTo>
                  <a:lnTo>
                    <a:pt x="2084523" y="384109"/>
                  </a:lnTo>
                  <a:lnTo>
                    <a:pt x="2098513" y="399222"/>
                  </a:lnTo>
                  <a:lnTo>
                    <a:pt x="2112504" y="414044"/>
                  </a:lnTo>
                  <a:lnTo>
                    <a:pt x="2126494" y="428397"/>
                  </a:lnTo>
                  <a:lnTo>
                    <a:pt x="2140484" y="442126"/>
                  </a:lnTo>
                  <a:lnTo>
                    <a:pt x="2154474" y="455105"/>
                  </a:lnTo>
                  <a:lnTo>
                    <a:pt x="2168464" y="467239"/>
                  </a:lnTo>
                  <a:lnTo>
                    <a:pt x="2182454" y="478465"/>
                  </a:lnTo>
                  <a:lnTo>
                    <a:pt x="2196444" y="488752"/>
                  </a:lnTo>
                  <a:lnTo>
                    <a:pt x="2210434" y="498096"/>
                  </a:lnTo>
                  <a:lnTo>
                    <a:pt x="2224424" y="506515"/>
                  </a:lnTo>
                  <a:lnTo>
                    <a:pt x="2238414" y="514047"/>
                  </a:lnTo>
                  <a:lnTo>
                    <a:pt x="2252404" y="520740"/>
                  </a:lnTo>
                  <a:lnTo>
                    <a:pt x="2266395" y="526656"/>
                  </a:lnTo>
                  <a:lnTo>
                    <a:pt x="2280385" y="531856"/>
                  </a:lnTo>
                  <a:lnTo>
                    <a:pt x="2294375" y="536408"/>
                  </a:lnTo>
                  <a:lnTo>
                    <a:pt x="2308365" y="540377"/>
                  </a:lnTo>
                  <a:lnTo>
                    <a:pt x="2322355" y="543825"/>
                  </a:lnTo>
                  <a:lnTo>
                    <a:pt x="2336345" y="546813"/>
                  </a:lnTo>
                  <a:lnTo>
                    <a:pt x="2350335" y="549394"/>
                  </a:lnTo>
                  <a:lnTo>
                    <a:pt x="2364325" y="551620"/>
                  </a:lnTo>
                  <a:lnTo>
                    <a:pt x="2378315" y="553535"/>
                  </a:lnTo>
                  <a:lnTo>
                    <a:pt x="2392305" y="555180"/>
                  </a:lnTo>
                  <a:lnTo>
                    <a:pt x="2406296" y="556592"/>
                  </a:lnTo>
                  <a:lnTo>
                    <a:pt x="2420286" y="557801"/>
                  </a:lnTo>
                  <a:lnTo>
                    <a:pt x="2434276" y="558836"/>
                  </a:lnTo>
                  <a:lnTo>
                    <a:pt x="2448266" y="559722"/>
                  </a:lnTo>
                  <a:lnTo>
                    <a:pt x="2462256" y="560478"/>
                  </a:lnTo>
                  <a:lnTo>
                    <a:pt x="2476246" y="561124"/>
                  </a:lnTo>
                  <a:lnTo>
                    <a:pt x="2490236" y="561676"/>
                  </a:lnTo>
                  <a:lnTo>
                    <a:pt x="2504226" y="562146"/>
                  </a:lnTo>
                  <a:lnTo>
                    <a:pt x="2518216" y="562547"/>
                  </a:lnTo>
                  <a:lnTo>
                    <a:pt x="2532206" y="562889"/>
                  </a:lnTo>
                  <a:lnTo>
                    <a:pt x="2546196" y="563180"/>
                  </a:lnTo>
                  <a:lnTo>
                    <a:pt x="2560187" y="563429"/>
                  </a:lnTo>
                  <a:lnTo>
                    <a:pt x="2574177" y="563640"/>
                  </a:lnTo>
                  <a:lnTo>
                    <a:pt x="2588167" y="563820"/>
                  </a:lnTo>
                  <a:lnTo>
                    <a:pt x="2602157" y="563974"/>
                  </a:lnTo>
                  <a:lnTo>
                    <a:pt x="2616147" y="564104"/>
                  </a:lnTo>
                  <a:lnTo>
                    <a:pt x="2630137" y="564215"/>
                  </a:lnTo>
                  <a:lnTo>
                    <a:pt x="2644127" y="564310"/>
                  </a:lnTo>
                  <a:lnTo>
                    <a:pt x="2658117" y="564391"/>
                  </a:lnTo>
                  <a:lnTo>
                    <a:pt x="2672107" y="564459"/>
                  </a:lnTo>
                  <a:lnTo>
                    <a:pt x="2686097" y="564518"/>
                  </a:lnTo>
                  <a:lnTo>
                    <a:pt x="2700087" y="564567"/>
                  </a:lnTo>
                  <a:lnTo>
                    <a:pt x="2714078" y="564609"/>
                  </a:lnTo>
                  <a:lnTo>
                    <a:pt x="2728068" y="564645"/>
                  </a:lnTo>
                  <a:lnTo>
                    <a:pt x="2742058" y="564676"/>
                  </a:lnTo>
                  <a:lnTo>
                    <a:pt x="2756048" y="564702"/>
                  </a:lnTo>
                  <a:lnTo>
                    <a:pt x="2770038" y="564724"/>
                  </a:lnTo>
                  <a:lnTo>
                    <a:pt x="2770038" y="564661"/>
                  </a:lnTo>
                  <a:lnTo>
                    <a:pt x="2784028" y="564628"/>
                  </a:lnTo>
                  <a:lnTo>
                    <a:pt x="2798018" y="564589"/>
                  </a:lnTo>
                  <a:lnTo>
                    <a:pt x="2812008" y="564543"/>
                  </a:lnTo>
                  <a:lnTo>
                    <a:pt x="2825998" y="564489"/>
                  </a:lnTo>
                  <a:lnTo>
                    <a:pt x="2839988" y="564426"/>
                  </a:lnTo>
                  <a:lnTo>
                    <a:pt x="2853978" y="564351"/>
                  </a:lnTo>
                  <a:lnTo>
                    <a:pt x="2867969" y="564264"/>
                  </a:lnTo>
                  <a:lnTo>
                    <a:pt x="2881959" y="564161"/>
                  </a:lnTo>
                  <a:lnTo>
                    <a:pt x="2895949" y="564040"/>
                  </a:lnTo>
                  <a:lnTo>
                    <a:pt x="2909939" y="563898"/>
                  </a:lnTo>
                  <a:lnTo>
                    <a:pt x="2923929" y="563731"/>
                  </a:lnTo>
                  <a:lnTo>
                    <a:pt x="2937919" y="563535"/>
                  </a:lnTo>
                  <a:lnTo>
                    <a:pt x="2951909" y="563305"/>
                  </a:lnTo>
                  <a:lnTo>
                    <a:pt x="2965899" y="563035"/>
                  </a:lnTo>
                  <a:lnTo>
                    <a:pt x="2979889" y="562718"/>
                  </a:lnTo>
                  <a:lnTo>
                    <a:pt x="2993879" y="562345"/>
                  </a:lnTo>
                  <a:lnTo>
                    <a:pt x="3007870" y="561908"/>
                  </a:lnTo>
                  <a:lnTo>
                    <a:pt x="3021860" y="561395"/>
                  </a:lnTo>
                  <a:lnTo>
                    <a:pt x="3035850" y="560794"/>
                  </a:lnTo>
                  <a:lnTo>
                    <a:pt x="3049840" y="560088"/>
                  </a:lnTo>
                  <a:lnTo>
                    <a:pt x="3063830" y="559261"/>
                  </a:lnTo>
                  <a:lnTo>
                    <a:pt x="3077820" y="558292"/>
                  </a:lnTo>
                  <a:lnTo>
                    <a:pt x="3091810" y="557157"/>
                  </a:lnTo>
                  <a:lnTo>
                    <a:pt x="3105800" y="555829"/>
                  </a:lnTo>
                  <a:lnTo>
                    <a:pt x="3119790" y="554276"/>
                  </a:lnTo>
                  <a:lnTo>
                    <a:pt x="3133780" y="552462"/>
                  </a:lnTo>
                  <a:lnTo>
                    <a:pt x="3147770" y="550345"/>
                  </a:lnTo>
                  <a:lnTo>
                    <a:pt x="3161761" y="547877"/>
                  </a:lnTo>
                  <a:lnTo>
                    <a:pt x="3175751" y="545004"/>
                  </a:lnTo>
                  <a:lnTo>
                    <a:pt x="3189741" y="541666"/>
                  </a:lnTo>
                  <a:lnTo>
                    <a:pt x="3203731" y="537794"/>
                  </a:lnTo>
                  <a:lnTo>
                    <a:pt x="3217721" y="533313"/>
                  </a:lnTo>
                  <a:lnTo>
                    <a:pt x="3231711" y="528140"/>
                  </a:lnTo>
                  <a:lnTo>
                    <a:pt x="3245701" y="522187"/>
                  </a:lnTo>
                  <a:lnTo>
                    <a:pt x="3259691" y="515359"/>
                  </a:lnTo>
                  <a:lnTo>
                    <a:pt x="3273681" y="507558"/>
                  </a:lnTo>
                  <a:lnTo>
                    <a:pt x="3287671" y="498685"/>
                  </a:lnTo>
                  <a:lnTo>
                    <a:pt x="3301661" y="488645"/>
                  </a:lnTo>
                  <a:lnTo>
                    <a:pt x="3315652" y="477347"/>
                  </a:lnTo>
                  <a:lnTo>
                    <a:pt x="3329642" y="464719"/>
                  </a:lnTo>
                  <a:lnTo>
                    <a:pt x="3343632" y="450703"/>
                  </a:lnTo>
                  <a:lnTo>
                    <a:pt x="3357622" y="435272"/>
                  </a:lnTo>
                  <a:lnTo>
                    <a:pt x="3371612" y="418433"/>
                  </a:lnTo>
                  <a:lnTo>
                    <a:pt x="3385602" y="400232"/>
                  </a:lnTo>
                  <a:lnTo>
                    <a:pt x="3399592" y="380764"/>
                  </a:lnTo>
                  <a:lnTo>
                    <a:pt x="3413582" y="360170"/>
                  </a:lnTo>
                  <a:lnTo>
                    <a:pt x="3427572" y="338641"/>
                  </a:lnTo>
                  <a:lnTo>
                    <a:pt x="3441562" y="316408"/>
                  </a:lnTo>
                  <a:lnTo>
                    <a:pt x="3455552" y="293739"/>
                  </a:lnTo>
                  <a:lnTo>
                    <a:pt x="3469543" y="270921"/>
                  </a:lnTo>
                  <a:lnTo>
                    <a:pt x="3483533" y="248252"/>
                  </a:lnTo>
                  <a:lnTo>
                    <a:pt x="3497523" y="226019"/>
                  </a:lnTo>
                  <a:lnTo>
                    <a:pt x="3511513" y="204490"/>
                  </a:lnTo>
                  <a:lnTo>
                    <a:pt x="3525503" y="183897"/>
                  </a:lnTo>
                  <a:lnTo>
                    <a:pt x="3539493" y="164428"/>
                  </a:lnTo>
                  <a:lnTo>
                    <a:pt x="3553483" y="146228"/>
                  </a:lnTo>
                  <a:lnTo>
                    <a:pt x="3567473" y="129388"/>
                  </a:lnTo>
                  <a:lnTo>
                    <a:pt x="3581463" y="113958"/>
                  </a:lnTo>
                  <a:lnTo>
                    <a:pt x="3595453" y="99942"/>
                  </a:lnTo>
                  <a:lnTo>
                    <a:pt x="3609444" y="87313"/>
                  </a:lnTo>
                  <a:lnTo>
                    <a:pt x="3623434" y="76016"/>
                  </a:lnTo>
                  <a:lnTo>
                    <a:pt x="3637424" y="65975"/>
                  </a:lnTo>
                  <a:lnTo>
                    <a:pt x="3651414" y="57102"/>
                  </a:lnTo>
                  <a:lnTo>
                    <a:pt x="3665404" y="49301"/>
                  </a:lnTo>
                  <a:lnTo>
                    <a:pt x="3679394" y="42473"/>
                  </a:lnTo>
                  <a:lnTo>
                    <a:pt x="3693384" y="36520"/>
                  </a:lnTo>
                  <a:lnTo>
                    <a:pt x="3707374" y="31348"/>
                  </a:lnTo>
                  <a:lnTo>
                    <a:pt x="3721364" y="26867"/>
                  </a:lnTo>
                  <a:lnTo>
                    <a:pt x="3735354" y="22995"/>
                  </a:lnTo>
                  <a:lnTo>
                    <a:pt x="3749344" y="19656"/>
                  </a:lnTo>
                  <a:lnTo>
                    <a:pt x="3763335" y="16783"/>
                  </a:lnTo>
                  <a:lnTo>
                    <a:pt x="3777325" y="14315"/>
                  </a:lnTo>
                  <a:lnTo>
                    <a:pt x="3791315" y="12198"/>
                  </a:lnTo>
                  <a:lnTo>
                    <a:pt x="3805305" y="10384"/>
                  </a:lnTo>
                  <a:lnTo>
                    <a:pt x="3819295" y="8831"/>
                  </a:lnTo>
                  <a:lnTo>
                    <a:pt x="3833285" y="7503"/>
                  </a:lnTo>
                  <a:lnTo>
                    <a:pt x="3847275" y="6369"/>
                  </a:lnTo>
                  <a:lnTo>
                    <a:pt x="3861265" y="5400"/>
                  </a:lnTo>
                  <a:lnTo>
                    <a:pt x="3875255" y="4572"/>
                  </a:lnTo>
                  <a:lnTo>
                    <a:pt x="3889245" y="3867"/>
                  </a:lnTo>
                  <a:lnTo>
                    <a:pt x="3903235" y="3265"/>
                  </a:lnTo>
                  <a:lnTo>
                    <a:pt x="3917226" y="2752"/>
                  </a:lnTo>
                  <a:lnTo>
                    <a:pt x="3931216" y="2315"/>
                  </a:lnTo>
                  <a:lnTo>
                    <a:pt x="3945206" y="1943"/>
                  </a:lnTo>
                  <a:lnTo>
                    <a:pt x="3959196" y="1625"/>
                  </a:lnTo>
                  <a:lnTo>
                    <a:pt x="3973186" y="1355"/>
                  </a:lnTo>
                  <a:lnTo>
                    <a:pt x="3987176" y="1125"/>
                  </a:lnTo>
                  <a:lnTo>
                    <a:pt x="4001166" y="929"/>
                  </a:lnTo>
                  <a:lnTo>
                    <a:pt x="4015156" y="763"/>
                  </a:lnTo>
                  <a:lnTo>
                    <a:pt x="4029146" y="621"/>
                  </a:lnTo>
                  <a:lnTo>
                    <a:pt x="4043136" y="500"/>
                  </a:lnTo>
                  <a:lnTo>
                    <a:pt x="4057126" y="397"/>
                  </a:lnTo>
                  <a:lnTo>
                    <a:pt x="4071117" y="309"/>
                  </a:lnTo>
                  <a:lnTo>
                    <a:pt x="4085107" y="235"/>
                  </a:lnTo>
                  <a:lnTo>
                    <a:pt x="4099097" y="172"/>
                  </a:lnTo>
                  <a:lnTo>
                    <a:pt x="4113087" y="118"/>
                  </a:lnTo>
                  <a:lnTo>
                    <a:pt x="4127077" y="72"/>
                  </a:lnTo>
                  <a:lnTo>
                    <a:pt x="4141067" y="33"/>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46866"/>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2223622"/>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567"/>
                  </a:lnTo>
                  <a:lnTo>
                    <a:pt x="1399009" y="376567"/>
                  </a:lnTo>
                  <a:lnTo>
                    <a:pt x="1412999" y="376567"/>
                  </a:lnTo>
                  <a:lnTo>
                    <a:pt x="1426989" y="376567"/>
                  </a:lnTo>
                  <a:lnTo>
                    <a:pt x="1440979" y="376567"/>
                  </a:lnTo>
                  <a:lnTo>
                    <a:pt x="1454969" y="376567"/>
                  </a:lnTo>
                  <a:lnTo>
                    <a:pt x="1468959" y="376567"/>
                  </a:lnTo>
                  <a:lnTo>
                    <a:pt x="1482949" y="376567"/>
                  </a:lnTo>
                  <a:lnTo>
                    <a:pt x="1496939" y="376567"/>
                  </a:lnTo>
                  <a:lnTo>
                    <a:pt x="1510930" y="376567"/>
                  </a:lnTo>
                  <a:lnTo>
                    <a:pt x="1524920" y="376567"/>
                  </a:lnTo>
                  <a:lnTo>
                    <a:pt x="1538910" y="376567"/>
                  </a:lnTo>
                  <a:lnTo>
                    <a:pt x="1552900" y="376567"/>
                  </a:lnTo>
                  <a:lnTo>
                    <a:pt x="1566890" y="376567"/>
                  </a:lnTo>
                  <a:lnTo>
                    <a:pt x="1580880" y="376567"/>
                  </a:lnTo>
                  <a:lnTo>
                    <a:pt x="1594870" y="376567"/>
                  </a:lnTo>
                  <a:lnTo>
                    <a:pt x="1608860" y="376567"/>
                  </a:lnTo>
                  <a:lnTo>
                    <a:pt x="1622850" y="376567"/>
                  </a:lnTo>
                  <a:lnTo>
                    <a:pt x="1636840" y="376567"/>
                  </a:lnTo>
                  <a:lnTo>
                    <a:pt x="1650830" y="376567"/>
                  </a:lnTo>
                  <a:lnTo>
                    <a:pt x="1664821" y="376567"/>
                  </a:lnTo>
                  <a:lnTo>
                    <a:pt x="1678811" y="376567"/>
                  </a:lnTo>
                  <a:lnTo>
                    <a:pt x="1692801" y="376567"/>
                  </a:lnTo>
                  <a:lnTo>
                    <a:pt x="1706791" y="376567"/>
                  </a:lnTo>
                  <a:lnTo>
                    <a:pt x="1720781" y="376567"/>
                  </a:lnTo>
                  <a:lnTo>
                    <a:pt x="1734771" y="376567"/>
                  </a:lnTo>
                  <a:lnTo>
                    <a:pt x="1748761" y="376567"/>
                  </a:lnTo>
                  <a:lnTo>
                    <a:pt x="1762751" y="376567"/>
                  </a:lnTo>
                  <a:lnTo>
                    <a:pt x="1776741" y="376567"/>
                  </a:lnTo>
                  <a:lnTo>
                    <a:pt x="1790731" y="376567"/>
                  </a:lnTo>
                  <a:lnTo>
                    <a:pt x="1804722" y="376567"/>
                  </a:lnTo>
                  <a:lnTo>
                    <a:pt x="1818712" y="376567"/>
                  </a:lnTo>
                  <a:lnTo>
                    <a:pt x="1832702" y="376567"/>
                  </a:lnTo>
                  <a:lnTo>
                    <a:pt x="1846692" y="376567"/>
                  </a:lnTo>
                  <a:lnTo>
                    <a:pt x="1860682" y="376567"/>
                  </a:lnTo>
                  <a:lnTo>
                    <a:pt x="1874672" y="376567"/>
                  </a:lnTo>
                  <a:lnTo>
                    <a:pt x="1888662" y="376567"/>
                  </a:lnTo>
                  <a:lnTo>
                    <a:pt x="1902652" y="376567"/>
                  </a:lnTo>
                  <a:lnTo>
                    <a:pt x="1916642" y="376567"/>
                  </a:lnTo>
                  <a:lnTo>
                    <a:pt x="1930632" y="376567"/>
                  </a:lnTo>
                  <a:lnTo>
                    <a:pt x="1944622" y="376567"/>
                  </a:lnTo>
                  <a:lnTo>
                    <a:pt x="1958613" y="376567"/>
                  </a:lnTo>
                  <a:lnTo>
                    <a:pt x="1972603" y="376567"/>
                  </a:lnTo>
                  <a:lnTo>
                    <a:pt x="1986593" y="376567"/>
                  </a:lnTo>
                  <a:lnTo>
                    <a:pt x="2000583" y="376567"/>
                  </a:lnTo>
                  <a:lnTo>
                    <a:pt x="2014573" y="376567"/>
                  </a:lnTo>
                  <a:lnTo>
                    <a:pt x="2028563" y="376567"/>
                  </a:lnTo>
                  <a:lnTo>
                    <a:pt x="2042553" y="376567"/>
                  </a:lnTo>
                  <a:lnTo>
                    <a:pt x="2056543" y="376567"/>
                  </a:lnTo>
                  <a:lnTo>
                    <a:pt x="2070533" y="376567"/>
                  </a:lnTo>
                  <a:lnTo>
                    <a:pt x="2084523" y="376567"/>
                  </a:lnTo>
                  <a:lnTo>
                    <a:pt x="2098513" y="376567"/>
                  </a:lnTo>
                  <a:lnTo>
                    <a:pt x="2112504" y="376567"/>
                  </a:lnTo>
                  <a:lnTo>
                    <a:pt x="2126494" y="376567"/>
                  </a:lnTo>
                  <a:lnTo>
                    <a:pt x="2140484" y="376567"/>
                  </a:lnTo>
                  <a:lnTo>
                    <a:pt x="2154474" y="376567"/>
                  </a:lnTo>
                  <a:lnTo>
                    <a:pt x="2168464" y="376567"/>
                  </a:lnTo>
                  <a:lnTo>
                    <a:pt x="2182454" y="376567"/>
                  </a:lnTo>
                  <a:lnTo>
                    <a:pt x="2196444" y="376567"/>
                  </a:lnTo>
                  <a:lnTo>
                    <a:pt x="2210434" y="376567"/>
                  </a:lnTo>
                  <a:lnTo>
                    <a:pt x="2224424" y="376567"/>
                  </a:lnTo>
                  <a:lnTo>
                    <a:pt x="2238414" y="376567"/>
                  </a:lnTo>
                  <a:lnTo>
                    <a:pt x="2252404" y="376567"/>
                  </a:lnTo>
                  <a:lnTo>
                    <a:pt x="2266395" y="376567"/>
                  </a:lnTo>
                  <a:lnTo>
                    <a:pt x="2280385" y="376567"/>
                  </a:lnTo>
                  <a:lnTo>
                    <a:pt x="2294375" y="376567"/>
                  </a:lnTo>
                  <a:lnTo>
                    <a:pt x="2308365" y="376567"/>
                  </a:lnTo>
                  <a:lnTo>
                    <a:pt x="2322355" y="376567"/>
                  </a:lnTo>
                  <a:lnTo>
                    <a:pt x="2336345" y="376567"/>
                  </a:lnTo>
                  <a:lnTo>
                    <a:pt x="2350335" y="376567"/>
                  </a:lnTo>
                  <a:lnTo>
                    <a:pt x="2364325" y="376567"/>
                  </a:lnTo>
                  <a:lnTo>
                    <a:pt x="2378315" y="376567"/>
                  </a:lnTo>
                  <a:lnTo>
                    <a:pt x="2392305" y="376567"/>
                  </a:lnTo>
                  <a:lnTo>
                    <a:pt x="2406296" y="376567"/>
                  </a:lnTo>
                  <a:lnTo>
                    <a:pt x="2420286" y="376567"/>
                  </a:lnTo>
                  <a:lnTo>
                    <a:pt x="2434276" y="376567"/>
                  </a:lnTo>
                  <a:lnTo>
                    <a:pt x="2448266" y="376567"/>
                  </a:lnTo>
                  <a:lnTo>
                    <a:pt x="2462256" y="376567"/>
                  </a:lnTo>
                  <a:lnTo>
                    <a:pt x="2476246" y="376567"/>
                  </a:lnTo>
                  <a:lnTo>
                    <a:pt x="2490236" y="376567"/>
                  </a:lnTo>
                  <a:lnTo>
                    <a:pt x="2504226" y="376567"/>
                  </a:lnTo>
                  <a:lnTo>
                    <a:pt x="2518216" y="376567"/>
                  </a:lnTo>
                  <a:lnTo>
                    <a:pt x="2532206" y="376567"/>
                  </a:lnTo>
                  <a:lnTo>
                    <a:pt x="2546196" y="376567"/>
                  </a:lnTo>
                  <a:lnTo>
                    <a:pt x="2560187" y="376567"/>
                  </a:lnTo>
                  <a:lnTo>
                    <a:pt x="2574177" y="376567"/>
                  </a:lnTo>
                  <a:lnTo>
                    <a:pt x="2588167" y="376567"/>
                  </a:lnTo>
                  <a:lnTo>
                    <a:pt x="2602157" y="376567"/>
                  </a:lnTo>
                  <a:lnTo>
                    <a:pt x="2616147" y="376567"/>
                  </a:lnTo>
                  <a:lnTo>
                    <a:pt x="2630137" y="376567"/>
                  </a:lnTo>
                  <a:lnTo>
                    <a:pt x="2644127" y="376567"/>
                  </a:lnTo>
                  <a:lnTo>
                    <a:pt x="2658117" y="376567"/>
                  </a:lnTo>
                  <a:lnTo>
                    <a:pt x="2672107" y="376567"/>
                  </a:lnTo>
                  <a:lnTo>
                    <a:pt x="2686097" y="376567"/>
                  </a:lnTo>
                  <a:lnTo>
                    <a:pt x="2700087" y="376567"/>
                  </a:lnTo>
                  <a:lnTo>
                    <a:pt x="2714078" y="376567"/>
                  </a:lnTo>
                  <a:lnTo>
                    <a:pt x="2728068" y="376567"/>
                  </a:lnTo>
                  <a:lnTo>
                    <a:pt x="2742058" y="376567"/>
                  </a:lnTo>
                  <a:lnTo>
                    <a:pt x="2756048" y="376567"/>
                  </a:lnTo>
                  <a:lnTo>
                    <a:pt x="2770038" y="376567"/>
                  </a:lnTo>
                  <a:lnTo>
                    <a:pt x="2770038" y="376440"/>
                  </a:lnTo>
                  <a:lnTo>
                    <a:pt x="2784028" y="376418"/>
                  </a:lnTo>
                  <a:lnTo>
                    <a:pt x="2798018" y="376392"/>
                  </a:lnTo>
                  <a:lnTo>
                    <a:pt x="2812008" y="376362"/>
                  </a:lnTo>
                  <a:lnTo>
                    <a:pt x="2825998" y="376326"/>
                  </a:lnTo>
                  <a:lnTo>
                    <a:pt x="2839988" y="376284"/>
                  </a:lnTo>
                  <a:lnTo>
                    <a:pt x="2853978" y="376234"/>
                  </a:lnTo>
                  <a:lnTo>
                    <a:pt x="2867969" y="376176"/>
                  </a:lnTo>
                  <a:lnTo>
                    <a:pt x="2881959" y="376107"/>
                  </a:lnTo>
                  <a:lnTo>
                    <a:pt x="2895949" y="376026"/>
                  </a:lnTo>
                  <a:lnTo>
                    <a:pt x="2909939" y="375932"/>
                  </a:lnTo>
                  <a:lnTo>
                    <a:pt x="2923929" y="375821"/>
                  </a:lnTo>
                  <a:lnTo>
                    <a:pt x="2937919" y="375690"/>
                  </a:lnTo>
                  <a:lnTo>
                    <a:pt x="2951909" y="375537"/>
                  </a:lnTo>
                  <a:lnTo>
                    <a:pt x="2965899" y="375357"/>
                  </a:lnTo>
                  <a:lnTo>
                    <a:pt x="2979889" y="375145"/>
                  </a:lnTo>
                  <a:lnTo>
                    <a:pt x="2993879" y="374897"/>
                  </a:lnTo>
                  <a:lnTo>
                    <a:pt x="3007870" y="374605"/>
                  </a:lnTo>
                  <a:lnTo>
                    <a:pt x="3021860" y="374263"/>
                  </a:lnTo>
                  <a:lnTo>
                    <a:pt x="3035850" y="373862"/>
                  </a:lnTo>
                  <a:lnTo>
                    <a:pt x="3049840" y="373392"/>
                  </a:lnTo>
                  <a:lnTo>
                    <a:pt x="3063830" y="372840"/>
                  </a:lnTo>
                  <a:lnTo>
                    <a:pt x="3077820" y="372194"/>
                  </a:lnTo>
                  <a:lnTo>
                    <a:pt x="3091810" y="371438"/>
                  </a:lnTo>
                  <a:lnTo>
                    <a:pt x="3105800" y="370553"/>
                  </a:lnTo>
                  <a:lnTo>
                    <a:pt x="3119790" y="369517"/>
                  </a:lnTo>
                  <a:lnTo>
                    <a:pt x="3133780" y="368308"/>
                  </a:lnTo>
                  <a:lnTo>
                    <a:pt x="3147770" y="366896"/>
                  </a:lnTo>
                  <a:lnTo>
                    <a:pt x="3161761" y="365251"/>
                  </a:lnTo>
                  <a:lnTo>
                    <a:pt x="3175751" y="363336"/>
                  </a:lnTo>
                  <a:lnTo>
                    <a:pt x="3189741" y="361110"/>
                  </a:lnTo>
                  <a:lnTo>
                    <a:pt x="3203731" y="358529"/>
                  </a:lnTo>
                  <a:lnTo>
                    <a:pt x="3217721" y="355542"/>
                  </a:lnTo>
                  <a:lnTo>
                    <a:pt x="3231711" y="352093"/>
                  </a:lnTo>
                  <a:lnTo>
                    <a:pt x="3245701" y="348125"/>
                  </a:lnTo>
                  <a:lnTo>
                    <a:pt x="3259691" y="343573"/>
                  </a:lnTo>
                  <a:lnTo>
                    <a:pt x="3273681" y="338372"/>
                  </a:lnTo>
                  <a:lnTo>
                    <a:pt x="3287671" y="332457"/>
                  </a:lnTo>
                  <a:lnTo>
                    <a:pt x="3301661" y="325763"/>
                  </a:lnTo>
                  <a:lnTo>
                    <a:pt x="3315652" y="318231"/>
                  </a:lnTo>
                  <a:lnTo>
                    <a:pt x="3329642" y="309812"/>
                  </a:lnTo>
                  <a:lnTo>
                    <a:pt x="3343632" y="300468"/>
                  </a:lnTo>
                  <a:lnTo>
                    <a:pt x="3357622" y="290181"/>
                  </a:lnTo>
                  <a:lnTo>
                    <a:pt x="3371612" y="278955"/>
                  </a:lnTo>
                  <a:lnTo>
                    <a:pt x="3385602" y="266821"/>
                  </a:lnTo>
                  <a:lnTo>
                    <a:pt x="3399592" y="253842"/>
                  </a:lnTo>
                  <a:lnTo>
                    <a:pt x="3413582" y="240113"/>
                  </a:lnTo>
                  <a:lnTo>
                    <a:pt x="3427572" y="225761"/>
                  </a:lnTo>
                  <a:lnTo>
                    <a:pt x="3441562" y="210939"/>
                  </a:lnTo>
                  <a:lnTo>
                    <a:pt x="3455552" y="195826"/>
                  </a:lnTo>
                  <a:lnTo>
                    <a:pt x="3469543" y="180614"/>
                  </a:lnTo>
                  <a:lnTo>
                    <a:pt x="3483533" y="165501"/>
                  </a:lnTo>
                  <a:lnTo>
                    <a:pt x="3497523" y="150679"/>
                  </a:lnTo>
                  <a:lnTo>
                    <a:pt x="3511513" y="136327"/>
                  </a:lnTo>
                  <a:lnTo>
                    <a:pt x="3525503" y="122598"/>
                  </a:lnTo>
                  <a:lnTo>
                    <a:pt x="3539493" y="109619"/>
                  </a:lnTo>
                  <a:lnTo>
                    <a:pt x="3553483" y="97485"/>
                  </a:lnTo>
                  <a:lnTo>
                    <a:pt x="3567473" y="86259"/>
                  </a:lnTo>
                  <a:lnTo>
                    <a:pt x="3581463" y="75972"/>
                  </a:lnTo>
                  <a:lnTo>
                    <a:pt x="3595453" y="66628"/>
                  </a:lnTo>
                  <a:lnTo>
                    <a:pt x="3609444" y="58208"/>
                  </a:lnTo>
                  <a:lnTo>
                    <a:pt x="3623434" y="50677"/>
                  </a:lnTo>
                  <a:lnTo>
                    <a:pt x="3637424" y="43983"/>
                  </a:lnTo>
                  <a:lnTo>
                    <a:pt x="3651414" y="38068"/>
                  </a:lnTo>
                  <a:lnTo>
                    <a:pt x="3665404" y="32867"/>
                  </a:lnTo>
                  <a:lnTo>
                    <a:pt x="3679394" y="28315"/>
                  </a:lnTo>
                  <a:lnTo>
                    <a:pt x="3693384" y="24347"/>
                  </a:lnTo>
                  <a:lnTo>
                    <a:pt x="3707374" y="20898"/>
                  </a:lnTo>
                  <a:lnTo>
                    <a:pt x="3721364" y="17911"/>
                  </a:lnTo>
                  <a:lnTo>
                    <a:pt x="3735354" y="15330"/>
                  </a:lnTo>
                  <a:lnTo>
                    <a:pt x="3749344" y="13104"/>
                  </a:lnTo>
                  <a:lnTo>
                    <a:pt x="3763335" y="11189"/>
                  </a:lnTo>
                  <a:lnTo>
                    <a:pt x="3777325" y="9543"/>
                  </a:lnTo>
                  <a:lnTo>
                    <a:pt x="3791315" y="8132"/>
                  </a:lnTo>
                  <a:lnTo>
                    <a:pt x="3805305" y="6923"/>
                  </a:lnTo>
                  <a:lnTo>
                    <a:pt x="3819295" y="5887"/>
                  </a:lnTo>
                  <a:lnTo>
                    <a:pt x="3833285" y="5002"/>
                  </a:lnTo>
                  <a:lnTo>
                    <a:pt x="3847275" y="4246"/>
                  </a:lnTo>
                  <a:lnTo>
                    <a:pt x="3861265" y="3600"/>
                  </a:lnTo>
                  <a:lnTo>
                    <a:pt x="3875255" y="3048"/>
                  </a:lnTo>
                  <a:lnTo>
                    <a:pt x="3889245" y="2578"/>
                  </a:lnTo>
                  <a:lnTo>
                    <a:pt x="3903235" y="2177"/>
                  </a:lnTo>
                  <a:lnTo>
                    <a:pt x="3917226" y="1835"/>
                  </a:lnTo>
                  <a:lnTo>
                    <a:pt x="3931216" y="1543"/>
                  </a:lnTo>
                  <a:lnTo>
                    <a:pt x="3945206" y="1295"/>
                  </a:lnTo>
                  <a:lnTo>
                    <a:pt x="3959196" y="1083"/>
                  </a:lnTo>
                  <a:lnTo>
                    <a:pt x="3973186" y="903"/>
                  </a:lnTo>
                  <a:lnTo>
                    <a:pt x="3987176" y="750"/>
                  </a:lnTo>
                  <a:lnTo>
                    <a:pt x="4001166" y="619"/>
                  </a:lnTo>
                  <a:lnTo>
                    <a:pt x="4015156" y="508"/>
                  </a:lnTo>
                  <a:lnTo>
                    <a:pt x="4029146" y="414"/>
                  </a:lnTo>
                  <a:lnTo>
                    <a:pt x="4043136" y="333"/>
                  </a:lnTo>
                  <a:lnTo>
                    <a:pt x="4057126" y="264"/>
                  </a:lnTo>
                  <a:lnTo>
                    <a:pt x="4071117" y="206"/>
                  </a:lnTo>
                  <a:lnTo>
                    <a:pt x="4085107" y="156"/>
                  </a:lnTo>
                  <a:lnTo>
                    <a:pt x="4099097" y="114"/>
                  </a:lnTo>
                  <a:lnTo>
                    <a:pt x="4113087" y="78"/>
                  </a:lnTo>
                  <a:lnTo>
                    <a:pt x="4127077" y="48"/>
                  </a:lnTo>
                  <a:lnTo>
                    <a:pt x="4141067" y="22"/>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4672005"/>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2" name="pl42"/>
            <p:cNvSpPr/>
            <p:nvPr/>
          </p:nvSpPr>
          <p:spPr>
            <a:xfrm>
              <a:off x="2737948" y="3918617"/>
              <a:ext cx="4155057" cy="376630"/>
            </a:xfrm>
            <a:custGeom>
              <a:avLst/>
              <a:pathLst>
                <a:path w="4155057" h="3766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26"/>
                  </a:lnTo>
                  <a:lnTo>
                    <a:pt x="1399009" y="148"/>
                  </a:lnTo>
                  <a:lnTo>
                    <a:pt x="1412999" y="174"/>
                  </a:lnTo>
                  <a:lnTo>
                    <a:pt x="1426989" y="205"/>
                  </a:lnTo>
                  <a:lnTo>
                    <a:pt x="1440979" y="241"/>
                  </a:lnTo>
                  <a:lnTo>
                    <a:pt x="1454969" y="283"/>
                  </a:lnTo>
                  <a:lnTo>
                    <a:pt x="1468959" y="332"/>
                  </a:lnTo>
                  <a:lnTo>
                    <a:pt x="1482949" y="391"/>
                  </a:lnTo>
                  <a:lnTo>
                    <a:pt x="1496939" y="459"/>
                  </a:lnTo>
                  <a:lnTo>
                    <a:pt x="1510930" y="540"/>
                  </a:lnTo>
                  <a:lnTo>
                    <a:pt x="1524920" y="635"/>
                  </a:lnTo>
                  <a:lnTo>
                    <a:pt x="1538910" y="746"/>
                  </a:lnTo>
                  <a:lnTo>
                    <a:pt x="1552900" y="876"/>
                  </a:lnTo>
                  <a:lnTo>
                    <a:pt x="1566890" y="1030"/>
                  </a:lnTo>
                  <a:lnTo>
                    <a:pt x="1580880" y="1210"/>
                  </a:lnTo>
                  <a:lnTo>
                    <a:pt x="1594870" y="1421"/>
                  </a:lnTo>
                  <a:lnTo>
                    <a:pt x="1608860" y="1670"/>
                  </a:lnTo>
                  <a:lnTo>
                    <a:pt x="1622850" y="1961"/>
                  </a:lnTo>
                  <a:lnTo>
                    <a:pt x="1636840" y="2303"/>
                  </a:lnTo>
                  <a:lnTo>
                    <a:pt x="1650830" y="2704"/>
                  </a:lnTo>
                  <a:lnTo>
                    <a:pt x="1664821" y="3174"/>
                  </a:lnTo>
                  <a:lnTo>
                    <a:pt x="1678811" y="3726"/>
                  </a:lnTo>
                  <a:lnTo>
                    <a:pt x="1692801" y="4372"/>
                  </a:lnTo>
                  <a:lnTo>
                    <a:pt x="1706791" y="5128"/>
                  </a:lnTo>
                  <a:lnTo>
                    <a:pt x="1720781" y="6014"/>
                  </a:lnTo>
                  <a:lnTo>
                    <a:pt x="1734771" y="7049"/>
                  </a:lnTo>
                  <a:lnTo>
                    <a:pt x="1748761" y="8258"/>
                  </a:lnTo>
                  <a:lnTo>
                    <a:pt x="1762751" y="9670"/>
                  </a:lnTo>
                  <a:lnTo>
                    <a:pt x="1776741" y="11315"/>
                  </a:lnTo>
                  <a:lnTo>
                    <a:pt x="1790731" y="13230"/>
                  </a:lnTo>
                  <a:lnTo>
                    <a:pt x="1804722" y="15456"/>
                  </a:lnTo>
                  <a:lnTo>
                    <a:pt x="1818712" y="18037"/>
                  </a:lnTo>
                  <a:lnTo>
                    <a:pt x="1832702" y="21025"/>
                  </a:lnTo>
                  <a:lnTo>
                    <a:pt x="1846692" y="24473"/>
                  </a:lnTo>
                  <a:lnTo>
                    <a:pt x="1860682" y="28442"/>
                  </a:lnTo>
                  <a:lnTo>
                    <a:pt x="1874672" y="32994"/>
                  </a:lnTo>
                  <a:lnTo>
                    <a:pt x="1888662" y="38194"/>
                  </a:lnTo>
                  <a:lnTo>
                    <a:pt x="1902652" y="44110"/>
                  </a:lnTo>
                  <a:lnTo>
                    <a:pt x="1916642" y="50803"/>
                  </a:lnTo>
                  <a:lnTo>
                    <a:pt x="1930632" y="58335"/>
                  </a:lnTo>
                  <a:lnTo>
                    <a:pt x="1944622" y="66754"/>
                  </a:lnTo>
                  <a:lnTo>
                    <a:pt x="1958613" y="76098"/>
                  </a:lnTo>
                  <a:lnTo>
                    <a:pt x="1972603" y="86385"/>
                  </a:lnTo>
                  <a:lnTo>
                    <a:pt x="1986593" y="97611"/>
                  </a:lnTo>
                  <a:lnTo>
                    <a:pt x="2000583" y="109745"/>
                  </a:lnTo>
                  <a:lnTo>
                    <a:pt x="2014573" y="122724"/>
                  </a:lnTo>
                  <a:lnTo>
                    <a:pt x="2028563" y="136453"/>
                  </a:lnTo>
                  <a:lnTo>
                    <a:pt x="2042553" y="150806"/>
                  </a:lnTo>
                  <a:lnTo>
                    <a:pt x="2056543" y="165628"/>
                  </a:lnTo>
                  <a:lnTo>
                    <a:pt x="2070533" y="180740"/>
                  </a:lnTo>
                  <a:lnTo>
                    <a:pt x="2084523" y="195952"/>
                  </a:lnTo>
                  <a:lnTo>
                    <a:pt x="2098513" y="211065"/>
                  </a:lnTo>
                  <a:lnTo>
                    <a:pt x="2112504" y="225887"/>
                  </a:lnTo>
                  <a:lnTo>
                    <a:pt x="2126494" y="240240"/>
                  </a:lnTo>
                  <a:lnTo>
                    <a:pt x="2140484" y="253969"/>
                  </a:lnTo>
                  <a:lnTo>
                    <a:pt x="2154474" y="266948"/>
                  </a:lnTo>
                  <a:lnTo>
                    <a:pt x="2168464" y="279081"/>
                  </a:lnTo>
                  <a:lnTo>
                    <a:pt x="2182454" y="290308"/>
                  </a:lnTo>
                  <a:lnTo>
                    <a:pt x="2196444" y="300595"/>
                  </a:lnTo>
                  <a:lnTo>
                    <a:pt x="2210434" y="309939"/>
                  </a:lnTo>
                  <a:lnTo>
                    <a:pt x="2224424" y="318358"/>
                  </a:lnTo>
                  <a:lnTo>
                    <a:pt x="2238414" y="325889"/>
                  </a:lnTo>
                  <a:lnTo>
                    <a:pt x="2252404" y="332583"/>
                  </a:lnTo>
                  <a:lnTo>
                    <a:pt x="2266395" y="338498"/>
                  </a:lnTo>
                  <a:lnTo>
                    <a:pt x="2280385" y="343699"/>
                  </a:lnTo>
                  <a:lnTo>
                    <a:pt x="2294375" y="348251"/>
                  </a:lnTo>
                  <a:lnTo>
                    <a:pt x="2308365" y="352220"/>
                  </a:lnTo>
                  <a:lnTo>
                    <a:pt x="2322355" y="355668"/>
                  </a:lnTo>
                  <a:lnTo>
                    <a:pt x="2336345" y="358655"/>
                  </a:lnTo>
                  <a:lnTo>
                    <a:pt x="2350335" y="361237"/>
                  </a:lnTo>
                  <a:lnTo>
                    <a:pt x="2364325" y="363462"/>
                  </a:lnTo>
                  <a:lnTo>
                    <a:pt x="2378315" y="365378"/>
                  </a:lnTo>
                  <a:lnTo>
                    <a:pt x="2392305" y="367023"/>
                  </a:lnTo>
                  <a:lnTo>
                    <a:pt x="2406296" y="368434"/>
                  </a:lnTo>
                  <a:lnTo>
                    <a:pt x="2420286" y="369644"/>
                  </a:lnTo>
                  <a:lnTo>
                    <a:pt x="2434276" y="370679"/>
                  </a:lnTo>
                  <a:lnTo>
                    <a:pt x="2448266" y="371564"/>
                  </a:lnTo>
                  <a:lnTo>
                    <a:pt x="2462256" y="372321"/>
                  </a:lnTo>
                  <a:lnTo>
                    <a:pt x="2476246" y="372967"/>
                  </a:lnTo>
                  <a:lnTo>
                    <a:pt x="2490236" y="373518"/>
                  </a:lnTo>
                  <a:lnTo>
                    <a:pt x="2504226" y="373989"/>
                  </a:lnTo>
                  <a:lnTo>
                    <a:pt x="2518216" y="374390"/>
                  </a:lnTo>
                  <a:lnTo>
                    <a:pt x="2532206" y="374732"/>
                  </a:lnTo>
                  <a:lnTo>
                    <a:pt x="2546196" y="375023"/>
                  </a:lnTo>
                  <a:lnTo>
                    <a:pt x="2560187" y="375271"/>
                  </a:lnTo>
                  <a:lnTo>
                    <a:pt x="2574177" y="375483"/>
                  </a:lnTo>
                  <a:lnTo>
                    <a:pt x="2588167" y="375663"/>
                  </a:lnTo>
                  <a:lnTo>
                    <a:pt x="2602157" y="375816"/>
                  </a:lnTo>
                  <a:lnTo>
                    <a:pt x="2616147" y="375947"/>
                  </a:lnTo>
                  <a:lnTo>
                    <a:pt x="2630137" y="376058"/>
                  </a:lnTo>
                  <a:lnTo>
                    <a:pt x="2644127" y="376153"/>
                  </a:lnTo>
                  <a:lnTo>
                    <a:pt x="2658117" y="376233"/>
                  </a:lnTo>
                  <a:lnTo>
                    <a:pt x="2672107" y="376302"/>
                  </a:lnTo>
                  <a:lnTo>
                    <a:pt x="2686097" y="376360"/>
                  </a:lnTo>
                  <a:lnTo>
                    <a:pt x="2700087" y="376410"/>
                  </a:lnTo>
                  <a:lnTo>
                    <a:pt x="2714078" y="376452"/>
                  </a:lnTo>
                  <a:lnTo>
                    <a:pt x="2728068" y="376488"/>
                  </a:lnTo>
                  <a:lnTo>
                    <a:pt x="2742058" y="376519"/>
                  </a:lnTo>
                  <a:lnTo>
                    <a:pt x="2756048" y="376545"/>
                  </a:lnTo>
                  <a:lnTo>
                    <a:pt x="2770038" y="376567"/>
                  </a:lnTo>
                  <a:lnTo>
                    <a:pt x="2770038" y="376630"/>
                  </a:lnTo>
                  <a:lnTo>
                    <a:pt x="2784028" y="376619"/>
                  </a:lnTo>
                  <a:lnTo>
                    <a:pt x="2798018" y="376606"/>
                  </a:lnTo>
                  <a:lnTo>
                    <a:pt x="2812008" y="376591"/>
                  </a:lnTo>
                  <a:lnTo>
                    <a:pt x="2825998" y="376573"/>
                  </a:lnTo>
                  <a:lnTo>
                    <a:pt x="2839988" y="376551"/>
                  </a:lnTo>
                  <a:lnTo>
                    <a:pt x="2853978" y="376527"/>
                  </a:lnTo>
                  <a:lnTo>
                    <a:pt x="2867969" y="376497"/>
                  </a:lnTo>
                  <a:lnTo>
                    <a:pt x="2881959" y="376463"/>
                  </a:lnTo>
                  <a:lnTo>
                    <a:pt x="2895949" y="376423"/>
                  </a:lnTo>
                  <a:lnTo>
                    <a:pt x="2909939" y="376376"/>
                  </a:lnTo>
                  <a:lnTo>
                    <a:pt x="2923929" y="376320"/>
                  </a:lnTo>
                  <a:lnTo>
                    <a:pt x="2937919" y="376255"/>
                  </a:lnTo>
                  <a:lnTo>
                    <a:pt x="2951909" y="376178"/>
                  </a:lnTo>
                  <a:lnTo>
                    <a:pt x="2965899" y="376088"/>
                  </a:lnTo>
                  <a:lnTo>
                    <a:pt x="2979889" y="375982"/>
                  </a:lnTo>
                  <a:lnTo>
                    <a:pt x="2993879" y="375858"/>
                  </a:lnTo>
                  <a:lnTo>
                    <a:pt x="3007870" y="375712"/>
                  </a:lnTo>
                  <a:lnTo>
                    <a:pt x="3021860" y="375541"/>
                  </a:lnTo>
                  <a:lnTo>
                    <a:pt x="3035850" y="375341"/>
                  </a:lnTo>
                  <a:lnTo>
                    <a:pt x="3049840" y="375106"/>
                  </a:lnTo>
                  <a:lnTo>
                    <a:pt x="3063830" y="374830"/>
                  </a:lnTo>
                  <a:lnTo>
                    <a:pt x="3077820" y="374507"/>
                  </a:lnTo>
                  <a:lnTo>
                    <a:pt x="3091810" y="374129"/>
                  </a:lnTo>
                  <a:lnTo>
                    <a:pt x="3105800" y="373686"/>
                  </a:lnTo>
                  <a:lnTo>
                    <a:pt x="3119790" y="373168"/>
                  </a:lnTo>
                  <a:lnTo>
                    <a:pt x="3133780" y="372564"/>
                  </a:lnTo>
                  <a:lnTo>
                    <a:pt x="3147770" y="371858"/>
                  </a:lnTo>
                  <a:lnTo>
                    <a:pt x="3161761" y="371035"/>
                  </a:lnTo>
                  <a:lnTo>
                    <a:pt x="3175751" y="370078"/>
                  </a:lnTo>
                  <a:lnTo>
                    <a:pt x="3189741" y="368965"/>
                  </a:lnTo>
                  <a:lnTo>
                    <a:pt x="3203731" y="367674"/>
                  </a:lnTo>
                  <a:lnTo>
                    <a:pt x="3217721" y="366181"/>
                  </a:lnTo>
                  <a:lnTo>
                    <a:pt x="3231711" y="364456"/>
                  </a:lnTo>
                  <a:lnTo>
                    <a:pt x="3245701" y="362472"/>
                  </a:lnTo>
                  <a:lnTo>
                    <a:pt x="3259691" y="360196"/>
                  </a:lnTo>
                  <a:lnTo>
                    <a:pt x="3273681" y="357596"/>
                  </a:lnTo>
                  <a:lnTo>
                    <a:pt x="3287671" y="354638"/>
                  </a:lnTo>
                  <a:lnTo>
                    <a:pt x="3301661" y="351291"/>
                  </a:lnTo>
                  <a:lnTo>
                    <a:pt x="3315652" y="347525"/>
                  </a:lnTo>
                  <a:lnTo>
                    <a:pt x="3329642" y="343316"/>
                  </a:lnTo>
                  <a:lnTo>
                    <a:pt x="3343632" y="338644"/>
                  </a:lnTo>
                  <a:lnTo>
                    <a:pt x="3357622" y="333500"/>
                  </a:lnTo>
                  <a:lnTo>
                    <a:pt x="3371612" y="327887"/>
                  </a:lnTo>
                  <a:lnTo>
                    <a:pt x="3385602" y="321820"/>
                  </a:lnTo>
                  <a:lnTo>
                    <a:pt x="3399592" y="315331"/>
                  </a:lnTo>
                  <a:lnTo>
                    <a:pt x="3413582" y="308466"/>
                  </a:lnTo>
                  <a:lnTo>
                    <a:pt x="3427572" y="301290"/>
                  </a:lnTo>
                  <a:lnTo>
                    <a:pt x="3441562" y="293879"/>
                  </a:lnTo>
                  <a:lnTo>
                    <a:pt x="3455552" y="286323"/>
                  </a:lnTo>
                  <a:lnTo>
                    <a:pt x="3469543" y="278717"/>
                  </a:lnTo>
                  <a:lnTo>
                    <a:pt x="3483533" y="271160"/>
                  </a:lnTo>
                  <a:lnTo>
                    <a:pt x="3497523" y="263749"/>
                  </a:lnTo>
                  <a:lnTo>
                    <a:pt x="3511513" y="256573"/>
                  </a:lnTo>
                  <a:lnTo>
                    <a:pt x="3525503" y="249708"/>
                  </a:lnTo>
                  <a:lnTo>
                    <a:pt x="3539493" y="243219"/>
                  </a:lnTo>
                  <a:lnTo>
                    <a:pt x="3553483" y="237152"/>
                  </a:lnTo>
                  <a:lnTo>
                    <a:pt x="3567473" y="231539"/>
                  </a:lnTo>
                  <a:lnTo>
                    <a:pt x="3581463" y="226396"/>
                  </a:lnTo>
                  <a:lnTo>
                    <a:pt x="3595453" y="221724"/>
                  </a:lnTo>
                  <a:lnTo>
                    <a:pt x="3609444" y="217514"/>
                  </a:lnTo>
                  <a:lnTo>
                    <a:pt x="3623434" y="213748"/>
                  </a:lnTo>
                  <a:lnTo>
                    <a:pt x="3637424" y="210401"/>
                  </a:lnTo>
                  <a:lnTo>
                    <a:pt x="3651414" y="207444"/>
                  </a:lnTo>
                  <a:lnTo>
                    <a:pt x="3665404" y="204843"/>
                  </a:lnTo>
                  <a:lnTo>
                    <a:pt x="3679394" y="202567"/>
                  </a:lnTo>
                  <a:lnTo>
                    <a:pt x="3693384" y="200583"/>
                  </a:lnTo>
                  <a:lnTo>
                    <a:pt x="3707374" y="198859"/>
                  </a:lnTo>
                  <a:lnTo>
                    <a:pt x="3721364" y="197365"/>
                  </a:lnTo>
                  <a:lnTo>
                    <a:pt x="3735354" y="196074"/>
                  </a:lnTo>
                  <a:lnTo>
                    <a:pt x="3749344" y="194962"/>
                  </a:lnTo>
                  <a:lnTo>
                    <a:pt x="3763335" y="194004"/>
                  </a:lnTo>
                  <a:lnTo>
                    <a:pt x="3777325" y="193181"/>
                  </a:lnTo>
                  <a:lnTo>
                    <a:pt x="3791315" y="192476"/>
                  </a:lnTo>
                  <a:lnTo>
                    <a:pt x="3805305" y="191871"/>
                  </a:lnTo>
                  <a:lnTo>
                    <a:pt x="3819295" y="191353"/>
                  </a:lnTo>
                  <a:lnTo>
                    <a:pt x="3833285" y="190911"/>
                  </a:lnTo>
                  <a:lnTo>
                    <a:pt x="3847275" y="190533"/>
                  </a:lnTo>
                  <a:lnTo>
                    <a:pt x="3861265" y="190209"/>
                  </a:lnTo>
                  <a:lnTo>
                    <a:pt x="3875255" y="189934"/>
                  </a:lnTo>
                  <a:lnTo>
                    <a:pt x="3889245" y="189699"/>
                  </a:lnTo>
                  <a:lnTo>
                    <a:pt x="3903235" y="189498"/>
                  </a:lnTo>
                  <a:lnTo>
                    <a:pt x="3917226" y="189327"/>
                  </a:lnTo>
                  <a:lnTo>
                    <a:pt x="3931216" y="189181"/>
                  </a:lnTo>
                  <a:lnTo>
                    <a:pt x="3945206" y="189057"/>
                  </a:lnTo>
                  <a:lnTo>
                    <a:pt x="3959196" y="188951"/>
                  </a:lnTo>
                  <a:lnTo>
                    <a:pt x="3973186" y="188861"/>
                  </a:lnTo>
                  <a:lnTo>
                    <a:pt x="3987176" y="188785"/>
                  </a:lnTo>
                  <a:lnTo>
                    <a:pt x="4001166" y="188719"/>
                  </a:lnTo>
                  <a:lnTo>
                    <a:pt x="4015156" y="188664"/>
                  </a:lnTo>
                  <a:lnTo>
                    <a:pt x="4029146" y="188617"/>
                  </a:lnTo>
                  <a:lnTo>
                    <a:pt x="4043136" y="188576"/>
                  </a:lnTo>
                  <a:lnTo>
                    <a:pt x="4057126" y="188542"/>
                  </a:lnTo>
                  <a:lnTo>
                    <a:pt x="4071117" y="188513"/>
                  </a:lnTo>
                  <a:lnTo>
                    <a:pt x="4085107" y="188488"/>
                  </a:lnTo>
                  <a:lnTo>
                    <a:pt x="4099097" y="188467"/>
                  </a:lnTo>
                  <a:lnTo>
                    <a:pt x="4113087" y="188449"/>
                  </a:lnTo>
                  <a:lnTo>
                    <a:pt x="4127077" y="188434"/>
                  </a:lnTo>
                  <a:lnTo>
                    <a:pt x="4141067" y="188421"/>
                  </a:lnTo>
                  <a:lnTo>
                    <a:pt x="4155057" y="188409"/>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65293"/>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44" name="pl44"/>
            <p:cNvSpPr/>
            <p:nvPr/>
          </p:nvSpPr>
          <p:spPr>
            <a:xfrm>
              <a:off x="2737948" y="1281762"/>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5" name="pl45"/>
            <p:cNvSpPr/>
            <p:nvPr/>
          </p:nvSpPr>
          <p:spPr>
            <a:xfrm>
              <a:off x="2737948" y="52370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253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093415"/>
              <a:ext cx="4155057" cy="564850"/>
            </a:xfrm>
            <a:custGeom>
              <a:avLst/>
              <a:pathLst>
                <a:path w="4155057" h="56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89"/>
                  </a:lnTo>
                  <a:lnTo>
                    <a:pt x="1399009" y="222"/>
                  </a:lnTo>
                  <a:lnTo>
                    <a:pt x="1412999" y="261"/>
                  </a:lnTo>
                  <a:lnTo>
                    <a:pt x="1426989" y="307"/>
                  </a:lnTo>
                  <a:lnTo>
                    <a:pt x="1440979" y="361"/>
                  </a:lnTo>
                  <a:lnTo>
                    <a:pt x="1454969" y="424"/>
                  </a:lnTo>
                  <a:lnTo>
                    <a:pt x="1468959" y="499"/>
                  </a:lnTo>
                  <a:lnTo>
                    <a:pt x="1482949" y="586"/>
                  </a:lnTo>
                  <a:lnTo>
                    <a:pt x="1496939" y="689"/>
                  </a:lnTo>
                  <a:lnTo>
                    <a:pt x="1510930" y="810"/>
                  </a:lnTo>
                  <a:lnTo>
                    <a:pt x="1524920" y="952"/>
                  </a:lnTo>
                  <a:lnTo>
                    <a:pt x="1538910" y="1119"/>
                  </a:lnTo>
                  <a:lnTo>
                    <a:pt x="1552900" y="1315"/>
                  </a:lnTo>
                  <a:lnTo>
                    <a:pt x="1566890" y="1545"/>
                  </a:lnTo>
                  <a:lnTo>
                    <a:pt x="1580880" y="1815"/>
                  </a:lnTo>
                  <a:lnTo>
                    <a:pt x="1594870" y="2132"/>
                  </a:lnTo>
                  <a:lnTo>
                    <a:pt x="1608860" y="2505"/>
                  </a:lnTo>
                  <a:lnTo>
                    <a:pt x="1622850" y="2942"/>
                  </a:lnTo>
                  <a:lnTo>
                    <a:pt x="1636840" y="3455"/>
                  </a:lnTo>
                  <a:lnTo>
                    <a:pt x="1650830" y="4056"/>
                  </a:lnTo>
                  <a:lnTo>
                    <a:pt x="1664821" y="4762"/>
                  </a:lnTo>
                  <a:lnTo>
                    <a:pt x="1678811" y="5589"/>
                  </a:lnTo>
                  <a:lnTo>
                    <a:pt x="1692801" y="6558"/>
                  </a:lnTo>
                  <a:lnTo>
                    <a:pt x="1706791" y="7693"/>
                  </a:lnTo>
                  <a:lnTo>
                    <a:pt x="1720781" y="9021"/>
                  </a:lnTo>
                  <a:lnTo>
                    <a:pt x="1734771" y="10574"/>
                  </a:lnTo>
                  <a:lnTo>
                    <a:pt x="1748761" y="12388"/>
                  </a:lnTo>
                  <a:lnTo>
                    <a:pt x="1762751" y="14505"/>
                  </a:lnTo>
                  <a:lnTo>
                    <a:pt x="1776741" y="16973"/>
                  </a:lnTo>
                  <a:lnTo>
                    <a:pt x="1790731" y="19846"/>
                  </a:lnTo>
                  <a:lnTo>
                    <a:pt x="1804722" y="23184"/>
                  </a:lnTo>
                  <a:lnTo>
                    <a:pt x="1818712" y="27056"/>
                  </a:lnTo>
                  <a:lnTo>
                    <a:pt x="1832702" y="31537"/>
                  </a:lnTo>
                  <a:lnTo>
                    <a:pt x="1846692" y="36710"/>
                  </a:lnTo>
                  <a:lnTo>
                    <a:pt x="1860682" y="42663"/>
                  </a:lnTo>
                  <a:lnTo>
                    <a:pt x="1874672" y="49491"/>
                  </a:lnTo>
                  <a:lnTo>
                    <a:pt x="1888662" y="57292"/>
                  </a:lnTo>
                  <a:lnTo>
                    <a:pt x="1902652" y="66165"/>
                  </a:lnTo>
                  <a:lnTo>
                    <a:pt x="1916642" y="76205"/>
                  </a:lnTo>
                  <a:lnTo>
                    <a:pt x="1930632" y="87502"/>
                  </a:lnTo>
                  <a:lnTo>
                    <a:pt x="1944622" y="100131"/>
                  </a:lnTo>
                  <a:lnTo>
                    <a:pt x="1958613" y="114147"/>
                  </a:lnTo>
                  <a:lnTo>
                    <a:pt x="1972603" y="129578"/>
                  </a:lnTo>
                  <a:lnTo>
                    <a:pt x="1986593" y="146417"/>
                  </a:lnTo>
                  <a:lnTo>
                    <a:pt x="2000583" y="164618"/>
                  </a:lnTo>
                  <a:lnTo>
                    <a:pt x="2014573" y="184086"/>
                  </a:lnTo>
                  <a:lnTo>
                    <a:pt x="2028563" y="204680"/>
                  </a:lnTo>
                  <a:lnTo>
                    <a:pt x="2042553" y="226209"/>
                  </a:lnTo>
                  <a:lnTo>
                    <a:pt x="2056543" y="248442"/>
                  </a:lnTo>
                  <a:lnTo>
                    <a:pt x="2070533" y="271111"/>
                  </a:lnTo>
                  <a:lnTo>
                    <a:pt x="2084523" y="293928"/>
                  </a:lnTo>
                  <a:lnTo>
                    <a:pt x="2098513" y="316598"/>
                  </a:lnTo>
                  <a:lnTo>
                    <a:pt x="2112504" y="338831"/>
                  </a:lnTo>
                  <a:lnTo>
                    <a:pt x="2126494" y="360360"/>
                  </a:lnTo>
                  <a:lnTo>
                    <a:pt x="2140484" y="380953"/>
                  </a:lnTo>
                  <a:lnTo>
                    <a:pt x="2154474" y="400422"/>
                  </a:lnTo>
                  <a:lnTo>
                    <a:pt x="2168464" y="418622"/>
                  </a:lnTo>
                  <a:lnTo>
                    <a:pt x="2182454" y="435462"/>
                  </a:lnTo>
                  <a:lnTo>
                    <a:pt x="2196444" y="450892"/>
                  </a:lnTo>
                  <a:lnTo>
                    <a:pt x="2210434" y="464908"/>
                  </a:lnTo>
                  <a:lnTo>
                    <a:pt x="2224424" y="477537"/>
                  </a:lnTo>
                  <a:lnTo>
                    <a:pt x="2238414" y="488834"/>
                  </a:lnTo>
                  <a:lnTo>
                    <a:pt x="2252404" y="498875"/>
                  </a:lnTo>
                  <a:lnTo>
                    <a:pt x="2266395" y="507748"/>
                  </a:lnTo>
                  <a:lnTo>
                    <a:pt x="2280385" y="515549"/>
                  </a:lnTo>
                  <a:lnTo>
                    <a:pt x="2294375" y="522377"/>
                  </a:lnTo>
                  <a:lnTo>
                    <a:pt x="2308365" y="528330"/>
                  </a:lnTo>
                  <a:lnTo>
                    <a:pt x="2322355" y="533502"/>
                  </a:lnTo>
                  <a:lnTo>
                    <a:pt x="2336345" y="537983"/>
                  </a:lnTo>
                  <a:lnTo>
                    <a:pt x="2350335" y="541855"/>
                  </a:lnTo>
                  <a:lnTo>
                    <a:pt x="2364325" y="545194"/>
                  </a:lnTo>
                  <a:lnTo>
                    <a:pt x="2378315" y="548067"/>
                  </a:lnTo>
                  <a:lnTo>
                    <a:pt x="2392305" y="550534"/>
                  </a:lnTo>
                  <a:lnTo>
                    <a:pt x="2406296" y="552652"/>
                  </a:lnTo>
                  <a:lnTo>
                    <a:pt x="2420286" y="554466"/>
                  </a:lnTo>
                  <a:lnTo>
                    <a:pt x="2434276" y="556019"/>
                  </a:lnTo>
                  <a:lnTo>
                    <a:pt x="2448266" y="557347"/>
                  </a:lnTo>
                  <a:lnTo>
                    <a:pt x="2462256" y="558481"/>
                  </a:lnTo>
                  <a:lnTo>
                    <a:pt x="2476246" y="559450"/>
                  </a:lnTo>
                  <a:lnTo>
                    <a:pt x="2490236" y="560278"/>
                  </a:lnTo>
                  <a:lnTo>
                    <a:pt x="2504226" y="560983"/>
                  </a:lnTo>
                  <a:lnTo>
                    <a:pt x="2518216" y="561585"/>
                  </a:lnTo>
                  <a:lnTo>
                    <a:pt x="2532206" y="562098"/>
                  </a:lnTo>
                  <a:lnTo>
                    <a:pt x="2546196" y="562535"/>
                  </a:lnTo>
                  <a:lnTo>
                    <a:pt x="2560187" y="562907"/>
                  </a:lnTo>
                  <a:lnTo>
                    <a:pt x="2574177" y="563225"/>
                  </a:lnTo>
                  <a:lnTo>
                    <a:pt x="2588167" y="563495"/>
                  </a:lnTo>
                  <a:lnTo>
                    <a:pt x="2602157" y="563725"/>
                  </a:lnTo>
                  <a:lnTo>
                    <a:pt x="2616147" y="563921"/>
                  </a:lnTo>
                  <a:lnTo>
                    <a:pt x="2630137" y="564087"/>
                  </a:lnTo>
                  <a:lnTo>
                    <a:pt x="2644127" y="564229"/>
                  </a:lnTo>
                  <a:lnTo>
                    <a:pt x="2658117" y="564350"/>
                  </a:lnTo>
                  <a:lnTo>
                    <a:pt x="2672107" y="564453"/>
                  </a:lnTo>
                  <a:lnTo>
                    <a:pt x="2686097" y="564541"/>
                  </a:lnTo>
                  <a:lnTo>
                    <a:pt x="2700087" y="564615"/>
                  </a:lnTo>
                  <a:lnTo>
                    <a:pt x="2714078" y="564678"/>
                  </a:lnTo>
                  <a:lnTo>
                    <a:pt x="2728068" y="564732"/>
                  </a:lnTo>
                  <a:lnTo>
                    <a:pt x="2742058" y="564778"/>
                  </a:lnTo>
                  <a:lnTo>
                    <a:pt x="2756048" y="564817"/>
                  </a:lnTo>
                  <a:lnTo>
                    <a:pt x="2770038" y="564850"/>
                  </a:lnTo>
                  <a:lnTo>
                    <a:pt x="2770038" y="564850"/>
                  </a:lnTo>
                  <a:lnTo>
                    <a:pt x="2784028" y="564817"/>
                  </a:lnTo>
                  <a:lnTo>
                    <a:pt x="2798018" y="564778"/>
                  </a:lnTo>
                  <a:lnTo>
                    <a:pt x="2812008" y="564732"/>
                  </a:lnTo>
                  <a:lnTo>
                    <a:pt x="2825998" y="564678"/>
                  </a:lnTo>
                  <a:lnTo>
                    <a:pt x="2839988" y="564615"/>
                  </a:lnTo>
                  <a:lnTo>
                    <a:pt x="2853978" y="564541"/>
                  </a:lnTo>
                  <a:lnTo>
                    <a:pt x="2867969" y="564453"/>
                  </a:lnTo>
                  <a:lnTo>
                    <a:pt x="2881959" y="564350"/>
                  </a:lnTo>
                  <a:lnTo>
                    <a:pt x="2895949" y="564229"/>
                  </a:lnTo>
                  <a:lnTo>
                    <a:pt x="2909939" y="564087"/>
                  </a:lnTo>
                  <a:lnTo>
                    <a:pt x="2923929" y="563921"/>
                  </a:lnTo>
                  <a:lnTo>
                    <a:pt x="2937919" y="563725"/>
                  </a:lnTo>
                  <a:lnTo>
                    <a:pt x="2951909" y="563495"/>
                  </a:lnTo>
                  <a:lnTo>
                    <a:pt x="2965899" y="563225"/>
                  </a:lnTo>
                  <a:lnTo>
                    <a:pt x="2979889" y="562907"/>
                  </a:lnTo>
                  <a:lnTo>
                    <a:pt x="2993879" y="562535"/>
                  </a:lnTo>
                  <a:lnTo>
                    <a:pt x="3007870" y="562098"/>
                  </a:lnTo>
                  <a:lnTo>
                    <a:pt x="3021860" y="561585"/>
                  </a:lnTo>
                  <a:lnTo>
                    <a:pt x="3035850" y="560983"/>
                  </a:lnTo>
                  <a:lnTo>
                    <a:pt x="3049840" y="560278"/>
                  </a:lnTo>
                  <a:lnTo>
                    <a:pt x="3063830" y="559450"/>
                  </a:lnTo>
                  <a:lnTo>
                    <a:pt x="3077820" y="558481"/>
                  </a:lnTo>
                  <a:lnTo>
                    <a:pt x="3091810" y="557347"/>
                  </a:lnTo>
                  <a:lnTo>
                    <a:pt x="3105800" y="556019"/>
                  </a:lnTo>
                  <a:lnTo>
                    <a:pt x="3119790" y="554466"/>
                  </a:lnTo>
                  <a:lnTo>
                    <a:pt x="3133780" y="552652"/>
                  </a:lnTo>
                  <a:lnTo>
                    <a:pt x="3147770" y="550534"/>
                  </a:lnTo>
                  <a:lnTo>
                    <a:pt x="3161761" y="548067"/>
                  </a:lnTo>
                  <a:lnTo>
                    <a:pt x="3175751" y="545194"/>
                  </a:lnTo>
                  <a:lnTo>
                    <a:pt x="3189741" y="541855"/>
                  </a:lnTo>
                  <a:lnTo>
                    <a:pt x="3203731" y="537983"/>
                  </a:lnTo>
                  <a:lnTo>
                    <a:pt x="3217721" y="533502"/>
                  </a:lnTo>
                  <a:lnTo>
                    <a:pt x="3231711" y="528330"/>
                  </a:lnTo>
                  <a:lnTo>
                    <a:pt x="3245701" y="522377"/>
                  </a:lnTo>
                  <a:lnTo>
                    <a:pt x="3259691" y="515549"/>
                  </a:lnTo>
                  <a:lnTo>
                    <a:pt x="3273681" y="507748"/>
                  </a:lnTo>
                  <a:lnTo>
                    <a:pt x="3287671" y="498875"/>
                  </a:lnTo>
                  <a:lnTo>
                    <a:pt x="3301661" y="488834"/>
                  </a:lnTo>
                  <a:lnTo>
                    <a:pt x="3315652" y="477537"/>
                  </a:lnTo>
                  <a:lnTo>
                    <a:pt x="3329642" y="464908"/>
                  </a:lnTo>
                  <a:lnTo>
                    <a:pt x="3343632" y="450892"/>
                  </a:lnTo>
                  <a:lnTo>
                    <a:pt x="3357622" y="435462"/>
                  </a:lnTo>
                  <a:lnTo>
                    <a:pt x="3371612" y="418622"/>
                  </a:lnTo>
                  <a:lnTo>
                    <a:pt x="3385602" y="400422"/>
                  </a:lnTo>
                  <a:lnTo>
                    <a:pt x="3399592" y="380953"/>
                  </a:lnTo>
                  <a:lnTo>
                    <a:pt x="3413582" y="360360"/>
                  </a:lnTo>
                  <a:lnTo>
                    <a:pt x="3427572" y="338831"/>
                  </a:lnTo>
                  <a:lnTo>
                    <a:pt x="3441562" y="316598"/>
                  </a:lnTo>
                  <a:lnTo>
                    <a:pt x="3455552" y="293928"/>
                  </a:lnTo>
                  <a:lnTo>
                    <a:pt x="3469543" y="271111"/>
                  </a:lnTo>
                  <a:lnTo>
                    <a:pt x="3483533" y="248442"/>
                  </a:lnTo>
                  <a:lnTo>
                    <a:pt x="3497523" y="226209"/>
                  </a:lnTo>
                  <a:lnTo>
                    <a:pt x="3511513" y="204680"/>
                  </a:lnTo>
                  <a:lnTo>
                    <a:pt x="3525503" y="184086"/>
                  </a:lnTo>
                  <a:lnTo>
                    <a:pt x="3539493" y="164618"/>
                  </a:lnTo>
                  <a:lnTo>
                    <a:pt x="3553483" y="146417"/>
                  </a:lnTo>
                  <a:lnTo>
                    <a:pt x="3567473" y="129578"/>
                  </a:lnTo>
                  <a:lnTo>
                    <a:pt x="3581463" y="114147"/>
                  </a:lnTo>
                  <a:lnTo>
                    <a:pt x="3595453" y="100131"/>
                  </a:lnTo>
                  <a:lnTo>
                    <a:pt x="3609444" y="87502"/>
                  </a:lnTo>
                  <a:lnTo>
                    <a:pt x="3623434" y="76205"/>
                  </a:lnTo>
                  <a:lnTo>
                    <a:pt x="3637424" y="66165"/>
                  </a:lnTo>
                  <a:lnTo>
                    <a:pt x="3651414" y="57292"/>
                  </a:lnTo>
                  <a:lnTo>
                    <a:pt x="3665404" y="49491"/>
                  </a:lnTo>
                  <a:lnTo>
                    <a:pt x="3679394" y="42663"/>
                  </a:lnTo>
                  <a:lnTo>
                    <a:pt x="3693384" y="36710"/>
                  </a:lnTo>
                  <a:lnTo>
                    <a:pt x="3707374" y="31537"/>
                  </a:lnTo>
                  <a:lnTo>
                    <a:pt x="3721364" y="27056"/>
                  </a:lnTo>
                  <a:lnTo>
                    <a:pt x="3735354" y="23184"/>
                  </a:lnTo>
                  <a:lnTo>
                    <a:pt x="3749344" y="19846"/>
                  </a:lnTo>
                  <a:lnTo>
                    <a:pt x="3763335" y="16973"/>
                  </a:lnTo>
                  <a:lnTo>
                    <a:pt x="3777325" y="14505"/>
                  </a:lnTo>
                  <a:lnTo>
                    <a:pt x="3791315" y="12388"/>
                  </a:lnTo>
                  <a:lnTo>
                    <a:pt x="3805305" y="10574"/>
                  </a:lnTo>
                  <a:lnTo>
                    <a:pt x="3819295" y="9021"/>
                  </a:lnTo>
                  <a:lnTo>
                    <a:pt x="3833285" y="7693"/>
                  </a:lnTo>
                  <a:lnTo>
                    <a:pt x="3847275" y="6558"/>
                  </a:lnTo>
                  <a:lnTo>
                    <a:pt x="3861265" y="5589"/>
                  </a:lnTo>
                  <a:lnTo>
                    <a:pt x="3875255" y="4762"/>
                  </a:lnTo>
                  <a:lnTo>
                    <a:pt x="3889245" y="4056"/>
                  </a:lnTo>
                  <a:lnTo>
                    <a:pt x="3903235" y="3455"/>
                  </a:lnTo>
                  <a:lnTo>
                    <a:pt x="3917226" y="2942"/>
                  </a:lnTo>
                  <a:lnTo>
                    <a:pt x="3931216" y="2505"/>
                  </a:lnTo>
                  <a:lnTo>
                    <a:pt x="3945206" y="2132"/>
                  </a:lnTo>
                  <a:lnTo>
                    <a:pt x="3959196" y="1815"/>
                  </a:lnTo>
                  <a:lnTo>
                    <a:pt x="3973186" y="1545"/>
                  </a:lnTo>
                  <a:lnTo>
                    <a:pt x="3987176" y="1315"/>
                  </a:lnTo>
                  <a:lnTo>
                    <a:pt x="4001166" y="1119"/>
                  </a:lnTo>
                  <a:lnTo>
                    <a:pt x="4015156" y="952"/>
                  </a:lnTo>
                  <a:lnTo>
                    <a:pt x="4029146" y="810"/>
                  </a:lnTo>
                  <a:lnTo>
                    <a:pt x="4043136" y="689"/>
                  </a:lnTo>
                  <a:lnTo>
                    <a:pt x="4057126" y="586"/>
                  </a:lnTo>
                  <a:lnTo>
                    <a:pt x="4071117" y="499"/>
                  </a:lnTo>
                  <a:lnTo>
                    <a:pt x="4085107" y="424"/>
                  </a:lnTo>
                  <a:lnTo>
                    <a:pt x="4099097" y="361"/>
                  </a:lnTo>
                  <a:lnTo>
                    <a:pt x="4113087" y="307"/>
                  </a:lnTo>
                  <a:lnTo>
                    <a:pt x="4127077" y="261"/>
                  </a:lnTo>
                  <a:lnTo>
                    <a:pt x="4141067" y="222"/>
                  </a:lnTo>
                  <a:lnTo>
                    <a:pt x="4155057" y="189"/>
                  </a:lnTo>
                </a:path>
              </a:pathLst>
            </a:custGeom>
            <a:ln w="40651" cap="flat">
              <a:solidFill>
                <a:srgbClr val="D3D3D3">
                  <a:alpha val="100000"/>
                </a:srgbClr>
              </a:solidFill>
              <a:prstDash val="solid"/>
              <a:round/>
            </a:ln>
          </p:spPr>
          <p:txBody>
            <a:bodyPr/>
            <a:lstStyle/>
            <a:p/>
          </p:txBody>
        </p:sp>
        <p:sp>
          <p:nvSpPr>
            <p:cNvPr id="49" name="pl49"/>
            <p:cNvSpPr/>
            <p:nvPr/>
          </p:nvSpPr>
          <p:spPr>
            <a:xfrm>
              <a:off x="2737948" y="1470172"/>
              <a:ext cx="4155057" cy="376567"/>
            </a:xfrm>
            <a:custGeom>
              <a:avLst/>
              <a:pathLst>
                <a:path w="4155057" h="376567">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63"/>
                  </a:lnTo>
                  <a:lnTo>
                    <a:pt x="1399009" y="85"/>
                  </a:lnTo>
                  <a:lnTo>
                    <a:pt x="1412999" y="111"/>
                  </a:lnTo>
                  <a:lnTo>
                    <a:pt x="1426989" y="141"/>
                  </a:lnTo>
                  <a:lnTo>
                    <a:pt x="1440979" y="177"/>
                  </a:lnTo>
                  <a:lnTo>
                    <a:pt x="1454969" y="220"/>
                  </a:lnTo>
                  <a:lnTo>
                    <a:pt x="1468959" y="269"/>
                  </a:lnTo>
                  <a:lnTo>
                    <a:pt x="1482949" y="328"/>
                  </a:lnTo>
                  <a:lnTo>
                    <a:pt x="1496939" y="396"/>
                  </a:lnTo>
                  <a:lnTo>
                    <a:pt x="1510930" y="477"/>
                  </a:lnTo>
                  <a:lnTo>
                    <a:pt x="1524920" y="571"/>
                  </a:lnTo>
                  <a:lnTo>
                    <a:pt x="1538910" y="683"/>
                  </a:lnTo>
                  <a:lnTo>
                    <a:pt x="1552900" y="813"/>
                  </a:lnTo>
                  <a:lnTo>
                    <a:pt x="1566890" y="966"/>
                  </a:lnTo>
                  <a:lnTo>
                    <a:pt x="1580880" y="1147"/>
                  </a:lnTo>
                  <a:lnTo>
                    <a:pt x="1594870" y="1358"/>
                  </a:lnTo>
                  <a:lnTo>
                    <a:pt x="1608860" y="1606"/>
                  </a:lnTo>
                  <a:lnTo>
                    <a:pt x="1622850" y="1898"/>
                  </a:lnTo>
                  <a:lnTo>
                    <a:pt x="1636840" y="2240"/>
                  </a:lnTo>
                  <a:lnTo>
                    <a:pt x="1650830" y="2641"/>
                  </a:lnTo>
                  <a:lnTo>
                    <a:pt x="1664821" y="3111"/>
                  </a:lnTo>
                  <a:lnTo>
                    <a:pt x="1678811" y="3663"/>
                  </a:lnTo>
                  <a:lnTo>
                    <a:pt x="1692801" y="4309"/>
                  </a:lnTo>
                  <a:lnTo>
                    <a:pt x="1706791" y="5065"/>
                  </a:lnTo>
                  <a:lnTo>
                    <a:pt x="1720781" y="5951"/>
                  </a:lnTo>
                  <a:lnTo>
                    <a:pt x="1734771" y="6986"/>
                  </a:lnTo>
                  <a:lnTo>
                    <a:pt x="1748761" y="8195"/>
                  </a:lnTo>
                  <a:lnTo>
                    <a:pt x="1762751" y="9607"/>
                  </a:lnTo>
                  <a:lnTo>
                    <a:pt x="1776741" y="11252"/>
                  </a:lnTo>
                  <a:lnTo>
                    <a:pt x="1790731" y="13167"/>
                  </a:lnTo>
                  <a:lnTo>
                    <a:pt x="1804722" y="15393"/>
                  </a:lnTo>
                  <a:lnTo>
                    <a:pt x="1818712" y="17974"/>
                  </a:lnTo>
                  <a:lnTo>
                    <a:pt x="1832702" y="20961"/>
                  </a:lnTo>
                  <a:lnTo>
                    <a:pt x="1846692" y="24410"/>
                  </a:lnTo>
                  <a:lnTo>
                    <a:pt x="1860682" y="28379"/>
                  </a:lnTo>
                  <a:lnTo>
                    <a:pt x="1874672" y="32931"/>
                  </a:lnTo>
                  <a:lnTo>
                    <a:pt x="1888662" y="38131"/>
                  </a:lnTo>
                  <a:lnTo>
                    <a:pt x="1902652" y="44046"/>
                  </a:lnTo>
                  <a:lnTo>
                    <a:pt x="1916642" y="50740"/>
                  </a:lnTo>
                  <a:lnTo>
                    <a:pt x="1930632" y="58272"/>
                  </a:lnTo>
                  <a:lnTo>
                    <a:pt x="1944622" y="66691"/>
                  </a:lnTo>
                  <a:lnTo>
                    <a:pt x="1958613" y="76035"/>
                  </a:lnTo>
                  <a:lnTo>
                    <a:pt x="1972603" y="86322"/>
                  </a:lnTo>
                  <a:lnTo>
                    <a:pt x="1986593" y="97548"/>
                  </a:lnTo>
                  <a:lnTo>
                    <a:pt x="2000583" y="109682"/>
                  </a:lnTo>
                  <a:lnTo>
                    <a:pt x="2014573" y="122661"/>
                  </a:lnTo>
                  <a:lnTo>
                    <a:pt x="2028563" y="136390"/>
                  </a:lnTo>
                  <a:lnTo>
                    <a:pt x="2042553" y="150743"/>
                  </a:lnTo>
                  <a:lnTo>
                    <a:pt x="2056543" y="165564"/>
                  </a:lnTo>
                  <a:lnTo>
                    <a:pt x="2070533" y="180677"/>
                  </a:lnTo>
                  <a:lnTo>
                    <a:pt x="2084523" y="195889"/>
                  </a:lnTo>
                  <a:lnTo>
                    <a:pt x="2098513" y="211002"/>
                  </a:lnTo>
                  <a:lnTo>
                    <a:pt x="2112504" y="225824"/>
                  </a:lnTo>
                  <a:lnTo>
                    <a:pt x="2126494" y="240177"/>
                  </a:lnTo>
                  <a:lnTo>
                    <a:pt x="2140484" y="253906"/>
                  </a:lnTo>
                  <a:lnTo>
                    <a:pt x="2154474" y="266884"/>
                  </a:lnTo>
                  <a:lnTo>
                    <a:pt x="2168464" y="279018"/>
                  </a:lnTo>
                  <a:lnTo>
                    <a:pt x="2182454" y="290244"/>
                  </a:lnTo>
                  <a:lnTo>
                    <a:pt x="2196444" y="300532"/>
                  </a:lnTo>
                  <a:lnTo>
                    <a:pt x="2210434" y="309875"/>
                  </a:lnTo>
                  <a:lnTo>
                    <a:pt x="2224424" y="318295"/>
                  </a:lnTo>
                  <a:lnTo>
                    <a:pt x="2238414" y="325826"/>
                  </a:lnTo>
                  <a:lnTo>
                    <a:pt x="2252404" y="332520"/>
                  </a:lnTo>
                  <a:lnTo>
                    <a:pt x="2266395" y="338435"/>
                  </a:lnTo>
                  <a:lnTo>
                    <a:pt x="2280385" y="343636"/>
                  </a:lnTo>
                  <a:lnTo>
                    <a:pt x="2294375" y="348188"/>
                  </a:lnTo>
                  <a:lnTo>
                    <a:pt x="2308365" y="352156"/>
                  </a:lnTo>
                  <a:lnTo>
                    <a:pt x="2322355" y="355605"/>
                  </a:lnTo>
                  <a:lnTo>
                    <a:pt x="2336345" y="358592"/>
                  </a:lnTo>
                  <a:lnTo>
                    <a:pt x="2350335" y="361174"/>
                  </a:lnTo>
                  <a:lnTo>
                    <a:pt x="2364325" y="363399"/>
                  </a:lnTo>
                  <a:lnTo>
                    <a:pt x="2378315" y="365314"/>
                  </a:lnTo>
                  <a:lnTo>
                    <a:pt x="2392305" y="366960"/>
                  </a:lnTo>
                  <a:lnTo>
                    <a:pt x="2406296" y="368371"/>
                  </a:lnTo>
                  <a:lnTo>
                    <a:pt x="2420286" y="369581"/>
                  </a:lnTo>
                  <a:lnTo>
                    <a:pt x="2434276" y="370616"/>
                  </a:lnTo>
                  <a:lnTo>
                    <a:pt x="2448266" y="371501"/>
                  </a:lnTo>
                  <a:lnTo>
                    <a:pt x="2462256" y="372258"/>
                  </a:lnTo>
                  <a:lnTo>
                    <a:pt x="2476246" y="372904"/>
                  </a:lnTo>
                  <a:lnTo>
                    <a:pt x="2490236" y="373455"/>
                  </a:lnTo>
                  <a:lnTo>
                    <a:pt x="2504226" y="373925"/>
                  </a:lnTo>
                  <a:lnTo>
                    <a:pt x="2518216" y="374327"/>
                  </a:lnTo>
                  <a:lnTo>
                    <a:pt x="2532206" y="374669"/>
                  </a:lnTo>
                  <a:lnTo>
                    <a:pt x="2546196" y="374960"/>
                  </a:lnTo>
                  <a:lnTo>
                    <a:pt x="2560187" y="375208"/>
                  </a:lnTo>
                  <a:lnTo>
                    <a:pt x="2574177" y="375420"/>
                  </a:lnTo>
                  <a:lnTo>
                    <a:pt x="2588167" y="375600"/>
                  </a:lnTo>
                  <a:lnTo>
                    <a:pt x="2602157" y="375753"/>
                  </a:lnTo>
                  <a:lnTo>
                    <a:pt x="2616147" y="375884"/>
                  </a:lnTo>
                  <a:lnTo>
                    <a:pt x="2630137" y="375995"/>
                  </a:lnTo>
                  <a:lnTo>
                    <a:pt x="2644127" y="376090"/>
                  </a:lnTo>
                  <a:lnTo>
                    <a:pt x="2658117" y="376170"/>
                  </a:lnTo>
                  <a:lnTo>
                    <a:pt x="2672107" y="376239"/>
                  </a:lnTo>
                  <a:lnTo>
                    <a:pt x="2686097" y="376297"/>
                  </a:lnTo>
                  <a:lnTo>
                    <a:pt x="2700087" y="376347"/>
                  </a:lnTo>
                  <a:lnTo>
                    <a:pt x="2714078" y="376389"/>
                  </a:lnTo>
                  <a:lnTo>
                    <a:pt x="2728068" y="376425"/>
                  </a:lnTo>
                  <a:lnTo>
                    <a:pt x="2742058" y="376455"/>
                  </a:lnTo>
                  <a:lnTo>
                    <a:pt x="2756048" y="376481"/>
                  </a:lnTo>
                  <a:lnTo>
                    <a:pt x="2770038" y="376504"/>
                  </a:lnTo>
                  <a:lnTo>
                    <a:pt x="2770038" y="376567"/>
                  </a:lnTo>
                  <a:lnTo>
                    <a:pt x="2784028" y="376556"/>
                  </a:lnTo>
                  <a:lnTo>
                    <a:pt x="2798018" y="376543"/>
                  </a:lnTo>
                  <a:lnTo>
                    <a:pt x="2812008" y="376527"/>
                  </a:lnTo>
                  <a:lnTo>
                    <a:pt x="2825998" y="376509"/>
                  </a:lnTo>
                  <a:lnTo>
                    <a:pt x="2839988" y="376488"/>
                  </a:lnTo>
                  <a:lnTo>
                    <a:pt x="2853978" y="376463"/>
                  </a:lnTo>
                  <a:lnTo>
                    <a:pt x="2867969" y="376434"/>
                  </a:lnTo>
                  <a:lnTo>
                    <a:pt x="2881959" y="376400"/>
                  </a:lnTo>
                  <a:lnTo>
                    <a:pt x="2895949" y="376360"/>
                  </a:lnTo>
                  <a:lnTo>
                    <a:pt x="2909939" y="376312"/>
                  </a:lnTo>
                  <a:lnTo>
                    <a:pt x="2923929" y="376257"/>
                  </a:lnTo>
                  <a:lnTo>
                    <a:pt x="2937919" y="376192"/>
                  </a:lnTo>
                  <a:lnTo>
                    <a:pt x="2951909" y="376115"/>
                  </a:lnTo>
                  <a:lnTo>
                    <a:pt x="2965899" y="376025"/>
                  </a:lnTo>
                  <a:lnTo>
                    <a:pt x="2979889" y="375919"/>
                  </a:lnTo>
                  <a:lnTo>
                    <a:pt x="2993879" y="375795"/>
                  </a:lnTo>
                  <a:lnTo>
                    <a:pt x="3007870" y="375649"/>
                  </a:lnTo>
                  <a:lnTo>
                    <a:pt x="3021860" y="375478"/>
                  </a:lnTo>
                  <a:lnTo>
                    <a:pt x="3035850" y="375278"/>
                  </a:lnTo>
                  <a:lnTo>
                    <a:pt x="3049840" y="375042"/>
                  </a:lnTo>
                  <a:lnTo>
                    <a:pt x="3063830" y="374767"/>
                  </a:lnTo>
                  <a:lnTo>
                    <a:pt x="3077820" y="374444"/>
                  </a:lnTo>
                  <a:lnTo>
                    <a:pt x="3091810" y="374066"/>
                  </a:lnTo>
                  <a:lnTo>
                    <a:pt x="3105800" y="373623"/>
                  </a:lnTo>
                  <a:lnTo>
                    <a:pt x="3119790" y="373105"/>
                  </a:lnTo>
                  <a:lnTo>
                    <a:pt x="3133780" y="372501"/>
                  </a:lnTo>
                  <a:lnTo>
                    <a:pt x="3147770" y="371795"/>
                  </a:lnTo>
                  <a:lnTo>
                    <a:pt x="3161761" y="370972"/>
                  </a:lnTo>
                  <a:lnTo>
                    <a:pt x="3175751" y="370015"/>
                  </a:lnTo>
                  <a:lnTo>
                    <a:pt x="3189741" y="368902"/>
                  </a:lnTo>
                  <a:lnTo>
                    <a:pt x="3203731" y="367611"/>
                  </a:lnTo>
                  <a:lnTo>
                    <a:pt x="3217721" y="366117"/>
                  </a:lnTo>
                  <a:lnTo>
                    <a:pt x="3231711" y="364393"/>
                  </a:lnTo>
                  <a:lnTo>
                    <a:pt x="3245701" y="362409"/>
                  </a:lnTo>
                  <a:lnTo>
                    <a:pt x="3259691" y="360133"/>
                  </a:lnTo>
                  <a:lnTo>
                    <a:pt x="3273681" y="357533"/>
                  </a:lnTo>
                  <a:lnTo>
                    <a:pt x="3287671" y="354575"/>
                  </a:lnTo>
                  <a:lnTo>
                    <a:pt x="3301661" y="351228"/>
                  </a:lnTo>
                  <a:lnTo>
                    <a:pt x="3315652" y="347462"/>
                  </a:lnTo>
                  <a:lnTo>
                    <a:pt x="3329642" y="343253"/>
                  </a:lnTo>
                  <a:lnTo>
                    <a:pt x="3343632" y="338581"/>
                  </a:lnTo>
                  <a:lnTo>
                    <a:pt x="3357622" y="333437"/>
                  </a:lnTo>
                  <a:lnTo>
                    <a:pt x="3371612" y="327824"/>
                  </a:lnTo>
                  <a:lnTo>
                    <a:pt x="3385602" y="321757"/>
                  </a:lnTo>
                  <a:lnTo>
                    <a:pt x="3399592" y="315268"/>
                  </a:lnTo>
                  <a:lnTo>
                    <a:pt x="3413582" y="308403"/>
                  </a:lnTo>
                  <a:lnTo>
                    <a:pt x="3427572" y="301227"/>
                  </a:lnTo>
                  <a:lnTo>
                    <a:pt x="3441562" y="293816"/>
                  </a:lnTo>
                  <a:lnTo>
                    <a:pt x="3455552" y="286259"/>
                  </a:lnTo>
                  <a:lnTo>
                    <a:pt x="3469543" y="278654"/>
                  </a:lnTo>
                  <a:lnTo>
                    <a:pt x="3483533" y="271097"/>
                  </a:lnTo>
                  <a:lnTo>
                    <a:pt x="3497523" y="263686"/>
                  </a:lnTo>
                  <a:lnTo>
                    <a:pt x="3511513" y="256510"/>
                  </a:lnTo>
                  <a:lnTo>
                    <a:pt x="3525503" y="249645"/>
                  </a:lnTo>
                  <a:lnTo>
                    <a:pt x="3539493" y="243156"/>
                  </a:lnTo>
                  <a:lnTo>
                    <a:pt x="3553483" y="237089"/>
                  </a:lnTo>
                  <a:lnTo>
                    <a:pt x="3567473" y="231476"/>
                  </a:lnTo>
                  <a:lnTo>
                    <a:pt x="3581463" y="226332"/>
                  </a:lnTo>
                  <a:lnTo>
                    <a:pt x="3595453" y="221660"/>
                  </a:lnTo>
                  <a:lnTo>
                    <a:pt x="3609444" y="217451"/>
                  </a:lnTo>
                  <a:lnTo>
                    <a:pt x="3623434" y="213685"/>
                  </a:lnTo>
                  <a:lnTo>
                    <a:pt x="3637424" y="210338"/>
                  </a:lnTo>
                  <a:lnTo>
                    <a:pt x="3651414" y="207381"/>
                  </a:lnTo>
                  <a:lnTo>
                    <a:pt x="3665404" y="204780"/>
                  </a:lnTo>
                  <a:lnTo>
                    <a:pt x="3679394" y="202504"/>
                  </a:lnTo>
                  <a:lnTo>
                    <a:pt x="3693384" y="200520"/>
                  </a:lnTo>
                  <a:lnTo>
                    <a:pt x="3707374" y="198796"/>
                  </a:lnTo>
                  <a:lnTo>
                    <a:pt x="3721364" y="197302"/>
                  </a:lnTo>
                  <a:lnTo>
                    <a:pt x="3735354" y="196011"/>
                  </a:lnTo>
                  <a:lnTo>
                    <a:pt x="3749344" y="194899"/>
                  </a:lnTo>
                  <a:lnTo>
                    <a:pt x="3763335" y="193941"/>
                  </a:lnTo>
                  <a:lnTo>
                    <a:pt x="3777325" y="193118"/>
                  </a:lnTo>
                  <a:lnTo>
                    <a:pt x="3791315" y="192413"/>
                  </a:lnTo>
                  <a:lnTo>
                    <a:pt x="3805305" y="191808"/>
                  </a:lnTo>
                  <a:lnTo>
                    <a:pt x="3819295" y="191290"/>
                  </a:lnTo>
                  <a:lnTo>
                    <a:pt x="3833285" y="190848"/>
                  </a:lnTo>
                  <a:lnTo>
                    <a:pt x="3847275" y="190469"/>
                  </a:lnTo>
                  <a:lnTo>
                    <a:pt x="3861265" y="190146"/>
                  </a:lnTo>
                  <a:lnTo>
                    <a:pt x="3875255" y="189871"/>
                  </a:lnTo>
                  <a:lnTo>
                    <a:pt x="3889245" y="189635"/>
                  </a:lnTo>
                  <a:lnTo>
                    <a:pt x="3903235" y="189435"/>
                  </a:lnTo>
                  <a:lnTo>
                    <a:pt x="3917226" y="189264"/>
                  </a:lnTo>
                  <a:lnTo>
                    <a:pt x="3931216" y="189118"/>
                  </a:lnTo>
                  <a:lnTo>
                    <a:pt x="3945206" y="188994"/>
                  </a:lnTo>
                  <a:lnTo>
                    <a:pt x="3959196" y="188888"/>
                  </a:lnTo>
                  <a:lnTo>
                    <a:pt x="3973186" y="188798"/>
                  </a:lnTo>
                  <a:lnTo>
                    <a:pt x="3987176" y="188722"/>
                  </a:lnTo>
                  <a:lnTo>
                    <a:pt x="4001166" y="188656"/>
                  </a:lnTo>
                  <a:lnTo>
                    <a:pt x="4015156" y="188601"/>
                  </a:lnTo>
                  <a:lnTo>
                    <a:pt x="4029146" y="188553"/>
                  </a:lnTo>
                  <a:lnTo>
                    <a:pt x="4043136" y="188513"/>
                  </a:lnTo>
                  <a:lnTo>
                    <a:pt x="4057126" y="188479"/>
                  </a:lnTo>
                  <a:lnTo>
                    <a:pt x="4071117" y="188450"/>
                  </a:lnTo>
                  <a:lnTo>
                    <a:pt x="4085107" y="188425"/>
                  </a:lnTo>
                  <a:lnTo>
                    <a:pt x="4099097" y="188404"/>
                  </a:lnTo>
                  <a:lnTo>
                    <a:pt x="4113087" y="188386"/>
                  </a:lnTo>
                  <a:lnTo>
                    <a:pt x="4127077" y="188370"/>
                  </a:lnTo>
                  <a:lnTo>
                    <a:pt x="4141067" y="188357"/>
                  </a:lnTo>
                  <a:lnTo>
                    <a:pt x="4155057" y="188346"/>
                  </a:lnTo>
                </a:path>
              </a:pathLst>
            </a:custGeom>
            <a:ln w="40651" cap="flat">
              <a:solidFill>
                <a:srgbClr val="D3D3D3">
                  <a:alpha val="100000"/>
                </a:srgbClr>
              </a:solidFill>
              <a:prstDash val="solid"/>
              <a:round/>
            </a:ln>
          </p:spPr>
          <p:txBody>
            <a:bodyPr/>
            <a:lstStyle/>
            <a:p/>
          </p:txBody>
        </p:sp>
        <p:sp>
          <p:nvSpPr>
            <p:cNvPr id="50" name="pl50"/>
            <p:cNvSpPr/>
            <p:nvPr/>
          </p:nvSpPr>
          <p:spPr>
            <a:xfrm>
              <a:off x="2737948" y="4107090"/>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165230"/>
              <a:ext cx="4155057" cy="564977"/>
            </a:xfrm>
            <a:custGeom>
              <a:avLst/>
              <a:pathLst>
                <a:path w="4155057" h="564977">
                  <a:moveTo>
                    <a:pt x="0" y="376756"/>
                  </a:moveTo>
                  <a:lnTo>
                    <a:pt x="13990" y="376767"/>
                  </a:lnTo>
                  <a:lnTo>
                    <a:pt x="27980" y="376780"/>
                  </a:lnTo>
                  <a:lnTo>
                    <a:pt x="41970" y="376796"/>
                  </a:lnTo>
                  <a:lnTo>
                    <a:pt x="55960" y="376814"/>
                  </a:lnTo>
                  <a:lnTo>
                    <a:pt x="69950" y="376835"/>
                  </a:lnTo>
                  <a:lnTo>
                    <a:pt x="83940" y="376860"/>
                  </a:lnTo>
                  <a:lnTo>
                    <a:pt x="97930" y="376889"/>
                  </a:lnTo>
                  <a:lnTo>
                    <a:pt x="111920" y="376923"/>
                  </a:lnTo>
                  <a:lnTo>
                    <a:pt x="125910" y="376963"/>
                  </a:lnTo>
                  <a:lnTo>
                    <a:pt x="139900" y="377011"/>
                  </a:lnTo>
                  <a:lnTo>
                    <a:pt x="153891" y="377066"/>
                  </a:lnTo>
                  <a:lnTo>
                    <a:pt x="167881" y="377132"/>
                  </a:lnTo>
                  <a:lnTo>
                    <a:pt x="181871" y="377208"/>
                  </a:lnTo>
                  <a:lnTo>
                    <a:pt x="195861" y="377298"/>
                  </a:lnTo>
                  <a:lnTo>
                    <a:pt x="209851" y="377404"/>
                  </a:lnTo>
                  <a:lnTo>
                    <a:pt x="223841" y="377528"/>
                  </a:lnTo>
                  <a:lnTo>
                    <a:pt x="237831" y="377674"/>
                  </a:lnTo>
                  <a:lnTo>
                    <a:pt x="251821" y="377845"/>
                  </a:lnTo>
                  <a:lnTo>
                    <a:pt x="265811" y="378045"/>
                  </a:lnTo>
                  <a:lnTo>
                    <a:pt x="279801" y="378281"/>
                  </a:lnTo>
                  <a:lnTo>
                    <a:pt x="293791" y="378556"/>
                  </a:lnTo>
                  <a:lnTo>
                    <a:pt x="307782" y="378879"/>
                  </a:lnTo>
                  <a:lnTo>
                    <a:pt x="321772" y="379258"/>
                  </a:lnTo>
                  <a:lnTo>
                    <a:pt x="335762" y="379700"/>
                  </a:lnTo>
                  <a:lnTo>
                    <a:pt x="349752" y="380218"/>
                  </a:lnTo>
                  <a:lnTo>
                    <a:pt x="363742" y="380823"/>
                  </a:lnTo>
                  <a:lnTo>
                    <a:pt x="377732" y="381528"/>
                  </a:lnTo>
                  <a:lnTo>
                    <a:pt x="391722" y="382351"/>
                  </a:lnTo>
                  <a:lnTo>
                    <a:pt x="405712" y="383309"/>
                  </a:lnTo>
                  <a:lnTo>
                    <a:pt x="419702" y="384421"/>
                  </a:lnTo>
                  <a:lnTo>
                    <a:pt x="433692" y="385712"/>
                  </a:lnTo>
                  <a:lnTo>
                    <a:pt x="447682" y="387206"/>
                  </a:lnTo>
                  <a:lnTo>
                    <a:pt x="461673" y="388930"/>
                  </a:lnTo>
                  <a:lnTo>
                    <a:pt x="475663" y="390914"/>
                  </a:lnTo>
                  <a:lnTo>
                    <a:pt x="489653" y="393190"/>
                  </a:lnTo>
                  <a:lnTo>
                    <a:pt x="503643" y="395791"/>
                  </a:lnTo>
                  <a:lnTo>
                    <a:pt x="517633" y="398748"/>
                  </a:lnTo>
                  <a:lnTo>
                    <a:pt x="531623" y="402095"/>
                  </a:lnTo>
                  <a:lnTo>
                    <a:pt x="545613" y="405861"/>
                  </a:lnTo>
                  <a:lnTo>
                    <a:pt x="559603" y="410070"/>
                  </a:lnTo>
                  <a:lnTo>
                    <a:pt x="573593" y="414742"/>
                  </a:lnTo>
                  <a:lnTo>
                    <a:pt x="587583" y="419886"/>
                  </a:lnTo>
                  <a:lnTo>
                    <a:pt x="601574" y="425499"/>
                  </a:lnTo>
                  <a:lnTo>
                    <a:pt x="615564" y="431566"/>
                  </a:lnTo>
                  <a:lnTo>
                    <a:pt x="629554" y="438055"/>
                  </a:lnTo>
                  <a:lnTo>
                    <a:pt x="643544" y="444920"/>
                  </a:lnTo>
                  <a:lnTo>
                    <a:pt x="657534" y="452096"/>
                  </a:lnTo>
                  <a:lnTo>
                    <a:pt x="671524" y="459507"/>
                  </a:lnTo>
                  <a:lnTo>
                    <a:pt x="685514" y="467064"/>
                  </a:lnTo>
                  <a:lnTo>
                    <a:pt x="699504" y="474669"/>
                  </a:lnTo>
                  <a:lnTo>
                    <a:pt x="713494" y="482226"/>
                  </a:lnTo>
                  <a:lnTo>
                    <a:pt x="727484" y="489637"/>
                  </a:lnTo>
                  <a:lnTo>
                    <a:pt x="741474" y="496813"/>
                  </a:lnTo>
                  <a:lnTo>
                    <a:pt x="755465" y="503678"/>
                  </a:lnTo>
                  <a:lnTo>
                    <a:pt x="769455" y="510167"/>
                  </a:lnTo>
                  <a:lnTo>
                    <a:pt x="783445" y="516234"/>
                  </a:lnTo>
                  <a:lnTo>
                    <a:pt x="797435" y="521847"/>
                  </a:lnTo>
                  <a:lnTo>
                    <a:pt x="811425" y="526991"/>
                  </a:lnTo>
                  <a:lnTo>
                    <a:pt x="825415" y="531663"/>
                  </a:lnTo>
                  <a:lnTo>
                    <a:pt x="839405" y="535872"/>
                  </a:lnTo>
                  <a:lnTo>
                    <a:pt x="853395" y="539638"/>
                  </a:lnTo>
                  <a:lnTo>
                    <a:pt x="867385" y="542985"/>
                  </a:lnTo>
                  <a:lnTo>
                    <a:pt x="881375" y="545942"/>
                  </a:lnTo>
                  <a:lnTo>
                    <a:pt x="895365" y="548543"/>
                  </a:lnTo>
                  <a:lnTo>
                    <a:pt x="909356" y="550819"/>
                  </a:lnTo>
                  <a:lnTo>
                    <a:pt x="923346" y="552803"/>
                  </a:lnTo>
                  <a:lnTo>
                    <a:pt x="937336" y="554527"/>
                  </a:lnTo>
                  <a:lnTo>
                    <a:pt x="951326" y="556021"/>
                  </a:lnTo>
                  <a:lnTo>
                    <a:pt x="965316" y="557312"/>
                  </a:lnTo>
                  <a:lnTo>
                    <a:pt x="979306" y="558425"/>
                  </a:lnTo>
                  <a:lnTo>
                    <a:pt x="993296" y="559382"/>
                  </a:lnTo>
                  <a:lnTo>
                    <a:pt x="1007286" y="560205"/>
                  </a:lnTo>
                  <a:lnTo>
                    <a:pt x="1021276" y="560911"/>
                  </a:lnTo>
                  <a:lnTo>
                    <a:pt x="1035266" y="561515"/>
                  </a:lnTo>
                  <a:lnTo>
                    <a:pt x="1049256" y="562033"/>
                  </a:lnTo>
                  <a:lnTo>
                    <a:pt x="1063247" y="562475"/>
                  </a:lnTo>
                  <a:lnTo>
                    <a:pt x="1077237" y="562854"/>
                  </a:lnTo>
                  <a:lnTo>
                    <a:pt x="1091227" y="563177"/>
                  </a:lnTo>
                  <a:lnTo>
                    <a:pt x="1105217" y="563452"/>
                  </a:lnTo>
                  <a:lnTo>
                    <a:pt x="1119207" y="563688"/>
                  </a:lnTo>
                  <a:lnTo>
                    <a:pt x="1133197" y="563888"/>
                  </a:lnTo>
                  <a:lnTo>
                    <a:pt x="1147187" y="564059"/>
                  </a:lnTo>
                  <a:lnTo>
                    <a:pt x="1161177" y="564205"/>
                  </a:lnTo>
                  <a:lnTo>
                    <a:pt x="1175167" y="564329"/>
                  </a:lnTo>
                  <a:lnTo>
                    <a:pt x="1189157" y="564435"/>
                  </a:lnTo>
                  <a:lnTo>
                    <a:pt x="1203148" y="564525"/>
                  </a:lnTo>
                  <a:lnTo>
                    <a:pt x="1217138" y="564602"/>
                  </a:lnTo>
                  <a:lnTo>
                    <a:pt x="1231128" y="564667"/>
                  </a:lnTo>
                  <a:lnTo>
                    <a:pt x="1245118" y="564722"/>
                  </a:lnTo>
                  <a:lnTo>
                    <a:pt x="1259108" y="564770"/>
                  </a:lnTo>
                  <a:lnTo>
                    <a:pt x="1273098" y="564810"/>
                  </a:lnTo>
                  <a:lnTo>
                    <a:pt x="1287088" y="564844"/>
                  </a:lnTo>
                  <a:lnTo>
                    <a:pt x="1301078" y="564873"/>
                  </a:lnTo>
                  <a:lnTo>
                    <a:pt x="1315068" y="564898"/>
                  </a:lnTo>
                  <a:lnTo>
                    <a:pt x="1329058" y="564919"/>
                  </a:lnTo>
                  <a:lnTo>
                    <a:pt x="1343048" y="564937"/>
                  </a:lnTo>
                  <a:lnTo>
                    <a:pt x="1357039" y="564953"/>
                  </a:lnTo>
                  <a:lnTo>
                    <a:pt x="1371029" y="564966"/>
                  </a:lnTo>
                  <a:lnTo>
                    <a:pt x="1385019" y="564977"/>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1184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53" name="pl53"/>
            <p:cNvSpPr/>
            <p:nvPr/>
          </p:nvSpPr>
          <p:spPr>
            <a:xfrm>
              <a:off x="2737948" y="29768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4672005"/>
              <a:ext cx="4155057" cy="188346"/>
            </a:xfrm>
            <a:custGeom>
              <a:avLst/>
              <a:pathLst>
                <a:path w="4155057" h="188346">
                  <a:moveTo>
                    <a:pt x="0" y="188346"/>
                  </a:moveTo>
                  <a:lnTo>
                    <a:pt x="13990" y="188346"/>
                  </a:lnTo>
                  <a:lnTo>
                    <a:pt x="27980" y="188346"/>
                  </a:lnTo>
                  <a:lnTo>
                    <a:pt x="41970" y="188346"/>
                  </a:lnTo>
                  <a:lnTo>
                    <a:pt x="55960" y="188346"/>
                  </a:lnTo>
                  <a:lnTo>
                    <a:pt x="69950" y="188346"/>
                  </a:lnTo>
                  <a:lnTo>
                    <a:pt x="83940" y="188346"/>
                  </a:lnTo>
                  <a:lnTo>
                    <a:pt x="97930" y="188346"/>
                  </a:lnTo>
                  <a:lnTo>
                    <a:pt x="111920" y="188346"/>
                  </a:lnTo>
                  <a:lnTo>
                    <a:pt x="125910" y="188346"/>
                  </a:lnTo>
                  <a:lnTo>
                    <a:pt x="139900" y="188346"/>
                  </a:lnTo>
                  <a:lnTo>
                    <a:pt x="153891" y="188346"/>
                  </a:lnTo>
                  <a:lnTo>
                    <a:pt x="167881" y="188346"/>
                  </a:lnTo>
                  <a:lnTo>
                    <a:pt x="181871" y="188346"/>
                  </a:lnTo>
                  <a:lnTo>
                    <a:pt x="195861" y="188346"/>
                  </a:lnTo>
                  <a:lnTo>
                    <a:pt x="209851" y="188346"/>
                  </a:lnTo>
                  <a:lnTo>
                    <a:pt x="223841" y="188346"/>
                  </a:lnTo>
                  <a:lnTo>
                    <a:pt x="237831" y="188346"/>
                  </a:lnTo>
                  <a:lnTo>
                    <a:pt x="251821" y="188346"/>
                  </a:lnTo>
                  <a:lnTo>
                    <a:pt x="265811" y="188346"/>
                  </a:lnTo>
                  <a:lnTo>
                    <a:pt x="279801" y="188346"/>
                  </a:lnTo>
                  <a:lnTo>
                    <a:pt x="293791" y="188346"/>
                  </a:lnTo>
                  <a:lnTo>
                    <a:pt x="307782" y="188346"/>
                  </a:lnTo>
                  <a:lnTo>
                    <a:pt x="321772" y="188346"/>
                  </a:lnTo>
                  <a:lnTo>
                    <a:pt x="335762" y="188346"/>
                  </a:lnTo>
                  <a:lnTo>
                    <a:pt x="349752" y="188346"/>
                  </a:lnTo>
                  <a:lnTo>
                    <a:pt x="363742" y="188346"/>
                  </a:lnTo>
                  <a:lnTo>
                    <a:pt x="377732" y="188346"/>
                  </a:lnTo>
                  <a:lnTo>
                    <a:pt x="391722" y="188346"/>
                  </a:lnTo>
                  <a:lnTo>
                    <a:pt x="405712" y="188346"/>
                  </a:lnTo>
                  <a:lnTo>
                    <a:pt x="419702" y="188346"/>
                  </a:lnTo>
                  <a:lnTo>
                    <a:pt x="433692" y="188346"/>
                  </a:lnTo>
                  <a:lnTo>
                    <a:pt x="447682" y="188346"/>
                  </a:lnTo>
                  <a:lnTo>
                    <a:pt x="461673" y="188346"/>
                  </a:lnTo>
                  <a:lnTo>
                    <a:pt x="475663" y="188346"/>
                  </a:lnTo>
                  <a:lnTo>
                    <a:pt x="489653" y="188346"/>
                  </a:lnTo>
                  <a:lnTo>
                    <a:pt x="503643" y="188346"/>
                  </a:lnTo>
                  <a:lnTo>
                    <a:pt x="517633" y="188346"/>
                  </a:lnTo>
                  <a:lnTo>
                    <a:pt x="531623" y="188346"/>
                  </a:lnTo>
                  <a:lnTo>
                    <a:pt x="545613" y="188346"/>
                  </a:lnTo>
                  <a:lnTo>
                    <a:pt x="559603" y="188346"/>
                  </a:lnTo>
                  <a:lnTo>
                    <a:pt x="573593" y="188346"/>
                  </a:lnTo>
                  <a:lnTo>
                    <a:pt x="587583" y="188346"/>
                  </a:lnTo>
                  <a:lnTo>
                    <a:pt x="601574" y="188346"/>
                  </a:lnTo>
                  <a:lnTo>
                    <a:pt x="615564" y="188346"/>
                  </a:lnTo>
                  <a:lnTo>
                    <a:pt x="629554" y="188346"/>
                  </a:lnTo>
                  <a:lnTo>
                    <a:pt x="643544" y="188346"/>
                  </a:lnTo>
                  <a:lnTo>
                    <a:pt x="657534" y="188346"/>
                  </a:lnTo>
                  <a:lnTo>
                    <a:pt x="671524" y="188346"/>
                  </a:lnTo>
                  <a:lnTo>
                    <a:pt x="685514" y="188346"/>
                  </a:lnTo>
                  <a:lnTo>
                    <a:pt x="699504" y="188346"/>
                  </a:lnTo>
                  <a:lnTo>
                    <a:pt x="713494" y="188346"/>
                  </a:lnTo>
                  <a:lnTo>
                    <a:pt x="727484" y="188346"/>
                  </a:lnTo>
                  <a:lnTo>
                    <a:pt x="741474" y="188346"/>
                  </a:lnTo>
                  <a:lnTo>
                    <a:pt x="755465" y="188346"/>
                  </a:lnTo>
                  <a:lnTo>
                    <a:pt x="769455" y="188346"/>
                  </a:lnTo>
                  <a:lnTo>
                    <a:pt x="783445" y="188346"/>
                  </a:lnTo>
                  <a:lnTo>
                    <a:pt x="797435" y="188346"/>
                  </a:lnTo>
                  <a:lnTo>
                    <a:pt x="811425" y="188346"/>
                  </a:lnTo>
                  <a:lnTo>
                    <a:pt x="825415" y="188346"/>
                  </a:lnTo>
                  <a:lnTo>
                    <a:pt x="839405" y="188346"/>
                  </a:lnTo>
                  <a:lnTo>
                    <a:pt x="853395" y="188346"/>
                  </a:lnTo>
                  <a:lnTo>
                    <a:pt x="867385" y="188346"/>
                  </a:lnTo>
                  <a:lnTo>
                    <a:pt x="881375" y="188346"/>
                  </a:lnTo>
                  <a:lnTo>
                    <a:pt x="895365" y="188346"/>
                  </a:lnTo>
                  <a:lnTo>
                    <a:pt x="909356" y="188346"/>
                  </a:lnTo>
                  <a:lnTo>
                    <a:pt x="923346" y="188346"/>
                  </a:lnTo>
                  <a:lnTo>
                    <a:pt x="937336" y="188346"/>
                  </a:lnTo>
                  <a:lnTo>
                    <a:pt x="951326" y="188346"/>
                  </a:lnTo>
                  <a:lnTo>
                    <a:pt x="965316" y="188346"/>
                  </a:lnTo>
                  <a:lnTo>
                    <a:pt x="979306" y="188346"/>
                  </a:lnTo>
                  <a:lnTo>
                    <a:pt x="993296" y="188346"/>
                  </a:lnTo>
                  <a:lnTo>
                    <a:pt x="1007286" y="188346"/>
                  </a:lnTo>
                  <a:lnTo>
                    <a:pt x="1021276" y="188346"/>
                  </a:lnTo>
                  <a:lnTo>
                    <a:pt x="1035266" y="188346"/>
                  </a:lnTo>
                  <a:lnTo>
                    <a:pt x="1049256" y="188346"/>
                  </a:lnTo>
                  <a:lnTo>
                    <a:pt x="1063247" y="188346"/>
                  </a:lnTo>
                  <a:lnTo>
                    <a:pt x="1077237" y="188346"/>
                  </a:lnTo>
                  <a:lnTo>
                    <a:pt x="1091227" y="188346"/>
                  </a:lnTo>
                  <a:lnTo>
                    <a:pt x="1105217" y="188346"/>
                  </a:lnTo>
                  <a:lnTo>
                    <a:pt x="1119207" y="188346"/>
                  </a:lnTo>
                  <a:lnTo>
                    <a:pt x="1133197" y="188346"/>
                  </a:lnTo>
                  <a:lnTo>
                    <a:pt x="1147187" y="188346"/>
                  </a:lnTo>
                  <a:lnTo>
                    <a:pt x="1161177" y="188346"/>
                  </a:lnTo>
                  <a:lnTo>
                    <a:pt x="1175167" y="188346"/>
                  </a:lnTo>
                  <a:lnTo>
                    <a:pt x="1189157" y="188346"/>
                  </a:lnTo>
                  <a:lnTo>
                    <a:pt x="1203148" y="188346"/>
                  </a:lnTo>
                  <a:lnTo>
                    <a:pt x="1217138" y="188346"/>
                  </a:lnTo>
                  <a:lnTo>
                    <a:pt x="1231128" y="188346"/>
                  </a:lnTo>
                  <a:lnTo>
                    <a:pt x="1245118" y="188346"/>
                  </a:lnTo>
                  <a:lnTo>
                    <a:pt x="1259108" y="188346"/>
                  </a:lnTo>
                  <a:lnTo>
                    <a:pt x="1273098" y="188346"/>
                  </a:lnTo>
                  <a:lnTo>
                    <a:pt x="1287088" y="188346"/>
                  </a:lnTo>
                  <a:lnTo>
                    <a:pt x="1301078" y="188346"/>
                  </a:lnTo>
                  <a:lnTo>
                    <a:pt x="1315068" y="188346"/>
                  </a:lnTo>
                  <a:lnTo>
                    <a:pt x="1329058" y="188346"/>
                  </a:lnTo>
                  <a:lnTo>
                    <a:pt x="1343048" y="188346"/>
                  </a:lnTo>
                  <a:lnTo>
                    <a:pt x="1357039" y="188346"/>
                  </a:lnTo>
                  <a:lnTo>
                    <a:pt x="1371029" y="188346"/>
                  </a:lnTo>
                  <a:lnTo>
                    <a:pt x="1385019" y="188346"/>
                  </a:lnTo>
                  <a:lnTo>
                    <a:pt x="1385019" y="188283"/>
                  </a:lnTo>
                  <a:lnTo>
                    <a:pt x="1399009" y="188272"/>
                  </a:lnTo>
                  <a:lnTo>
                    <a:pt x="1412999" y="188259"/>
                  </a:lnTo>
                  <a:lnTo>
                    <a:pt x="1426989" y="188244"/>
                  </a:lnTo>
                  <a:lnTo>
                    <a:pt x="1440979" y="188226"/>
                  </a:lnTo>
                  <a:lnTo>
                    <a:pt x="1454969" y="188205"/>
                  </a:lnTo>
                  <a:lnTo>
                    <a:pt x="1468959" y="188180"/>
                  </a:lnTo>
                  <a:lnTo>
                    <a:pt x="1482949" y="188151"/>
                  </a:lnTo>
                  <a:lnTo>
                    <a:pt x="1496939" y="188116"/>
                  </a:lnTo>
                  <a:lnTo>
                    <a:pt x="1510930" y="188076"/>
                  </a:lnTo>
                  <a:lnTo>
                    <a:pt x="1524920" y="188029"/>
                  </a:lnTo>
                  <a:lnTo>
                    <a:pt x="1538910" y="187973"/>
                  </a:lnTo>
                  <a:lnTo>
                    <a:pt x="1552900" y="187908"/>
                  </a:lnTo>
                  <a:lnTo>
                    <a:pt x="1566890" y="187831"/>
                  </a:lnTo>
                  <a:lnTo>
                    <a:pt x="1580880" y="187741"/>
                  </a:lnTo>
                  <a:lnTo>
                    <a:pt x="1594870" y="187635"/>
                  </a:lnTo>
                  <a:lnTo>
                    <a:pt x="1608860" y="187511"/>
                  </a:lnTo>
                  <a:lnTo>
                    <a:pt x="1622850" y="187366"/>
                  </a:lnTo>
                  <a:lnTo>
                    <a:pt x="1636840" y="187195"/>
                  </a:lnTo>
                  <a:lnTo>
                    <a:pt x="1650830" y="186994"/>
                  </a:lnTo>
                  <a:lnTo>
                    <a:pt x="1664821" y="186759"/>
                  </a:lnTo>
                  <a:lnTo>
                    <a:pt x="1678811" y="186483"/>
                  </a:lnTo>
                  <a:lnTo>
                    <a:pt x="1692801" y="186160"/>
                  </a:lnTo>
                  <a:lnTo>
                    <a:pt x="1706791" y="185782"/>
                  </a:lnTo>
                  <a:lnTo>
                    <a:pt x="1720781" y="185339"/>
                  </a:lnTo>
                  <a:lnTo>
                    <a:pt x="1734771" y="184822"/>
                  </a:lnTo>
                  <a:lnTo>
                    <a:pt x="1748761" y="184217"/>
                  </a:lnTo>
                  <a:lnTo>
                    <a:pt x="1762751" y="183511"/>
                  </a:lnTo>
                  <a:lnTo>
                    <a:pt x="1776741" y="182689"/>
                  </a:lnTo>
                  <a:lnTo>
                    <a:pt x="1790731" y="181731"/>
                  </a:lnTo>
                  <a:lnTo>
                    <a:pt x="1804722" y="180618"/>
                  </a:lnTo>
                  <a:lnTo>
                    <a:pt x="1818712" y="179327"/>
                  </a:lnTo>
                  <a:lnTo>
                    <a:pt x="1832702" y="177834"/>
                  </a:lnTo>
                  <a:lnTo>
                    <a:pt x="1846692" y="176110"/>
                  </a:lnTo>
                  <a:lnTo>
                    <a:pt x="1860682" y="174125"/>
                  </a:lnTo>
                  <a:lnTo>
                    <a:pt x="1874672" y="171849"/>
                  </a:lnTo>
                  <a:lnTo>
                    <a:pt x="1888662" y="169249"/>
                  </a:lnTo>
                  <a:lnTo>
                    <a:pt x="1902652" y="166291"/>
                  </a:lnTo>
                  <a:lnTo>
                    <a:pt x="1916642" y="162944"/>
                  </a:lnTo>
                  <a:lnTo>
                    <a:pt x="1930632" y="159179"/>
                  </a:lnTo>
                  <a:lnTo>
                    <a:pt x="1944622" y="154969"/>
                  </a:lnTo>
                  <a:lnTo>
                    <a:pt x="1958613" y="150297"/>
                  </a:lnTo>
                  <a:lnTo>
                    <a:pt x="1972603" y="145154"/>
                  </a:lnTo>
                  <a:lnTo>
                    <a:pt x="1986593" y="139540"/>
                  </a:lnTo>
                  <a:lnTo>
                    <a:pt x="2000583" y="133474"/>
                  </a:lnTo>
                  <a:lnTo>
                    <a:pt x="2014573" y="126984"/>
                  </a:lnTo>
                  <a:lnTo>
                    <a:pt x="2028563" y="120120"/>
                  </a:lnTo>
                  <a:lnTo>
                    <a:pt x="2042553" y="112943"/>
                  </a:lnTo>
                  <a:lnTo>
                    <a:pt x="2056543" y="105532"/>
                  </a:lnTo>
                  <a:lnTo>
                    <a:pt x="2070533" y="97976"/>
                  </a:lnTo>
                  <a:lnTo>
                    <a:pt x="2084523" y="90370"/>
                  </a:lnTo>
                  <a:lnTo>
                    <a:pt x="2098513" y="82814"/>
                  </a:lnTo>
                  <a:lnTo>
                    <a:pt x="2112504" y="75403"/>
                  </a:lnTo>
                  <a:lnTo>
                    <a:pt x="2126494" y="68226"/>
                  </a:lnTo>
                  <a:lnTo>
                    <a:pt x="2140484" y="61362"/>
                  </a:lnTo>
                  <a:lnTo>
                    <a:pt x="2154474" y="54872"/>
                  </a:lnTo>
                  <a:lnTo>
                    <a:pt x="2168464" y="48805"/>
                  </a:lnTo>
                  <a:lnTo>
                    <a:pt x="2182454" y="43192"/>
                  </a:lnTo>
                  <a:lnTo>
                    <a:pt x="2196444" y="38049"/>
                  </a:lnTo>
                  <a:lnTo>
                    <a:pt x="2210434" y="33377"/>
                  </a:lnTo>
                  <a:lnTo>
                    <a:pt x="2224424" y="29167"/>
                  </a:lnTo>
                  <a:lnTo>
                    <a:pt x="2238414" y="25401"/>
                  </a:lnTo>
                  <a:lnTo>
                    <a:pt x="2252404" y="22055"/>
                  </a:lnTo>
                  <a:lnTo>
                    <a:pt x="2266395" y="19097"/>
                  </a:lnTo>
                  <a:lnTo>
                    <a:pt x="2280385" y="16497"/>
                  </a:lnTo>
                  <a:lnTo>
                    <a:pt x="2294375" y="14221"/>
                  </a:lnTo>
                  <a:lnTo>
                    <a:pt x="2308365" y="12236"/>
                  </a:lnTo>
                  <a:lnTo>
                    <a:pt x="2322355" y="10512"/>
                  </a:lnTo>
                  <a:lnTo>
                    <a:pt x="2336345" y="9018"/>
                  </a:lnTo>
                  <a:lnTo>
                    <a:pt x="2350335" y="7728"/>
                  </a:lnTo>
                  <a:lnTo>
                    <a:pt x="2364325" y="6615"/>
                  </a:lnTo>
                  <a:lnTo>
                    <a:pt x="2378315" y="5657"/>
                  </a:lnTo>
                  <a:lnTo>
                    <a:pt x="2392305" y="4835"/>
                  </a:lnTo>
                  <a:lnTo>
                    <a:pt x="2406296" y="4129"/>
                  </a:lnTo>
                  <a:lnTo>
                    <a:pt x="2420286" y="3524"/>
                  </a:lnTo>
                  <a:lnTo>
                    <a:pt x="2434276" y="3007"/>
                  </a:lnTo>
                  <a:lnTo>
                    <a:pt x="2448266" y="2564"/>
                  </a:lnTo>
                  <a:lnTo>
                    <a:pt x="2462256" y="2186"/>
                  </a:lnTo>
                  <a:lnTo>
                    <a:pt x="2476246" y="1863"/>
                  </a:lnTo>
                  <a:lnTo>
                    <a:pt x="2490236" y="1587"/>
                  </a:lnTo>
                  <a:lnTo>
                    <a:pt x="2504226" y="1352"/>
                  </a:lnTo>
                  <a:lnTo>
                    <a:pt x="2518216" y="1151"/>
                  </a:lnTo>
                  <a:lnTo>
                    <a:pt x="2532206" y="980"/>
                  </a:lnTo>
                  <a:lnTo>
                    <a:pt x="2546196" y="835"/>
                  </a:lnTo>
                  <a:lnTo>
                    <a:pt x="2560187" y="710"/>
                  </a:lnTo>
                  <a:lnTo>
                    <a:pt x="2574177" y="605"/>
                  </a:lnTo>
                  <a:lnTo>
                    <a:pt x="2588167" y="515"/>
                  </a:lnTo>
                  <a:lnTo>
                    <a:pt x="2602157" y="438"/>
                  </a:lnTo>
                  <a:lnTo>
                    <a:pt x="2616147" y="373"/>
                  </a:lnTo>
                  <a:lnTo>
                    <a:pt x="2630137" y="317"/>
                  </a:lnTo>
                  <a:lnTo>
                    <a:pt x="2644127" y="270"/>
                  </a:lnTo>
                  <a:lnTo>
                    <a:pt x="2658117" y="229"/>
                  </a:lnTo>
                  <a:lnTo>
                    <a:pt x="2672107" y="195"/>
                  </a:lnTo>
                  <a:lnTo>
                    <a:pt x="2686097" y="166"/>
                  </a:lnTo>
                  <a:lnTo>
                    <a:pt x="2700087" y="141"/>
                  </a:lnTo>
                  <a:lnTo>
                    <a:pt x="2714078" y="120"/>
                  </a:lnTo>
                  <a:lnTo>
                    <a:pt x="2728068" y="102"/>
                  </a:lnTo>
                  <a:lnTo>
                    <a:pt x="2742058" y="87"/>
                  </a:lnTo>
                  <a:lnTo>
                    <a:pt x="2756048" y="74"/>
                  </a:lnTo>
                  <a:lnTo>
                    <a:pt x="2770038" y="63"/>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5" name="pl55"/>
            <p:cNvSpPr/>
            <p:nvPr/>
          </p:nvSpPr>
          <p:spPr>
            <a:xfrm>
              <a:off x="2737948" y="561373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65293"/>
              <a:ext cx="4155057" cy="376630"/>
            </a:xfrm>
            <a:custGeom>
              <a:avLst/>
              <a:pathLst>
                <a:path w="4155057" h="376630">
                  <a:moveTo>
                    <a:pt x="0" y="0"/>
                  </a:moveTo>
                  <a:lnTo>
                    <a:pt x="13990" y="11"/>
                  </a:lnTo>
                  <a:lnTo>
                    <a:pt x="27980" y="24"/>
                  </a:lnTo>
                  <a:lnTo>
                    <a:pt x="41970" y="39"/>
                  </a:lnTo>
                  <a:lnTo>
                    <a:pt x="55960" y="57"/>
                  </a:lnTo>
                  <a:lnTo>
                    <a:pt x="69950" y="78"/>
                  </a:lnTo>
                  <a:lnTo>
                    <a:pt x="83940" y="103"/>
                  </a:lnTo>
                  <a:lnTo>
                    <a:pt x="97930" y="132"/>
                  </a:lnTo>
                  <a:lnTo>
                    <a:pt x="111920" y="166"/>
                  </a:lnTo>
                  <a:lnTo>
                    <a:pt x="125910" y="207"/>
                  </a:lnTo>
                  <a:lnTo>
                    <a:pt x="139900" y="254"/>
                  </a:lnTo>
                  <a:lnTo>
                    <a:pt x="153891" y="309"/>
                  </a:lnTo>
                  <a:lnTo>
                    <a:pt x="167881" y="375"/>
                  </a:lnTo>
                  <a:lnTo>
                    <a:pt x="181871" y="451"/>
                  </a:lnTo>
                  <a:lnTo>
                    <a:pt x="195861" y="541"/>
                  </a:lnTo>
                  <a:lnTo>
                    <a:pt x="209851" y="647"/>
                  </a:lnTo>
                  <a:lnTo>
                    <a:pt x="223841" y="771"/>
                  </a:lnTo>
                  <a:lnTo>
                    <a:pt x="237831" y="917"/>
                  </a:lnTo>
                  <a:lnTo>
                    <a:pt x="251821" y="1088"/>
                  </a:lnTo>
                  <a:lnTo>
                    <a:pt x="265811" y="1289"/>
                  </a:lnTo>
                  <a:lnTo>
                    <a:pt x="279801" y="1524"/>
                  </a:lnTo>
                  <a:lnTo>
                    <a:pt x="293791" y="1800"/>
                  </a:lnTo>
                  <a:lnTo>
                    <a:pt x="307782" y="2123"/>
                  </a:lnTo>
                  <a:lnTo>
                    <a:pt x="321772" y="2501"/>
                  </a:lnTo>
                  <a:lnTo>
                    <a:pt x="335762" y="2943"/>
                  </a:lnTo>
                  <a:lnTo>
                    <a:pt x="349752" y="3461"/>
                  </a:lnTo>
                  <a:lnTo>
                    <a:pt x="363742" y="4066"/>
                  </a:lnTo>
                  <a:lnTo>
                    <a:pt x="377732" y="4771"/>
                  </a:lnTo>
                  <a:lnTo>
                    <a:pt x="391722" y="5594"/>
                  </a:lnTo>
                  <a:lnTo>
                    <a:pt x="405712" y="6552"/>
                  </a:lnTo>
                  <a:lnTo>
                    <a:pt x="419702" y="7665"/>
                  </a:lnTo>
                  <a:lnTo>
                    <a:pt x="433692" y="8955"/>
                  </a:lnTo>
                  <a:lnTo>
                    <a:pt x="447682" y="10449"/>
                  </a:lnTo>
                  <a:lnTo>
                    <a:pt x="461673" y="12173"/>
                  </a:lnTo>
                  <a:lnTo>
                    <a:pt x="475663" y="14157"/>
                  </a:lnTo>
                  <a:lnTo>
                    <a:pt x="489653" y="16433"/>
                  </a:lnTo>
                  <a:lnTo>
                    <a:pt x="503643" y="19034"/>
                  </a:lnTo>
                  <a:lnTo>
                    <a:pt x="517633" y="21991"/>
                  </a:lnTo>
                  <a:lnTo>
                    <a:pt x="531623" y="25338"/>
                  </a:lnTo>
                  <a:lnTo>
                    <a:pt x="545613" y="29104"/>
                  </a:lnTo>
                  <a:lnTo>
                    <a:pt x="559603" y="33314"/>
                  </a:lnTo>
                  <a:lnTo>
                    <a:pt x="573593" y="37986"/>
                  </a:lnTo>
                  <a:lnTo>
                    <a:pt x="587583" y="43129"/>
                  </a:lnTo>
                  <a:lnTo>
                    <a:pt x="601574" y="48742"/>
                  </a:lnTo>
                  <a:lnTo>
                    <a:pt x="615564" y="54809"/>
                  </a:lnTo>
                  <a:lnTo>
                    <a:pt x="629554" y="61299"/>
                  </a:lnTo>
                  <a:lnTo>
                    <a:pt x="643544" y="68163"/>
                  </a:lnTo>
                  <a:lnTo>
                    <a:pt x="657534" y="75339"/>
                  </a:lnTo>
                  <a:lnTo>
                    <a:pt x="671524" y="82750"/>
                  </a:lnTo>
                  <a:lnTo>
                    <a:pt x="685514" y="90307"/>
                  </a:lnTo>
                  <a:lnTo>
                    <a:pt x="699504" y="97913"/>
                  </a:lnTo>
                  <a:lnTo>
                    <a:pt x="713494" y="105469"/>
                  </a:lnTo>
                  <a:lnTo>
                    <a:pt x="727484" y="112880"/>
                  </a:lnTo>
                  <a:lnTo>
                    <a:pt x="741474" y="120056"/>
                  </a:lnTo>
                  <a:lnTo>
                    <a:pt x="755465" y="126921"/>
                  </a:lnTo>
                  <a:lnTo>
                    <a:pt x="769455" y="133410"/>
                  </a:lnTo>
                  <a:lnTo>
                    <a:pt x="783445" y="139477"/>
                  </a:lnTo>
                  <a:lnTo>
                    <a:pt x="797435" y="145090"/>
                  </a:lnTo>
                  <a:lnTo>
                    <a:pt x="811425" y="150234"/>
                  </a:lnTo>
                  <a:lnTo>
                    <a:pt x="825415" y="154906"/>
                  </a:lnTo>
                  <a:lnTo>
                    <a:pt x="839405" y="159115"/>
                  </a:lnTo>
                  <a:lnTo>
                    <a:pt x="853395" y="162881"/>
                  </a:lnTo>
                  <a:lnTo>
                    <a:pt x="867385" y="166228"/>
                  </a:lnTo>
                  <a:lnTo>
                    <a:pt x="881375" y="169186"/>
                  </a:lnTo>
                  <a:lnTo>
                    <a:pt x="895365" y="171786"/>
                  </a:lnTo>
                  <a:lnTo>
                    <a:pt x="909356" y="174062"/>
                  </a:lnTo>
                  <a:lnTo>
                    <a:pt x="923346" y="176046"/>
                  </a:lnTo>
                  <a:lnTo>
                    <a:pt x="937336" y="177771"/>
                  </a:lnTo>
                  <a:lnTo>
                    <a:pt x="951326" y="179264"/>
                  </a:lnTo>
                  <a:lnTo>
                    <a:pt x="965316" y="180555"/>
                  </a:lnTo>
                  <a:lnTo>
                    <a:pt x="979306" y="181668"/>
                  </a:lnTo>
                  <a:lnTo>
                    <a:pt x="993296" y="182625"/>
                  </a:lnTo>
                  <a:lnTo>
                    <a:pt x="1007286" y="183448"/>
                  </a:lnTo>
                  <a:lnTo>
                    <a:pt x="1021276" y="184154"/>
                  </a:lnTo>
                  <a:lnTo>
                    <a:pt x="1035266" y="184758"/>
                  </a:lnTo>
                  <a:lnTo>
                    <a:pt x="1049256" y="185276"/>
                  </a:lnTo>
                  <a:lnTo>
                    <a:pt x="1063247" y="185719"/>
                  </a:lnTo>
                  <a:lnTo>
                    <a:pt x="1077237" y="186097"/>
                  </a:lnTo>
                  <a:lnTo>
                    <a:pt x="1091227" y="186420"/>
                  </a:lnTo>
                  <a:lnTo>
                    <a:pt x="1105217" y="186696"/>
                  </a:lnTo>
                  <a:lnTo>
                    <a:pt x="1119207" y="186931"/>
                  </a:lnTo>
                  <a:lnTo>
                    <a:pt x="1133197" y="187131"/>
                  </a:lnTo>
                  <a:lnTo>
                    <a:pt x="1147187" y="187302"/>
                  </a:lnTo>
                  <a:lnTo>
                    <a:pt x="1161177" y="187448"/>
                  </a:lnTo>
                  <a:lnTo>
                    <a:pt x="1175167" y="187572"/>
                  </a:lnTo>
                  <a:lnTo>
                    <a:pt x="1189157" y="187678"/>
                  </a:lnTo>
                  <a:lnTo>
                    <a:pt x="1203148" y="187768"/>
                  </a:lnTo>
                  <a:lnTo>
                    <a:pt x="1217138" y="187845"/>
                  </a:lnTo>
                  <a:lnTo>
                    <a:pt x="1231128" y="187910"/>
                  </a:lnTo>
                  <a:lnTo>
                    <a:pt x="1245118" y="187966"/>
                  </a:lnTo>
                  <a:lnTo>
                    <a:pt x="1259108" y="188013"/>
                  </a:lnTo>
                  <a:lnTo>
                    <a:pt x="1273098" y="188053"/>
                  </a:lnTo>
                  <a:lnTo>
                    <a:pt x="1287088" y="188088"/>
                  </a:lnTo>
                  <a:lnTo>
                    <a:pt x="1301078" y="188117"/>
                  </a:lnTo>
                  <a:lnTo>
                    <a:pt x="1315068" y="188142"/>
                  </a:lnTo>
                  <a:lnTo>
                    <a:pt x="1329058" y="188163"/>
                  </a:lnTo>
                  <a:lnTo>
                    <a:pt x="1343048" y="188181"/>
                  </a:lnTo>
                  <a:lnTo>
                    <a:pt x="1357039" y="188196"/>
                  </a:lnTo>
                  <a:lnTo>
                    <a:pt x="1371029" y="188209"/>
                  </a:lnTo>
                  <a:lnTo>
                    <a:pt x="1385019" y="188220"/>
                  </a:lnTo>
                  <a:lnTo>
                    <a:pt x="1385019" y="188346"/>
                  </a:lnTo>
                  <a:lnTo>
                    <a:pt x="1399009" y="188357"/>
                  </a:lnTo>
                  <a:lnTo>
                    <a:pt x="1412999" y="188370"/>
                  </a:lnTo>
                  <a:lnTo>
                    <a:pt x="1426989" y="188386"/>
                  </a:lnTo>
                  <a:lnTo>
                    <a:pt x="1440979" y="188404"/>
                  </a:lnTo>
                  <a:lnTo>
                    <a:pt x="1454969" y="188425"/>
                  </a:lnTo>
                  <a:lnTo>
                    <a:pt x="1468959" y="188450"/>
                  </a:lnTo>
                  <a:lnTo>
                    <a:pt x="1482949" y="188479"/>
                  </a:lnTo>
                  <a:lnTo>
                    <a:pt x="1496939" y="188513"/>
                  </a:lnTo>
                  <a:lnTo>
                    <a:pt x="1510930" y="188553"/>
                  </a:lnTo>
                  <a:lnTo>
                    <a:pt x="1524920" y="188601"/>
                  </a:lnTo>
                  <a:lnTo>
                    <a:pt x="1538910" y="188656"/>
                  </a:lnTo>
                  <a:lnTo>
                    <a:pt x="1552900" y="188722"/>
                  </a:lnTo>
                  <a:lnTo>
                    <a:pt x="1566890" y="188798"/>
                  </a:lnTo>
                  <a:lnTo>
                    <a:pt x="1580880" y="188888"/>
                  </a:lnTo>
                  <a:lnTo>
                    <a:pt x="1594870" y="188994"/>
                  </a:lnTo>
                  <a:lnTo>
                    <a:pt x="1608860" y="189118"/>
                  </a:lnTo>
                  <a:lnTo>
                    <a:pt x="1622850" y="189264"/>
                  </a:lnTo>
                  <a:lnTo>
                    <a:pt x="1636840" y="189435"/>
                  </a:lnTo>
                  <a:lnTo>
                    <a:pt x="1650830" y="189635"/>
                  </a:lnTo>
                  <a:lnTo>
                    <a:pt x="1664821" y="189871"/>
                  </a:lnTo>
                  <a:lnTo>
                    <a:pt x="1678811" y="190146"/>
                  </a:lnTo>
                  <a:lnTo>
                    <a:pt x="1692801" y="190469"/>
                  </a:lnTo>
                  <a:lnTo>
                    <a:pt x="1706791" y="190848"/>
                  </a:lnTo>
                  <a:lnTo>
                    <a:pt x="1720781" y="191290"/>
                  </a:lnTo>
                  <a:lnTo>
                    <a:pt x="1734771" y="191808"/>
                  </a:lnTo>
                  <a:lnTo>
                    <a:pt x="1748761" y="192413"/>
                  </a:lnTo>
                  <a:lnTo>
                    <a:pt x="1762751" y="193118"/>
                  </a:lnTo>
                  <a:lnTo>
                    <a:pt x="1776741" y="193941"/>
                  </a:lnTo>
                  <a:lnTo>
                    <a:pt x="1790731" y="194899"/>
                  </a:lnTo>
                  <a:lnTo>
                    <a:pt x="1804722" y="196011"/>
                  </a:lnTo>
                  <a:lnTo>
                    <a:pt x="1818712" y="197302"/>
                  </a:lnTo>
                  <a:lnTo>
                    <a:pt x="1832702" y="198796"/>
                  </a:lnTo>
                  <a:lnTo>
                    <a:pt x="1846692" y="200520"/>
                  </a:lnTo>
                  <a:lnTo>
                    <a:pt x="1860682" y="202504"/>
                  </a:lnTo>
                  <a:lnTo>
                    <a:pt x="1874672" y="204780"/>
                  </a:lnTo>
                  <a:lnTo>
                    <a:pt x="1888662" y="207381"/>
                  </a:lnTo>
                  <a:lnTo>
                    <a:pt x="1902652" y="210338"/>
                  </a:lnTo>
                  <a:lnTo>
                    <a:pt x="1916642" y="213685"/>
                  </a:lnTo>
                  <a:lnTo>
                    <a:pt x="1930632" y="217451"/>
                  </a:lnTo>
                  <a:lnTo>
                    <a:pt x="1944622" y="221660"/>
                  </a:lnTo>
                  <a:lnTo>
                    <a:pt x="1958613" y="226332"/>
                  </a:lnTo>
                  <a:lnTo>
                    <a:pt x="1972603" y="231476"/>
                  </a:lnTo>
                  <a:lnTo>
                    <a:pt x="1986593" y="237089"/>
                  </a:lnTo>
                  <a:lnTo>
                    <a:pt x="2000583" y="243156"/>
                  </a:lnTo>
                  <a:lnTo>
                    <a:pt x="2014573" y="249645"/>
                  </a:lnTo>
                  <a:lnTo>
                    <a:pt x="2028563" y="256510"/>
                  </a:lnTo>
                  <a:lnTo>
                    <a:pt x="2042553" y="263686"/>
                  </a:lnTo>
                  <a:lnTo>
                    <a:pt x="2056543" y="271097"/>
                  </a:lnTo>
                  <a:lnTo>
                    <a:pt x="2070533" y="278654"/>
                  </a:lnTo>
                  <a:lnTo>
                    <a:pt x="2084523" y="286259"/>
                  </a:lnTo>
                  <a:lnTo>
                    <a:pt x="2098513" y="293816"/>
                  </a:lnTo>
                  <a:lnTo>
                    <a:pt x="2112504" y="301227"/>
                  </a:lnTo>
                  <a:lnTo>
                    <a:pt x="2126494" y="308403"/>
                  </a:lnTo>
                  <a:lnTo>
                    <a:pt x="2140484" y="315268"/>
                  </a:lnTo>
                  <a:lnTo>
                    <a:pt x="2154474" y="321757"/>
                  </a:lnTo>
                  <a:lnTo>
                    <a:pt x="2168464" y="327824"/>
                  </a:lnTo>
                  <a:lnTo>
                    <a:pt x="2182454" y="333437"/>
                  </a:lnTo>
                  <a:lnTo>
                    <a:pt x="2196444" y="338581"/>
                  </a:lnTo>
                  <a:lnTo>
                    <a:pt x="2210434" y="343253"/>
                  </a:lnTo>
                  <a:lnTo>
                    <a:pt x="2224424" y="347462"/>
                  </a:lnTo>
                  <a:lnTo>
                    <a:pt x="2238414" y="351228"/>
                  </a:lnTo>
                  <a:lnTo>
                    <a:pt x="2252404" y="354575"/>
                  </a:lnTo>
                  <a:lnTo>
                    <a:pt x="2266395" y="357533"/>
                  </a:lnTo>
                  <a:lnTo>
                    <a:pt x="2280385" y="360133"/>
                  </a:lnTo>
                  <a:lnTo>
                    <a:pt x="2294375" y="362409"/>
                  </a:lnTo>
                  <a:lnTo>
                    <a:pt x="2308365" y="364393"/>
                  </a:lnTo>
                  <a:lnTo>
                    <a:pt x="2322355" y="366117"/>
                  </a:lnTo>
                  <a:lnTo>
                    <a:pt x="2336345" y="367611"/>
                  </a:lnTo>
                  <a:lnTo>
                    <a:pt x="2350335" y="368902"/>
                  </a:lnTo>
                  <a:lnTo>
                    <a:pt x="2364325" y="370015"/>
                  </a:lnTo>
                  <a:lnTo>
                    <a:pt x="2378315" y="370972"/>
                  </a:lnTo>
                  <a:lnTo>
                    <a:pt x="2392305" y="371795"/>
                  </a:lnTo>
                  <a:lnTo>
                    <a:pt x="2406296" y="372501"/>
                  </a:lnTo>
                  <a:lnTo>
                    <a:pt x="2420286" y="373105"/>
                  </a:lnTo>
                  <a:lnTo>
                    <a:pt x="2434276" y="373623"/>
                  </a:lnTo>
                  <a:lnTo>
                    <a:pt x="2448266" y="374066"/>
                  </a:lnTo>
                  <a:lnTo>
                    <a:pt x="2462256" y="374444"/>
                  </a:lnTo>
                  <a:lnTo>
                    <a:pt x="2476246" y="374767"/>
                  </a:lnTo>
                  <a:lnTo>
                    <a:pt x="2490236" y="375042"/>
                  </a:lnTo>
                  <a:lnTo>
                    <a:pt x="2504226" y="375278"/>
                  </a:lnTo>
                  <a:lnTo>
                    <a:pt x="2518216" y="375478"/>
                  </a:lnTo>
                  <a:lnTo>
                    <a:pt x="2532206" y="375649"/>
                  </a:lnTo>
                  <a:lnTo>
                    <a:pt x="2546196" y="375795"/>
                  </a:lnTo>
                  <a:lnTo>
                    <a:pt x="2560187" y="375919"/>
                  </a:lnTo>
                  <a:lnTo>
                    <a:pt x="2574177" y="376025"/>
                  </a:lnTo>
                  <a:lnTo>
                    <a:pt x="2588167" y="376115"/>
                  </a:lnTo>
                  <a:lnTo>
                    <a:pt x="2602157" y="376192"/>
                  </a:lnTo>
                  <a:lnTo>
                    <a:pt x="2616147" y="376257"/>
                  </a:lnTo>
                  <a:lnTo>
                    <a:pt x="2630137" y="376312"/>
                  </a:lnTo>
                  <a:lnTo>
                    <a:pt x="2644127" y="376360"/>
                  </a:lnTo>
                  <a:lnTo>
                    <a:pt x="2658117" y="376400"/>
                  </a:lnTo>
                  <a:lnTo>
                    <a:pt x="2672107" y="376434"/>
                  </a:lnTo>
                  <a:lnTo>
                    <a:pt x="2686097" y="376463"/>
                  </a:lnTo>
                  <a:lnTo>
                    <a:pt x="2700087" y="376488"/>
                  </a:lnTo>
                  <a:lnTo>
                    <a:pt x="2714078" y="376509"/>
                  </a:lnTo>
                  <a:lnTo>
                    <a:pt x="2728068" y="376527"/>
                  </a:lnTo>
                  <a:lnTo>
                    <a:pt x="2742058" y="376543"/>
                  </a:lnTo>
                  <a:lnTo>
                    <a:pt x="2756048" y="376556"/>
                  </a:lnTo>
                  <a:lnTo>
                    <a:pt x="2770038" y="376567"/>
                  </a:lnTo>
                  <a:lnTo>
                    <a:pt x="2770038" y="376630"/>
                  </a:lnTo>
                  <a:lnTo>
                    <a:pt x="2784028" y="376630"/>
                  </a:lnTo>
                  <a:lnTo>
                    <a:pt x="2798018" y="376630"/>
                  </a:lnTo>
                  <a:lnTo>
                    <a:pt x="2812008" y="376630"/>
                  </a:lnTo>
                  <a:lnTo>
                    <a:pt x="2825998" y="376630"/>
                  </a:lnTo>
                  <a:lnTo>
                    <a:pt x="2839988" y="376630"/>
                  </a:lnTo>
                  <a:lnTo>
                    <a:pt x="2853978" y="376630"/>
                  </a:lnTo>
                  <a:lnTo>
                    <a:pt x="2867969" y="376630"/>
                  </a:lnTo>
                  <a:lnTo>
                    <a:pt x="2881959" y="376630"/>
                  </a:lnTo>
                  <a:lnTo>
                    <a:pt x="2895949" y="376630"/>
                  </a:lnTo>
                  <a:lnTo>
                    <a:pt x="2909939" y="376630"/>
                  </a:lnTo>
                  <a:lnTo>
                    <a:pt x="2923929" y="376630"/>
                  </a:lnTo>
                  <a:lnTo>
                    <a:pt x="2937919" y="376630"/>
                  </a:lnTo>
                  <a:lnTo>
                    <a:pt x="2951909" y="376630"/>
                  </a:lnTo>
                  <a:lnTo>
                    <a:pt x="2965899" y="376630"/>
                  </a:lnTo>
                  <a:lnTo>
                    <a:pt x="2979889" y="376630"/>
                  </a:lnTo>
                  <a:lnTo>
                    <a:pt x="2993879" y="376630"/>
                  </a:lnTo>
                  <a:lnTo>
                    <a:pt x="3007870" y="376630"/>
                  </a:lnTo>
                  <a:lnTo>
                    <a:pt x="3021860" y="376630"/>
                  </a:lnTo>
                  <a:lnTo>
                    <a:pt x="3035850" y="376630"/>
                  </a:lnTo>
                  <a:lnTo>
                    <a:pt x="3049840" y="376630"/>
                  </a:lnTo>
                  <a:lnTo>
                    <a:pt x="3063830" y="376630"/>
                  </a:lnTo>
                  <a:lnTo>
                    <a:pt x="3077820" y="376630"/>
                  </a:lnTo>
                  <a:lnTo>
                    <a:pt x="3091810" y="376630"/>
                  </a:lnTo>
                  <a:lnTo>
                    <a:pt x="3105800" y="376630"/>
                  </a:lnTo>
                  <a:lnTo>
                    <a:pt x="3119790" y="376630"/>
                  </a:lnTo>
                  <a:lnTo>
                    <a:pt x="3133780" y="376630"/>
                  </a:lnTo>
                  <a:lnTo>
                    <a:pt x="3147770" y="376630"/>
                  </a:lnTo>
                  <a:lnTo>
                    <a:pt x="3161761" y="376630"/>
                  </a:lnTo>
                  <a:lnTo>
                    <a:pt x="3175751" y="376630"/>
                  </a:lnTo>
                  <a:lnTo>
                    <a:pt x="3189741" y="376630"/>
                  </a:lnTo>
                  <a:lnTo>
                    <a:pt x="3203731" y="376630"/>
                  </a:lnTo>
                  <a:lnTo>
                    <a:pt x="3217721" y="376630"/>
                  </a:lnTo>
                  <a:lnTo>
                    <a:pt x="3231711" y="376630"/>
                  </a:lnTo>
                  <a:lnTo>
                    <a:pt x="3245701" y="376630"/>
                  </a:lnTo>
                  <a:lnTo>
                    <a:pt x="3259691" y="376630"/>
                  </a:lnTo>
                  <a:lnTo>
                    <a:pt x="3273681" y="376630"/>
                  </a:lnTo>
                  <a:lnTo>
                    <a:pt x="3287671" y="376630"/>
                  </a:lnTo>
                  <a:lnTo>
                    <a:pt x="3301661" y="376630"/>
                  </a:lnTo>
                  <a:lnTo>
                    <a:pt x="3315652" y="376630"/>
                  </a:lnTo>
                  <a:lnTo>
                    <a:pt x="3329642" y="376630"/>
                  </a:lnTo>
                  <a:lnTo>
                    <a:pt x="3343632" y="376630"/>
                  </a:lnTo>
                  <a:lnTo>
                    <a:pt x="3357622" y="376630"/>
                  </a:lnTo>
                  <a:lnTo>
                    <a:pt x="3371612" y="376630"/>
                  </a:lnTo>
                  <a:lnTo>
                    <a:pt x="3385602" y="376630"/>
                  </a:lnTo>
                  <a:lnTo>
                    <a:pt x="3399592" y="376630"/>
                  </a:lnTo>
                  <a:lnTo>
                    <a:pt x="3413582" y="376630"/>
                  </a:lnTo>
                  <a:lnTo>
                    <a:pt x="3427572" y="376630"/>
                  </a:lnTo>
                  <a:lnTo>
                    <a:pt x="3441562" y="376630"/>
                  </a:lnTo>
                  <a:lnTo>
                    <a:pt x="3455552" y="376630"/>
                  </a:lnTo>
                  <a:lnTo>
                    <a:pt x="3469543" y="376630"/>
                  </a:lnTo>
                  <a:lnTo>
                    <a:pt x="3483533" y="376630"/>
                  </a:lnTo>
                  <a:lnTo>
                    <a:pt x="3497523" y="376630"/>
                  </a:lnTo>
                  <a:lnTo>
                    <a:pt x="3511513" y="376630"/>
                  </a:lnTo>
                  <a:lnTo>
                    <a:pt x="3525503" y="376630"/>
                  </a:lnTo>
                  <a:lnTo>
                    <a:pt x="3539493" y="376630"/>
                  </a:lnTo>
                  <a:lnTo>
                    <a:pt x="3553483" y="376630"/>
                  </a:lnTo>
                  <a:lnTo>
                    <a:pt x="3567473" y="376630"/>
                  </a:lnTo>
                  <a:lnTo>
                    <a:pt x="3581463" y="376630"/>
                  </a:lnTo>
                  <a:lnTo>
                    <a:pt x="3595453" y="376630"/>
                  </a:lnTo>
                  <a:lnTo>
                    <a:pt x="3609444" y="376630"/>
                  </a:lnTo>
                  <a:lnTo>
                    <a:pt x="3623434" y="376630"/>
                  </a:lnTo>
                  <a:lnTo>
                    <a:pt x="3637424" y="376630"/>
                  </a:lnTo>
                  <a:lnTo>
                    <a:pt x="3651414" y="376630"/>
                  </a:lnTo>
                  <a:lnTo>
                    <a:pt x="3665404" y="376630"/>
                  </a:lnTo>
                  <a:lnTo>
                    <a:pt x="3679394" y="376630"/>
                  </a:lnTo>
                  <a:lnTo>
                    <a:pt x="3693384" y="376630"/>
                  </a:lnTo>
                  <a:lnTo>
                    <a:pt x="3707374" y="376630"/>
                  </a:lnTo>
                  <a:lnTo>
                    <a:pt x="3721364" y="376630"/>
                  </a:lnTo>
                  <a:lnTo>
                    <a:pt x="3735354" y="376630"/>
                  </a:lnTo>
                  <a:lnTo>
                    <a:pt x="3749344" y="376630"/>
                  </a:lnTo>
                  <a:lnTo>
                    <a:pt x="3763335" y="376630"/>
                  </a:lnTo>
                  <a:lnTo>
                    <a:pt x="3777325" y="376630"/>
                  </a:lnTo>
                  <a:lnTo>
                    <a:pt x="3791315" y="376630"/>
                  </a:lnTo>
                  <a:lnTo>
                    <a:pt x="3805305" y="376630"/>
                  </a:lnTo>
                  <a:lnTo>
                    <a:pt x="3819295" y="376630"/>
                  </a:lnTo>
                  <a:lnTo>
                    <a:pt x="3833285" y="376630"/>
                  </a:lnTo>
                  <a:lnTo>
                    <a:pt x="3847275" y="376630"/>
                  </a:lnTo>
                  <a:lnTo>
                    <a:pt x="3861265" y="376630"/>
                  </a:lnTo>
                  <a:lnTo>
                    <a:pt x="3875255" y="376630"/>
                  </a:lnTo>
                  <a:lnTo>
                    <a:pt x="3889245" y="376630"/>
                  </a:lnTo>
                  <a:lnTo>
                    <a:pt x="3903235" y="376630"/>
                  </a:lnTo>
                  <a:lnTo>
                    <a:pt x="3917226" y="376630"/>
                  </a:lnTo>
                  <a:lnTo>
                    <a:pt x="3931216" y="376630"/>
                  </a:lnTo>
                  <a:lnTo>
                    <a:pt x="3945206" y="376630"/>
                  </a:lnTo>
                  <a:lnTo>
                    <a:pt x="3959196" y="376630"/>
                  </a:lnTo>
                  <a:lnTo>
                    <a:pt x="3973186" y="376630"/>
                  </a:lnTo>
                  <a:lnTo>
                    <a:pt x="3987176" y="376630"/>
                  </a:lnTo>
                  <a:lnTo>
                    <a:pt x="4001166" y="376630"/>
                  </a:lnTo>
                  <a:lnTo>
                    <a:pt x="4015156" y="376630"/>
                  </a:lnTo>
                  <a:lnTo>
                    <a:pt x="4029146" y="376630"/>
                  </a:lnTo>
                  <a:lnTo>
                    <a:pt x="4043136" y="376630"/>
                  </a:lnTo>
                  <a:lnTo>
                    <a:pt x="4057126" y="376630"/>
                  </a:lnTo>
                  <a:lnTo>
                    <a:pt x="4071117" y="376630"/>
                  </a:lnTo>
                  <a:lnTo>
                    <a:pt x="4085107" y="376630"/>
                  </a:lnTo>
                  <a:lnTo>
                    <a:pt x="4099097" y="376630"/>
                  </a:lnTo>
                  <a:lnTo>
                    <a:pt x="4113087" y="376630"/>
                  </a:lnTo>
                  <a:lnTo>
                    <a:pt x="4127077" y="376630"/>
                  </a:lnTo>
                  <a:lnTo>
                    <a:pt x="4141067" y="376630"/>
                  </a:lnTo>
                  <a:lnTo>
                    <a:pt x="4155057" y="376630"/>
                  </a:lnTo>
                </a:path>
              </a:pathLst>
            </a:custGeom>
            <a:ln w="40651" cap="flat">
              <a:solidFill>
                <a:srgbClr val="D3D3D3">
                  <a:alpha val="100000"/>
                </a:srgbClr>
              </a:solidFill>
              <a:prstDash val="solid"/>
              <a:round/>
            </a:ln>
          </p:spPr>
          <p:txBody>
            <a:bodyPr/>
            <a:lstStyle/>
            <a:p/>
          </p:txBody>
        </p:sp>
        <p:sp>
          <p:nvSpPr>
            <p:cNvPr id="57" name="pl57"/>
            <p:cNvSpPr/>
            <p:nvPr/>
          </p:nvSpPr>
          <p:spPr>
            <a:xfrm>
              <a:off x="2737948" y="1093605"/>
              <a:ext cx="4155057" cy="1506079"/>
            </a:xfrm>
            <a:custGeom>
              <a:avLst/>
              <a:pathLst>
                <a:path w="4155057" h="1506079">
                  <a:moveTo>
                    <a:pt x="0" y="376567"/>
                  </a:moveTo>
                  <a:lnTo>
                    <a:pt x="13990" y="376578"/>
                  </a:lnTo>
                  <a:lnTo>
                    <a:pt x="27980" y="376591"/>
                  </a:lnTo>
                  <a:lnTo>
                    <a:pt x="41970" y="376606"/>
                  </a:lnTo>
                  <a:lnTo>
                    <a:pt x="55960" y="376624"/>
                  </a:lnTo>
                  <a:lnTo>
                    <a:pt x="69950" y="376645"/>
                  </a:lnTo>
                  <a:lnTo>
                    <a:pt x="83940" y="376670"/>
                  </a:lnTo>
                  <a:lnTo>
                    <a:pt x="97930" y="376699"/>
                  </a:lnTo>
                  <a:lnTo>
                    <a:pt x="111920" y="376734"/>
                  </a:lnTo>
                  <a:lnTo>
                    <a:pt x="125910" y="376774"/>
                  </a:lnTo>
                  <a:lnTo>
                    <a:pt x="139900" y="376821"/>
                  </a:lnTo>
                  <a:lnTo>
                    <a:pt x="153891" y="376877"/>
                  </a:lnTo>
                  <a:lnTo>
                    <a:pt x="167881" y="376942"/>
                  </a:lnTo>
                  <a:lnTo>
                    <a:pt x="181871" y="377019"/>
                  </a:lnTo>
                  <a:lnTo>
                    <a:pt x="195861" y="377109"/>
                  </a:lnTo>
                  <a:lnTo>
                    <a:pt x="209851" y="377215"/>
                  </a:lnTo>
                  <a:lnTo>
                    <a:pt x="223841" y="377339"/>
                  </a:lnTo>
                  <a:lnTo>
                    <a:pt x="237831" y="377484"/>
                  </a:lnTo>
                  <a:lnTo>
                    <a:pt x="251821" y="377655"/>
                  </a:lnTo>
                  <a:lnTo>
                    <a:pt x="265811" y="377856"/>
                  </a:lnTo>
                  <a:lnTo>
                    <a:pt x="279801" y="378091"/>
                  </a:lnTo>
                  <a:lnTo>
                    <a:pt x="293791" y="378367"/>
                  </a:lnTo>
                  <a:lnTo>
                    <a:pt x="307782" y="378690"/>
                  </a:lnTo>
                  <a:lnTo>
                    <a:pt x="321772" y="379068"/>
                  </a:lnTo>
                  <a:lnTo>
                    <a:pt x="335762" y="379511"/>
                  </a:lnTo>
                  <a:lnTo>
                    <a:pt x="349752" y="380028"/>
                  </a:lnTo>
                  <a:lnTo>
                    <a:pt x="363742" y="380633"/>
                  </a:lnTo>
                  <a:lnTo>
                    <a:pt x="377732" y="381339"/>
                  </a:lnTo>
                  <a:lnTo>
                    <a:pt x="391722" y="382161"/>
                  </a:lnTo>
                  <a:lnTo>
                    <a:pt x="405712" y="383119"/>
                  </a:lnTo>
                  <a:lnTo>
                    <a:pt x="419702" y="384232"/>
                  </a:lnTo>
                  <a:lnTo>
                    <a:pt x="433692" y="385523"/>
                  </a:lnTo>
                  <a:lnTo>
                    <a:pt x="447682" y="387016"/>
                  </a:lnTo>
                  <a:lnTo>
                    <a:pt x="461673" y="388740"/>
                  </a:lnTo>
                  <a:lnTo>
                    <a:pt x="475663" y="390725"/>
                  </a:lnTo>
                  <a:lnTo>
                    <a:pt x="489653" y="393001"/>
                  </a:lnTo>
                  <a:lnTo>
                    <a:pt x="503643" y="395601"/>
                  </a:lnTo>
                  <a:lnTo>
                    <a:pt x="517633" y="398559"/>
                  </a:lnTo>
                  <a:lnTo>
                    <a:pt x="531623" y="401906"/>
                  </a:lnTo>
                  <a:lnTo>
                    <a:pt x="545613" y="405671"/>
                  </a:lnTo>
                  <a:lnTo>
                    <a:pt x="559603" y="409881"/>
                  </a:lnTo>
                  <a:lnTo>
                    <a:pt x="573593" y="414553"/>
                  </a:lnTo>
                  <a:lnTo>
                    <a:pt x="587583" y="419696"/>
                  </a:lnTo>
                  <a:lnTo>
                    <a:pt x="601574" y="425310"/>
                  </a:lnTo>
                  <a:lnTo>
                    <a:pt x="615564" y="431376"/>
                  </a:lnTo>
                  <a:lnTo>
                    <a:pt x="629554" y="437866"/>
                  </a:lnTo>
                  <a:lnTo>
                    <a:pt x="643544" y="444730"/>
                  </a:lnTo>
                  <a:lnTo>
                    <a:pt x="657534" y="451907"/>
                  </a:lnTo>
                  <a:lnTo>
                    <a:pt x="671524" y="459318"/>
                  </a:lnTo>
                  <a:lnTo>
                    <a:pt x="685514" y="466874"/>
                  </a:lnTo>
                  <a:lnTo>
                    <a:pt x="699504" y="474480"/>
                  </a:lnTo>
                  <a:lnTo>
                    <a:pt x="713494" y="482036"/>
                  </a:lnTo>
                  <a:lnTo>
                    <a:pt x="727484" y="489447"/>
                  </a:lnTo>
                  <a:lnTo>
                    <a:pt x="741474" y="496624"/>
                  </a:lnTo>
                  <a:lnTo>
                    <a:pt x="755465" y="503488"/>
                  </a:lnTo>
                  <a:lnTo>
                    <a:pt x="769455" y="509978"/>
                  </a:lnTo>
                  <a:lnTo>
                    <a:pt x="783445" y="516045"/>
                  </a:lnTo>
                  <a:lnTo>
                    <a:pt x="797435" y="521658"/>
                  </a:lnTo>
                  <a:lnTo>
                    <a:pt x="811425" y="526801"/>
                  </a:lnTo>
                  <a:lnTo>
                    <a:pt x="825415" y="531473"/>
                  </a:lnTo>
                  <a:lnTo>
                    <a:pt x="839405" y="535683"/>
                  </a:lnTo>
                  <a:lnTo>
                    <a:pt x="853395" y="539449"/>
                  </a:lnTo>
                  <a:lnTo>
                    <a:pt x="867385" y="542795"/>
                  </a:lnTo>
                  <a:lnTo>
                    <a:pt x="881375" y="545753"/>
                  </a:lnTo>
                  <a:lnTo>
                    <a:pt x="895365" y="548353"/>
                  </a:lnTo>
                  <a:lnTo>
                    <a:pt x="909356" y="550629"/>
                  </a:lnTo>
                  <a:lnTo>
                    <a:pt x="923346" y="552614"/>
                  </a:lnTo>
                  <a:lnTo>
                    <a:pt x="937336" y="554338"/>
                  </a:lnTo>
                  <a:lnTo>
                    <a:pt x="951326" y="555832"/>
                  </a:lnTo>
                  <a:lnTo>
                    <a:pt x="965316" y="557122"/>
                  </a:lnTo>
                  <a:lnTo>
                    <a:pt x="979306" y="558235"/>
                  </a:lnTo>
                  <a:lnTo>
                    <a:pt x="993296" y="559193"/>
                  </a:lnTo>
                  <a:lnTo>
                    <a:pt x="1007286" y="560015"/>
                  </a:lnTo>
                  <a:lnTo>
                    <a:pt x="1021276" y="560721"/>
                  </a:lnTo>
                  <a:lnTo>
                    <a:pt x="1035266" y="561326"/>
                  </a:lnTo>
                  <a:lnTo>
                    <a:pt x="1049256" y="561843"/>
                  </a:lnTo>
                  <a:lnTo>
                    <a:pt x="1063247" y="562286"/>
                  </a:lnTo>
                  <a:lnTo>
                    <a:pt x="1077237" y="562664"/>
                  </a:lnTo>
                  <a:lnTo>
                    <a:pt x="1091227" y="562987"/>
                  </a:lnTo>
                  <a:lnTo>
                    <a:pt x="1105217" y="563263"/>
                  </a:lnTo>
                  <a:lnTo>
                    <a:pt x="1119207" y="563498"/>
                  </a:lnTo>
                  <a:lnTo>
                    <a:pt x="1133197" y="563699"/>
                  </a:lnTo>
                  <a:lnTo>
                    <a:pt x="1147187" y="563870"/>
                  </a:lnTo>
                  <a:lnTo>
                    <a:pt x="1161177" y="564015"/>
                  </a:lnTo>
                  <a:lnTo>
                    <a:pt x="1175167" y="564140"/>
                  </a:lnTo>
                  <a:lnTo>
                    <a:pt x="1189157" y="564245"/>
                  </a:lnTo>
                  <a:lnTo>
                    <a:pt x="1203148" y="564335"/>
                  </a:lnTo>
                  <a:lnTo>
                    <a:pt x="1217138" y="564412"/>
                  </a:lnTo>
                  <a:lnTo>
                    <a:pt x="1231128" y="564477"/>
                  </a:lnTo>
                  <a:lnTo>
                    <a:pt x="1245118" y="564533"/>
                  </a:lnTo>
                  <a:lnTo>
                    <a:pt x="1259108" y="564580"/>
                  </a:lnTo>
                  <a:lnTo>
                    <a:pt x="1273098" y="564621"/>
                  </a:lnTo>
                  <a:lnTo>
                    <a:pt x="1287088" y="564655"/>
                  </a:lnTo>
                  <a:lnTo>
                    <a:pt x="1301078" y="564684"/>
                  </a:lnTo>
                  <a:lnTo>
                    <a:pt x="1315068" y="564709"/>
                  </a:lnTo>
                  <a:lnTo>
                    <a:pt x="1329058" y="564730"/>
                  </a:lnTo>
                  <a:lnTo>
                    <a:pt x="1343048" y="564748"/>
                  </a:lnTo>
                  <a:lnTo>
                    <a:pt x="1357039" y="564763"/>
                  </a:lnTo>
                  <a:lnTo>
                    <a:pt x="1371029" y="564776"/>
                  </a:lnTo>
                  <a:lnTo>
                    <a:pt x="1385019" y="564787"/>
                  </a:lnTo>
                  <a:lnTo>
                    <a:pt x="1385019" y="564661"/>
                  </a:lnTo>
                  <a:lnTo>
                    <a:pt x="1399009" y="564628"/>
                  </a:lnTo>
                  <a:lnTo>
                    <a:pt x="1412999" y="564589"/>
                  </a:lnTo>
                  <a:lnTo>
                    <a:pt x="1426989" y="564543"/>
                  </a:lnTo>
                  <a:lnTo>
                    <a:pt x="1440979" y="564489"/>
                  </a:lnTo>
                  <a:lnTo>
                    <a:pt x="1454969" y="564426"/>
                  </a:lnTo>
                  <a:lnTo>
                    <a:pt x="1468959" y="564351"/>
                  </a:lnTo>
                  <a:lnTo>
                    <a:pt x="1482949" y="564264"/>
                  </a:lnTo>
                  <a:lnTo>
                    <a:pt x="1496939" y="564161"/>
                  </a:lnTo>
                  <a:lnTo>
                    <a:pt x="1510930" y="564040"/>
                  </a:lnTo>
                  <a:lnTo>
                    <a:pt x="1524920" y="563898"/>
                  </a:lnTo>
                  <a:lnTo>
                    <a:pt x="1538910" y="563731"/>
                  </a:lnTo>
                  <a:lnTo>
                    <a:pt x="1552900" y="563535"/>
                  </a:lnTo>
                  <a:lnTo>
                    <a:pt x="1566890" y="563305"/>
                  </a:lnTo>
                  <a:lnTo>
                    <a:pt x="1580880" y="563035"/>
                  </a:lnTo>
                  <a:lnTo>
                    <a:pt x="1594870" y="562718"/>
                  </a:lnTo>
                  <a:lnTo>
                    <a:pt x="1608860" y="562345"/>
                  </a:lnTo>
                  <a:lnTo>
                    <a:pt x="1622850" y="561908"/>
                  </a:lnTo>
                  <a:lnTo>
                    <a:pt x="1636840" y="561395"/>
                  </a:lnTo>
                  <a:lnTo>
                    <a:pt x="1650830" y="560794"/>
                  </a:lnTo>
                  <a:lnTo>
                    <a:pt x="1664821" y="560088"/>
                  </a:lnTo>
                  <a:lnTo>
                    <a:pt x="1678811" y="559261"/>
                  </a:lnTo>
                  <a:lnTo>
                    <a:pt x="1692801" y="558292"/>
                  </a:lnTo>
                  <a:lnTo>
                    <a:pt x="1706791" y="557157"/>
                  </a:lnTo>
                  <a:lnTo>
                    <a:pt x="1720781" y="555829"/>
                  </a:lnTo>
                  <a:lnTo>
                    <a:pt x="1734771" y="554276"/>
                  </a:lnTo>
                  <a:lnTo>
                    <a:pt x="1748761" y="552462"/>
                  </a:lnTo>
                  <a:lnTo>
                    <a:pt x="1762751" y="550345"/>
                  </a:lnTo>
                  <a:lnTo>
                    <a:pt x="1776741" y="547877"/>
                  </a:lnTo>
                  <a:lnTo>
                    <a:pt x="1790731" y="545004"/>
                  </a:lnTo>
                  <a:lnTo>
                    <a:pt x="1804722" y="541666"/>
                  </a:lnTo>
                  <a:lnTo>
                    <a:pt x="1818712" y="537794"/>
                  </a:lnTo>
                  <a:lnTo>
                    <a:pt x="1832702" y="533313"/>
                  </a:lnTo>
                  <a:lnTo>
                    <a:pt x="1846692" y="528140"/>
                  </a:lnTo>
                  <a:lnTo>
                    <a:pt x="1860682" y="522187"/>
                  </a:lnTo>
                  <a:lnTo>
                    <a:pt x="1874672" y="515359"/>
                  </a:lnTo>
                  <a:lnTo>
                    <a:pt x="1888662" y="507558"/>
                  </a:lnTo>
                  <a:lnTo>
                    <a:pt x="1902652" y="498685"/>
                  </a:lnTo>
                  <a:lnTo>
                    <a:pt x="1916642" y="488645"/>
                  </a:lnTo>
                  <a:lnTo>
                    <a:pt x="1930632" y="477347"/>
                  </a:lnTo>
                  <a:lnTo>
                    <a:pt x="1944622" y="464719"/>
                  </a:lnTo>
                  <a:lnTo>
                    <a:pt x="1958613" y="450703"/>
                  </a:lnTo>
                  <a:lnTo>
                    <a:pt x="1972603" y="435272"/>
                  </a:lnTo>
                  <a:lnTo>
                    <a:pt x="1986593" y="418433"/>
                  </a:lnTo>
                  <a:lnTo>
                    <a:pt x="2000583" y="400232"/>
                  </a:lnTo>
                  <a:lnTo>
                    <a:pt x="2014573" y="380764"/>
                  </a:lnTo>
                  <a:lnTo>
                    <a:pt x="2028563" y="360170"/>
                  </a:lnTo>
                  <a:lnTo>
                    <a:pt x="2042553" y="338641"/>
                  </a:lnTo>
                  <a:lnTo>
                    <a:pt x="2056543" y="316408"/>
                  </a:lnTo>
                  <a:lnTo>
                    <a:pt x="2070533" y="293739"/>
                  </a:lnTo>
                  <a:lnTo>
                    <a:pt x="2084523" y="270921"/>
                  </a:lnTo>
                  <a:lnTo>
                    <a:pt x="2098513" y="248252"/>
                  </a:lnTo>
                  <a:lnTo>
                    <a:pt x="2112504" y="226019"/>
                  </a:lnTo>
                  <a:lnTo>
                    <a:pt x="2126494" y="204490"/>
                  </a:lnTo>
                  <a:lnTo>
                    <a:pt x="2140484" y="183897"/>
                  </a:lnTo>
                  <a:lnTo>
                    <a:pt x="2154474" y="164428"/>
                  </a:lnTo>
                  <a:lnTo>
                    <a:pt x="2168464" y="146228"/>
                  </a:lnTo>
                  <a:lnTo>
                    <a:pt x="2182454" y="129388"/>
                  </a:lnTo>
                  <a:lnTo>
                    <a:pt x="2196444" y="113958"/>
                  </a:lnTo>
                  <a:lnTo>
                    <a:pt x="2210434" y="99942"/>
                  </a:lnTo>
                  <a:lnTo>
                    <a:pt x="2224424" y="87313"/>
                  </a:lnTo>
                  <a:lnTo>
                    <a:pt x="2238414" y="76016"/>
                  </a:lnTo>
                  <a:lnTo>
                    <a:pt x="2252404" y="65975"/>
                  </a:lnTo>
                  <a:lnTo>
                    <a:pt x="2266395" y="57102"/>
                  </a:lnTo>
                  <a:lnTo>
                    <a:pt x="2280385" y="49301"/>
                  </a:lnTo>
                  <a:lnTo>
                    <a:pt x="2294375" y="42473"/>
                  </a:lnTo>
                  <a:lnTo>
                    <a:pt x="2308365" y="36520"/>
                  </a:lnTo>
                  <a:lnTo>
                    <a:pt x="2322355" y="31348"/>
                  </a:lnTo>
                  <a:lnTo>
                    <a:pt x="2336345" y="26867"/>
                  </a:lnTo>
                  <a:lnTo>
                    <a:pt x="2350335" y="22995"/>
                  </a:lnTo>
                  <a:lnTo>
                    <a:pt x="2364325" y="19656"/>
                  </a:lnTo>
                  <a:lnTo>
                    <a:pt x="2378315" y="16783"/>
                  </a:lnTo>
                  <a:lnTo>
                    <a:pt x="2392305" y="14315"/>
                  </a:lnTo>
                  <a:lnTo>
                    <a:pt x="2406296" y="12198"/>
                  </a:lnTo>
                  <a:lnTo>
                    <a:pt x="2420286" y="10384"/>
                  </a:lnTo>
                  <a:lnTo>
                    <a:pt x="2434276" y="8831"/>
                  </a:lnTo>
                  <a:lnTo>
                    <a:pt x="2448266" y="7503"/>
                  </a:lnTo>
                  <a:lnTo>
                    <a:pt x="2462256" y="6369"/>
                  </a:lnTo>
                  <a:lnTo>
                    <a:pt x="2476246" y="5400"/>
                  </a:lnTo>
                  <a:lnTo>
                    <a:pt x="2490236" y="4572"/>
                  </a:lnTo>
                  <a:lnTo>
                    <a:pt x="2504226" y="3867"/>
                  </a:lnTo>
                  <a:lnTo>
                    <a:pt x="2518216" y="3265"/>
                  </a:lnTo>
                  <a:lnTo>
                    <a:pt x="2532206" y="2752"/>
                  </a:lnTo>
                  <a:lnTo>
                    <a:pt x="2546196" y="2315"/>
                  </a:lnTo>
                  <a:lnTo>
                    <a:pt x="2560187" y="1943"/>
                  </a:lnTo>
                  <a:lnTo>
                    <a:pt x="2574177" y="1625"/>
                  </a:lnTo>
                  <a:lnTo>
                    <a:pt x="2588167" y="1355"/>
                  </a:lnTo>
                  <a:lnTo>
                    <a:pt x="2602157" y="1125"/>
                  </a:lnTo>
                  <a:lnTo>
                    <a:pt x="2616147" y="929"/>
                  </a:lnTo>
                  <a:lnTo>
                    <a:pt x="2630137" y="763"/>
                  </a:lnTo>
                  <a:lnTo>
                    <a:pt x="2644127" y="621"/>
                  </a:lnTo>
                  <a:lnTo>
                    <a:pt x="2658117" y="500"/>
                  </a:lnTo>
                  <a:lnTo>
                    <a:pt x="2672107" y="397"/>
                  </a:lnTo>
                  <a:lnTo>
                    <a:pt x="2686097" y="309"/>
                  </a:lnTo>
                  <a:lnTo>
                    <a:pt x="2700087" y="235"/>
                  </a:lnTo>
                  <a:lnTo>
                    <a:pt x="2714078" y="172"/>
                  </a:lnTo>
                  <a:lnTo>
                    <a:pt x="2728068" y="118"/>
                  </a:lnTo>
                  <a:lnTo>
                    <a:pt x="2742058" y="72"/>
                  </a:lnTo>
                  <a:lnTo>
                    <a:pt x="2756048" y="33"/>
                  </a:lnTo>
                  <a:lnTo>
                    <a:pt x="2770038" y="0"/>
                  </a:lnTo>
                  <a:lnTo>
                    <a:pt x="2770038" y="315"/>
                  </a:lnTo>
                  <a:lnTo>
                    <a:pt x="2784028" y="404"/>
                  </a:lnTo>
                  <a:lnTo>
                    <a:pt x="2798018" y="508"/>
                  </a:lnTo>
                  <a:lnTo>
                    <a:pt x="2812008" y="630"/>
                  </a:lnTo>
                  <a:lnTo>
                    <a:pt x="2825998" y="774"/>
                  </a:lnTo>
                  <a:lnTo>
                    <a:pt x="2839988" y="943"/>
                  </a:lnTo>
                  <a:lnTo>
                    <a:pt x="2853978" y="1142"/>
                  </a:lnTo>
                  <a:lnTo>
                    <a:pt x="2867969" y="1375"/>
                  </a:lnTo>
                  <a:lnTo>
                    <a:pt x="2881959" y="1649"/>
                  </a:lnTo>
                  <a:lnTo>
                    <a:pt x="2895949" y="1972"/>
                  </a:lnTo>
                  <a:lnTo>
                    <a:pt x="2909939" y="2350"/>
                  </a:lnTo>
                  <a:lnTo>
                    <a:pt x="2923929" y="2795"/>
                  </a:lnTo>
                  <a:lnTo>
                    <a:pt x="2937919" y="3317"/>
                  </a:lnTo>
                  <a:lnTo>
                    <a:pt x="2951909" y="3931"/>
                  </a:lnTo>
                  <a:lnTo>
                    <a:pt x="2965899" y="4651"/>
                  </a:lnTo>
                  <a:lnTo>
                    <a:pt x="2979889" y="5497"/>
                  </a:lnTo>
                  <a:lnTo>
                    <a:pt x="2993879" y="6490"/>
                  </a:lnTo>
                  <a:lnTo>
                    <a:pt x="3007870" y="7656"/>
                  </a:lnTo>
                  <a:lnTo>
                    <a:pt x="3021860" y="9024"/>
                  </a:lnTo>
                  <a:lnTo>
                    <a:pt x="3035850" y="10628"/>
                  </a:lnTo>
                  <a:lnTo>
                    <a:pt x="3049840" y="12510"/>
                  </a:lnTo>
                  <a:lnTo>
                    <a:pt x="3063830" y="14715"/>
                  </a:lnTo>
                  <a:lnTo>
                    <a:pt x="3077820" y="17300"/>
                  </a:lnTo>
                  <a:lnTo>
                    <a:pt x="3091810" y="20326"/>
                  </a:lnTo>
                  <a:lnTo>
                    <a:pt x="3105800" y="23867"/>
                  </a:lnTo>
                  <a:lnTo>
                    <a:pt x="3119790" y="28008"/>
                  </a:lnTo>
                  <a:lnTo>
                    <a:pt x="3133780" y="32845"/>
                  </a:lnTo>
                  <a:lnTo>
                    <a:pt x="3147770" y="38491"/>
                  </a:lnTo>
                  <a:lnTo>
                    <a:pt x="3161761" y="45073"/>
                  </a:lnTo>
                  <a:lnTo>
                    <a:pt x="3175751" y="52733"/>
                  </a:lnTo>
                  <a:lnTo>
                    <a:pt x="3189741" y="61635"/>
                  </a:lnTo>
                  <a:lnTo>
                    <a:pt x="3203731" y="71961"/>
                  </a:lnTo>
                  <a:lnTo>
                    <a:pt x="3217721" y="83910"/>
                  </a:lnTo>
                  <a:lnTo>
                    <a:pt x="3231711" y="97704"/>
                  </a:lnTo>
                  <a:lnTo>
                    <a:pt x="3245701" y="113579"/>
                  </a:lnTo>
                  <a:lnTo>
                    <a:pt x="3259691" y="131787"/>
                  </a:lnTo>
                  <a:lnTo>
                    <a:pt x="3273681" y="152590"/>
                  </a:lnTo>
                  <a:lnTo>
                    <a:pt x="3287671" y="176250"/>
                  </a:lnTo>
                  <a:lnTo>
                    <a:pt x="3301661" y="203026"/>
                  </a:lnTo>
                  <a:lnTo>
                    <a:pt x="3315652" y="233151"/>
                  </a:lnTo>
                  <a:lnTo>
                    <a:pt x="3329642" y="266828"/>
                  </a:lnTo>
                  <a:lnTo>
                    <a:pt x="3343632" y="304204"/>
                  </a:lnTo>
                  <a:lnTo>
                    <a:pt x="3357622" y="345353"/>
                  </a:lnTo>
                  <a:lnTo>
                    <a:pt x="3371612" y="390258"/>
                  </a:lnTo>
                  <a:lnTo>
                    <a:pt x="3385602" y="438792"/>
                  </a:lnTo>
                  <a:lnTo>
                    <a:pt x="3399592" y="490707"/>
                  </a:lnTo>
                  <a:lnTo>
                    <a:pt x="3413582" y="545623"/>
                  </a:lnTo>
                  <a:lnTo>
                    <a:pt x="3427572" y="603035"/>
                  </a:lnTo>
                  <a:lnTo>
                    <a:pt x="3441562" y="662322"/>
                  </a:lnTo>
                  <a:lnTo>
                    <a:pt x="3455552" y="722774"/>
                  </a:lnTo>
                  <a:lnTo>
                    <a:pt x="3469543" y="783621"/>
                  </a:lnTo>
                  <a:lnTo>
                    <a:pt x="3483533" y="844072"/>
                  </a:lnTo>
                  <a:lnTo>
                    <a:pt x="3497523" y="903359"/>
                  </a:lnTo>
                  <a:lnTo>
                    <a:pt x="3511513" y="960771"/>
                  </a:lnTo>
                  <a:lnTo>
                    <a:pt x="3525503" y="1015687"/>
                  </a:lnTo>
                  <a:lnTo>
                    <a:pt x="3539493" y="1067602"/>
                  </a:lnTo>
                  <a:lnTo>
                    <a:pt x="3553483" y="1116137"/>
                  </a:lnTo>
                  <a:lnTo>
                    <a:pt x="3567473" y="1161042"/>
                  </a:lnTo>
                  <a:lnTo>
                    <a:pt x="3581463" y="1202191"/>
                  </a:lnTo>
                  <a:lnTo>
                    <a:pt x="3595453" y="1239566"/>
                  </a:lnTo>
                  <a:lnTo>
                    <a:pt x="3609444" y="1273243"/>
                  </a:lnTo>
                  <a:lnTo>
                    <a:pt x="3623434" y="1303369"/>
                  </a:lnTo>
                  <a:lnTo>
                    <a:pt x="3637424" y="1330144"/>
                  </a:lnTo>
                  <a:lnTo>
                    <a:pt x="3651414" y="1353805"/>
                  </a:lnTo>
                  <a:lnTo>
                    <a:pt x="3665404" y="1374608"/>
                  </a:lnTo>
                  <a:lnTo>
                    <a:pt x="3679394" y="1392816"/>
                  </a:lnTo>
                  <a:lnTo>
                    <a:pt x="3693384" y="1408691"/>
                  </a:lnTo>
                  <a:lnTo>
                    <a:pt x="3707374" y="1422484"/>
                  </a:lnTo>
                  <a:lnTo>
                    <a:pt x="3721364" y="1434434"/>
                  </a:lnTo>
                  <a:lnTo>
                    <a:pt x="3735354" y="1444759"/>
                  </a:lnTo>
                  <a:lnTo>
                    <a:pt x="3749344" y="1453661"/>
                  </a:lnTo>
                  <a:lnTo>
                    <a:pt x="3763335" y="1461322"/>
                  </a:lnTo>
                  <a:lnTo>
                    <a:pt x="3777325" y="1467903"/>
                  </a:lnTo>
                  <a:lnTo>
                    <a:pt x="3791315" y="1473549"/>
                  </a:lnTo>
                  <a:lnTo>
                    <a:pt x="3805305" y="1478387"/>
                  </a:lnTo>
                  <a:lnTo>
                    <a:pt x="3819295" y="1482528"/>
                  </a:lnTo>
                  <a:lnTo>
                    <a:pt x="3833285" y="1486069"/>
                  </a:lnTo>
                  <a:lnTo>
                    <a:pt x="3847275" y="1489095"/>
                  </a:lnTo>
                  <a:lnTo>
                    <a:pt x="3861265" y="1491679"/>
                  </a:lnTo>
                  <a:lnTo>
                    <a:pt x="3875255" y="1493885"/>
                  </a:lnTo>
                  <a:lnTo>
                    <a:pt x="3889245" y="1495766"/>
                  </a:lnTo>
                  <a:lnTo>
                    <a:pt x="3903235" y="1497371"/>
                  </a:lnTo>
                  <a:lnTo>
                    <a:pt x="3917226" y="1498739"/>
                  </a:lnTo>
                  <a:lnTo>
                    <a:pt x="3931216" y="1499904"/>
                  </a:lnTo>
                  <a:lnTo>
                    <a:pt x="3945206" y="1500898"/>
                  </a:lnTo>
                  <a:lnTo>
                    <a:pt x="3959196" y="1501743"/>
                  </a:lnTo>
                  <a:lnTo>
                    <a:pt x="3973186" y="1502464"/>
                  </a:lnTo>
                  <a:lnTo>
                    <a:pt x="3987176" y="1503077"/>
                  </a:lnTo>
                  <a:lnTo>
                    <a:pt x="4001166" y="1503600"/>
                  </a:lnTo>
                  <a:lnTo>
                    <a:pt x="4015156" y="1504044"/>
                  </a:lnTo>
                  <a:lnTo>
                    <a:pt x="4029146" y="1504423"/>
                  </a:lnTo>
                  <a:lnTo>
                    <a:pt x="4043136" y="1504745"/>
                  </a:lnTo>
                  <a:lnTo>
                    <a:pt x="4057126" y="1505019"/>
                  </a:lnTo>
                  <a:lnTo>
                    <a:pt x="4071117" y="1505253"/>
                  </a:lnTo>
                  <a:lnTo>
                    <a:pt x="4085107" y="1505451"/>
                  </a:lnTo>
                  <a:lnTo>
                    <a:pt x="4099097" y="1505620"/>
                  </a:lnTo>
                  <a:lnTo>
                    <a:pt x="4113087" y="1505764"/>
                  </a:lnTo>
                  <a:lnTo>
                    <a:pt x="4127077" y="1505887"/>
                  </a:lnTo>
                  <a:lnTo>
                    <a:pt x="4141067" y="1505991"/>
                  </a:lnTo>
                  <a:lnTo>
                    <a:pt x="4155057" y="1506079"/>
                  </a:lnTo>
                </a:path>
              </a:pathLst>
            </a:custGeom>
            <a:ln w="40651" cap="flat">
              <a:solidFill>
                <a:srgbClr val="D3D3D3">
                  <a:alpha val="100000"/>
                </a:srgbClr>
              </a:solidFill>
              <a:prstDash val="solid"/>
              <a:round/>
            </a:ln>
          </p:spPr>
          <p:txBody>
            <a:bodyPr/>
            <a:lstStyle/>
            <a:p/>
          </p:txBody>
        </p:sp>
        <p:sp>
          <p:nvSpPr>
            <p:cNvPr id="58" name="pt5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683430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544928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4064264"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544928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683430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4064264"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2679245"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2679245"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683430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683430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2679245"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4064264"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35314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1" name="pt91"/>
            <p:cNvSpPr/>
            <p:nvPr/>
          </p:nvSpPr>
          <p:spPr>
            <a:xfrm>
              <a:off x="4064264" y="235314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2" name="pt92"/>
            <p:cNvSpPr/>
            <p:nvPr/>
          </p:nvSpPr>
          <p:spPr>
            <a:xfrm>
              <a:off x="5449283" y="235314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3" name="pt93"/>
            <p:cNvSpPr/>
            <p:nvPr/>
          </p:nvSpPr>
          <p:spPr>
            <a:xfrm>
              <a:off x="6834303" y="235314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4" name="pt94"/>
            <p:cNvSpPr/>
            <p:nvPr/>
          </p:nvSpPr>
          <p:spPr>
            <a:xfrm>
              <a:off x="544928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683430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4064264"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544928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683430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683430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544928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2679245"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683430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2679245"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2679245"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544928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544928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544928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4064264"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544928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683430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tx166"/>
            <p:cNvSpPr/>
            <p:nvPr/>
          </p:nvSpPr>
          <p:spPr>
            <a:xfrm>
              <a:off x="1368932"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67" name="tx167"/>
            <p:cNvSpPr/>
            <p:nvPr/>
          </p:nvSpPr>
          <p:spPr>
            <a:xfrm>
              <a:off x="141123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68" name="tx168"/>
            <p:cNvSpPr/>
            <p:nvPr/>
          </p:nvSpPr>
          <p:spPr>
            <a:xfrm>
              <a:off x="149583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69" name="tx169"/>
            <p:cNvSpPr/>
            <p:nvPr/>
          </p:nvSpPr>
          <p:spPr>
            <a:xfrm>
              <a:off x="1502815"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70" name="tx170"/>
            <p:cNvSpPr/>
            <p:nvPr/>
          </p:nvSpPr>
          <p:spPr>
            <a:xfrm>
              <a:off x="1748844"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71" name="tx171"/>
            <p:cNvSpPr/>
            <p:nvPr/>
          </p:nvSpPr>
          <p:spPr>
            <a:xfrm>
              <a:off x="1692462"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72" name="tx172"/>
            <p:cNvSpPr/>
            <p:nvPr/>
          </p:nvSpPr>
          <p:spPr>
            <a:xfrm>
              <a:off x="1818997"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173" name="tx173"/>
            <p:cNvSpPr/>
            <p:nvPr/>
          </p:nvSpPr>
          <p:spPr>
            <a:xfrm>
              <a:off x="151677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74" name="tx174"/>
            <p:cNvSpPr/>
            <p:nvPr/>
          </p:nvSpPr>
          <p:spPr>
            <a:xfrm>
              <a:off x="1608106"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1594212"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176" name="tx176"/>
            <p:cNvSpPr/>
            <p:nvPr/>
          </p:nvSpPr>
          <p:spPr>
            <a:xfrm>
              <a:off x="1812204"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177" name="tx177"/>
            <p:cNvSpPr/>
            <p:nvPr/>
          </p:nvSpPr>
          <p:spPr>
            <a:xfrm>
              <a:off x="148892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169240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79" name="tx179"/>
            <p:cNvSpPr/>
            <p:nvPr/>
          </p:nvSpPr>
          <p:spPr>
            <a:xfrm>
              <a:off x="165034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80" name="tx180"/>
            <p:cNvSpPr/>
            <p:nvPr/>
          </p:nvSpPr>
          <p:spPr>
            <a:xfrm>
              <a:off x="1228565"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81" name="tx181"/>
            <p:cNvSpPr/>
            <p:nvPr/>
          </p:nvSpPr>
          <p:spPr>
            <a:xfrm>
              <a:off x="2033654"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158371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83" name="tx183"/>
            <p:cNvSpPr/>
            <p:nvPr/>
          </p:nvSpPr>
          <p:spPr>
            <a:xfrm>
              <a:off x="1808622"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4" name="tx184"/>
            <p:cNvSpPr/>
            <p:nvPr/>
          </p:nvSpPr>
          <p:spPr>
            <a:xfrm>
              <a:off x="1119754"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5" name="tx185"/>
            <p:cNvSpPr/>
            <p:nvPr/>
          </p:nvSpPr>
          <p:spPr>
            <a:xfrm>
              <a:off x="1794480"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6" name="tx186"/>
            <p:cNvSpPr/>
            <p:nvPr/>
          </p:nvSpPr>
          <p:spPr>
            <a:xfrm>
              <a:off x="128142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7" name="tx187"/>
            <p:cNvSpPr/>
            <p:nvPr/>
          </p:nvSpPr>
          <p:spPr>
            <a:xfrm>
              <a:off x="183659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8" name="tx188"/>
            <p:cNvSpPr/>
            <p:nvPr/>
          </p:nvSpPr>
          <p:spPr>
            <a:xfrm>
              <a:off x="146409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1850738"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187173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181560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1935094"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7031507"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(748,000)</a:t>
              </a:r>
            </a:p>
          </p:txBody>
        </p:sp>
        <p:sp>
          <p:nvSpPr>
            <p:cNvPr id="194" name="tx194"/>
            <p:cNvSpPr/>
            <p:nvPr/>
          </p:nvSpPr>
          <p:spPr>
            <a:xfrm>
              <a:off x="7031507"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(326,000)</a:t>
              </a:r>
            </a:p>
          </p:txBody>
        </p:sp>
        <p:sp>
          <p:nvSpPr>
            <p:cNvPr id="195" name="tx195"/>
            <p:cNvSpPr/>
            <p:nvPr/>
          </p:nvSpPr>
          <p:spPr>
            <a:xfrm>
              <a:off x="7031507"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(263,000)</a:t>
              </a:r>
            </a:p>
          </p:txBody>
        </p:sp>
        <p:sp>
          <p:nvSpPr>
            <p:cNvPr id="196" name="tx196"/>
            <p:cNvSpPr/>
            <p:nvPr/>
          </p:nvSpPr>
          <p:spPr>
            <a:xfrm>
              <a:off x="7031507"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(209,000)</a:t>
              </a:r>
            </a:p>
          </p:txBody>
        </p:sp>
        <p:sp>
          <p:nvSpPr>
            <p:cNvPr id="197" name="tx197"/>
            <p:cNvSpPr/>
            <p:nvPr/>
          </p:nvSpPr>
          <p:spPr>
            <a:xfrm>
              <a:off x="7031507"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(127,000)</a:t>
              </a:r>
            </a:p>
          </p:txBody>
        </p:sp>
        <p:sp>
          <p:nvSpPr>
            <p:cNvPr id="198" name="tx198"/>
            <p:cNvSpPr/>
            <p:nvPr/>
          </p:nvSpPr>
          <p:spPr>
            <a:xfrm>
              <a:off x="70315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(38,000)</a:t>
              </a:r>
            </a:p>
          </p:txBody>
        </p:sp>
        <p:sp>
          <p:nvSpPr>
            <p:cNvPr id="199" name="tx199"/>
            <p:cNvSpPr/>
            <p:nvPr/>
          </p:nvSpPr>
          <p:spPr>
            <a:xfrm>
              <a:off x="7031507" y="196172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(35,000)</a:t>
              </a:r>
            </a:p>
          </p:txBody>
        </p:sp>
        <p:sp>
          <p:nvSpPr>
            <p:cNvPr id="200" name="tx200"/>
            <p:cNvSpPr/>
            <p:nvPr/>
          </p:nvSpPr>
          <p:spPr>
            <a:xfrm>
              <a:off x="7031507" y="2150070"/>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(31,000)</a:t>
              </a:r>
            </a:p>
          </p:txBody>
        </p:sp>
        <p:sp>
          <p:nvSpPr>
            <p:cNvPr id="201" name="tx201"/>
            <p:cNvSpPr/>
            <p:nvPr/>
          </p:nvSpPr>
          <p:spPr>
            <a:xfrm>
              <a:off x="703150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02" name="tx202"/>
            <p:cNvSpPr/>
            <p:nvPr/>
          </p:nvSpPr>
          <p:spPr>
            <a:xfrm>
              <a:off x="7031507"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03" name="tx203"/>
            <p:cNvSpPr/>
            <p:nvPr/>
          </p:nvSpPr>
          <p:spPr>
            <a:xfrm>
              <a:off x="7031507"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7031507"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7031507"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06" name="tx206"/>
            <p:cNvSpPr/>
            <p:nvPr/>
          </p:nvSpPr>
          <p:spPr>
            <a:xfrm>
              <a:off x="7031507"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7031507" y="346849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(1,000)</a:t>
              </a:r>
            </a:p>
          </p:txBody>
        </p:sp>
        <p:sp>
          <p:nvSpPr>
            <p:cNvPr id="208" name="tx208"/>
            <p:cNvSpPr/>
            <p:nvPr/>
          </p:nvSpPr>
          <p:spPr>
            <a:xfrm>
              <a:off x="7031507" y="3656845"/>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09" name="tx209"/>
            <p:cNvSpPr/>
            <p:nvPr/>
          </p:nvSpPr>
          <p:spPr>
            <a:xfrm>
              <a:off x="7031507" y="384519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(&lt;200)</a:t>
              </a:r>
            </a:p>
          </p:txBody>
        </p:sp>
        <p:sp>
          <p:nvSpPr>
            <p:cNvPr id="210" name="tx210"/>
            <p:cNvSpPr/>
            <p:nvPr/>
          </p:nvSpPr>
          <p:spPr>
            <a:xfrm>
              <a:off x="7031507"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211" name="tx211"/>
            <p:cNvSpPr/>
            <p:nvPr/>
          </p:nvSpPr>
          <p:spPr>
            <a:xfrm>
              <a:off x="7031507"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2" name="tx212"/>
            <p:cNvSpPr/>
            <p:nvPr/>
          </p:nvSpPr>
          <p:spPr>
            <a:xfrm>
              <a:off x="7031507"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13" name="tx213"/>
            <p:cNvSpPr/>
            <p:nvPr/>
          </p:nvSpPr>
          <p:spPr>
            <a:xfrm>
              <a:off x="7031507"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4" name="tx214"/>
            <p:cNvSpPr/>
            <p:nvPr/>
          </p:nvSpPr>
          <p:spPr>
            <a:xfrm>
              <a:off x="7031507"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5" name="tx215"/>
            <p:cNvSpPr/>
            <p:nvPr/>
          </p:nvSpPr>
          <p:spPr>
            <a:xfrm>
              <a:off x="7031507"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7031507"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703150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7031507"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70315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 name="tx245"/>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46" name="tx246"/>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47" name="tx247"/>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8" name="tx248"/>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9" name="tx249"/>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50" name="tx250"/>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51" name="tx251"/>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2021-2024</a:t>
              </a:r>
            </a:p>
          </p:txBody>
        </p:sp>
        <p:sp>
          <p:nvSpPr>
            <p:cNvPr id="252" name="tx25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3" name="tx253"/>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with the most zero-dose children.
In 2021, Thailand ranked number 9 out of 27 countries with 24,000 zero-dose children.
In 2024, Thailand ranked number 9 out of 27 countries with 23,000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5135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20298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25461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30624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67716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72879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78043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3662" y="2909314"/>
              <a:ext cx="200644" cy="1716220"/>
            </a:xfrm>
            <a:prstGeom prst="rect">
              <a:avLst/>
            </a:prstGeom>
            <a:solidFill>
              <a:srgbClr val="80BD41">
                <a:alpha val="100000"/>
              </a:srgbClr>
            </a:solidFill>
          </p:spPr>
          <p:txBody>
            <a:bodyPr/>
            <a:lstStyle/>
            <a:p/>
          </p:txBody>
        </p:sp>
        <p:sp>
          <p:nvSpPr>
            <p:cNvPr id="26" name="rc26"/>
            <p:cNvSpPr/>
            <p:nvPr/>
          </p:nvSpPr>
          <p:spPr>
            <a:xfrm>
              <a:off x="1423662" y="2856236"/>
              <a:ext cx="200644" cy="35385"/>
            </a:xfrm>
            <a:prstGeom prst="rect">
              <a:avLst/>
            </a:prstGeom>
            <a:solidFill>
              <a:srgbClr val="0058AB">
                <a:alpha val="100000"/>
              </a:srgbClr>
            </a:solidFill>
          </p:spPr>
          <p:txBody>
            <a:bodyPr/>
            <a:lstStyle/>
            <a:p/>
          </p:txBody>
        </p:sp>
        <p:sp>
          <p:nvSpPr>
            <p:cNvPr id="27" name="rc27"/>
            <p:cNvSpPr/>
            <p:nvPr/>
          </p:nvSpPr>
          <p:spPr>
            <a:xfrm>
              <a:off x="1423662" y="2891622"/>
              <a:ext cx="200644" cy="17692"/>
            </a:xfrm>
            <a:prstGeom prst="rect">
              <a:avLst/>
            </a:prstGeom>
            <a:solidFill>
              <a:srgbClr val="1CABE2">
                <a:alpha val="100000"/>
              </a:srgbClr>
            </a:solidFill>
          </p:spPr>
          <p:txBody>
            <a:bodyPr/>
            <a:lstStyle/>
            <a:p/>
          </p:txBody>
        </p:sp>
        <p:sp>
          <p:nvSpPr>
            <p:cNvPr id="28" name="rc28"/>
            <p:cNvSpPr/>
            <p:nvPr/>
          </p:nvSpPr>
          <p:spPr>
            <a:xfrm>
              <a:off x="1646600" y="2949614"/>
              <a:ext cx="200644" cy="1675920"/>
            </a:xfrm>
            <a:prstGeom prst="rect">
              <a:avLst/>
            </a:prstGeom>
            <a:solidFill>
              <a:srgbClr val="80BD41">
                <a:alpha val="100000"/>
              </a:srgbClr>
            </a:solidFill>
          </p:spPr>
          <p:txBody>
            <a:bodyPr/>
            <a:lstStyle/>
            <a:p/>
          </p:txBody>
        </p:sp>
        <p:sp>
          <p:nvSpPr>
            <p:cNvPr id="29" name="rc29"/>
            <p:cNvSpPr/>
            <p:nvPr/>
          </p:nvSpPr>
          <p:spPr>
            <a:xfrm>
              <a:off x="1646600" y="2879784"/>
              <a:ext cx="200644" cy="34915"/>
            </a:xfrm>
            <a:prstGeom prst="rect">
              <a:avLst/>
            </a:prstGeom>
            <a:solidFill>
              <a:srgbClr val="0058AB">
                <a:alpha val="100000"/>
              </a:srgbClr>
            </a:solidFill>
          </p:spPr>
          <p:txBody>
            <a:bodyPr/>
            <a:lstStyle/>
            <a:p/>
          </p:txBody>
        </p:sp>
        <p:sp>
          <p:nvSpPr>
            <p:cNvPr id="30" name="rc30"/>
            <p:cNvSpPr/>
            <p:nvPr/>
          </p:nvSpPr>
          <p:spPr>
            <a:xfrm>
              <a:off x="1646600" y="2914699"/>
              <a:ext cx="200644" cy="34915"/>
            </a:xfrm>
            <a:prstGeom prst="rect">
              <a:avLst/>
            </a:prstGeom>
            <a:solidFill>
              <a:srgbClr val="1CABE2">
                <a:alpha val="100000"/>
              </a:srgbClr>
            </a:solidFill>
          </p:spPr>
          <p:txBody>
            <a:bodyPr/>
            <a:lstStyle/>
            <a:p/>
          </p:txBody>
        </p:sp>
        <p:sp>
          <p:nvSpPr>
            <p:cNvPr id="31" name="rc31"/>
            <p:cNvSpPr/>
            <p:nvPr/>
          </p:nvSpPr>
          <p:spPr>
            <a:xfrm>
              <a:off x="1869538" y="2970317"/>
              <a:ext cx="200644" cy="1655217"/>
            </a:xfrm>
            <a:prstGeom prst="rect">
              <a:avLst/>
            </a:prstGeom>
            <a:solidFill>
              <a:srgbClr val="80BD41">
                <a:alpha val="100000"/>
              </a:srgbClr>
            </a:solidFill>
          </p:spPr>
          <p:txBody>
            <a:bodyPr/>
            <a:lstStyle/>
            <a:p/>
          </p:txBody>
        </p:sp>
        <p:sp>
          <p:nvSpPr>
            <p:cNvPr id="32" name="rc32"/>
            <p:cNvSpPr/>
            <p:nvPr/>
          </p:nvSpPr>
          <p:spPr>
            <a:xfrm>
              <a:off x="1869538" y="2901350"/>
              <a:ext cx="200644" cy="34484"/>
            </a:xfrm>
            <a:prstGeom prst="rect">
              <a:avLst/>
            </a:prstGeom>
            <a:solidFill>
              <a:srgbClr val="0058AB">
                <a:alpha val="100000"/>
              </a:srgbClr>
            </a:solidFill>
          </p:spPr>
          <p:txBody>
            <a:bodyPr/>
            <a:lstStyle/>
            <a:p/>
          </p:txBody>
        </p:sp>
        <p:sp>
          <p:nvSpPr>
            <p:cNvPr id="33" name="rc33"/>
            <p:cNvSpPr/>
            <p:nvPr/>
          </p:nvSpPr>
          <p:spPr>
            <a:xfrm>
              <a:off x="1869538" y="2935835"/>
              <a:ext cx="200644" cy="34482"/>
            </a:xfrm>
            <a:prstGeom prst="rect">
              <a:avLst/>
            </a:prstGeom>
            <a:solidFill>
              <a:srgbClr val="1CABE2">
                <a:alpha val="100000"/>
              </a:srgbClr>
            </a:solidFill>
          </p:spPr>
          <p:txBody>
            <a:bodyPr/>
            <a:lstStyle/>
            <a:p/>
          </p:txBody>
        </p:sp>
        <p:sp>
          <p:nvSpPr>
            <p:cNvPr id="34" name="rc34"/>
            <p:cNvSpPr/>
            <p:nvPr/>
          </p:nvSpPr>
          <p:spPr>
            <a:xfrm>
              <a:off x="2092476" y="2952226"/>
              <a:ext cx="200644" cy="1673308"/>
            </a:xfrm>
            <a:prstGeom prst="rect">
              <a:avLst/>
            </a:prstGeom>
            <a:solidFill>
              <a:srgbClr val="80BD41">
                <a:alpha val="100000"/>
              </a:srgbClr>
            </a:solidFill>
          </p:spPr>
          <p:txBody>
            <a:bodyPr/>
            <a:lstStyle/>
            <a:p/>
          </p:txBody>
        </p:sp>
        <p:sp>
          <p:nvSpPr>
            <p:cNvPr id="35" name="rc35"/>
            <p:cNvSpPr/>
            <p:nvPr/>
          </p:nvSpPr>
          <p:spPr>
            <a:xfrm>
              <a:off x="2092476" y="2918077"/>
              <a:ext cx="200644" cy="17074"/>
            </a:xfrm>
            <a:prstGeom prst="rect">
              <a:avLst/>
            </a:prstGeom>
            <a:solidFill>
              <a:srgbClr val="0058AB">
                <a:alpha val="100000"/>
              </a:srgbClr>
            </a:solidFill>
          </p:spPr>
          <p:txBody>
            <a:bodyPr/>
            <a:lstStyle/>
            <a:p/>
          </p:txBody>
        </p:sp>
        <p:sp>
          <p:nvSpPr>
            <p:cNvPr id="36" name="rc36"/>
            <p:cNvSpPr/>
            <p:nvPr/>
          </p:nvSpPr>
          <p:spPr>
            <a:xfrm>
              <a:off x="2092476" y="2935152"/>
              <a:ext cx="200644" cy="17074"/>
            </a:xfrm>
            <a:prstGeom prst="rect">
              <a:avLst/>
            </a:prstGeom>
            <a:solidFill>
              <a:srgbClr val="1CABE2">
                <a:alpha val="100000"/>
              </a:srgbClr>
            </a:solidFill>
          </p:spPr>
          <p:txBody>
            <a:bodyPr/>
            <a:lstStyle/>
            <a:p/>
          </p:txBody>
        </p:sp>
        <p:sp>
          <p:nvSpPr>
            <p:cNvPr id="37" name="rc37"/>
            <p:cNvSpPr/>
            <p:nvPr/>
          </p:nvSpPr>
          <p:spPr>
            <a:xfrm>
              <a:off x="2315413" y="2964534"/>
              <a:ext cx="200644" cy="1661000"/>
            </a:xfrm>
            <a:prstGeom prst="rect">
              <a:avLst/>
            </a:prstGeom>
            <a:solidFill>
              <a:srgbClr val="80BD41">
                <a:alpha val="100000"/>
              </a:srgbClr>
            </a:solidFill>
          </p:spPr>
          <p:txBody>
            <a:bodyPr/>
            <a:lstStyle/>
            <a:p/>
          </p:txBody>
        </p:sp>
        <p:sp>
          <p:nvSpPr>
            <p:cNvPr id="38" name="rc38"/>
            <p:cNvSpPr/>
            <p:nvPr/>
          </p:nvSpPr>
          <p:spPr>
            <a:xfrm>
              <a:off x="2315413" y="2930636"/>
              <a:ext cx="200644" cy="16949"/>
            </a:xfrm>
            <a:prstGeom prst="rect">
              <a:avLst/>
            </a:prstGeom>
            <a:solidFill>
              <a:srgbClr val="0058AB">
                <a:alpha val="100000"/>
              </a:srgbClr>
            </a:solidFill>
          </p:spPr>
          <p:txBody>
            <a:bodyPr/>
            <a:lstStyle/>
            <a:p/>
          </p:txBody>
        </p:sp>
        <p:sp>
          <p:nvSpPr>
            <p:cNvPr id="39" name="rc39"/>
            <p:cNvSpPr/>
            <p:nvPr/>
          </p:nvSpPr>
          <p:spPr>
            <a:xfrm>
              <a:off x="2315413" y="2947585"/>
              <a:ext cx="200644" cy="16949"/>
            </a:xfrm>
            <a:prstGeom prst="rect">
              <a:avLst/>
            </a:prstGeom>
            <a:solidFill>
              <a:srgbClr val="1CABE2">
                <a:alpha val="100000"/>
              </a:srgbClr>
            </a:solidFill>
          </p:spPr>
          <p:txBody>
            <a:bodyPr/>
            <a:lstStyle/>
            <a:p/>
          </p:txBody>
        </p:sp>
        <p:sp>
          <p:nvSpPr>
            <p:cNvPr id="40" name="rc40"/>
            <p:cNvSpPr/>
            <p:nvPr/>
          </p:nvSpPr>
          <p:spPr>
            <a:xfrm>
              <a:off x="2538351" y="2988864"/>
              <a:ext cx="200644" cy="1636671"/>
            </a:xfrm>
            <a:prstGeom prst="rect">
              <a:avLst/>
            </a:prstGeom>
            <a:solidFill>
              <a:srgbClr val="80BD41">
                <a:alpha val="100000"/>
              </a:srgbClr>
            </a:solidFill>
          </p:spPr>
          <p:txBody>
            <a:bodyPr/>
            <a:lstStyle/>
            <a:p/>
          </p:txBody>
        </p:sp>
        <p:sp>
          <p:nvSpPr>
            <p:cNvPr id="41" name="rc41"/>
            <p:cNvSpPr/>
            <p:nvPr/>
          </p:nvSpPr>
          <p:spPr>
            <a:xfrm>
              <a:off x="2538351" y="2955462"/>
              <a:ext cx="200644" cy="16700"/>
            </a:xfrm>
            <a:prstGeom prst="rect">
              <a:avLst/>
            </a:prstGeom>
            <a:solidFill>
              <a:srgbClr val="0058AB">
                <a:alpha val="100000"/>
              </a:srgbClr>
            </a:solidFill>
          </p:spPr>
          <p:txBody>
            <a:bodyPr/>
            <a:lstStyle/>
            <a:p/>
          </p:txBody>
        </p:sp>
        <p:sp>
          <p:nvSpPr>
            <p:cNvPr id="42" name="rc42"/>
            <p:cNvSpPr/>
            <p:nvPr/>
          </p:nvSpPr>
          <p:spPr>
            <a:xfrm>
              <a:off x="2538351" y="2972163"/>
              <a:ext cx="200644" cy="16700"/>
            </a:xfrm>
            <a:prstGeom prst="rect">
              <a:avLst/>
            </a:prstGeom>
            <a:solidFill>
              <a:srgbClr val="1CABE2">
                <a:alpha val="100000"/>
              </a:srgbClr>
            </a:solidFill>
          </p:spPr>
          <p:txBody>
            <a:bodyPr/>
            <a:lstStyle/>
            <a:p/>
          </p:txBody>
        </p:sp>
        <p:sp>
          <p:nvSpPr>
            <p:cNvPr id="43" name="rc43"/>
            <p:cNvSpPr/>
            <p:nvPr/>
          </p:nvSpPr>
          <p:spPr>
            <a:xfrm>
              <a:off x="2761289" y="3008664"/>
              <a:ext cx="200644" cy="1616871"/>
            </a:xfrm>
            <a:prstGeom prst="rect">
              <a:avLst/>
            </a:prstGeom>
            <a:solidFill>
              <a:srgbClr val="80BD41">
                <a:alpha val="100000"/>
              </a:srgbClr>
            </a:solidFill>
          </p:spPr>
          <p:txBody>
            <a:bodyPr/>
            <a:lstStyle/>
            <a:p/>
          </p:txBody>
        </p:sp>
        <p:sp>
          <p:nvSpPr>
            <p:cNvPr id="44" name="rc44"/>
            <p:cNvSpPr/>
            <p:nvPr/>
          </p:nvSpPr>
          <p:spPr>
            <a:xfrm>
              <a:off x="2761289" y="2975666"/>
              <a:ext cx="200644" cy="16497"/>
            </a:xfrm>
            <a:prstGeom prst="rect">
              <a:avLst/>
            </a:prstGeom>
            <a:solidFill>
              <a:srgbClr val="0058AB">
                <a:alpha val="100000"/>
              </a:srgbClr>
            </a:solidFill>
          </p:spPr>
          <p:txBody>
            <a:bodyPr/>
            <a:lstStyle/>
            <a:p/>
          </p:txBody>
        </p:sp>
        <p:sp>
          <p:nvSpPr>
            <p:cNvPr id="45" name="rc45"/>
            <p:cNvSpPr/>
            <p:nvPr/>
          </p:nvSpPr>
          <p:spPr>
            <a:xfrm>
              <a:off x="2761289" y="2992164"/>
              <a:ext cx="200644" cy="16499"/>
            </a:xfrm>
            <a:prstGeom prst="rect">
              <a:avLst/>
            </a:prstGeom>
            <a:solidFill>
              <a:srgbClr val="1CABE2">
                <a:alpha val="100000"/>
              </a:srgbClr>
            </a:solidFill>
          </p:spPr>
          <p:txBody>
            <a:bodyPr/>
            <a:lstStyle/>
            <a:p/>
          </p:txBody>
        </p:sp>
        <p:sp>
          <p:nvSpPr>
            <p:cNvPr id="46" name="rc46"/>
            <p:cNvSpPr/>
            <p:nvPr/>
          </p:nvSpPr>
          <p:spPr>
            <a:xfrm>
              <a:off x="2984227" y="3029486"/>
              <a:ext cx="200644" cy="1596049"/>
            </a:xfrm>
            <a:prstGeom prst="rect">
              <a:avLst/>
            </a:prstGeom>
            <a:solidFill>
              <a:srgbClr val="80BD41">
                <a:alpha val="100000"/>
              </a:srgbClr>
            </a:solidFill>
          </p:spPr>
          <p:txBody>
            <a:bodyPr/>
            <a:lstStyle/>
            <a:p/>
          </p:txBody>
        </p:sp>
        <p:sp>
          <p:nvSpPr>
            <p:cNvPr id="47" name="rc47"/>
            <p:cNvSpPr/>
            <p:nvPr/>
          </p:nvSpPr>
          <p:spPr>
            <a:xfrm>
              <a:off x="2984227" y="2996913"/>
              <a:ext cx="200644" cy="16285"/>
            </a:xfrm>
            <a:prstGeom prst="rect">
              <a:avLst/>
            </a:prstGeom>
            <a:solidFill>
              <a:srgbClr val="0058AB">
                <a:alpha val="100000"/>
              </a:srgbClr>
            </a:solidFill>
          </p:spPr>
          <p:txBody>
            <a:bodyPr/>
            <a:lstStyle/>
            <a:p/>
          </p:txBody>
        </p:sp>
        <p:sp>
          <p:nvSpPr>
            <p:cNvPr id="48" name="rc48"/>
            <p:cNvSpPr/>
            <p:nvPr/>
          </p:nvSpPr>
          <p:spPr>
            <a:xfrm>
              <a:off x="2984227" y="3013199"/>
              <a:ext cx="200644" cy="16287"/>
            </a:xfrm>
            <a:prstGeom prst="rect">
              <a:avLst/>
            </a:prstGeom>
            <a:solidFill>
              <a:srgbClr val="1CABE2">
                <a:alpha val="100000"/>
              </a:srgbClr>
            </a:solidFill>
          </p:spPr>
          <p:txBody>
            <a:bodyPr/>
            <a:lstStyle/>
            <a:p/>
          </p:txBody>
        </p:sp>
        <p:sp>
          <p:nvSpPr>
            <p:cNvPr id="49" name="rc49"/>
            <p:cNvSpPr/>
            <p:nvPr/>
          </p:nvSpPr>
          <p:spPr>
            <a:xfrm>
              <a:off x="3207165" y="3050432"/>
              <a:ext cx="200644" cy="1575103"/>
            </a:xfrm>
            <a:prstGeom prst="rect">
              <a:avLst/>
            </a:prstGeom>
            <a:solidFill>
              <a:srgbClr val="80BD41">
                <a:alpha val="100000"/>
              </a:srgbClr>
            </a:solidFill>
          </p:spPr>
          <p:txBody>
            <a:bodyPr/>
            <a:lstStyle/>
            <a:p/>
          </p:txBody>
        </p:sp>
        <p:sp>
          <p:nvSpPr>
            <p:cNvPr id="50" name="rc50"/>
            <p:cNvSpPr/>
            <p:nvPr/>
          </p:nvSpPr>
          <p:spPr>
            <a:xfrm>
              <a:off x="3207165" y="3034522"/>
              <a:ext cx="200644" cy="15909"/>
            </a:xfrm>
            <a:prstGeom prst="rect">
              <a:avLst/>
            </a:prstGeom>
            <a:solidFill>
              <a:srgbClr val="0058AB">
                <a:alpha val="100000"/>
              </a:srgbClr>
            </a:solidFill>
          </p:spPr>
          <p:txBody>
            <a:bodyPr/>
            <a:lstStyle/>
            <a:p/>
          </p:txBody>
        </p:sp>
        <p:sp>
          <p:nvSpPr>
            <p:cNvPr id="51" name="rc51"/>
            <p:cNvSpPr/>
            <p:nvPr/>
          </p:nvSpPr>
          <p:spPr>
            <a:xfrm>
              <a:off x="3207165" y="3050432"/>
              <a:ext cx="200644" cy="0"/>
            </a:xfrm>
            <a:prstGeom prst="rect">
              <a:avLst/>
            </a:prstGeom>
            <a:solidFill>
              <a:srgbClr val="1CABE2">
                <a:alpha val="100000"/>
              </a:srgbClr>
            </a:solidFill>
          </p:spPr>
          <p:txBody>
            <a:bodyPr/>
            <a:lstStyle/>
            <a:p/>
          </p:txBody>
        </p:sp>
        <p:sp>
          <p:nvSpPr>
            <p:cNvPr id="52" name="rc52"/>
            <p:cNvSpPr/>
            <p:nvPr/>
          </p:nvSpPr>
          <p:spPr>
            <a:xfrm>
              <a:off x="3430103" y="3080743"/>
              <a:ext cx="200644" cy="1544791"/>
            </a:xfrm>
            <a:prstGeom prst="rect">
              <a:avLst/>
            </a:prstGeom>
            <a:solidFill>
              <a:srgbClr val="80BD41">
                <a:alpha val="100000"/>
              </a:srgbClr>
            </a:solidFill>
          </p:spPr>
          <p:txBody>
            <a:bodyPr/>
            <a:lstStyle/>
            <a:p/>
          </p:txBody>
        </p:sp>
        <p:sp>
          <p:nvSpPr>
            <p:cNvPr id="53" name="rc53"/>
            <p:cNvSpPr/>
            <p:nvPr/>
          </p:nvSpPr>
          <p:spPr>
            <a:xfrm>
              <a:off x="3430103" y="3065139"/>
              <a:ext cx="200644" cy="15604"/>
            </a:xfrm>
            <a:prstGeom prst="rect">
              <a:avLst/>
            </a:prstGeom>
            <a:solidFill>
              <a:srgbClr val="0058AB">
                <a:alpha val="100000"/>
              </a:srgbClr>
            </a:solidFill>
          </p:spPr>
          <p:txBody>
            <a:bodyPr/>
            <a:lstStyle/>
            <a:p/>
          </p:txBody>
        </p:sp>
        <p:sp>
          <p:nvSpPr>
            <p:cNvPr id="54" name="rc54"/>
            <p:cNvSpPr/>
            <p:nvPr/>
          </p:nvSpPr>
          <p:spPr>
            <a:xfrm>
              <a:off x="3430103" y="3080743"/>
              <a:ext cx="200644" cy="0"/>
            </a:xfrm>
            <a:prstGeom prst="rect">
              <a:avLst/>
            </a:prstGeom>
            <a:solidFill>
              <a:srgbClr val="1CABE2">
                <a:alpha val="100000"/>
              </a:srgbClr>
            </a:solidFill>
          </p:spPr>
          <p:txBody>
            <a:bodyPr/>
            <a:lstStyle/>
            <a:p/>
          </p:txBody>
        </p:sp>
        <p:sp>
          <p:nvSpPr>
            <p:cNvPr id="55" name="rc55"/>
            <p:cNvSpPr/>
            <p:nvPr/>
          </p:nvSpPr>
          <p:spPr>
            <a:xfrm>
              <a:off x="3653041" y="3092498"/>
              <a:ext cx="200644" cy="1533037"/>
            </a:xfrm>
            <a:prstGeom prst="rect">
              <a:avLst/>
            </a:prstGeom>
            <a:solidFill>
              <a:srgbClr val="80BD41">
                <a:alpha val="100000"/>
              </a:srgbClr>
            </a:solidFill>
          </p:spPr>
          <p:txBody>
            <a:bodyPr/>
            <a:lstStyle/>
            <a:p/>
          </p:txBody>
        </p:sp>
        <p:sp>
          <p:nvSpPr>
            <p:cNvPr id="56" name="rc56"/>
            <p:cNvSpPr/>
            <p:nvPr/>
          </p:nvSpPr>
          <p:spPr>
            <a:xfrm>
              <a:off x="3653041" y="3077013"/>
              <a:ext cx="200644" cy="15484"/>
            </a:xfrm>
            <a:prstGeom prst="rect">
              <a:avLst/>
            </a:prstGeom>
            <a:solidFill>
              <a:srgbClr val="0058AB">
                <a:alpha val="100000"/>
              </a:srgbClr>
            </a:solidFill>
          </p:spPr>
          <p:txBody>
            <a:bodyPr/>
            <a:lstStyle/>
            <a:p/>
          </p:txBody>
        </p:sp>
        <p:sp>
          <p:nvSpPr>
            <p:cNvPr id="57" name="rc57"/>
            <p:cNvSpPr/>
            <p:nvPr/>
          </p:nvSpPr>
          <p:spPr>
            <a:xfrm>
              <a:off x="3653041" y="3092498"/>
              <a:ext cx="200644" cy="0"/>
            </a:xfrm>
            <a:prstGeom prst="rect">
              <a:avLst/>
            </a:prstGeom>
            <a:solidFill>
              <a:srgbClr val="1CABE2">
                <a:alpha val="100000"/>
              </a:srgbClr>
            </a:solidFill>
          </p:spPr>
          <p:txBody>
            <a:bodyPr/>
            <a:lstStyle/>
            <a:p/>
          </p:txBody>
        </p:sp>
        <p:sp>
          <p:nvSpPr>
            <p:cNvPr id="58" name="rc58"/>
            <p:cNvSpPr/>
            <p:nvPr/>
          </p:nvSpPr>
          <p:spPr>
            <a:xfrm>
              <a:off x="3875979" y="3091009"/>
              <a:ext cx="200644" cy="1534526"/>
            </a:xfrm>
            <a:prstGeom prst="rect">
              <a:avLst/>
            </a:prstGeom>
            <a:solidFill>
              <a:srgbClr val="80BD41">
                <a:alpha val="100000"/>
              </a:srgbClr>
            </a:solidFill>
          </p:spPr>
          <p:txBody>
            <a:bodyPr/>
            <a:lstStyle/>
            <a:p/>
          </p:txBody>
        </p:sp>
        <p:sp>
          <p:nvSpPr>
            <p:cNvPr id="59" name="rc59"/>
            <p:cNvSpPr/>
            <p:nvPr/>
          </p:nvSpPr>
          <p:spPr>
            <a:xfrm>
              <a:off x="3875979" y="3075508"/>
              <a:ext cx="200644" cy="15500"/>
            </a:xfrm>
            <a:prstGeom prst="rect">
              <a:avLst/>
            </a:prstGeom>
            <a:solidFill>
              <a:srgbClr val="0058AB">
                <a:alpha val="100000"/>
              </a:srgbClr>
            </a:solidFill>
          </p:spPr>
          <p:txBody>
            <a:bodyPr/>
            <a:lstStyle/>
            <a:p/>
          </p:txBody>
        </p:sp>
        <p:sp>
          <p:nvSpPr>
            <p:cNvPr id="60" name="rc60"/>
            <p:cNvSpPr/>
            <p:nvPr/>
          </p:nvSpPr>
          <p:spPr>
            <a:xfrm>
              <a:off x="3875979" y="3091009"/>
              <a:ext cx="200644" cy="0"/>
            </a:xfrm>
            <a:prstGeom prst="rect">
              <a:avLst/>
            </a:prstGeom>
            <a:solidFill>
              <a:srgbClr val="1CABE2">
                <a:alpha val="100000"/>
              </a:srgbClr>
            </a:solidFill>
          </p:spPr>
          <p:txBody>
            <a:bodyPr/>
            <a:lstStyle/>
            <a:p/>
          </p:txBody>
        </p:sp>
        <p:sp>
          <p:nvSpPr>
            <p:cNvPr id="61" name="rc61"/>
            <p:cNvSpPr/>
            <p:nvPr/>
          </p:nvSpPr>
          <p:spPr>
            <a:xfrm>
              <a:off x="4098916" y="3104741"/>
              <a:ext cx="200644" cy="1520794"/>
            </a:xfrm>
            <a:prstGeom prst="rect">
              <a:avLst/>
            </a:prstGeom>
            <a:solidFill>
              <a:srgbClr val="80BD41">
                <a:alpha val="100000"/>
              </a:srgbClr>
            </a:solidFill>
          </p:spPr>
          <p:txBody>
            <a:bodyPr/>
            <a:lstStyle/>
            <a:p/>
          </p:txBody>
        </p:sp>
        <p:sp>
          <p:nvSpPr>
            <p:cNvPr id="62" name="rc62"/>
            <p:cNvSpPr/>
            <p:nvPr/>
          </p:nvSpPr>
          <p:spPr>
            <a:xfrm>
              <a:off x="4098916" y="3089379"/>
              <a:ext cx="200644" cy="15361"/>
            </a:xfrm>
            <a:prstGeom prst="rect">
              <a:avLst/>
            </a:prstGeom>
            <a:solidFill>
              <a:srgbClr val="0058AB">
                <a:alpha val="100000"/>
              </a:srgbClr>
            </a:solidFill>
          </p:spPr>
          <p:txBody>
            <a:bodyPr/>
            <a:lstStyle/>
            <a:p/>
          </p:txBody>
        </p:sp>
        <p:sp>
          <p:nvSpPr>
            <p:cNvPr id="63" name="rc63"/>
            <p:cNvSpPr/>
            <p:nvPr/>
          </p:nvSpPr>
          <p:spPr>
            <a:xfrm>
              <a:off x="4098916" y="3104741"/>
              <a:ext cx="200644" cy="0"/>
            </a:xfrm>
            <a:prstGeom prst="rect">
              <a:avLst/>
            </a:prstGeom>
            <a:solidFill>
              <a:srgbClr val="1CABE2">
                <a:alpha val="100000"/>
              </a:srgbClr>
            </a:solidFill>
          </p:spPr>
          <p:txBody>
            <a:bodyPr/>
            <a:lstStyle/>
            <a:p/>
          </p:txBody>
        </p:sp>
        <p:sp>
          <p:nvSpPr>
            <p:cNvPr id="64" name="rc64"/>
            <p:cNvSpPr/>
            <p:nvPr/>
          </p:nvSpPr>
          <p:spPr>
            <a:xfrm>
              <a:off x="4321854" y="3146111"/>
              <a:ext cx="200644" cy="1479424"/>
            </a:xfrm>
            <a:prstGeom prst="rect">
              <a:avLst/>
            </a:prstGeom>
            <a:solidFill>
              <a:srgbClr val="80BD41">
                <a:alpha val="100000"/>
              </a:srgbClr>
            </a:solidFill>
          </p:spPr>
          <p:txBody>
            <a:bodyPr/>
            <a:lstStyle/>
            <a:p/>
          </p:txBody>
        </p:sp>
        <p:sp>
          <p:nvSpPr>
            <p:cNvPr id="65" name="rc65"/>
            <p:cNvSpPr/>
            <p:nvPr/>
          </p:nvSpPr>
          <p:spPr>
            <a:xfrm>
              <a:off x="4321854" y="3131166"/>
              <a:ext cx="200644" cy="14944"/>
            </a:xfrm>
            <a:prstGeom prst="rect">
              <a:avLst/>
            </a:prstGeom>
            <a:solidFill>
              <a:srgbClr val="0058AB">
                <a:alpha val="100000"/>
              </a:srgbClr>
            </a:solidFill>
          </p:spPr>
          <p:txBody>
            <a:bodyPr/>
            <a:lstStyle/>
            <a:p/>
          </p:txBody>
        </p:sp>
        <p:sp>
          <p:nvSpPr>
            <p:cNvPr id="66" name="rc66"/>
            <p:cNvSpPr/>
            <p:nvPr/>
          </p:nvSpPr>
          <p:spPr>
            <a:xfrm>
              <a:off x="4321854" y="3146111"/>
              <a:ext cx="200644" cy="0"/>
            </a:xfrm>
            <a:prstGeom prst="rect">
              <a:avLst/>
            </a:prstGeom>
            <a:solidFill>
              <a:srgbClr val="1CABE2">
                <a:alpha val="100000"/>
              </a:srgbClr>
            </a:solidFill>
          </p:spPr>
          <p:txBody>
            <a:bodyPr/>
            <a:lstStyle/>
            <a:p/>
          </p:txBody>
        </p:sp>
        <p:sp>
          <p:nvSpPr>
            <p:cNvPr id="67" name="rc67"/>
            <p:cNvSpPr/>
            <p:nvPr/>
          </p:nvSpPr>
          <p:spPr>
            <a:xfrm>
              <a:off x="4544792" y="3192408"/>
              <a:ext cx="200644" cy="1433126"/>
            </a:xfrm>
            <a:prstGeom prst="rect">
              <a:avLst/>
            </a:prstGeom>
            <a:solidFill>
              <a:srgbClr val="80BD41">
                <a:alpha val="100000"/>
              </a:srgbClr>
            </a:solidFill>
          </p:spPr>
          <p:txBody>
            <a:bodyPr/>
            <a:lstStyle/>
            <a:p/>
          </p:txBody>
        </p:sp>
        <p:sp>
          <p:nvSpPr>
            <p:cNvPr id="68" name="rc68"/>
            <p:cNvSpPr/>
            <p:nvPr/>
          </p:nvSpPr>
          <p:spPr>
            <a:xfrm>
              <a:off x="4544792" y="3177932"/>
              <a:ext cx="200644" cy="14475"/>
            </a:xfrm>
            <a:prstGeom prst="rect">
              <a:avLst/>
            </a:prstGeom>
            <a:solidFill>
              <a:srgbClr val="0058AB">
                <a:alpha val="100000"/>
              </a:srgbClr>
            </a:solidFill>
          </p:spPr>
          <p:txBody>
            <a:bodyPr/>
            <a:lstStyle/>
            <a:p/>
          </p:txBody>
        </p:sp>
        <p:sp>
          <p:nvSpPr>
            <p:cNvPr id="69" name="rc69"/>
            <p:cNvSpPr/>
            <p:nvPr/>
          </p:nvSpPr>
          <p:spPr>
            <a:xfrm>
              <a:off x="4544792" y="3192408"/>
              <a:ext cx="200644" cy="0"/>
            </a:xfrm>
            <a:prstGeom prst="rect">
              <a:avLst/>
            </a:prstGeom>
            <a:solidFill>
              <a:srgbClr val="1CABE2">
                <a:alpha val="100000"/>
              </a:srgbClr>
            </a:solidFill>
          </p:spPr>
          <p:txBody>
            <a:bodyPr/>
            <a:lstStyle/>
            <a:p/>
          </p:txBody>
        </p:sp>
        <p:sp>
          <p:nvSpPr>
            <p:cNvPr id="70" name="rc70"/>
            <p:cNvSpPr/>
            <p:nvPr/>
          </p:nvSpPr>
          <p:spPr>
            <a:xfrm>
              <a:off x="4767730" y="3232255"/>
              <a:ext cx="200644" cy="1393280"/>
            </a:xfrm>
            <a:prstGeom prst="rect">
              <a:avLst/>
            </a:prstGeom>
            <a:solidFill>
              <a:srgbClr val="80BD41">
                <a:alpha val="100000"/>
              </a:srgbClr>
            </a:solidFill>
          </p:spPr>
          <p:txBody>
            <a:bodyPr/>
            <a:lstStyle/>
            <a:p/>
          </p:txBody>
        </p:sp>
        <p:sp>
          <p:nvSpPr>
            <p:cNvPr id="71" name="rc71"/>
            <p:cNvSpPr/>
            <p:nvPr/>
          </p:nvSpPr>
          <p:spPr>
            <a:xfrm>
              <a:off x="4767730" y="3218181"/>
              <a:ext cx="200644" cy="14073"/>
            </a:xfrm>
            <a:prstGeom prst="rect">
              <a:avLst/>
            </a:prstGeom>
            <a:solidFill>
              <a:srgbClr val="0058AB">
                <a:alpha val="100000"/>
              </a:srgbClr>
            </a:solidFill>
          </p:spPr>
          <p:txBody>
            <a:bodyPr/>
            <a:lstStyle/>
            <a:p/>
          </p:txBody>
        </p:sp>
        <p:sp>
          <p:nvSpPr>
            <p:cNvPr id="72" name="rc72"/>
            <p:cNvSpPr/>
            <p:nvPr/>
          </p:nvSpPr>
          <p:spPr>
            <a:xfrm>
              <a:off x="4767730" y="3232255"/>
              <a:ext cx="200644" cy="0"/>
            </a:xfrm>
            <a:prstGeom prst="rect">
              <a:avLst/>
            </a:prstGeom>
            <a:solidFill>
              <a:srgbClr val="1CABE2">
                <a:alpha val="100000"/>
              </a:srgbClr>
            </a:solidFill>
          </p:spPr>
          <p:txBody>
            <a:bodyPr/>
            <a:lstStyle/>
            <a:p/>
          </p:txBody>
        </p:sp>
        <p:sp>
          <p:nvSpPr>
            <p:cNvPr id="73" name="rc73"/>
            <p:cNvSpPr/>
            <p:nvPr/>
          </p:nvSpPr>
          <p:spPr>
            <a:xfrm>
              <a:off x="4990668" y="3289424"/>
              <a:ext cx="200644" cy="1336110"/>
            </a:xfrm>
            <a:prstGeom prst="rect">
              <a:avLst/>
            </a:prstGeom>
            <a:solidFill>
              <a:srgbClr val="80BD41">
                <a:alpha val="100000"/>
              </a:srgbClr>
            </a:solidFill>
          </p:spPr>
          <p:txBody>
            <a:bodyPr/>
            <a:lstStyle/>
            <a:p/>
          </p:txBody>
        </p:sp>
        <p:sp>
          <p:nvSpPr>
            <p:cNvPr id="74" name="rc74"/>
            <p:cNvSpPr/>
            <p:nvPr/>
          </p:nvSpPr>
          <p:spPr>
            <a:xfrm>
              <a:off x="4990668" y="3275929"/>
              <a:ext cx="200644" cy="13495"/>
            </a:xfrm>
            <a:prstGeom prst="rect">
              <a:avLst/>
            </a:prstGeom>
            <a:solidFill>
              <a:srgbClr val="0058AB">
                <a:alpha val="100000"/>
              </a:srgbClr>
            </a:solidFill>
          </p:spPr>
          <p:txBody>
            <a:bodyPr/>
            <a:lstStyle/>
            <a:p/>
          </p:txBody>
        </p:sp>
        <p:sp>
          <p:nvSpPr>
            <p:cNvPr id="75" name="rc75"/>
            <p:cNvSpPr/>
            <p:nvPr/>
          </p:nvSpPr>
          <p:spPr>
            <a:xfrm>
              <a:off x="4990668" y="3289424"/>
              <a:ext cx="200644" cy="0"/>
            </a:xfrm>
            <a:prstGeom prst="rect">
              <a:avLst/>
            </a:prstGeom>
            <a:solidFill>
              <a:srgbClr val="1CABE2">
                <a:alpha val="100000"/>
              </a:srgbClr>
            </a:solidFill>
          </p:spPr>
          <p:txBody>
            <a:bodyPr/>
            <a:lstStyle/>
            <a:p/>
          </p:txBody>
        </p:sp>
        <p:sp>
          <p:nvSpPr>
            <p:cNvPr id="76" name="rc76"/>
            <p:cNvSpPr/>
            <p:nvPr/>
          </p:nvSpPr>
          <p:spPr>
            <a:xfrm>
              <a:off x="5213606" y="3329406"/>
              <a:ext cx="200644" cy="1296129"/>
            </a:xfrm>
            <a:prstGeom prst="rect">
              <a:avLst/>
            </a:prstGeom>
            <a:solidFill>
              <a:srgbClr val="80BD41">
                <a:alpha val="100000"/>
              </a:srgbClr>
            </a:solidFill>
          </p:spPr>
          <p:txBody>
            <a:bodyPr/>
            <a:lstStyle/>
            <a:p/>
          </p:txBody>
        </p:sp>
        <p:sp>
          <p:nvSpPr>
            <p:cNvPr id="77" name="rc77"/>
            <p:cNvSpPr/>
            <p:nvPr/>
          </p:nvSpPr>
          <p:spPr>
            <a:xfrm>
              <a:off x="5213606" y="3316314"/>
              <a:ext cx="200644" cy="13091"/>
            </a:xfrm>
            <a:prstGeom prst="rect">
              <a:avLst/>
            </a:prstGeom>
            <a:solidFill>
              <a:srgbClr val="0058AB">
                <a:alpha val="100000"/>
              </a:srgbClr>
            </a:solidFill>
          </p:spPr>
          <p:txBody>
            <a:bodyPr/>
            <a:lstStyle/>
            <a:p/>
          </p:txBody>
        </p:sp>
        <p:sp>
          <p:nvSpPr>
            <p:cNvPr id="78" name="rc78"/>
            <p:cNvSpPr/>
            <p:nvPr/>
          </p:nvSpPr>
          <p:spPr>
            <a:xfrm>
              <a:off x="5213606" y="3329406"/>
              <a:ext cx="200644" cy="0"/>
            </a:xfrm>
            <a:prstGeom prst="rect">
              <a:avLst/>
            </a:prstGeom>
            <a:solidFill>
              <a:srgbClr val="1CABE2">
                <a:alpha val="100000"/>
              </a:srgbClr>
            </a:solidFill>
          </p:spPr>
          <p:txBody>
            <a:bodyPr/>
            <a:lstStyle/>
            <a:p/>
          </p:txBody>
        </p:sp>
        <p:sp>
          <p:nvSpPr>
            <p:cNvPr id="79" name="rc79"/>
            <p:cNvSpPr/>
            <p:nvPr/>
          </p:nvSpPr>
          <p:spPr>
            <a:xfrm>
              <a:off x="5436544" y="3399016"/>
              <a:ext cx="200644" cy="1226519"/>
            </a:xfrm>
            <a:prstGeom prst="rect">
              <a:avLst/>
            </a:prstGeom>
            <a:solidFill>
              <a:srgbClr val="80BD41">
                <a:alpha val="100000"/>
              </a:srgbClr>
            </a:solidFill>
          </p:spPr>
          <p:txBody>
            <a:bodyPr/>
            <a:lstStyle/>
            <a:p/>
          </p:txBody>
        </p:sp>
        <p:sp>
          <p:nvSpPr>
            <p:cNvPr id="80" name="rc80"/>
            <p:cNvSpPr/>
            <p:nvPr/>
          </p:nvSpPr>
          <p:spPr>
            <a:xfrm>
              <a:off x="5436544" y="3361083"/>
              <a:ext cx="200644" cy="12643"/>
            </a:xfrm>
            <a:prstGeom prst="rect">
              <a:avLst/>
            </a:prstGeom>
            <a:solidFill>
              <a:srgbClr val="0058AB">
                <a:alpha val="100000"/>
              </a:srgbClr>
            </a:solidFill>
          </p:spPr>
          <p:txBody>
            <a:bodyPr/>
            <a:lstStyle/>
            <a:p/>
          </p:txBody>
        </p:sp>
        <p:sp>
          <p:nvSpPr>
            <p:cNvPr id="81" name="rc81"/>
            <p:cNvSpPr/>
            <p:nvPr/>
          </p:nvSpPr>
          <p:spPr>
            <a:xfrm>
              <a:off x="5436544" y="3373727"/>
              <a:ext cx="200644" cy="25289"/>
            </a:xfrm>
            <a:prstGeom prst="rect">
              <a:avLst/>
            </a:prstGeom>
            <a:solidFill>
              <a:srgbClr val="1CABE2">
                <a:alpha val="100000"/>
              </a:srgbClr>
            </a:solidFill>
          </p:spPr>
          <p:txBody>
            <a:bodyPr/>
            <a:lstStyle/>
            <a:p/>
          </p:txBody>
        </p:sp>
        <p:sp>
          <p:nvSpPr>
            <p:cNvPr id="82" name="rc82"/>
            <p:cNvSpPr/>
            <p:nvPr/>
          </p:nvSpPr>
          <p:spPr>
            <a:xfrm>
              <a:off x="5659482" y="3441264"/>
              <a:ext cx="200644" cy="1184271"/>
            </a:xfrm>
            <a:prstGeom prst="rect">
              <a:avLst/>
            </a:prstGeom>
            <a:solidFill>
              <a:srgbClr val="80BD41">
                <a:alpha val="100000"/>
              </a:srgbClr>
            </a:solidFill>
          </p:spPr>
          <p:txBody>
            <a:bodyPr/>
            <a:lstStyle/>
            <a:p/>
          </p:txBody>
        </p:sp>
        <p:sp>
          <p:nvSpPr>
            <p:cNvPr id="83" name="rc83"/>
            <p:cNvSpPr/>
            <p:nvPr/>
          </p:nvSpPr>
          <p:spPr>
            <a:xfrm>
              <a:off x="5659482" y="3404638"/>
              <a:ext cx="200644" cy="12209"/>
            </a:xfrm>
            <a:prstGeom prst="rect">
              <a:avLst/>
            </a:prstGeom>
            <a:solidFill>
              <a:srgbClr val="0058AB">
                <a:alpha val="100000"/>
              </a:srgbClr>
            </a:solidFill>
          </p:spPr>
          <p:txBody>
            <a:bodyPr/>
            <a:lstStyle/>
            <a:p/>
          </p:txBody>
        </p:sp>
        <p:sp>
          <p:nvSpPr>
            <p:cNvPr id="84" name="rc84"/>
            <p:cNvSpPr/>
            <p:nvPr/>
          </p:nvSpPr>
          <p:spPr>
            <a:xfrm>
              <a:off x="5659482" y="3416847"/>
              <a:ext cx="200644" cy="24416"/>
            </a:xfrm>
            <a:prstGeom prst="rect">
              <a:avLst/>
            </a:prstGeom>
            <a:solidFill>
              <a:srgbClr val="1CABE2">
                <a:alpha val="100000"/>
              </a:srgbClr>
            </a:solidFill>
          </p:spPr>
          <p:txBody>
            <a:bodyPr/>
            <a:lstStyle/>
            <a:p/>
          </p:txBody>
        </p:sp>
        <p:sp>
          <p:nvSpPr>
            <p:cNvPr id="85" name="rc85"/>
            <p:cNvSpPr/>
            <p:nvPr/>
          </p:nvSpPr>
          <p:spPr>
            <a:xfrm>
              <a:off x="5882419" y="3473560"/>
              <a:ext cx="200644" cy="1151975"/>
            </a:xfrm>
            <a:prstGeom prst="rect">
              <a:avLst/>
            </a:prstGeom>
            <a:solidFill>
              <a:srgbClr val="80BD41">
                <a:alpha val="100000"/>
              </a:srgbClr>
            </a:solidFill>
          </p:spPr>
          <p:txBody>
            <a:bodyPr/>
            <a:lstStyle/>
            <a:p/>
          </p:txBody>
        </p:sp>
        <p:sp>
          <p:nvSpPr>
            <p:cNvPr id="86" name="rc86"/>
            <p:cNvSpPr/>
            <p:nvPr/>
          </p:nvSpPr>
          <p:spPr>
            <a:xfrm>
              <a:off x="5882419" y="3437931"/>
              <a:ext cx="200644" cy="35628"/>
            </a:xfrm>
            <a:prstGeom prst="rect">
              <a:avLst/>
            </a:prstGeom>
            <a:solidFill>
              <a:srgbClr val="0058AB">
                <a:alpha val="100000"/>
              </a:srgbClr>
            </a:solidFill>
          </p:spPr>
          <p:txBody>
            <a:bodyPr/>
            <a:lstStyle/>
            <a:p/>
          </p:txBody>
        </p:sp>
        <p:sp>
          <p:nvSpPr>
            <p:cNvPr id="87" name="rc87"/>
            <p:cNvSpPr/>
            <p:nvPr/>
          </p:nvSpPr>
          <p:spPr>
            <a:xfrm>
              <a:off x="5882419" y="3473560"/>
              <a:ext cx="200644" cy="0"/>
            </a:xfrm>
            <a:prstGeom prst="rect">
              <a:avLst/>
            </a:prstGeom>
            <a:solidFill>
              <a:srgbClr val="1CABE2">
                <a:alpha val="100000"/>
              </a:srgbClr>
            </a:solidFill>
          </p:spPr>
          <p:txBody>
            <a:bodyPr/>
            <a:lstStyle/>
            <a:p/>
          </p:txBody>
        </p:sp>
        <p:sp>
          <p:nvSpPr>
            <p:cNvPr id="88" name="rc88"/>
            <p:cNvSpPr/>
            <p:nvPr/>
          </p:nvSpPr>
          <p:spPr>
            <a:xfrm>
              <a:off x="6105357" y="3562226"/>
              <a:ext cx="200644" cy="1063308"/>
            </a:xfrm>
            <a:prstGeom prst="rect">
              <a:avLst/>
            </a:prstGeom>
            <a:solidFill>
              <a:srgbClr val="80BD41">
                <a:alpha val="100000"/>
              </a:srgbClr>
            </a:solidFill>
          </p:spPr>
          <p:txBody>
            <a:bodyPr/>
            <a:lstStyle/>
            <a:p/>
          </p:txBody>
        </p:sp>
        <p:sp>
          <p:nvSpPr>
            <p:cNvPr id="89" name="rc89"/>
            <p:cNvSpPr/>
            <p:nvPr/>
          </p:nvSpPr>
          <p:spPr>
            <a:xfrm>
              <a:off x="6105357" y="3469764"/>
              <a:ext cx="200644" cy="46231"/>
            </a:xfrm>
            <a:prstGeom prst="rect">
              <a:avLst/>
            </a:prstGeom>
            <a:solidFill>
              <a:srgbClr val="0058AB">
                <a:alpha val="100000"/>
              </a:srgbClr>
            </a:solidFill>
          </p:spPr>
          <p:txBody>
            <a:bodyPr/>
            <a:lstStyle/>
            <a:p/>
          </p:txBody>
        </p:sp>
        <p:sp>
          <p:nvSpPr>
            <p:cNvPr id="90" name="rc90"/>
            <p:cNvSpPr/>
            <p:nvPr/>
          </p:nvSpPr>
          <p:spPr>
            <a:xfrm>
              <a:off x="6105357" y="3515995"/>
              <a:ext cx="200644" cy="46231"/>
            </a:xfrm>
            <a:prstGeom prst="rect">
              <a:avLst/>
            </a:prstGeom>
            <a:solidFill>
              <a:srgbClr val="1CABE2">
                <a:alpha val="100000"/>
              </a:srgbClr>
            </a:solidFill>
          </p:spPr>
          <p:txBody>
            <a:bodyPr/>
            <a:lstStyle/>
            <a:p/>
          </p:txBody>
        </p:sp>
        <p:sp>
          <p:nvSpPr>
            <p:cNvPr id="91" name="rc91"/>
            <p:cNvSpPr/>
            <p:nvPr/>
          </p:nvSpPr>
          <p:spPr>
            <a:xfrm>
              <a:off x="6328295" y="3582349"/>
              <a:ext cx="200644" cy="1043186"/>
            </a:xfrm>
            <a:prstGeom prst="rect">
              <a:avLst/>
            </a:prstGeom>
            <a:solidFill>
              <a:srgbClr val="80BD41">
                <a:alpha val="100000"/>
              </a:srgbClr>
            </a:solidFill>
          </p:spPr>
          <p:txBody>
            <a:bodyPr/>
            <a:lstStyle/>
            <a:p/>
          </p:txBody>
        </p:sp>
        <p:sp>
          <p:nvSpPr>
            <p:cNvPr id="92" name="rc92"/>
            <p:cNvSpPr/>
            <p:nvPr/>
          </p:nvSpPr>
          <p:spPr>
            <a:xfrm>
              <a:off x="6328295" y="3491637"/>
              <a:ext cx="200644" cy="45356"/>
            </a:xfrm>
            <a:prstGeom prst="rect">
              <a:avLst/>
            </a:prstGeom>
            <a:solidFill>
              <a:srgbClr val="0058AB">
                <a:alpha val="100000"/>
              </a:srgbClr>
            </a:solidFill>
          </p:spPr>
          <p:txBody>
            <a:bodyPr/>
            <a:lstStyle/>
            <a:p/>
          </p:txBody>
        </p:sp>
        <p:sp>
          <p:nvSpPr>
            <p:cNvPr id="93" name="rc93"/>
            <p:cNvSpPr/>
            <p:nvPr/>
          </p:nvSpPr>
          <p:spPr>
            <a:xfrm>
              <a:off x="6328295" y="3536994"/>
              <a:ext cx="200644" cy="45354"/>
            </a:xfrm>
            <a:prstGeom prst="rect">
              <a:avLst/>
            </a:prstGeom>
            <a:solidFill>
              <a:srgbClr val="1CABE2">
                <a:alpha val="100000"/>
              </a:srgbClr>
            </a:solidFill>
          </p:spPr>
          <p:txBody>
            <a:bodyPr/>
            <a:lstStyle/>
            <a:p/>
          </p:txBody>
        </p:sp>
        <p:sp>
          <p:nvSpPr>
            <p:cNvPr id="94" name="rc94"/>
            <p:cNvSpPr/>
            <p:nvPr/>
          </p:nvSpPr>
          <p:spPr>
            <a:xfrm>
              <a:off x="6551233" y="3599418"/>
              <a:ext cx="200644" cy="1026117"/>
            </a:xfrm>
            <a:prstGeom prst="rect">
              <a:avLst/>
            </a:prstGeom>
            <a:solidFill>
              <a:srgbClr val="80BD41">
                <a:alpha val="100000"/>
              </a:srgbClr>
            </a:solidFill>
          </p:spPr>
          <p:txBody>
            <a:bodyPr/>
            <a:lstStyle/>
            <a:p/>
          </p:txBody>
        </p:sp>
        <p:sp>
          <p:nvSpPr>
            <p:cNvPr id="95" name="rc95"/>
            <p:cNvSpPr/>
            <p:nvPr/>
          </p:nvSpPr>
          <p:spPr>
            <a:xfrm>
              <a:off x="6551233" y="3510189"/>
              <a:ext cx="200644" cy="44613"/>
            </a:xfrm>
            <a:prstGeom prst="rect">
              <a:avLst/>
            </a:prstGeom>
            <a:solidFill>
              <a:srgbClr val="0058AB">
                <a:alpha val="100000"/>
              </a:srgbClr>
            </a:solidFill>
          </p:spPr>
          <p:txBody>
            <a:bodyPr/>
            <a:lstStyle/>
            <a:p/>
          </p:txBody>
        </p:sp>
        <p:sp>
          <p:nvSpPr>
            <p:cNvPr id="96" name="rc96"/>
            <p:cNvSpPr/>
            <p:nvPr/>
          </p:nvSpPr>
          <p:spPr>
            <a:xfrm>
              <a:off x="6551233" y="3554802"/>
              <a:ext cx="200644" cy="44615"/>
            </a:xfrm>
            <a:prstGeom prst="rect">
              <a:avLst/>
            </a:prstGeom>
            <a:solidFill>
              <a:srgbClr val="1CABE2">
                <a:alpha val="100000"/>
              </a:srgbClr>
            </a:solidFill>
          </p:spPr>
          <p:txBody>
            <a:bodyPr/>
            <a:lstStyle/>
            <a:p/>
          </p:txBody>
        </p:sp>
        <p:sp>
          <p:nvSpPr>
            <p:cNvPr id="97" name="rc97"/>
            <p:cNvSpPr/>
            <p:nvPr/>
          </p:nvSpPr>
          <p:spPr>
            <a:xfrm>
              <a:off x="6774171" y="3617514"/>
              <a:ext cx="200644" cy="1008020"/>
            </a:xfrm>
            <a:prstGeom prst="rect">
              <a:avLst/>
            </a:prstGeom>
            <a:solidFill>
              <a:srgbClr val="80BD41">
                <a:alpha val="100000"/>
              </a:srgbClr>
            </a:solidFill>
          </p:spPr>
          <p:txBody>
            <a:bodyPr/>
            <a:lstStyle/>
            <a:p/>
          </p:txBody>
        </p:sp>
        <p:sp>
          <p:nvSpPr>
            <p:cNvPr id="98" name="rc98"/>
            <p:cNvSpPr/>
            <p:nvPr/>
          </p:nvSpPr>
          <p:spPr>
            <a:xfrm>
              <a:off x="6774171" y="3529860"/>
              <a:ext cx="200644" cy="43827"/>
            </a:xfrm>
            <a:prstGeom prst="rect">
              <a:avLst/>
            </a:prstGeom>
            <a:solidFill>
              <a:srgbClr val="0058AB">
                <a:alpha val="100000"/>
              </a:srgbClr>
            </a:solidFill>
          </p:spPr>
          <p:txBody>
            <a:bodyPr/>
            <a:lstStyle/>
            <a:p/>
          </p:txBody>
        </p:sp>
        <p:sp>
          <p:nvSpPr>
            <p:cNvPr id="99" name="rc99"/>
            <p:cNvSpPr/>
            <p:nvPr/>
          </p:nvSpPr>
          <p:spPr>
            <a:xfrm>
              <a:off x="6774171" y="3573688"/>
              <a:ext cx="200644" cy="43826"/>
            </a:xfrm>
            <a:prstGeom prst="rect">
              <a:avLst/>
            </a:prstGeom>
            <a:solidFill>
              <a:srgbClr val="1CABE2">
                <a:alpha val="100000"/>
              </a:srgbClr>
            </a:solidFill>
          </p:spPr>
          <p:txBody>
            <a:bodyPr/>
            <a:lstStyle/>
            <a:p/>
          </p:txBody>
        </p:sp>
        <p:sp>
          <p:nvSpPr>
            <p:cNvPr id="100" name="rc100"/>
            <p:cNvSpPr/>
            <p:nvPr/>
          </p:nvSpPr>
          <p:spPr>
            <a:xfrm>
              <a:off x="6997109" y="3547206"/>
              <a:ext cx="200644" cy="31555"/>
            </a:xfrm>
            <a:prstGeom prst="rect">
              <a:avLst/>
            </a:prstGeom>
            <a:solidFill>
              <a:srgbClr val="F26A21">
                <a:alpha val="100000"/>
              </a:srgbClr>
            </a:solidFill>
          </p:spPr>
          <p:txBody>
            <a:bodyPr/>
            <a:lstStyle/>
            <a:p/>
          </p:txBody>
        </p:sp>
        <p:sp>
          <p:nvSpPr>
            <p:cNvPr id="101" name="rc101"/>
            <p:cNvSpPr/>
            <p:nvPr/>
          </p:nvSpPr>
          <p:spPr>
            <a:xfrm>
              <a:off x="6997109" y="3578761"/>
              <a:ext cx="200644" cy="1046773"/>
            </a:xfrm>
            <a:prstGeom prst="rect">
              <a:avLst/>
            </a:prstGeom>
            <a:solidFill>
              <a:srgbClr val="FFC20E">
                <a:alpha val="100000"/>
              </a:srgbClr>
            </a:solidFill>
          </p:spPr>
          <p:txBody>
            <a:bodyPr/>
            <a:lstStyle/>
            <a:p/>
          </p:txBody>
        </p:sp>
        <p:sp>
          <p:nvSpPr>
            <p:cNvPr id="102" name="rc102"/>
            <p:cNvSpPr/>
            <p:nvPr/>
          </p:nvSpPr>
          <p:spPr>
            <a:xfrm>
              <a:off x="7220047" y="3558844"/>
              <a:ext cx="200644" cy="22718"/>
            </a:xfrm>
            <a:prstGeom prst="rect">
              <a:avLst/>
            </a:prstGeom>
            <a:solidFill>
              <a:srgbClr val="F26A21">
                <a:alpha val="100000"/>
              </a:srgbClr>
            </a:solidFill>
          </p:spPr>
          <p:txBody>
            <a:bodyPr/>
            <a:lstStyle/>
            <a:p/>
          </p:txBody>
        </p:sp>
        <p:sp>
          <p:nvSpPr>
            <p:cNvPr id="103" name="rc103"/>
            <p:cNvSpPr/>
            <p:nvPr/>
          </p:nvSpPr>
          <p:spPr>
            <a:xfrm>
              <a:off x="7220047" y="3581563"/>
              <a:ext cx="200644" cy="1043971"/>
            </a:xfrm>
            <a:prstGeom prst="rect">
              <a:avLst/>
            </a:prstGeom>
            <a:solidFill>
              <a:srgbClr val="FFC20E">
                <a:alpha val="100000"/>
              </a:srgbClr>
            </a:solidFill>
          </p:spPr>
          <p:txBody>
            <a:bodyPr/>
            <a:lstStyle/>
            <a:p/>
          </p:txBody>
        </p:sp>
        <p:sp>
          <p:nvSpPr>
            <p:cNvPr id="104" name="rc104"/>
            <p:cNvSpPr/>
            <p:nvPr/>
          </p:nvSpPr>
          <p:spPr>
            <a:xfrm>
              <a:off x="7442985" y="3567679"/>
              <a:ext cx="200644" cy="16357"/>
            </a:xfrm>
            <a:prstGeom prst="rect">
              <a:avLst/>
            </a:prstGeom>
            <a:solidFill>
              <a:srgbClr val="F26A21">
                <a:alpha val="100000"/>
              </a:srgbClr>
            </a:solidFill>
          </p:spPr>
          <p:txBody>
            <a:bodyPr/>
            <a:lstStyle/>
            <a:p/>
          </p:txBody>
        </p:sp>
        <p:sp>
          <p:nvSpPr>
            <p:cNvPr id="105" name="rc105"/>
            <p:cNvSpPr/>
            <p:nvPr/>
          </p:nvSpPr>
          <p:spPr>
            <a:xfrm>
              <a:off x="7442985" y="3584036"/>
              <a:ext cx="200644" cy="1041498"/>
            </a:xfrm>
            <a:prstGeom prst="rect">
              <a:avLst/>
            </a:prstGeom>
            <a:solidFill>
              <a:srgbClr val="FFC20E">
                <a:alpha val="100000"/>
              </a:srgbClr>
            </a:solidFill>
          </p:spPr>
          <p:txBody>
            <a:bodyPr/>
            <a:lstStyle/>
            <a:p/>
          </p:txBody>
        </p:sp>
        <p:sp>
          <p:nvSpPr>
            <p:cNvPr id="106" name="rc106"/>
            <p:cNvSpPr/>
            <p:nvPr/>
          </p:nvSpPr>
          <p:spPr>
            <a:xfrm>
              <a:off x="7665922" y="3573398"/>
              <a:ext cx="200644" cy="11776"/>
            </a:xfrm>
            <a:prstGeom prst="rect">
              <a:avLst/>
            </a:prstGeom>
            <a:solidFill>
              <a:srgbClr val="F26A21">
                <a:alpha val="100000"/>
              </a:srgbClr>
            </a:solidFill>
          </p:spPr>
          <p:txBody>
            <a:bodyPr/>
            <a:lstStyle/>
            <a:p/>
          </p:txBody>
        </p:sp>
        <p:sp>
          <p:nvSpPr>
            <p:cNvPr id="107" name="rc107"/>
            <p:cNvSpPr/>
            <p:nvPr/>
          </p:nvSpPr>
          <p:spPr>
            <a:xfrm>
              <a:off x="7665922" y="3585175"/>
              <a:ext cx="200644" cy="1040360"/>
            </a:xfrm>
            <a:prstGeom prst="rect">
              <a:avLst/>
            </a:prstGeom>
            <a:solidFill>
              <a:srgbClr val="FFC20E">
                <a:alpha val="100000"/>
              </a:srgbClr>
            </a:solidFill>
          </p:spPr>
          <p:txBody>
            <a:bodyPr/>
            <a:lstStyle/>
            <a:p/>
          </p:txBody>
        </p:sp>
        <p:sp>
          <p:nvSpPr>
            <p:cNvPr id="108" name="rc108"/>
            <p:cNvSpPr/>
            <p:nvPr/>
          </p:nvSpPr>
          <p:spPr>
            <a:xfrm>
              <a:off x="7888860" y="3579949"/>
              <a:ext cx="200644" cy="8478"/>
            </a:xfrm>
            <a:prstGeom prst="rect">
              <a:avLst/>
            </a:prstGeom>
            <a:solidFill>
              <a:srgbClr val="F26A21">
                <a:alpha val="100000"/>
              </a:srgbClr>
            </a:solidFill>
          </p:spPr>
          <p:txBody>
            <a:bodyPr/>
            <a:lstStyle/>
            <a:p/>
          </p:txBody>
        </p:sp>
        <p:sp>
          <p:nvSpPr>
            <p:cNvPr id="109" name="rc109"/>
            <p:cNvSpPr/>
            <p:nvPr/>
          </p:nvSpPr>
          <p:spPr>
            <a:xfrm>
              <a:off x="7888860" y="3588428"/>
              <a:ext cx="200644" cy="1037106"/>
            </a:xfrm>
            <a:prstGeom prst="rect">
              <a:avLst/>
            </a:prstGeom>
            <a:solidFill>
              <a:srgbClr val="FFC20E">
                <a:alpha val="100000"/>
              </a:srgbClr>
            </a:solidFill>
          </p:spPr>
          <p:txBody>
            <a:bodyPr/>
            <a:lstStyle/>
            <a:p/>
          </p:txBody>
        </p:sp>
        <p:sp>
          <p:nvSpPr>
            <p:cNvPr id="110" name="rc110"/>
            <p:cNvSpPr/>
            <p:nvPr/>
          </p:nvSpPr>
          <p:spPr>
            <a:xfrm>
              <a:off x="8111798" y="3583970"/>
              <a:ext cx="200644" cy="6104"/>
            </a:xfrm>
            <a:prstGeom prst="rect">
              <a:avLst/>
            </a:prstGeom>
            <a:solidFill>
              <a:srgbClr val="F26A21">
                <a:alpha val="100000"/>
              </a:srgbClr>
            </a:solidFill>
          </p:spPr>
          <p:txBody>
            <a:bodyPr/>
            <a:lstStyle/>
            <a:p/>
          </p:txBody>
        </p:sp>
        <p:sp>
          <p:nvSpPr>
            <p:cNvPr id="111" name="rc111"/>
            <p:cNvSpPr/>
            <p:nvPr/>
          </p:nvSpPr>
          <p:spPr>
            <a:xfrm>
              <a:off x="8111798" y="3590075"/>
              <a:ext cx="200644" cy="1035459"/>
            </a:xfrm>
            <a:prstGeom prst="rect">
              <a:avLst/>
            </a:prstGeom>
            <a:solidFill>
              <a:srgbClr val="FFC20E">
                <a:alpha val="100000"/>
              </a:srgbClr>
            </a:solidFill>
          </p:spPr>
          <p:txBody>
            <a:bodyPr/>
            <a:lstStyle/>
            <a:p/>
          </p:txBody>
        </p:sp>
        <p:sp>
          <p:nvSpPr>
            <p:cNvPr id="112" name="pl112"/>
            <p:cNvSpPr/>
            <p:nvPr/>
          </p:nvSpPr>
          <p:spPr>
            <a:xfrm>
              <a:off x="1523984" y="1227418"/>
              <a:ext cx="5350508" cy="102973"/>
            </a:xfrm>
            <a:custGeom>
              <a:avLst/>
              <a:pathLst>
                <a:path w="5350508" h="102973">
                  <a:moveTo>
                    <a:pt x="0" y="34324"/>
                  </a:moveTo>
                  <a:lnTo>
                    <a:pt x="222937" y="34324"/>
                  </a:lnTo>
                  <a:lnTo>
                    <a:pt x="445875" y="34324"/>
                  </a:lnTo>
                  <a:lnTo>
                    <a:pt x="668813" y="0"/>
                  </a:lnTo>
                  <a:lnTo>
                    <a:pt x="891751" y="0"/>
                  </a:lnTo>
                  <a:lnTo>
                    <a:pt x="1114689" y="0"/>
                  </a:lnTo>
                  <a:lnTo>
                    <a:pt x="1337627" y="0"/>
                  </a:lnTo>
                  <a:lnTo>
                    <a:pt x="1560565" y="0"/>
                  </a:lnTo>
                  <a:lnTo>
                    <a:pt x="1783502" y="0"/>
                  </a:lnTo>
                  <a:lnTo>
                    <a:pt x="2006440" y="0"/>
                  </a:lnTo>
                  <a:lnTo>
                    <a:pt x="2229378" y="0"/>
                  </a:lnTo>
                  <a:lnTo>
                    <a:pt x="2452316" y="0"/>
                  </a:lnTo>
                  <a:lnTo>
                    <a:pt x="2675254" y="0"/>
                  </a:lnTo>
                  <a:lnTo>
                    <a:pt x="2898192" y="0"/>
                  </a:lnTo>
                  <a:lnTo>
                    <a:pt x="3121130" y="0"/>
                  </a:lnTo>
                  <a:lnTo>
                    <a:pt x="3344068" y="0"/>
                  </a:lnTo>
                  <a:lnTo>
                    <a:pt x="3567005" y="0"/>
                  </a:lnTo>
                  <a:lnTo>
                    <a:pt x="3789943" y="0"/>
                  </a:lnTo>
                  <a:lnTo>
                    <a:pt x="4012881" y="0"/>
                  </a:lnTo>
                  <a:lnTo>
                    <a:pt x="4235819" y="0"/>
                  </a:lnTo>
                  <a:lnTo>
                    <a:pt x="4458757" y="68648"/>
                  </a:lnTo>
                  <a:lnTo>
                    <a:pt x="4681695" y="102973"/>
                  </a:lnTo>
                  <a:lnTo>
                    <a:pt x="4904633" y="102973"/>
                  </a:lnTo>
                  <a:lnTo>
                    <a:pt x="5127571" y="102973"/>
                  </a:lnTo>
                  <a:lnTo>
                    <a:pt x="5350508" y="102973"/>
                  </a:lnTo>
                </a:path>
              </a:pathLst>
            </a:custGeom>
            <a:ln w="27101" cap="flat">
              <a:solidFill>
                <a:srgbClr val="0058AB">
                  <a:alpha val="100000"/>
                </a:srgbClr>
              </a:solidFill>
              <a:prstDash val="solid"/>
              <a:round/>
            </a:ln>
          </p:spPr>
          <p:txBody>
            <a:bodyPr/>
            <a:lstStyle/>
            <a:p/>
          </p:txBody>
        </p:sp>
        <p:sp>
          <p:nvSpPr>
            <p:cNvPr id="113" name="pl113"/>
            <p:cNvSpPr/>
            <p:nvPr/>
          </p:nvSpPr>
          <p:spPr>
            <a:xfrm>
              <a:off x="1523984" y="1227418"/>
              <a:ext cx="5350508" cy="240270"/>
            </a:xfrm>
            <a:custGeom>
              <a:avLst/>
              <a:pathLst>
                <a:path w="5350508" h="240270">
                  <a:moveTo>
                    <a:pt x="0" y="68648"/>
                  </a:moveTo>
                  <a:lnTo>
                    <a:pt x="222937" y="102973"/>
                  </a:lnTo>
                  <a:lnTo>
                    <a:pt x="445875" y="102973"/>
                  </a:lnTo>
                  <a:lnTo>
                    <a:pt x="668813" y="34324"/>
                  </a:lnTo>
                  <a:lnTo>
                    <a:pt x="891751" y="34324"/>
                  </a:lnTo>
                  <a:lnTo>
                    <a:pt x="1114689" y="34324"/>
                  </a:lnTo>
                  <a:lnTo>
                    <a:pt x="1337627" y="34324"/>
                  </a:lnTo>
                  <a:lnTo>
                    <a:pt x="1560565" y="34324"/>
                  </a:lnTo>
                  <a:lnTo>
                    <a:pt x="1783502" y="0"/>
                  </a:lnTo>
                  <a:lnTo>
                    <a:pt x="2006440" y="0"/>
                  </a:lnTo>
                  <a:lnTo>
                    <a:pt x="2229378" y="0"/>
                  </a:lnTo>
                  <a:lnTo>
                    <a:pt x="2452316" y="0"/>
                  </a:lnTo>
                  <a:lnTo>
                    <a:pt x="2675254" y="0"/>
                  </a:lnTo>
                  <a:lnTo>
                    <a:pt x="2898192" y="0"/>
                  </a:lnTo>
                  <a:lnTo>
                    <a:pt x="3121130" y="0"/>
                  </a:lnTo>
                  <a:lnTo>
                    <a:pt x="3344068" y="0"/>
                  </a:lnTo>
                  <a:lnTo>
                    <a:pt x="3567005" y="0"/>
                  </a:lnTo>
                  <a:lnTo>
                    <a:pt x="3789943" y="0"/>
                  </a:lnTo>
                  <a:lnTo>
                    <a:pt x="4012881" y="68648"/>
                  </a:lnTo>
                  <a:lnTo>
                    <a:pt x="4235819" y="68648"/>
                  </a:lnTo>
                  <a:lnTo>
                    <a:pt x="4458757" y="68648"/>
                  </a:lnTo>
                  <a:lnTo>
                    <a:pt x="4681695" y="240270"/>
                  </a:lnTo>
                  <a:lnTo>
                    <a:pt x="4904633" y="240270"/>
                  </a:lnTo>
                  <a:lnTo>
                    <a:pt x="5127571" y="240270"/>
                  </a:lnTo>
                  <a:lnTo>
                    <a:pt x="5350508" y="240270"/>
                  </a:lnTo>
                </a:path>
              </a:pathLst>
            </a:custGeom>
            <a:ln w="27101" cap="flat">
              <a:solidFill>
                <a:srgbClr val="80BD41">
                  <a:alpha val="100000"/>
                </a:srgbClr>
              </a:solidFill>
              <a:prstDash val="solid"/>
              <a:round/>
            </a:ln>
          </p:spPr>
          <p:txBody>
            <a:bodyPr/>
            <a:lstStyle/>
            <a:p/>
          </p:txBody>
        </p:sp>
        <p:sp>
          <p:nvSpPr>
            <p:cNvPr id="114" name="tx114"/>
            <p:cNvSpPr/>
            <p:nvPr/>
          </p:nvSpPr>
          <p:spPr>
            <a:xfrm>
              <a:off x="145565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5" name="tx115"/>
            <p:cNvSpPr/>
            <p:nvPr/>
          </p:nvSpPr>
          <p:spPr>
            <a:xfrm>
              <a:off x="257034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368503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479972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69147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914413"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6137351"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6360289"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6583227"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3" name="tx123"/>
            <p:cNvSpPr/>
            <p:nvPr/>
          </p:nvSpPr>
          <p:spPr>
            <a:xfrm>
              <a:off x="6806165"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4" name="tx124"/>
            <p:cNvSpPr/>
            <p:nvPr/>
          </p:nvSpPr>
          <p:spPr>
            <a:xfrm>
              <a:off x="1455656"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5" name="tx125"/>
            <p:cNvSpPr/>
            <p:nvPr/>
          </p:nvSpPr>
          <p:spPr>
            <a:xfrm>
              <a:off x="2570345"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6" name="tx126"/>
            <p:cNvSpPr/>
            <p:nvPr/>
          </p:nvSpPr>
          <p:spPr>
            <a:xfrm>
              <a:off x="3685034"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4799724"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5691475"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9" name="tx129"/>
            <p:cNvSpPr/>
            <p:nvPr/>
          </p:nvSpPr>
          <p:spPr>
            <a:xfrm>
              <a:off x="5914413"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6137351"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1" name="tx131"/>
            <p:cNvSpPr/>
            <p:nvPr/>
          </p:nvSpPr>
          <p:spPr>
            <a:xfrm>
              <a:off x="6360289"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2" name="tx132"/>
            <p:cNvSpPr/>
            <p:nvPr/>
          </p:nvSpPr>
          <p:spPr>
            <a:xfrm>
              <a:off x="6583227"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3" name="tx133"/>
            <p:cNvSpPr/>
            <p:nvPr/>
          </p:nvSpPr>
          <p:spPr>
            <a:xfrm>
              <a:off x="6806165"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4" name="tx134"/>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603427" y="361973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6" name="tx136"/>
            <p:cNvSpPr/>
            <p:nvPr/>
          </p:nvSpPr>
          <p:spPr>
            <a:xfrm>
              <a:off x="508103" y="267136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7" name="tx137"/>
            <p:cNvSpPr/>
            <p:nvPr/>
          </p:nvSpPr>
          <p:spPr>
            <a:xfrm>
              <a:off x="508103" y="172300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63486" y="5504603"/>
              <a:ext cx="201456" cy="201456"/>
            </a:xfrm>
            <a:prstGeom prst="rect">
              <a:avLst/>
            </a:prstGeom>
            <a:solidFill>
              <a:srgbClr val="80BD41">
                <a:alpha val="100000"/>
              </a:srgbClr>
            </a:solidFill>
          </p:spPr>
          <p:txBody>
            <a:bodyPr/>
            <a:lstStyle/>
            <a:p/>
          </p:txBody>
        </p:sp>
        <p:sp>
          <p:nvSpPr>
            <p:cNvPr id="159" name="rc159"/>
            <p:cNvSpPr/>
            <p:nvPr/>
          </p:nvSpPr>
          <p:spPr>
            <a:xfrm>
              <a:off x="2665435" y="5504603"/>
              <a:ext cx="201456" cy="201456"/>
            </a:xfrm>
            <a:prstGeom prst="rect">
              <a:avLst/>
            </a:prstGeom>
            <a:solidFill>
              <a:srgbClr val="1CABE2">
                <a:alpha val="100000"/>
              </a:srgbClr>
            </a:solidFill>
          </p:spPr>
          <p:txBody>
            <a:bodyPr/>
            <a:lstStyle/>
            <a:p/>
          </p:txBody>
        </p:sp>
        <p:sp>
          <p:nvSpPr>
            <p:cNvPr id="160" name="rc160"/>
            <p:cNvSpPr/>
            <p:nvPr/>
          </p:nvSpPr>
          <p:spPr>
            <a:xfrm>
              <a:off x="3738259" y="5504603"/>
              <a:ext cx="201456" cy="201456"/>
            </a:xfrm>
            <a:prstGeom prst="rect">
              <a:avLst/>
            </a:prstGeom>
            <a:solidFill>
              <a:srgbClr val="0058AB">
                <a:alpha val="100000"/>
              </a:srgbClr>
            </a:solidFill>
          </p:spPr>
          <p:txBody>
            <a:bodyPr/>
            <a:lstStyle/>
            <a:p/>
          </p:txBody>
        </p:sp>
        <p:sp>
          <p:nvSpPr>
            <p:cNvPr id="161" name="rc161"/>
            <p:cNvSpPr/>
            <p:nvPr/>
          </p:nvSpPr>
          <p:spPr>
            <a:xfrm>
              <a:off x="4733592" y="5504603"/>
              <a:ext cx="201456" cy="201456"/>
            </a:xfrm>
            <a:prstGeom prst="rect">
              <a:avLst/>
            </a:prstGeom>
            <a:solidFill>
              <a:srgbClr val="FFC20E">
                <a:alpha val="100000"/>
              </a:srgbClr>
            </a:solidFill>
          </p:spPr>
          <p:txBody>
            <a:bodyPr/>
            <a:lstStyle/>
            <a:p/>
          </p:txBody>
        </p:sp>
        <p:sp>
          <p:nvSpPr>
            <p:cNvPr id="162" name="rc162"/>
            <p:cNvSpPr/>
            <p:nvPr/>
          </p:nvSpPr>
          <p:spPr>
            <a:xfrm>
              <a:off x="6637725" y="5504603"/>
              <a:ext cx="201455" cy="201456"/>
            </a:xfrm>
            <a:prstGeom prst="rect">
              <a:avLst/>
            </a:prstGeom>
            <a:solidFill>
              <a:srgbClr val="F26A21">
                <a:alpha val="100000"/>
              </a:srgbClr>
            </a:solidFill>
          </p:spPr>
          <p:txBody>
            <a:bodyPr/>
            <a:lstStyle/>
            <a:p/>
          </p:txBody>
        </p:sp>
        <p:sp>
          <p:nvSpPr>
            <p:cNvPr id="163" name="tx163"/>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1079223" y="580629"/>
              <a:ext cx="431517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Thailand</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Thailand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6773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2168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87563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02958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118353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14470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29865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45260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160655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76050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5" name="pl15"/>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290970" y="1833977"/>
              <a:ext cx="215906" cy="3156782"/>
            </a:xfrm>
            <a:prstGeom prst="rect">
              <a:avLst/>
            </a:prstGeom>
            <a:solidFill>
              <a:srgbClr val="0058AB">
                <a:alpha val="100000"/>
              </a:srgbClr>
            </a:solidFill>
          </p:spPr>
          <p:txBody>
            <a:bodyPr/>
            <a:lstStyle/>
            <a:p/>
          </p:txBody>
        </p:sp>
        <p:sp>
          <p:nvSpPr>
            <p:cNvPr id="43" name="rc43"/>
            <p:cNvSpPr/>
            <p:nvPr/>
          </p:nvSpPr>
          <p:spPr>
            <a:xfrm>
              <a:off x="1530867" y="1875941"/>
              <a:ext cx="215906" cy="3114818"/>
            </a:xfrm>
            <a:prstGeom prst="rect">
              <a:avLst/>
            </a:prstGeom>
            <a:solidFill>
              <a:srgbClr val="0058AB">
                <a:alpha val="100000"/>
              </a:srgbClr>
            </a:solidFill>
          </p:spPr>
          <p:txBody>
            <a:bodyPr/>
            <a:lstStyle/>
            <a:p/>
          </p:txBody>
        </p:sp>
        <p:sp>
          <p:nvSpPr>
            <p:cNvPr id="44" name="rc44"/>
            <p:cNvSpPr/>
            <p:nvPr/>
          </p:nvSpPr>
          <p:spPr>
            <a:xfrm>
              <a:off x="1770763" y="1914352"/>
              <a:ext cx="215906" cy="3076408"/>
            </a:xfrm>
            <a:prstGeom prst="rect">
              <a:avLst/>
            </a:prstGeom>
            <a:solidFill>
              <a:srgbClr val="0058AB">
                <a:alpha val="100000"/>
              </a:srgbClr>
            </a:solidFill>
          </p:spPr>
          <p:txBody>
            <a:bodyPr/>
            <a:lstStyle/>
            <a:p/>
          </p:txBody>
        </p:sp>
        <p:sp>
          <p:nvSpPr>
            <p:cNvPr id="45" name="rc45"/>
            <p:cNvSpPr/>
            <p:nvPr/>
          </p:nvSpPr>
          <p:spPr>
            <a:xfrm>
              <a:off x="2010660" y="3467531"/>
              <a:ext cx="215906" cy="1523228"/>
            </a:xfrm>
            <a:prstGeom prst="rect">
              <a:avLst/>
            </a:prstGeom>
            <a:solidFill>
              <a:srgbClr val="0058AB">
                <a:alpha val="100000"/>
              </a:srgbClr>
            </a:solidFill>
          </p:spPr>
          <p:txBody>
            <a:bodyPr/>
            <a:lstStyle/>
            <a:p/>
          </p:txBody>
        </p:sp>
        <p:sp>
          <p:nvSpPr>
            <p:cNvPr id="46" name="rc46"/>
            <p:cNvSpPr/>
            <p:nvPr/>
          </p:nvSpPr>
          <p:spPr>
            <a:xfrm>
              <a:off x="2250556" y="3478699"/>
              <a:ext cx="215906" cy="1512061"/>
            </a:xfrm>
            <a:prstGeom prst="rect">
              <a:avLst/>
            </a:prstGeom>
            <a:solidFill>
              <a:srgbClr val="0058AB">
                <a:alpha val="100000"/>
              </a:srgbClr>
            </a:solidFill>
          </p:spPr>
          <p:txBody>
            <a:bodyPr/>
            <a:lstStyle/>
            <a:p/>
          </p:txBody>
        </p:sp>
        <p:sp>
          <p:nvSpPr>
            <p:cNvPr id="47" name="rc47"/>
            <p:cNvSpPr/>
            <p:nvPr/>
          </p:nvSpPr>
          <p:spPr>
            <a:xfrm>
              <a:off x="2490453" y="3500865"/>
              <a:ext cx="215906" cy="1489894"/>
            </a:xfrm>
            <a:prstGeom prst="rect">
              <a:avLst/>
            </a:prstGeom>
            <a:solidFill>
              <a:srgbClr val="0058AB">
                <a:alpha val="100000"/>
              </a:srgbClr>
            </a:solidFill>
          </p:spPr>
          <p:txBody>
            <a:bodyPr/>
            <a:lstStyle/>
            <a:p/>
          </p:txBody>
        </p:sp>
        <p:sp>
          <p:nvSpPr>
            <p:cNvPr id="48" name="rc48"/>
            <p:cNvSpPr/>
            <p:nvPr/>
          </p:nvSpPr>
          <p:spPr>
            <a:xfrm>
              <a:off x="2730349" y="3518971"/>
              <a:ext cx="215906" cy="1471789"/>
            </a:xfrm>
            <a:prstGeom prst="rect">
              <a:avLst/>
            </a:prstGeom>
            <a:solidFill>
              <a:srgbClr val="0058AB">
                <a:alpha val="100000"/>
              </a:srgbClr>
            </a:solidFill>
          </p:spPr>
          <p:txBody>
            <a:bodyPr/>
            <a:lstStyle/>
            <a:p/>
          </p:txBody>
        </p:sp>
        <p:sp>
          <p:nvSpPr>
            <p:cNvPr id="49" name="rc49"/>
            <p:cNvSpPr/>
            <p:nvPr/>
          </p:nvSpPr>
          <p:spPr>
            <a:xfrm>
              <a:off x="2970245" y="3537922"/>
              <a:ext cx="215906" cy="1452837"/>
            </a:xfrm>
            <a:prstGeom prst="rect">
              <a:avLst/>
            </a:prstGeom>
            <a:solidFill>
              <a:srgbClr val="0058AB">
                <a:alpha val="100000"/>
              </a:srgbClr>
            </a:solidFill>
          </p:spPr>
          <p:txBody>
            <a:bodyPr/>
            <a:lstStyle/>
            <a:p/>
          </p:txBody>
        </p:sp>
        <p:sp>
          <p:nvSpPr>
            <p:cNvPr id="50" name="rc50"/>
            <p:cNvSpPr/>
            <p:nvPr/>
          </p:nvSpPr>
          <p:spPr>
            <a:xfrm>
              <a:off x="3210142" y="3571426"/>
              <a:ext cx="215906" cy="1419333"/>
            </a:xfrm>
            <a:prstGeom prst="rect">
              <a:avLst/>
            </a:prstGeom>
            <a:solidFill>
              <a:srgbClr val="0058AB">
                <a:alpha val="100000"/>
              </a:srgbClr>
            </a:solidFill>
          </p:spPr>
          <p:txBody>
            <a:bodyPr/>
            <a:lstStyle/>
            <a:p/>
          </p:txBody>
        </p:sp>
        <p:sp>
          <p:nvSpPr>
            <p:cNvPr id="51" name="rc51"/>
            <p:cNvSpPr/>
            <p:nvPr/>
          </p:nvSpPr>
          <p:spPr>
            <a:xfrm>
              <a:off x="3450038" y="3598668"/>
              <a:ext cx="215906" cy="1392091"/>
            </a:xfrm>
            <a:prstGeom prst="rect">
              <a:avLst/>
            </a:prstGeom>
            <a:solidFill>
              <a:srgbClr val="0058AB">
                <a:alpha val="100000"/>
              </a:srgbClr>
            </a:solidFill>
          </p:spPr>
          <p:txBody>
            <a:bodyPr/>
            <a:lstStyle/>
            <a:p/>
          </p:txBody>
        </p:sp>
        <p:sp>
          <p:nvSpPr>
            <p:cNvPr id="52" name="rc52"/>
            <p:cNvSpPr/>
            <p:nvPr/>
          </p:nvSpPr>
          <p:spPr>
            <a:xfrm>
              <a:off x="3689935" y="3609329"/>
              <a:ext cx="215906" cy="1381430"/>
            </a:xfrm>
            <a:prstGeom prst="rect">
              <a:avLst/>
            </a:prstGeom>
            <a:solidFill>
              <a:srgbClr val="0058AB">
                <a:alpha val="100000"/>
              </a:srgbClr>
            </a:solidFill>
          </p:spPr>
          <p:txBody>
            <a:bodyPr/>
            <a:lstStyle/>
            <a:p/>
          </p:txBody>
        </p:sp>
        <p:sp>
          <p:nvSpPr>
            <p:cNvPr id="53" name="rc53"/>
            <p:cNvSpPr/>
            <p:nvPr/>
          </p:nvSpPr>
          <p:spPr>
            <a:xfrm>
              <a:off x="3929831" y="3607975"/>
              <a:ext cx="215906" cy="1382784"/>
            </a:xfrm>
            <a:prstGeom prst="rect">
              <a:avLst/>
            </a:prstGeom>
            <a:solidFill>
              <a:srgbClr val="0058AB">
                <a:alpha val="100000"/>
              </a:srgbClr>
            </a:solidFill>
          </p:spPr>
          <p:txBody>
            <a:bodyPr/>
            <a:lstStyle/>
            <a:p/>
          </p:txBody>
        </p:sp>
        <p:sp>
          <p:nvSpPr>
            <p:cNvPr id="54" name="rc54"/>
            <p:cNvSpPr/>
            <p:nvPr/>
          </p:nvSpPr>
          <p:spPr>
            <a:xfrm>
              <a:off x="4169728" y="3620327"/>
              <a:ext cx="215906" cy="1370432"/>
            </a:xfrm>
            <a:prstGeom prst="rect">
              <a:avLst/>
            </a:prstGeom>
            <a:solidFill>
              <a:srgbClr val="0058AB">
                <a:alpha val="100000"/>
              </a:srgbClr>
            </a:solidFill>
          </p:spPr>
          <p:txBody>
            <a:bodyPr/>
            <a:lstStyle/>
            <a:p/>
          </p:txBody>
        </p:sp>
        <p:sp>
          <p:nvSpPr>
            <p:cNvPr id="55" name="rc55"/>
            <p:cNvSpPr/>
            <p:nvPr/>
          </p:nvSpPr>
          <p:spPr>
            <a:xfrm>
              <a:off x="4409624" y="3657554"/>
              <a:ext cx="215906" cy="1333206"/>
            </a:xfrm>
            <a:prstGeom prst="rect">
              <a:avLst/>
            </a:prstGeom>
            <a:solidFill>
              <a:srgbClr val="0058AB">
                <a:alpha val="100000"/>
              </a:srgbClr>
            </a:solidFill>
          </p:spPr>
          <p:txBody>
            <a:bodyPr/>
            <a:lstStyle/>
            <a:p/>
          </p:txBody>
        </p:sp>
        <p:sp>
          <p:nvSpPr>
            <p:cNvPr id="56" name="rc56"/>
            <p:cNvSpPr/>
            <p:nvPr/>
          </p:nvSpPr>
          <p:spPr>
            <a:xfrm>
              <a:off x="4649521" y="3699348"/>
              <a:ext cx="215906" cy="1291411"/>
            </a:xfrm>
            <a:prstGeom prst="rect">
              <a:avLst/>
            </a:prstGeom>
            <a:solidFill>
              <a:srgbClr val="0058AB">
                <a:alpha val="100000"/>
              </a:srgbClr>
            </a:solidFill>
          </p:spPr>
          <p:txBody>
            <a:bodyPr/>
            <a:lstStyle/>
            <a:p/>
          </p:txBody>
        </p:sp>
        <p:sp>
          <p:nvSpPr>
            <p:cNvPr id="57" name="rc57"/>
            <p:cNvSpPr/>
            <p:nvPr/>
          </p:nvSpPr>
          <p:spPr>
            <a:xfrm>
              <a:off x="4889417" y="3735221"/>
              <a:ext cx="215906" cy="1255538"/>
            </a:xfrm>
            <a:prstGeom prst="rect">
              <a:avLst/>
            </a:prstGeom>
            <a:solidFill>
              <a:srgbClr val="0058AB">
                <a:alpha val="100000"/>
              </a:srgbClr>
            </a:solidFill>
          </p:spPr>
          <p:txBody>
            <a:bodyPr/>
            <a:lstStyle/>
            <a:p/>
          </p:txBody>
        </p:sp>
        <p:sp>
          <p:nvSpPr>
            <p:cNvPr id="58" name="rc58"/>
            <p:cNvSpPr/>
            <p:nvPr/>
          </p:nvSpPr>
          <p:spPr>
            <a:xfrm>
              <a:off x="5129313" y="3786830"/>
              <a:ext cx="215906" cy="1203929"/>
            </a:xfrm>
            <a:prstGeom prst="rect">
              <a:avLst/>
            </a:prstGeom>
            <a:solidFill>
              <a:srgbClr val="0058AB">
                <a:alpha val="100000"/>
              </a:srgbClr>
            </a:solidFill>
          </p:spPr>
          <p:txBody>
            <a:bodyPr/>
            <a:lstStyle/>
            <a:p/>
          </p:txBody>
        </p:sp>
        <p:sp>
          <p:nvSpPr>
            <p:cNvPr id="59" name="rc59"/>
            <p:cNvSpPr/>
            <p:nvPr/>
          </p:nvSpPr>
          <p:spPr>
            <a:xfrm>
              <a:off x="5369210" y="3822872"/>
              <a:ext cx="215906" cy="1167887"/>
            </a:xfrm>
            <a:prstGeom prst="rect">
              <a:avLst/>
            </a:prstGeom>
            <a:solidFill>
              <a:srgbClr val="0058AB">
                <a:alpha val="100000"/>
              </a:srgbClr>
            </a:solidFill>
          </p:spPr>
          <p:txBody>
            <a:bodyPr/>
            <a:lstStyle/>
            <a:p/>
          </p:txBody>
        </p:sp>
        <p:sp>
          <p:nvSpPr>
            <p:cNvPr id="60" name="rc60"/>
            <p:cNvSpPr/>
            <p:nvPr/>
          </p:nvSpPr>
          <p:spPr>
            <a:xfrm>
              <a:off x="5609106" y="3862805"/>
              <a:ext cx="215906" cy="1127954"/>
            </a:xfrm>
            <a:prstGeom prst="rect">
              <a:avLst/>
            </a:prstGeom>
            <a:solidFill>
              <a:srgbClr val="0058AB">
                <a:alpha val="100000"/>
              </a:srgbClr>
            </a:solidFill>
          </p:spPr>
          <p:txBody>
            <a:bodyPr/>
            <a:lstStyle/>
            <a:p/>
          </p:txBody>
        </p:sp>
        <p:sp>
          <p:nvSpPr>
            <p:cNvPr id="61" name="rc61"/>
            <p:cNvSpPr/>
            <p:nvPr/>
          </p:nvSpPr>
          <p:spPr>
            <a:xfrm>
              <a:off x="5849003" y="3901554"/>
              <a:ext cx="215906" cy="1089205"/>
            </a:xfrm>
            <a:prstGeom prst="rect">
              <a:avLst/>
            </a:prstGeom>
            <a:solidFill>
              <a:srgbClr val="0058AB">
                <a:alpha val="100000"/>
              </a:srgbClr>
            </a:solidFill>
          </p:spPr>
          <p:txBody>
            <a:bodyPr/>
            <a:lstStyle/>
            <a:p/>
          </p:txBody>
        </p:sp>
        <p:sp>
          <p:nvSpPr>
            <p:cNvPr id="62" name="rc62"/>
            <p:cNvSpPr/>
            <p:nvPr/>
          </p:nvSpPr>
          <p:spPr>
            <a:xfrm>
              <a:off x="6088899" y="1812318"/>
              <a:ext cx="215906" cy="3178441"/>
            </a:xfrm>
            <a:prstGeom prst="rect">
              <a:avLst/>
            </a:prstGeom>
            <a:solidFill>
              <a:srgbClr val="0058AB">
                <a:alpha val="100000"/>
              </a:srgbClr>
            </a:solidFill>
          </p:spPr>
          <p:txBody>
            <a:bodyPr/>
            <a:lstStyle/>
            <a:p/>
          </p:txBody>
        </p:sp>
        <p:sp>
          <p:nvSpPr>
            <p:cNvPr id="63" name="rc63"/>
            <p:cNvSpPr/>
            <p:nvPr/>
          </p:nvSpPr>
          <p:spPr>
            <a:xfrm>
              <a:off x="6328796" y="866434"/>
              <a:ext cx="215906" cy="4124325"/>
            </a:xfrm>
            <a:prstGeom prst="rect">
              <a:avLst/>
            </a:prstGeom>
            <a:solidFill>
              <a:srgbClr val="0058AB">
                <a:alpha val="100000"/>
              </a:srgbClr>
            </a:solidFill>
          </p:spPr>
          <p:txBody>
            <a:bodyPr/>
            <a:lstStyle/>
            <a:p/>
          </p:txBody>
        </p:sp>
        <p:sp>
          <p:nvSpPr>
            <p:cNvPr id="64" name="rc64"/>
            <p:cNvSpPr/>
            <p:nvPr/>
          </p:nvSpPr>
          <p:spPr>
            <a:xfrm>
              <a:off x="6568692" y="944440"/>
              <a:ext cx="215906" cy="4046320"/>
            </a:xfrm>
            <a:prstGeom prst="rect">
              <a:avLst/>
            </a:prstGeom>
            <a:solidFill>
              <a:srgbClr val="0058AB">
                <a:alpha val="100000"/>
              </a:srgbClr>
            </a:solidFill>
          </p:spPr>
          <p:txBody>
            <a:bodyPr/>
            <a:lstStyle/>
            <a:p/>
          </p:txBody>
        </p:sp>
        <p:sp>
          <p:nvSpPr>
            <p:cNvPr id="65" name="rc65"/>
            <p:cNvSpPr/>
            <p:nvPr/>
          </p:nvSpPr>
          <p:spPr>
            <a:xfrm>
              <a:off x="6808589" y="1010770"/>
              <a:ext cx="215906" cy="3979989"/>
            </a:xfrm>
            <a:prstGeom prst="rect">
              <a:avLst/>
            </a:prstGeom>
            <a:solidFill>
              <a:srgbClr val="0058AB">
                <a:alpha val="100000"/>
              </a:srgbClr>
            </a:solidFill>
          </p:spPr>
          <p:txBody>
            <a:bodyPr/>
            <a:lstStyle/>
            <a:p/>
          </p:txBody>
        </p:sp>
        <p:sp>
          <p:nvSpPr>
            <p:cNvPr id="66" name="rc66"/>
            <p:cNvSpPr/>
            <p:nvPr/>
          </p:nvSpPr>
          <p:spPr>
            <a:xfrm>
              <a:off x="7048485" y="1080823"/>
              <a:ext cx="215906" cy="3909936"/>
            </a:xfrm>
            <a:prstGeom prst="rect">
              <a:avLst/>
            </a:prstGeom>
            <a:solidFill>
              <a:srgbClr val="0058AB">
                <a:alpha val="100000"/>
              </a:srgbClr>
            </a:solidFill>
          </p:spPr>
          <p:txBody>
            <a:bodyPr/>
            <a:lstStyle/>
            <a:p/>
          </p:txBody>
        </p:sp>
        <p:sp>
          <p:nvSpPr>
            <p:cNvPr id="67" name="rc67"/>
            <p:cNvSpPr/>
            <p:nvPr/>
          </p:nvSpPr>
          <p:spPr>
            <a:xfrm>
              <a:off x="8487864" y="4446242"/>
              <a:ext cx="215906" cy="544517"/>
            </a:xfrm>
            <a:prstGeom prst="rect">
              <a:avLst/>
            </a:prstGeom>
            <a:solidFill>
              <a:srgbClr val="69DBFF">
                <a:alpha val="100000"/>
              </a:srgbClr>
            </a:solidFill>
          </p:spPr>
          <p:txBody>
            <a:bodyPr/>
            <a:lstStyle/>
            <a:p/>
          </p:txBody>
        </p:sp>
        <p:sp>
          <p:nvSpPr>
            <p:cNvPr id="68" name="pl68"/>
            <p:cNvSpPr/>
            <p:nvPr/>
          </p:nvSpPr>
          <p:spPr>
            <a:xfrm>
              <a:off x="6196853" y="3901554"/>
              <a:ext cx="2398964" cy="544602"/>
            </a:xfrm>
            <a:custGeom>
              <a:avLst/>
              <a:pathLst>
                <a:path w="2398964" h="544602">
                  <a:moveTo>
                    <a:pt x="0" y="0"/>
                  </a:moveTo>
                  <a:lnTo>
                    <a:pt x="239896" y="54460"/>
                  </a:lnTo>
                  <a:lnTo>
                    <a:pt x="479792" y="108920"/>
                  </a:lnTo>
                  <a:lnTo>
                    <a:pt x="719689" y="163380"/>
                  </a:lnTo>
                  <a:lnTo>
                    <a:pt x="959585" y="217841"/>
                  </a:lnTo>
                  <a:lnTo>
                    <a:pt x="1199482" y="272301"/>
                  </a:lnTo>
                  <a:lnTo>
                    <a:pt x="1439378" y="326761"/>
                  </a:lnTo>
                  <a:lnTo>
                    <a:pt x="1679275" y="381221"/>
                  </a:lnTo>
                  <a:lnTo>
                    <a:pt x="1919171" y="435682"/>
                  </a:lnTo>
                  <a:lnTo>
                    <a:pt x="2159067" y="490142"/>
                  </a:lnTo>
                  <a:lnTo>
                    <a:pt x="2398964" y="544602"/>
                  </a:lnTo>
                </a:path>
              </a:pathLst>
            </a:custGeom>
            <a:ln w="13550" cap="flat">
              <a:solidFill>
                <a:srgbClr val="000000">
                  <a:alpha val="100000"/>
                </a:srgbClr>
              </a:solidFill>
              <a:prstDash val="solid"/>
              <a:round/>
            </a:ln>
          </p:spPr>
          <p:txBody>
            <a:bodyPr/>
            <a:lstStyle/>
            <a:p/>
          </p:txBody>
        </p:sp>
        <p:sp>
          <p:nvSpPr>
            <p:cNvPr id="69" name="pt69"/>
            <p:cNvSpPr/>
            <p:nvPr/>
          </p:nvSpPr>
          <p:spPr>
            <a:xfrm>
              <a:off x="6172027" y="38767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11923" y="39311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51820" y="39856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91716" y="40401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31612" y="40945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71509" y="41490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11405" y="42034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51302" y="42579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1198" y="43124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1095" y="43668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0991" y="44213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71671" y="408728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2" name="tx82"/>
            <p:cNvSpPr/>
            <p:nvPr/>
          </p:nvSpPr>
          <p:spPr>
            <a:xfrm>
              <a:off x="508103" y="324123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3" name="tx83"/>
            <p:cNvSpPr/>
            <p:nvPr/>
          </p:nvSpPr>
          <p:spPr>
            <a:xfrm>
              <a:off x="508103" y="239518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4" name="tx84"/>
            <p:cNvSpPr/>
            <p:nvPr/>
          </p:nvSpPr>
          <p:spPr>
            <a:xfrm>
              <a:off x="508103" y="154912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5" name="tx85"/>
            <p:cNvSpPr/>
            <p:nvPr/>
          </p:nvSpPr>
          <p:spPr>
            <a:xfrm>
              <a:off x="508103" y="70307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86" name="tx86"/>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61384" y="5881714"/>
              <a:ext cx="201456" cy="201456"/>
            </a:xfrm>
            <a:prstGeom prst="rect">
              <a:avLst/>
            </a:prstGeom>
            <a:solidFill>
              <a:srgbClr val="0058AB">
                <a:alpha val="100000"/>
              </a:srgbClr>
            </a:solidFill>
          </p:spPr>
          <p:txBody>
            <a:bodyPr/>
            <a:lstStyle/>
            <a:p/>
          </p:txBody>
        </p:sp>
        <p:sp>
          <p:nvSpPr>
            <p:cNvPr id="115" name="rc115"/>
            <p:cNvSpPr/>
            <p:nvPr/>
          </p:nvSpPr>
          <p:spPr>
            <a:xfrm>
              <a:off x="4563470" y="5881714"/>
              <a:ext cx="201456" cy="201456"/>
            </a:xfrm>
            <a:prstGeom prst="rect">
              <a:avLst/>
            </a:prstGeom>
            <a:solidFill>
              <a:srgbClr val="69DBFF">
                <a:alpha val="100000"/>
              </a:srgbClr>
            </a:solidFill>
          </p:spPr>
          <p:txBody>
            <a:bodyPr/>
            <a:lstStyle/>
            <a:p/>
          </p:txBody>
        </p:sp>
        <p:sp>
          <p:nvSpPr>
            <p:cNvPr id="116" name="tx116"/>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973302" y="398022"/>
              <a:ext cx="60481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Thailand</a:t>
              </a:r>
            </a:p>
          </p:txBody>
        </p:sp>
        <p:sp>
          <p:nvSpPr>
            <p:cNvPr id="119" name="tx11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2" name="tx122"/>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349%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3715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70606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77498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1716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2405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30944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2400375"/>
              <a:ext cx="248247" cy="1702322"/>
            </a:xfrm>
            <a:prstGeom prst="rect">
              <a:avLst/>
            </a:prstGeom>
            <a:solidFill>
              <a:srgbClr val="80BD41">
                <a:alpha val="100000"/>
              </a:srgbClr>
            </a:solidFill>
          </p:spPr>
          <p:txBody>
            <a:bodyPr/>
            <a:lstStyle/>
            <a:p/>
          </p:txBody>
        </p:sp>
        <p:sp>
          <p:nvSpPr>
            <p:cNvPr id="23" name="rc23"/>
            <p:cNvSpPr/>
            <p:nvPr/>
          </p:nvSpPr>
          <p:spPr>
            <a:xfrm>
              <a:off x="1333322" y="2365627"/>
              <a:ext cx="248247" cy="34748"/>
            </a:xfrm>
            <a:prstGeom prst="rect">
              <a:avLst/>
            </a:prstGeom>
            <a:solidFill>
              <a:srgbClr val="1CABE2">
                <a:alpha val="100000"/>
              </a:srgbClr>
            </a:solidFill>
          </p:spPr>
          <p:txBody>
            <a:bodyPr/>
            <a:lstStyle/>
            <a:p/>
          </p:txBody>
        </p:sp>
        <p:sp>
          <p:nvSpPr>
            <p:cNvPr id="24" name="rc24"/>
            <p:cNvSpPr/>
            <p:nvPr/>
          </p:nvSpPr>
          <p:spPr>
            <a:xfrm>
              <a:off x="1609153" y="2423037"/>
              <a:ext cx="248247" cy="1679659"/>
            </a:xfrm>
            <a:prstGeom prst="rect">
              <a:avLst/>
            </a:prstGeom>
            <a:solidFill>
              <a:srgbClr val="80BD41">
                <a:alpha val="100000"/>
              </a:srgbClr>
            </a:solidFill>
          </p:spPr>
          <p:txBody>
            <a:bodyPr/>
            <a:lstStyle/>
            <a:p/>
          </p:txBody>
        </p:sp>
        <p:sp>
          <p:nvSpPr>
            <p:cNvPr id="25" name="rc25"/>
            <p:cNvSpPr/>
            <p:nvPr/>
          </p:nvSpPr>
          <p:spPr>
            <a:xfrm>
              <a:off x="1609153" y="2388755"/>
              <a:ext cx="248247" cy="34282"/>
            </a:xfrm>
            <a:prstGeom prst="rect">
              <a:avLst/>
            </a:prstGeom>
            <a:solidFill>
              <a:srgbClr val="1CABE2">
                <a:alpha val="100000"/>
              </a:srgbClr>
            </a:solidFill>
          </p:spPr>
          <p:txBody>
            <a:bodyPr/>
            <a:lstStyle/>
            <a:p/>
          </p:txBody>
        </p:sp>
        <p:sp>
          <p:nvSpPr>
            <p:cNvPr id="26" name="rc26"/>
            <p:cNvSpPr/>
            <p:nvPr/>
          </p:nvSpPr>
          <p:spPr>
            <a:xfrm>
              <a:off x="1884983" y="2443782"/>
              <a:ext cx="248247" cy="1658914"/>
            </a:xfrm>
            <a:prstGeom prst="rect">
              <a:avLst/>
            </a:prstGeom>
            <a:solidFill>
              <a:srgbClr val="80BD41">
                <a:alpha val="100000"/>
              </a:srgbClr>
            </a:solidFill>
          </p:spPr>
          <p:txBody>
            <a:bodyPr/>
            <a:lstStyle/>
            <a:p/>
          </p:txBody>
        </p:sp>
        <p:sp>
          <p:nvSpPr>
            <p:cNvPr id="27" name="rc27"/>
            <p:cNvSpPr/>
            <p:nvPr/>
          </p:nvSpPr>
          <p:spPr>
            <a:xfrm>
              <a:off x="1884983" y="2409928"/>
              <a:ext cx="248247" cy="33854"/>
            </a:xfrm>
            <a:prstGeom prst="rect">
              <a:avLst/>
            </a:prstGeom>
            <a:solidFill>
              <a:srgbClr val="1CABE2">
                <a:alpha val="100000"/>
              </a:srgbClr>
            </a:solidFill>
          </p:spPr>
          <p:txBody>
            <a:bodyPr/>
            <a:lstStyle/>
            <a:p/>
          </p:txBody>
        </p:sp>
        <p:sp>
          <p:nvSpPr>
            <p:cNvPr id="28" name="rc28"/>
            <p:cNvSpPr/>
            <p:nvPr/>
          </p:nvSpPr>
          <p:spPr>
            <a:xfrm>
              <a:off x="2160814" y="2443112"/>
              <a:ext cx="248247" cy="1659585"/>
            </a:xfrm>
            <a:prstGeom prst="rect">
              <a:avLst/>
            </a:prstGeom>
            <a:solidFill>
              <a:srgbClr val="80BD41">
                <a:alpha val="100000"/>
              </a:srgbClr>
            </a:solidFill>
          </p:spPr>
          <p:txBody>
            <a:bodyPr/>
            <a:lstStyle/>
            <a:p/>
          </p:txBody>
        </p:sp>
        <p:sp>
          <p:nvSpPr>
            <p:cNvPr id="29" name="rc29"/>
            <p:cNvSpPr/>
            <p:nvPr/>
          </p:nvSpPr>
          <p:spPr>
            <a:xfrm>
              <a:off x="2160814" y="2426352"/>
              <a:ext cx="248247" cy="16759"/>
            </a:xfrm>
            <a:prstGeom prst="rect">
              <a:avLst/>
            </a:prstGeom>
            <a:solidFill>
              <a:srgbClr val="1CABE2">
                <a:alpha val="100000"/>
              </a:srgbClr>
            </a:solidFill>
          </p:spPr>
          <p:txBody>
            <a:bodyPr/>
            <a:lstStyle/>
            <a:p/>
          </p:txBody>
        </p:sp>
        <p:sp>
          <p:nvSpPr>
            <p:cNvPr id="30" name="rc30"/>
            <p:cNvSpPr/>
            <p:nvPr/>
          </p:nvSpPr>
          <p:spPr>
            <a:xfrm>
              <a:off x="2436645" y="2455327"/>
              <a:ext cx="248247" cy="1647369"/>
            </a:xfrm>
            <a:prstGeom prst="rect">
              <a:avLst/>
            </a:prstGeom>
            <a:solidFill>
              <a:srgbClr val="80BD41">
                <a:alpha val="100000"/>
              </a:srgbClr>
            </a:solidFill>
          </p:spPr>
          <p:txBody>
            <a:bodyPr/>
            <a:lstStyle/>
            <a:p/>
          </p:txBody>
        </p:sp>
        <p:sp>
          <p:nvSpPr>
            <p:cNvPr id="31" name="rc31"/>
            <p:cNvSpPr/>
            <p:nvPr/>
          </p:nvSpPr>
          <p:spPr>
            <a:xfrm>
              <a:off x="2436645" y="2438680"/>
              <a:ext cx="248247" cy="16647"/>
            </a:xfrm>
            <a:prstGeom prst="rect">
              <a:avLst/>
            </a:prstGeom>
            <a:solidFill>
              <a:srgbClr val="1CABE2">
                <a:alpha val="100000"/>
              </a:srgbClr>
            </a:solidFill>
          </p:spPr>
          <p:txBody>
            <a:bodyPr/>
            <a:lstStyle/>
            <a:p/>
          </p:txBody>
        </p:sp>
        <p:sp>
          <p:nvSpPr>
            <p:cNvPr id="32" name="rc32"/>
            <p:cNvSpPr/>
            <p:nvPr/>
          </p:nvSpPr>
          <p:spPr>
            <a:xfrm>
              <a:off x="2712475" y="2479461"/>
              <a:ext cx="248247" cy="1623235"/>
            </a:xfrm>
            <a:prstGeom prst="rect">
              <a:avLst/>
            </a:prstGeom>
            <a:solidFill>
              <a:srgbClr val="80BD41">
                <a:alpha val="100000"/>
              </a:srgbClr>
            </a:solidFill>
          </p:spPr>
          <p:txBody>
            <a:bodyPr/>
            <a:lstStyle/>
            <a:p/>
          </p:txBody>
        </p:sp>
        <p:sp>
          <p:nvSpPr>
            <p:cNvPr id="33" name="rc33"/>
            <p:cNvSpPr/>
            <p:nvPr/>
          </p:nvSpPr>
          <p:spPr>
            <a:xfrm>
              <a:off x="2712475" y="2463074"/>
              <a:ext cx="248247" cy="16387"/>
            </a:xfrm>
            <a:prstGeom prst="rect">
              <a:avLst/>
            </a:prstGeom>
            <a:solidFill>
              <a:srgbClr val="1CABE2">
                <a:alpha val="100000"/>
              </a:srgbClr>
            </a:solidFill>
          </p:spPr>
          <p:txBody>
            <a:bodyPr/>
            <a:lstStyle/>
            <a:p/>
          </p:txBody>
        </p:sp>
        <p:sp>
          <p:nvSpPr>
            <p:cNvPr id="34" name="rc34"/>
            <p:cNvSpPr/>
            <p:nvPr/>
          </p:nvSpPr>
          <p:spPr>
            <a:xfrm>
              <a:off x="2988306" y="2499088"/>
              <a:ext cx="248247" cy="1603608"/>
            </a:xfrm>
            <a:prstGeom prst="rect">
              <a:avLst/>
            </a:prstGeom>
            <a:solidFill>
              <a:srgbClr val="80BD41">
                <a:alpha val="100000"/>
              </a:srgbClr>
            </a:solidFill>
          </p:spPr>
          <p:txBody>
            <a:bodyPr/>
            <a:lstStyle/>
            <a:p/>
          </p:txBody>
        </p:sp>
        <p:sp>
          <p:nvSpPr>
            <p:cNvPr id="35" name="rc35"/>
            <p:cNvSpPr/>
            <p:nvPr/>
          </p:nvSpPr>
          <p:spPr>
            <a:xfrm>
              <a:off x="2988306" y="2482887"/>
              <a:ext cx="248247" cy="16200"/>
            </a:xfrm>
            <a:prstGeom prst="rect">
              <a:avLst/>
            </a:prstGeom>
            <a:solidFill>
              <a:srgbClr val="1CABE2">
                <a:alpha val="100000"/>
              </a:srgbClr>
            </a:solidFill>
          </p:spPr>
          <p:txBody>
            <a:bodyPr/>
            <a:lstStyle/>
            <a:p/>
          </p:txBody>
        </p:sp>
        <p:sp>
          <p:nvSpPr>
            <p:cNvPr id="36" name="rc36"/>
            <p:cNvSpPr/>
            <p:nvPr/>
          </p:nvSpPr>
          <p:spPr>
            <a:xfrm>
              <a:off x="3264137" y="2519740"/>
              <a:ext cx="248247" cy="1582956"/>
            </a:xfrm>
            <a:prstGeom prst="rect">
              <a:avLst/>
            </a:prstGeom>
            <a:solidFill>
              <a:srgbClr val="80BD41">
                <a:alpha val="100000"/>
              </a:srgbClr>
            </a:solidFill>
          </p:spPr>
          <p:txBody>
            <a:bodyPr/>
            <a:lstStyle/>
            <a:p/>
          </p:txBody>
        </p:sp>
        <p:sp>
          <p:nvSpPr>
            <p:cNvPr id="37" name="rc37"/>
            <p:cNvSpPr/>
            <p:nvPr/>
          </p:nvSpPr>
          <p:spPr>
            <a:xfrm>
              <a:off x="3264137" y="2503744"/>
              <a:ext cx="248247" cy="15996"/>
            </a:xfrm>
            <a:prstGeom prst="rect">
              <a:avLst/>
            </a:prstGeom>
            <a:solidFill>
              <a:srgbClr val="1CABE2">
                <a:alpha val="100000"/>
              </a:srgbClr>
            </a:solidFill>
          </p:spPr>
          <p:txBody>
            <a:bodyPr/>
            <a:lstStyle/>
            <a:p/>
          </p:txBody>
        </p:sp>
        <p:sp>
          <p:nvSpPr>
            <p:cNvPr id="38" name="rc38"/>
            <p:cNvSpPr/>
            <p:nvPr/>
          </p:nvSpPr>
          <p:spPr>
            <a:xfrm>
              <a:off x="3539967" y="2556294"/>
              <a:ext cx="248247" cy="1546402"/>
            </a:xfrm>
            <a:prstGeom prst="rect">
              <a:avLst/>
            </a:prstGeom>
            <a:solidFill>
              <a:srgbClr val="80BD41">
                <a:alpha val="100000"/>
              </a:srgbClr>
            </a:solidFill>
          </p:spPr>
          <p:txBody>
            <a:bodyPr/>
            <a:lstStyle/>
            <a:p/>
          </p:txBody>
        </p:sp>
        <p:sp>
          <p:nvSpPr>
            <p:cNvPr id="39" name="rc39"/>
            <p:cNvSpPr/>
            <p:nvPr/>
          </p:nvSpPr>
          <p:spPr>
            <a:xfrm>
              <a:off x="3539967" y="2540671"/>
              <a:ext cx="248247" cy="15623"/>
            </a:xfrm>
            <a:prstGeom prst="rect">
              <a:avLst/>
            </a:prstGeom>
            <a:solidFill>
              <a:srgbClr val="1CABE2">
                <a:alpha val="100000"/>
              </a:srgbClr>
            </a:solidFill>
          </p:spPr>
          <p:txBody>
            <a:bodyPr/>
            <a:lstStyle/>
            <a:p/>
          </p:txBody>
        </p:sp>
        <p:sp>
          <p:nvSpPr>
            <p:cNvPr id="40" name="rc40"/>
            <p:cNvSpPr/>
            <p:nvPr/>
          </p:nvSpPr>
          <p:spPr>
            <a:xfrm>
              <a:off x="3815798" y="2586052"/>
              <a:ext cx="248247" cy="1516645"/>
            </a:xfrm>
            <a:prstGeom prst="rect">
              <a:avLst/>
            </a:prstGeom>
            <a:solidFill>
              <a:srgbClr val="80BD41">
                <a:alpha val="100000"/>
              </a:srgbClr>
            </a:solidFill>
          </p:spPr>
          <p:txBody>
            <a:bodyPr/>
            <a:lstStyle/>
            <a:p/>
          </p:txBody>
        </p:sp>
        <p:sp>
          <p:nvSpPr>
            <p:cNvPr id="41" name="rc41"/>
            <p:cNvSpPr/>
            <p:nvPr/>
          </p:nvSpPr>
          <p:spPr>
            <a:xfrm>
              <a:off x="3815798" y="2570726"/>
              <a:ext cx="248247" cy="15325"/>
            </a:xfrm>
            <a:prstGeom prst="rect">
              <a:avLst/>
            </a:prstGeom>
            <a:solidFill>
              <a:srgbClr val="1CABE2">
                <a:alpha val="100000"/>
              </a:srgbClr>
            </a:solidFill>
          </p:spPr>
          <p:txBody>
            <a:bodyPr/>
            <a:lstStyle/>
            <a:p/>
          </p:txBody>
        </p:sp>
        <p:sp>
          <p:nvSpPr>
            <p:cNvPr id="42" name="rc42"/>
            <p:cNvSpPr/>
            <p:nvPr/>
          </p:nvSpPr>
          <p:spPr>
            <a:xfrm>
              <a:off x="4091628" y="2597597"/>
              <a:ext cx="248247" cy="1505099"/>
            </a:xfrm>
            <a:prstGeom prst="rect">
              <a:avLst/>
            </a:prstGeom>
            <a:solidFill>
              <a:srgbClr val="80BD41">
                <a:alpha val="100000"/>
              </a:srgbClr>
            </a:solidFill>
          </p:spPr>
          <p:txBody>
            <a:bodyPr/>
            <a:lstStyle/>
            <a:p/>
          </p:txBody>
        </p:sp>
        <p:sp>
          <p:nvSpPr>
            <p:cNvPr id="43" name="rc43"/>
            <p:cNvSpPr/>
            <p:nvPr/>
          </p:nvSpPr>
          <p:spPr>
            <a:xfrm>
              <a:off x="4091628" y="2582402"/>
              <a:ext cx="248247" cy="15195"/>
            </a:xfrm>
            <a:prstGeom prst="rect">
              <a:avLst/>
            </a:prstGeom>
            <a:solidFill>
              <a:srgbClr val="1CABE2">
                <a:alpha val="100000"/>
              </a:srgbClr>
            </a:solidFill>
          </p:spPr>
          <p:txBody>
            <a:bodyPr/>
            <a:lstStyle/>
            <a:p/>
          </p:txBody>
        </p:sp>
        <p:sp>
          <p:nvSpPr>
            <p:cNvPr id="44" name="rc44"/>
            <p:cNvSpPr/>
            <p:nvPr/>
          </p:nvSpPr>
          <p:spPr>
            <a:xfrm>
              <a:off x="4367459" y="2596126"/>
              <a:ext cx="248247" cy="1506570"/>
            </a:xfrm>
            <a:prstGeom prst="rect">
              <a:avLst/>
            </a:prstGeom>
            <a:solidFill>
              <a:srgbClr val="80BD41">
                <a:alpha val="100000"/>
              </a:srgbClr>
            </a:solidFill>
          </p:spPr>
          <p:txBody>
            <a:bodyPr/>
            <a:lstStyle/>
            <a:p/>
          </p:txBody>
        </p:sp>
        <p:sp>
          <p:nvSpPr>
            <p:cNvPr id="45" name="rc45"/>
            <p:cNvSpPr/>
            <p:nvPr/>
          </p:nvSpPr>
          <p:spPr>
            <a:xfrm>
              <a:off x="4367459" y="2580912"/>
              <a:ext cx="248247" cy="15213"/>
            </a:xfrm>
            <a:prstGeom prst="rect">
              <a:avLst/>
            </a:prstGeom>
            <a:solidFill>
              <a:srgbClr val="1CABE2">
                <a:alpha val="100000"/>
              </a:srgbClr>
            </a:solidFill>
          </p:spPr>
          <p:txBody>
            <a:bodyPr/>
            <a:lstStyle/>
            <a:p/>
          </p:txBody>
        </p:sp>
        <p:sp>
          <p:nvSpPr>
            <p:cNvPr id="46" name="rc46"/>
            <p:cNvSpPr/>
            <p:nvPr/>
          </p:nvSpPr>
          <p:spPr>
            <a:xfrm>
              <a:off x="4643290" y="2609608"/>
              <a:ext cx="248247" cy="1493088"/>
            </a:xfrm>
            <a:prstGeom prst="rect">
              <a:avLst/>
            </a:prstGeom>
            <a:solidFill>
              <a:srgbClr val="80BD41">
                <a:alpha val="100000"/>
              </a:srgbClr>
            </a:solidFill>
          </p:spPr>
          <p:txBody>
            <a:bodyPr/>
            <a:lstStyle/>
            <a:p/>
          </p:txBody>
        </p:sp>
        <p:sp>
          <p:nvSpPr>
            <p:cNvPr id="47" name="rc47"/>
            <p:cNvSpPr/>
            <p:nvPr/>
          </p:nvSpPr>
          <p:spPr>
            <a:xfrm>
              <a:off x="4643290" y="2594525"/>
              <a:ext cx="248247" cy="15083"/>
            </a:xfrm>
            <a:prstGeom prst="rect">
              <a:avLst/>
            </a:prstGeom>
            <a:solidFill>
              <a:srgbClr val="1CABE2">
                <a:alpha val="100000"/>
              </a:srgbClr>
            </a:solidFill>
          </p:spPr>
          <p:txBody>
            <a:bodyPr/>
            <a:lstStyle/>
            <a:p/>
          </p:txBody>
        </p:sp>
        <p:sp>
          <p:nvSpPr>
            <p:cNvPr id="48" name="rc48"/>
            <p:cNvSpPr/>
            <p:nvPr/>
          </p:nvSpPr>
          <p:spPr>
            <a:xfrm>
              <a:off x="4919120" y="2650241"/>
              <a:ext cx="248247" cy="1452456"/>
            </a:xfrm>
            <a:prstGeom prst="rect">
              <a:avLst/>
            </a:prstGeom>
            <a:solidFill>
              <a:srgbClr val="80BD41">
                <a:alpha val="100000"/>
              </a:srgbClr>
            </a:solidFill>
          </p:spPr>
          <p:txBody>
            <a:bodyPr/>
            <a:lstStyle/>
            <a:p/>
          </p:txBody>
        </p:sp>
        <p:sp>
          <p:nvSpPr>
            <p:cNvPr id="49" name="rc49"/>
            <p:cNvSpPr/>
            <p:nvPr/>
          </p:nvSpPr>
          <p:spPr>
            <a:xfrm>
              <a:off x="4919120" y="2635567"/>
              <a:ext cx="248247" cy="14673"/>
            </a:xfrm>
            <a:prstGeom prst="rect">
              <a:avLst/>
            </a:prstGeom>
            <a:solidFill>
              <a:srgbClr val="1CABE2">
                <a:alpha val="100000"/>
              </a:srgbClr>
            </a:solidFill>
          </p:spPr>
          <p:txBody>
            <a:bodyPr/>
            <a:lstStyle/>
            <a:p/>
          </p:txBody>
        </p:sp>
        <p:sp>
          <p:nvSpPr>
            <p:cNvPr id="50" name="rc50"/>
            <p:cNvSpPr/>
            <p:nvPr/>
          </p:nvSpPr>
          <p:spPr>
            <a:xfrm>
              <a:off x="5194951" y="2695678"/>
              <a:ext cx="248247" cy="1407019"/>
            </a:xfrm>
            <a:prstGeom prst="rect">
              <a:avLst/>
            </a:prstGeom>
            <a:solidFill>
              <a:srgbClr val="80BD41">
                <a:alpha val="100000"/>
              </a:srgbClr>
            </a:solidFill>
          </p:spPr>
          <p:txBody>
            <a:bodyPr/>
            <a:lstStyle/>
            <a:p/>
          </p:txBody>
        </p:sp>
        <p:sp>
          <p:nvSpPr>
            <p:cNvPr id="51" name="rc51"/>
            <p:cNvSpPr/>
            <p:nvPr/>
          </p:nvSpPr>
          <p:spPr>
            <a:xfrm>
              <a:off x="5194951" y="2681469"/>
              <a:ext cx="248247" cy="14208"/>
            </a:xfrm>
            <a:prstGeom prst="rect">
              <a:avLst/>
            </a:prstGeom>
            <a:solidFill>
              <a:srgbClr val="1CABE2">
                <a:alpha val="100000"/>
              </a:srgbClr>
            </a:solidFill>
          </p:spPr>
          <p:txBody>
            <a:bodyPr/>
            <a:lstStyle/>
            <a:p/>
          </p:txBody>
        </p:sp>
        <p:sp>
          <p:nvSpPr>
            <p:cNvPr id="52" name="rc52"/>
            <p:cNvSpPr/>
            <p:nvPr/>
          </p:nvSpPr>
          <p:spPr>
            <a:xfrm>
              <a:off x="5470781" y="2734802"/>
              <a:ext cx="248247" cy="1367894"/>
            </a:xfrm>
            <a:prstGeom prst="rect">
              <a:avLst/>
            </a:prstGeom>
            <a:solidFill>
              <a:srgbClr val="80BD41">
                <a:alpha val="100000"/>
              </a:srgbClr>
            </a:solidFill>
          </p:spPr>
          <p:txBody>
            <a:bodyPr/>
            <a:lstStyle/>
            <a:p/>
          </p:txBody>
        </p:sp>
        <p:sp>
          <p:nvSpPr>
            <p:cNvPr id="53" name="rc53"/>
            <p:cNvSpPr/>
            <p:nvPr/>
          </p:nvSpPr>
          <p:spPr>
            <a:xfrm>
              <a:off x="5470781" y="2720985"/>
              <a:ext cx="248247" cy="13817"/>
            </a:xfrm>
            <a:prstGeom prst="rect">
              <a:avLst/>
            </a:prstGeom>
            <a:solidFill>
              <a:srgbClr val="1CABE2">
                <a:alpha val="100000"/>
              </a:srgbClr>
            </a:solidFill>
          </p:spPr>
          <p:txBody>
            <a:bodyPr/>
            <a:lstStyle/>
            <a:p/>
          </p:txBody>
        </p:sp>
        <p:sp>
          <p:nvSpPr>
            <p:cNvPr id="54" name="rc54"/>
            <p:cNvSpPr/>
            <p:nvPr/>
          </p:nvSpPr>
          <p:spPr>
            <a:xfrm>
              <a:off x="5746612" y="2790928"/>
              <a:ext cx="248247" cy="1311769"/>
            </a:xfrm>
            <a:prstGeom prst="rect">
              <a:avLst/>
            </a:prstGeom>
            <a:solidFill>
              <a:srgbClr val="80BD41">
                <a:alpha val="100000"/>
              </a:srgbClr>
            </a:solidFill>
          </p:spPr>
          <p:txBody>
            <a:bodyPr/>
            <a:lstStyle/>
            <a:p/>
          </p:txBody>
        </p:sp>
        <p:sp>
          <p:nvSpPr>
            <p:cNvPr id="55" name="rc55"/>
            <p:cNvSpPr/>
            <p:nvPr/>
          </p:nvSpPr>
          <p:spPr>
            <a:xfrm>
              <a:off x="5746612" y="2777669"/>
              <a:ext cx="248247" cy="13258"/>
            </a:xfrm>
            <a:prstGeom prst="rect">
              <a:avLst/>
            </a:prstGeom>
            <a:solidFill>
              <a:srgbClr val="1CABE2">
                <a:alpha val="100000"/>
              </a:srgbClr>
            </a:solidFill>
          </p:spPr>
          <p:txBody>
            <a:bodyPr/>
            <a:lstStyle/>
            <a:p/>
          </p:txBody>
        </p:sp>
        <p:sp>
          <p:nvSpPr>
            <p:cNvPr id="56" name="rc56"/>
            <p:cNvSpPr/>
            <p:nvPr/>
          </p:nvSpPr>
          <p:spPr>
            <a:xfrm>
              <a:off x="6022443" y="2830182"/>
              <a:ext cx="248247" cy="1272514"/>
            </a:xfrm>
            <a:prstGeom prst="rect">
              <a:avLst/>
            </a:prstGeom>
            <a:solidFill>
              <a:srgbClr val="80BD41">
                <a:alpha val="100000"/>
              </a:srgbClr>
            </a:solidFill>
          </p:spPr>
          <p:txBody>
            <a:bodyPr/>
            <a:lstStyle/>
            <a:p/>
          </p:txBody>
        </p:sp>
        <p:sp>
          <p:nvSpPr>
            <p:cNvPr id="57" name="rc57"/>
            <p:cNvSpPr/>
            <p:nvPr/>
          </p:nvSpPr>
          <p:spPr>
            <a:xfrm>
              <a:off x="6022443" y="2817333"/>
              <a:ext cx="248247" cy="12848"/>
            </a:xfrm>
            <a:prstGeom prst="rect">
              <a:avLst/>
            </a:prstGeom>
            <a:solidFill>
              <a:srgbClr val="1CABE2">
                <a:alpha val="100000"/>
              </a:srgbClr>
            </a:solidFill>
          </p:spPr>
          <p:txBody>
            <a:bodyPr/>
            <a:lstStyle/>
            <a:p/>
          </p:txBody>
        </p:sp>
        <p:sp>
          <p:nvSpPr>
            <p:cNvPr id="58" name="rc58"/>
            <p:cNvSpPr/>
            <p:nvPr/>
          </p:nvSpPr>
          <p:spPr>
            <a:xfrm>
              <a:off x="6298273" y="2873701"/>
              <a:ext cx="248247" cy="1228995"/>
            </a:xfrm>
            <a:prstGeom prst="rect">
              <a:avLst/>
            </a:prstGeom>
            <a:solidFill>
              <a:srgbClr val="80BD41">
                <a:alpha val="100000"/>
              </a:srgbClr>
            </a:solidFill>
          </p:spPr>
          <p:txBody>
            <a:bodyPr/>
            <a:lstStyle/>
            <a:p/>
          </p:txBody>
        </p:sp>
        <p:sp>
          <p:nvSpPr>
            <p:cNvPr id="59" name="rc59"/>
            <p:cNvSpPr/>
            <p:nvPr/>
          </p:nvSpPr>
          <p:spPr>
            <a:xfrm>
              <a:off x="6298273" y="2861281"/>
              <a:ext cx="248247" cy="12420"/>
            </a:xfrm>
            <a:prstGeom prst="rect">
              <a:avLst/>
            </a:prstGeom>
            <a:solidFill>
              <a:srgbClr val="1CABE2">
                <a:alpha val="100000"/>
              </a:srgbClr>
            </a:solidFill>
          </p:spPr>
          <p:txBody>
            <a:bodyPr/>
            <a:lstStyle/>
            <a:p/>
          </p:txBody>
        </p:sp>
        <p:sp>
          <p:nvSpPr>
            <p:cNvPr id="60" name="rc60"/>
            <p:cNvSpPr/>
            <p:nvPr/>
          </p:nvSpPr>
          <p:spPr>
            <a:xfrm>
              <a:off x="6574104" y="2916028"/>
              <a:ext cx="248247" cy="1186668"/>
            </a:xfrm>
            <a:prstGeom prst="rect">
              <a:avLst/>
            </a:prstGeom>
            <a:solidFill>
              <a:srgbClr val="80BD41">
                <a:alpha val="100000"/>
              </a:srgbClr>
            </a:solidFill>
          </p:spPr>
          <p:txBody>
            <a:bodyPr/>
            <a:lstStyle/>
            <a:p/>
          </p:txBody>
        </p:sp>
        <p:sp>
          <p:nvSpPr>
            <p:cNvPr id="61" name="rc61"/>
            <p:cNvSpPr/>
            <p:nvPr/>
          </p:nvSpPr>
          <p:spPr>
            <a:xfrm>
              <a:off x="6574104" y="2904036"/>
              <a:ext cx="248247" cy="11992"/>
            </a:xfrm>
            <a:prstGeom prst="rect">
              <a:avLst/>
            </a:prstGeom>
            <a:solidFill>
              <a:srgbClr val="1CABE2">
                <a:alpha val="100000"/>
              </a:srgbClr>
            </a:solidFill>
          </p:spPr>
          <p:txBody>
            <a:bodyPr/>
            <a:lstStyle/>
            <a:p/>
          </p:txBody>
        </p:sp>
        <p:sp>
          <p:nvSpPr>
            <p:cNvPr id="62" name="rc62"/>
            <p:cNvSpPr/>
            <p:nvPr/>
          </p:nvSpPr>
          <p:spPr>
            <a:xfrm>
              <a:off x="6849934" y="2971707"/>
              <a:ext cx="248247" cy="1130989"/>
            </a:xfrm>
            <a:prstGeom prst="rect">
              <a:avLst/>
            </a:prstGeom>
            <a:solidFill>
              <a:srgbClr val="80BD41">
                <a:alpha val="100000"/>
              </a:srgbClr>
            </a:solidFill>
          </p:spPr>
          <p:txBody>
            <a:bodyPr/>
            <a:lstStyle/>
            <a:p/>
          </p:txBody>
        </p:sp>
        <p:sp>
          <p:nvSpPr>
            <p:cNvPr id="63" name="rc63"/>
            <p:cNvSpPr/>
            <p:nvPr/>
          </p:nvSpPr>
          <p:spPr>
            <a:xfrm>
              <a:off x="6849934" y="2936736"/>
              <a:ext cx="248247" cy="34971"/>
            </a:xfrm>
            <a:prstGeom prst="rect">
              <a:avLst/>
            </a:prstGeom>
            <a:solidFill>
              <a:srgbClr val="1CABE2">
                <a:alpha val="100000"/>
              </a:srgbClr>
            </a:solidFill>
          </p:spPr>
          <p:txBody>
            <a:bodyPr/>
            <a:lstStyle/>
            <a:p/>
          </p:txBody>
        </p:sp>
        <p:sp>
          <p:nvSpPr>
            <p:cNvPr id="64" name="rc64"/>
            <p:cNvSpPr/>
            <p:nvPr/>
          </p:nvSpPr>
          <p:spPr>
            <a:xfrm>
              <a:off x="7125765" y="3013383"/>
              <a:ext cx="248247" cy="1089314"/>
            </a:xfrm>
            <a:prstGeom prst="rect">
              <a:avLst/>
            </a:prstGeom>
            <a:solidFill>
              <a:srgbClr val="80BD41">
                <a:alpha val="100000"/>
              </a:srgbClr>
            </a:solidFill>
          </p:spPr>
          <p:txBody>
            <a:bodyPr/>
            <a:lstStyle/>
            <a:p/>
          </p:txBody>
        </p:sp>
        <p:sp>
          <p:nvSpPr>
            <p:cNvPr id="65" name="rc65"/>
            <p:cNvSpPr/>
            <p:nvPr/>
          </p:nvSpPr>
          <p:spPr>
            <a:xfrm>
              <a:off x="7125765" y="2968002"/>
              <a:ext cx="248247" cy="45381"/>
            </a:xfrm>
            <a:prstGeom prst="rect">
              <a:avLst/>
            </a:prstGeom>
            <a:solidFill>
              <a:srgbClr val="1CABE2">
                <a:alpha val="100000"/>
              </a:srgbClr>
            </a:solidFill>
          </p:spPr>
          <p:txBody>
            <a:bodyPr/>
            <a:lstStyle/>
            <a:p/>
          </p:txBody>
        </p:sp>
        <p:sp>
          <p:nvSpPr>
            <p:cNvPr id="66" name="rc66"/>
            <p:cNvSpPr/>
            <p:nvPr/>
          </p:nvSpPr>
          <p:spPr>
            <a:xfrm>
              <a:off x="7401596" y="3033997"/>
              <a:ext cx="248247" cy="1068699"/>
            </a:xfrm>
            <a:prstGeom prst="rect">
              <a:avLst/>
            </a:prstGeom>
            <a:solidFill>
              <a:srgbClr val="80BD41">
                <a:alpha val="100000"/>
              </a:srgbClr>
            </a:solidFill>
          </p:spPr>
          <p:txBody>
            <a:bodyPr/>
            <a:lstStyle/>
            <a:p/>
          </p:txBody>
        </p:sp>
        <p:sp>
          <p:nvSpPr>
            <p:cNvPr id="67" name="rc67"/>
            <p:cNvSpPr/>
            <p:nvPr/>
          </p:nvSpPr>
          <p:spPr>
            <a:xfrm>
              <a:off x="7401596" y="2989472"/>
              <a:ext cx="248247" cy="44524"/>
            </a:xfrm>
            <a:prstGeom prst="rect">
              <a:avLst/>
            </a:prstGeom>
            <a:solidFill>
              <a:srgbClr val="1CABE2">
                <a:alpha val="100000"/>
              </a:srgbClr>
            </a:solidFill>
          </p:spPr>
          <p:txBody>
            <a:bodyPr/>
            <a:lstStyle/>
            <a:p/>
          </p:txBody>
        </p:sp>
        <p:sp>
          <p:nvSpPr>
            <p:cNvPr id="68" name="rc68"/>
            <p:cNvSpPr/>
            <p:nvPr/>
          </p:nvSpPr>
          <p:spPr>
            <a:xfrm>
              <a:off x="7677426" y="3051483"/>
              <a:ext cx="248247" cy="1051214"/>
            </a:xfrm>
            <a:prstGeom prst="rect">
              <a:avLst/>
            </a:prstGeom>
            <a:solidFill>
              <a:srgbClr val="80BD41">
                <a:alpha val="100000"/>
              </a:srgbClr>
            </a:solidFill>
          </p:spPr>
          <p:txBody>
            <a:bodyPr/>
            <a:lstStyle/>
            <a:p/>
          </p:txBody>
        </p:sp>
        <p:sp>
          <p:nvSpPr>
            <p:cNvPr id="69" name="rc69"/>
            <p:cNvSpPr/>
            <p:nvPr/>
          </p:nvSpPr>
          <p:spPr>
            <a:xfrm>
              <a:off x="7677426" y="3007684"/>
              <a:ext cx="248247" cy="43798"/>
            </a:xfrm>
            <a:prstGeom prst="rect">
              <a:avLst/>
            </a:prstGeom>
            <a:solidFill>
              <a:srgbClr val="1CABE2">
                <a:alpha val="100000"/>
              </a:srgbClr>
            </a:solidFill>
          </p:spPr>
          <p:txBody>
            <a:bodyPr/>
            <a:lstStyle/>
            <a:p/>
          </p:txBody>
        </p:sp>
        <p:sp>
          <p:nvSpPr>
            <p:cNvPr id="70" name="rc70"/>
            <p:cNvSpPr/>
            <p:nvPr/>
          </p:nvSpPr>
          <p:spPr>
            <a:xfrm>
              <a:off x="7953257" y="3070011"/>
              <a:ext cx="248247" cy="1032685"/>
            </a:xfrm>
            <a:prstGeom prst="rect">
              <a:avLst/>
            </a:prstGeom>
            <a:solidFill>
              <a:srgbClr val="80BD41">
                <a:alpha val="100000"/>
              </a:srgbClr>
            </a:solidFill>
          </p:spPr>
          <p:txBody>
            <a:bodyPr/>
            <a:lstStyle/>
            <a:p/>
          </p:txBody>
        </p:sp>
        <p:sp>
          <p:nvSpPr>
            <p:cNvPr id="71" name="rc71"/>
            <p:cNvSpPr/>
            <p:nvPr/>
          </p:nvSpPr>
          <p:spPr>
            <a:xfrm>
              <a:off x="7953257" y="3026977"/>
              <a:ext cx="248247" cy="43034"/>
            </a:xfrm>
            <a:prstGeom prst="rect">
              <a:avLst/>
            </a:prstGeom>
            <a:solidFill>
              <a:srgbClr val="1CABE2">
                <a:alpha val="100000"/>
              </a:srgbClr>
            </a:solidFill>
          </p:spPr>
          <p:txBody>
            <a:bodyPr/>
            <a:lstStyle/>
            <a:p/>
          </p:txBody>
        </p:sp>
        <p:sp>
          <p:nvSpPr>
            <p:cNvPr id="72" name="pl72"/>
            <p:cNvSpPr/>
            <p:nvPr/>
          </p:nvSpPr>
          <p:spPr>
            <a:xfrm>
              <a:off x="1457446" y="1236556"/>
              <a:ext cx="6619934" cy="86852"/>
            </a:xfrm>
            <a:custGeom>
              <a:avLst/>
              <a:pathLst>
                <a:path w="6619934" h="86852">
                  <a:moveTo>
                    <a:pt x="0" y="28950"/>
                  </a:moveTo>
                  <a:lnTo>
                    <a:pt x="275830" y="28950"/>
                  </a:lnTo>
                  <a:lnTo>
                    <a:pt x="551661" y="28950"/>
                  </a:lnTo>
                  <a:lnTo>
                    <a:pt x="827491" y="0"/>
                  </a:lnTo>
                  <a:lnTo>
                    <a:pt x="1103322" y="0"/>
                  </a:lnTo>
                  <a:lnTo>
                    <a:pt x="1379153" y="0"/>
                  </a:lnTo>
                  <a:lnTo>
                    <a:pt x="1654983" y="0"/>
                  </a:lnTo>
                  <a:lnTo>
                    <a:pt x="1930814" y="0"/>
                  </a:lnTo>
                  <a:lnTo>
                    <a:pt x="2206644" y="0"/>
                  </a:lnTo>
                  <a:lnTo>
                    <a:pt x="2482475" y="0"/>
                  </a:lnTo>
                  <a:lnTo>
                    <a:pt x="2758306" y="0"/>
                  </a:lnTo>
                  <a:lnTo>
                    <a:pt x="3034136" y="0"/>
                  </a:lnTo>
                  <a:lnTo>
                    <a:pt x="3309967" y="0"/>
                  </a:lnTo>
                  <a:lnTo>
                    <a:pt x="3585797" y="0"/>
                  </a:lnTo>
                  <a:lnTo>
                    <a:pt x="3861628" y="0"/>
                  </a:lnTo>
                  <a:lnTo>
                    <a:pt x="4137459" y="0"/>
                  </a:lnTo>
                  <a:lnTo>
                    <a:pt x="4413289" y="0"/>
                  </a:lnTo>
                  <a:lnTo>
                    <a:pt x="4689120" y="0"/>
                  </a:lnTo>
                  <a:lnTo>
                    <a:pt x="4964950" y="0"/>
                  </a:lnTo>
                  <a:lnTo>
                    <a:pt x="5240781" y="0"/>
                  </a:lnTo>
                  <a:lnTo>
                    <a:pt x="5516612" y="57901"/>
                  </a:lnTo>
                  <a:lnTo>
                    <a:pt x="5792442" y="86852"/>
                  </a:lnTo>
                  <a:lnTo>
                    <a:pt x="6068273" y="86852"/>
                  </a:lnTo>
                  <a:lnTo>
                    <a:pt x="6344103" y="86852"/>
                  </a:lnTo>
                  <a:lnTo>
                    <a:pt x="6619934" y="86852"/>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4" name="tx74"/>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1339893" y="22296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932.8</a:t>
              </a:r>
            </a:p>
          </p:txBody>
        </p:sp>
        <p:sp>
          <p:nvSpPr>
            <p:cNvPr id="84" name="tx84"/>
            <p:cNvSpPr/>
            <p:nvPr/>
          </p:nvSpPr>
          <p:spPr>
            <a:xfrm>
              <a:off x="2719046" y="23271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880.5</a:t>
              </a:r>
            </a:p>
          </p:txBody>
        </p:sp>
        <p:sp>
          <p:nvSpPr>
            <p:cNvPr id="85" name="tx85"/>
            <p:cNvSpPr/>
            <p:nvPr/>
          </p:nvSpPr>
          <p:spPr>
            <a:xfrm>
              <a:off x="4098199" y="24464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816.4</a:t>
              </a:r>
            </a:p>
          </p:txBody>
        </p:sp>
        <p:sp>
          <p:nvSpPr>
            <p:cNvPr id="86" name="tx86"/>
            <p:cNvSpPr/>
            <p:nvPr/>
          </p:nvSpPr>
          <p:spPr>
            <a:xfrm>
              <a:off x="5516529" y="2586205"/>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742</a:t>
              </a:r>
            </a:p>
          </p:txBody>
        </p:sp>
        <p:sp>
          <p:nvSpPr>
            <p:cNvPr id="87" name="tx87"/>
            <p:cNvSpPr/>
            <p:nvPr/>
          </p:nvSpPr>
          <p:spPr>
            <a:xfrm>
              <a:off x="6580674" y="27680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643.7</a:t>
              </a:r>
            </a:p>
          </p:txBody>
        </p:sp>
        <p:sp>
          <p:nvSpPr>
            <p:cNvPr id="88" name="tx88"/>
            <p:cNvSpPr/>
            <p:nvPr/>
          </p:nvSpPr>
          <p:spPr>
            <a:xfrm>
              <a:off x="6856505" y="28008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626.1</a:t>
              </a:r>
            </a:p>
          </p:txBody>
        </p:sp>
        <p:sp>
          <p:nvSpPr>
            <p:cNvPr id="89" name="tx89"/>
            <p:cNvSpPr/>
            <p:nvPr/>
          </p:nvSpPr>
          <p:spPr>
            <a:xfrm>
              <a:off x="7132335" y="28320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609.4</a:t>
              </a:r>
            </a:p>
          </p:txBody>
        </p:sp>
        <p:sp>
          <p:nvSpPr>
            <p:cNvPr id="90" name="tx90"/>
            <p:cNvSpPr/>
            <p:nvPr/>
          </p:nvSpPr>
          <p:spPr>
            <a:xfrm>
              <a:off x="7408166" y="28535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597.8</a:t>
              </a:r>
            </a:p>
          </p:txBody>
        </p:sp>
        <p:sp>
          <p:nvSpPr>
            <p:cNvPr id="91" name="tx91"/>
            <p:cNvSpPr/>
            <p:nvPr/>
          </p:nvSpPr>
          <p:spPr>
            <a:xfrm>
              <a:off x="7723173" y="287175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588</a:t>
              </a:r>
            </a:p>
          </p:txBody>
        </p:sp>
        <p:sp>
          <p:nvSpPr>
            <p:cNvPr id="92" name="tx92"/>
            <p:cNvSpPr/>
            <p:nvPr/>
          </p:nvSpPr>
          <p:spPr>
            <a:xfrm>
              <a:off x="7959827" y="289221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577.7</a:t>
              </a:r>
            </a:p>
          </p:txBody>
        </p:sp>
        <p:sp>
          <p:nvSpPr>
            <p:cNvPr id="93" name="pl93"/>
            <p:cNvSpPr/>
            <p:nvPr/>
          </p:nvSpPr>
          <p:spPr>
            <a:xfrm>
              <a:off x="145744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39893" y="32164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914.2</a:t>
              </a:r>
            </a:p>
          </p:txBody>
        </p:sp>
        <p:sp>
          <p:nvSpPr>
            <p:cNvPr id="104" name="tx104"/>
            <p:cNvSpPr/>
            <p:nvPr/>
          </p:nvSpPr>
          <p:spPr>
            <a:xfrm>
              <a:off x="1366018" y="23479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05" name="tx105"/>
            <p:cNvSpPr/>
            <p:nvPr/>
          </p:nvSpPr>
          <p:spPr>
            <a:xfrm>
              <a:off x="2719046" y="32560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871.7</a:t>
              </a:r>
            </a:p>
          </p:txBody>
        </p:sp>
        <p:sp>
          <p:nvSpPr>
            <p:cNvPr id="106" name="tx106"/>
            <p:cNvSpPr/>
            <p:nvPr/>
          </p:nvSpPr>
          <p:spPr>
            <a:xfrm>
              <a:off x="2771297" y="243621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07" name="tx107"/>
            <p:cNvSpPr/>
            <p:nvPr/>
          </p:nvSpPr>
          <p:spPr>
            <a:xfrm>
              <a:off x="4098199" y="33150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808.2</a:t>
              </a:r>
            </a:p>
          </p:txBody>
        </p:sp>
        <p:sp>
          <p:nvSpPr>
            <p:cNvPr id="108" name="tx108"/>
            <p:cNvSpPr/>
            <p:nvPr/>
          </p:nvSpPr>
          <p:spPr>
            <a:xfrm>
              <a:off x="4150450" y="255495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a:t>
              </a:r>
            </a:p>
          </p:txBody>
        </p:sp>
        <p:sp>
          <p:nvSpPr>
            <p:cNvPr id="109" name="tx109"/>
            <p:cNvSpPr/>
            <p:nvPr/>
          </p:nvSpPr>
          <p:spPr>
            <a:xfrm>
              <a:off x="5477352" y="33836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734.6</a:t>
              </a:r>
            </a:p>
          </p:txBody>
        </p:sp>
        <p:sp>
          <p:nvSpPr>
            <p:cNvPr id="110" name="tx110"/>
            <p:cNvSpPr/>
            <p:nvPr/>
          </p:nvSpPr>
          <p:spPr>
            <a:xfrm>
              <a:off x="5529603" y="2694267"/>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11" name="tx111"/>
            <p:cNvSpPr/>
            <p:nvPr/>
          </p:nvSpPr>
          <p:spPr>
            <a:xfrm>
              <a:off x="6580674" y="34742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637.2</a:t>
              </a:r>
            </a:p>
          </p:txBody>
        </p:sp>
        <p:sp>
          <p:nvSpPr>
            <p:cNvPr id="112" name="tx112"/>
            <p:cNvSpPr/>
            <p:nvPr/>
          </p:nvSpPr>
          <p:spPr>
            <a:xfrm>
              <a:off x="6632925" y="287498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3" name="tx113"/>
            <p:cNvSpPr/>
            <p:nvPr/>
          </p:nvSpPr>
          <p:spPr>
            <a:xfrm>
              <a:off x="6856505" y="35021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607.4</a:t>
              </a:r>
            </a:p>
          </p:txBody>
        </p:sp>
        <p:sp>
          <p:nvSpPr>
            <p:cNvPr id="114" name="tx114"/>
            <p:cNvSpPr/>
            <p:nvPr/>
          </p:nvSpPr>
          <p:spPr>
            <a:xfrm>
              <a:off x="6882630" y="29191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15" name="tx115"/>
            <p:cNvSpPr/>
            <p:nvPr/>
          </p:nvSpPr>
          <p:spPr>
            <a:xfrm>
              <a:off x="7171512" y="352299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585</a:t>
              </a:r>
            </a:p>
          </p:txBody>
        </p:sp>
        <p:sp>
          <p:nvSpPr>
            <p:cNvPr id="116" name="tx116"/>
            <p:cNvSpPr/>
            <p:nvPr/>
          </p:nvSpPr>
          <p:spPr>
            <a:xfrm>
              <a:off x="7158461" y="295679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17" name="tx117"/>
            <p:cNvSpPr/>
            <p:nvPr/>
          </p:nvSpPr>
          <p:spPr>
            <a:xfrm>
              <a:off x="7408166" y="35332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573.9</a:t>
              </a:r>
            </a:p>
          </p:txBody>
        </p:sp>
        <p:sp>
          <p:nvSpPr>
            <p:cNvPr id="118" name="tx118"/>
            <p:cNvSpPr/>
            <p:nvPr/>
          </p:nvSpPr>
          <p:spPr>
            <a:xfrm>
              <a:off x="7434291" y="29766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19" name="tx119"/>
            <p:cNvSpPr/>
            <p:nvPr/>
          </p:nvSpPr>
          <p:spPr>
            <a:xfrm>
              <a:off x="7683997" y="35420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564.5</a:t>
              </a:r>
            </a:p>
          </p:txBody>
        </p:sp>
        <p:sp>
          <p:nvSpPr>
            <p:cNvPr id="120" name="tx120"/>
            <p:cNvSpPr/>
            <p:nvPr/>
          </p:nvSpPr>
          <p:spPr>
            <a:xfrm>
              <a:off x="7710122" y="29944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a:t>
              </a:r>
            </a:p>
          </p:txBody>
        </p:sp>
        <p:sp>
          <p:nvSpPr>
            <p:cNvPr id="121" name="tx121"/>
            <p:cNvSpPr/>
            <p:nvPr/>
          </p:nvSpPr>
          <p:spPr>
            <a:xfrm>
              <a:off x="7959827" y="35513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554.6</a:t>
              </a:r>
            </a:p>
          </p:txBody>
        </p:sp>
        <p:sp>
          <p:nvSpPr>
            <p:cNvPr id="122" name="tx122"/>
            <p:cNvSpPr/>
            <p:nvPr/>
          </p:nvSpPr>
          <p:spPr>
            <a:xfrm>
              <a:off x="7985953" y="30134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a:t>
              </a:r>
            </a:p>
          </p:txBody>
        </p:sp>
        <p:sp>
          <p:nvSpPr>
            <p:cNvPr id="123" name="tx123"/>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311949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5" name="tx125"/>
            <p:cNvSpPr/>
            <p:nvPr/>
          </p:nvSpPr>
          <p:spPr>
            <a:xfrm>
              <a:off x="577692" y="217033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6" name="tx126"/>
            <p:cNvSpPr/>
            <p:nvPr/>
          </p:nvSpPr>
          <p:spPr>
            <a:xfrm>
              <a:off x="577692" y="123924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76212" y="5010059"/>
              <a:ext cx="201456" cy="201456"/>
            </a:xfrm>
            <a:prstGeom prst="rect">
              <a:avLst/>
            </a:prstGeom>
            <a:solidFill>
              <a:srgbClr val="1CABE2">
                <a:alpha val="100000"/>
              </a:srgbClr>
            </a:solidFill>
          </p:spPr>
          <p:txBody>
            <a:bodyPr/>
            <a:lstStyle/>
            <a:p/>
          </p:txBody>
        </p:sp>
        <p:sp>
          <p:nvSpPr>
            <p:cNvPr id="147" name="rc147"/>
            <p:cNvSpPr/>
            <p:nvPr/>
          </p:nvSpPr>
          <p:spPr>
            <a:xfrm>
              <a:off x="6034370" y="5010059"/>
              <a:ext cx="201456" cy="201456"/>
            </a:xfrm>
            <a:prstGeom prst="rect">
              <a:avLst/>
            </a:prstGeom>
            <a:solidFill>
              <a:srgbClr val="80BD41">
                <a:alpha val="100000"/>
              </a:srgbClr>
            </a:solidFill>
          </p:spPr>
          <p:txBody>
            <a:bodyPr/>
            <a:lstStyle/>
            <a:p/>
          </p:txBody>
        </p:sp>
        <p:sp>
          <p:nvSpPr>
            <p:cNvPr id="148" name="tx148"/>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89913" y="661760"/>
              <a:ext cx="153790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Thailand, 2000-2024</a:t>
              </a:r>
            </a:p>
          </p:txBody>
        </p:sp>
        <p:sp>
          <p:nvSpPr>
            <p:cNvPr id="152" name="pl152"/>
            <p:cNvSpPr/>
            <p:nvPr/>
          </p:nvSpPr>
          <p:spPr>
            <a:xfrm>
              <a:off x="234953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38194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41436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44677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3657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39815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43056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33322" y="5889059"/>
              <a:ext cx="6475783" cy="167191"/>
            </a:xfrm>
            <a:prstGeom prst="rect">
              <a:avLst/>
            </a:prstGeom>
            <a:solidFill>
              <a:srgbClr val="80BD41">
                <a:alpha val="100000"/>
              </a:srgbClr>
            </a:solidFill>
          </p:spPr>
          <p:txBody>
            <a:bodyPr/>
            <a:lstStyle/>
            <a:p/>
          </p:txBody>
        </p:sp>
        <p:sp>
          <p:nvSpPr>
            <p:cNvPr id="164" name="rc164"/>
            <p:cNvSpPr/>
            <p:nvPr/>
          </p:nvSpPr>
          <p:spPr>
            <a:xfrm>
              <a:off x="7809106" y="5889059"/>
              <a:ext cx="65443" cy="167191"/>
            </a:xfrm>
            <a:prstGeom prst="rect">
              <a:avLst/>
            </a:prstGeom>
            <a:solidFill>
              <a:srgbClr val="1CABE2">
                <a:alpha val="100000"/>
              </a:srgbClr>
            </a:solidFill>
          </p:spPr>
          <p:txBody>
            <a:bodyPr/>
            <a:lstStyle/>
            <a:p/>
          </p:txBody>
        </p:sp>
        <p:sp>
          <p:nvSpPr>
            <p:cNvPr id="165" name="rc165"/>
            <p:cNvSpPr/>
            <p:nvPr/>
          </p:nvSpPr>
          <p:spPr>
            <a:xfrm>
              <a:off x="1333322" y="5680069"/>
              <a:ext cx="5736594" cy="167191"/>
            </a:xfrm>
            <a:prstGeom prst="rect">
              <a:avLst/>
            </a:prstGeom>
            <a:solidFill>
              <a:srgbClr val="80BD41">
                <a:alpha val="100000"/>
              </a:srgbClr>
            </a:solidFill>
          </p:spPr>
          <p:txBody>
            <a:bodyPr/>
            <a:lstStyle/>
            <a:p/>
          </p:txBody>
        </p:sp>
        <p:sp>
          <p:nvSpPr>
            <p:cNvPr id="166" name="rc166"/>
            <p:cNvSpPr/>
            <p:nvPr/>
          </p:nvSpPr>
          <p:spPr>
            <a:xfrm>
              <a:off x="7069916" y="5680069"/>
              <a:ext cx="239012" cy="167191"/>
            </a:xfrm>
            <a:prstGeom prst="rect">
              <a:avLst/>
            </a:prstGeom>
            <a:solidFill>
              <a:srgbClr val="1CABE2">
                <a:alpha val="100000"/>
              </a:srgbClr>
            </a:solidFill>
          </p:spPr>
          <p:txBody>
            <a:bodyPr/>
            <a:lstStyle/>
            <a:p/>
          </p:txBody>
        </p:sp>
        <p:sp>
          <p:nvSpPr>
            <p:cNvPr id="167" name="rc167"/>
            <p:cNvSpPr/>
            <p:nvPr/>
          </p:nvSpPr>
          <p:spPr>
            <a:xfrm>
              <a:off x="1333322" y="5471080"/>
              <a:ext cx="5635481" cy="167191"/>
            </a:xfrm>
            <a:prstGeom prst="rect">
              <a:avLst/>
            </a:prstGeom>
            <a:solidFill>
              <a:srgbClr val="80BD41">
                <a:alpha val="100000"/>
              </a:srgbClr>
            </a:solidFill>
          </p:spPr>
          <p:txBody>
            <a:bodyPr/>
            <a:lstStyle/>
            <a:p/>
          </p:txBody>
        </p:sp>
        <p:sp>
          <p:nvSpPr>
            <p:cNvPr id="168" name="rc168"/>
            <p:cNvSpPr/>
            <p:nvPr/>
          </p:nvSpPr>
          <p:spPr>
            <a:xfrm>
              <a:off x="6968804" y="5471080"/>
              <a:ext cx="234845" cy="167191"/>
            </a:xfrm>
            <a:prstGeom prst="rect">
              <a:avLst/>
            </a:prstGeom>
            <a:solidFill>
              <a:srgbClr val="1CABE2">
                <a:alpha val="100000"/>
              </a:srgbClr>
            </a:solidFill>
          </p:spPr>
          <p:txBody>
            <a:bodyPr/>
            <a:lstStyle/>
            <a:p/>
          </p:txBody>
        </p:sp>
        <p:sp>
          <p:nvSpPr>
            <p:cNvPr id="169" name="tx169"/>
            <p:cNvSpPr/>
            <p:nvPr/>
          </p:nvSpPr>
          <p:spPr>
            <a:xfrm>
              <a:off x="8056823"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643.7</a:t>
              </a:r>
            </a:p>
          </p:txBody>
        </p:sp>
        <p:sp>
          <p:nvSpPr>
            <p:cNvPr id="170" name="tx170"/>
            <p:cNvSpPr/>
            <p:nvPr/>
          </p:nvSpPr>
          <p:spPr>
            <a:xfrm>
              <a:off x="7511245" y="572052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588</a:t>
              </a:r>
            </a:p>
          </p:txBody>
        </p:sp>
        <p:sp>
          <p:nvSpPr>
            <p:cNvPr id="171" name="tx171"/>
            <p:cNvSpPr/>
            <p:nvPr/>
          </p:nvSpPr>
          <p:spPr>
            <a:xfrm>
              <a:off x="7352378" y="5512951"/>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577.7</a:t>
              </a:r>
            </a:p>
          </p:txBody>
        </p:sp>
        <p:sp>
          <p:nvSpPr>
            <p:cNvPr id="172" name="tx172"/>
            <p:cNvSpPr/>
            <p:nvPr/>
          </p:nvSpPr>
          <p:spPr>
            <a:xfrm>
              <a:off x="4435576"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637.2</a:t>
              </a:r>
            </a:p>
          </p:txBody>
        </p:sp>
        <p:sp>
          <p:nvSpPr>
            <p:cNvPr id="173" name="tx173"/>
            <p:cNvSpPr/>
            <p:nvPr/>
          </p:nvSpPr>
          <p:spPr>
            <a:xfrm>
              <a:off x="7766479"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74" name="tx174"/>
            <p:cNvSpPr/>
            <p:nvPr/>
          </p:nvSpPr>
          <p:spPr>
            <a:xfrm>
              <a:off x="4065981"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564.5</a:t>
              </a:r>
            </a:p>
          </p:txBody>
        </p:sp>
        <p:sp>
          <p:nvSpPr>
            <p:cNvPr id="175" name="tx175"/>
            <p:cNvSpPr/>
            <p:nvPr/>
          </p:nvSpPr>
          <p:spPr>
            <a:xfrm>
              <a:off x="7083929"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23.5</a:t>
              </a:r>
            </a:p>
          </p:txBody>
        </p:sp>
        <p:sp>
          <p:nvSpPr>
            <p:cNvPr id="176" name="tx176"/>
            <p:cNvSpPr/>
            <p:nvPr/>
          </p:nvSpPr>
          <p:spPr>
            <a:xfrm>
              <a:off x="4015424"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554.6</a:t>
              </a:r>
            </a:p>
          </p:txBody>
        </p:sp>
        <p:sp>
          <p:nvSpPr>
            <p:cNvPr id="177" name="tx177"/>
            <p:cNvSpPr/>
            <p:nvPr/>
          </p:nvSpPr>
          <p:spPr>
            <a:xfrm>
              <a:off x="6980733"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a:t>
              </a:r>
            </a:p>
          </p:txBody>
        </p:sp>
        <p:sp>
          <p:nvSpPr>
            <p:cNvPr id="178" name="tx178"/>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24919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3" name="tx183"/>
            <p:cNvSpPr/>
            <p:nvPr/>
          </p:nvSpPr>
          <p:spPr>
            <a:xfrm>
              <a:off x="528161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4" name="tx184"/>
            <p:cNvSpPr/>
            <p:nvPr/>
          </p:nvSpPr>
          <p:spPr>
            <a:xfrm>
              <a:off x="731402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5" name="tx185"/>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(96%) was lower than in 2019 (99%).
The number of children vaccinated with DTP1 decreased 13% compared to in 2019.
The number of surviving infants decreased approximately 10%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Thailand</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99991"/>
            </a:xfrm>
            <a:custGeom>
              <a:avLst/>
              <a:pathLst>
                <a:path w="3397293" h="199991">
                  <a:moveTo>
                    <a:pt x="0" y="57140"/>
                  </a:moveTo>
                  <a:lnTo>
                    <a:pt x="141553" y="85710"/>
                  </a:lnTo>
                  <a:lnTo>
                    <a:pt x="283107" y="85710"/>
                  </a:lnTo>
                  <a:lnTo>
                    <a:pt x="424661" y="28570"/>
                  </a:lnTo>
                  <a:lnTo>
                    <a:pt x="566215" y="28570"/>
                  </a:lnTo>
                  <a:lnTo>
                    <a:pt x="707769" y="28570"/>
                  </a:lnTo>
                  <a:lnTo>
                    <a:pt x="849323" y="28570"/>
                  </a:lnTo>
                  <a:lnTo>
                    <a:pt x="990877" y="2857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57140"/>
                  </a:lnTo>
                  <a:lnTo>
                    <a:pt x="2689523" y="57140"/>
                  </a:lnTo>
                  <a:lnTo>
                    <a:pt x="2831077" y="57140"/>
                  </a:lnTo>
                  <a:lnTo>
                    <a:pt x="2972631" y="199991"/>
                  </a:lnTo>
                  <a:lnTo>
                    <a:pt x="3114185" y="199991"/>
                  </a:lnTo>
                  <a:lnTo>
                    <a:pt x="3255739" y="199991"/>
                  </a:lnTo>
                  <a:lnTo>
                    <a:pt x="3397293" y="19999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342843"/>
                  </a:moveTo>
                  <a:lnTo>
                    <a:pt x="141553" y="342843"/>
                  </a:lnTo>
                  <a:lnTo>
                    <a:pt x="283107" y="399983"/>
                  </a:lnTo>
                  <a:lnTo>
                    <a:pt x="424661" y="314272"/>
                  </a:lnTo>
                  <a:lnTo>
                    <a:pt x="566215" y="285702"/>
                  </a:lnTo>
                  <a:lnTo>
                    <a:pt x="707769" y="285702"/>
                  </a:lnTo>
                  <a:lnTo>
                    <a:pt x="849323" y="199991"/>
                  </a:lnTo>
                  <a:lnTo>
                    <a:pt x="990877" y="171421"/>
                  </a:lnTo>
                  <a:lnTo>
                    <a:pt x="1132431" y="85710"/>
                  </a:lnTo>
                  <a:lnTo>
                    <a:pt x="1273984" y="28570"/>
                  </a:lnTo>
                  <a:lnTo>
                    <a:pt x="1415538" y="28570"/>
                  </a:lnTo>
                  <a:lnTo>
                    <a:pt x="1557092" y="28570"/>
                  </a:lnTo>
                  <a:lnTo>
                    <a:pt x="1698646" y="0"/>
                  </a:lnTo>
                  <a:lnTo>
                    <a:pt x="1840200" y="57140"/>
                  </a:lnTo>
                  <a:lnTo>
                    <a:pt x="1981754" y="0"/>
                  </a:lnTo>
                  <a:lnTo>
                    <a:pt x="2123308" y="28570"/>
                  </a:lnTo>
                  <a:lnTo>
                    <a:pt x="2264862" y="28570"/>
                  </a:lnTo>
                  <a:lnTo>
                    <a:pt x="2406416" y="28570"/>
                  </a:lnTo>
                  <a:lnTo>
                    <a:pt x="2547969" y="57140"/>
                  </a:lnTo>
                  <a:lnTo>
                    <a:pt x="2689523" y="57140"/>
                  </a:lnTo>
                  <a:lnTo>
                    <a:pt x="2831077" y="114281"/>
                  </a:lnTo>
                  <a:lnTo>
                    <a:pt x="2972631" y="314272"/>
                  </a:lnTo>
                  <a:lnTo>
                    <a:pt x="3114185" y="57140"/>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99991"/>
            </a:xfrm>
            <a:custGeom>
              <a:avLst/>
              <a:pathLst>
                <a:path w="3397293" h="199991">
                  <a:moveTo>
                    <a:pt x="0" y="57140"/>
                  </a:moveTo>
                  <a:lnTo>
                    <a:pt x="141553" y="85710"/>
                  </a:lnTo>
                  <a:lnTo>
                    <a:pt x="283107" y="85710"/>
                  </a:lnTo>
                  <a:lnTo>
                    <a:pt x="424661" y="28570"/>
                  </a:lnTo>
                  <a:lnTo>
                    <a:pt x="566215" y="28570"/>
                  </a:lnTo>
                  <a:lnTo>
                    <a:pt x="707769" y="28570"/>
                  </a:lnTo>
                  <a:lnTo>
                    <a:pt x="849323" y="28570"/>
                  </a:lnTo>
                  <a:lnTo>
                    <a:pt x="990877" y="2857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57140"/>
                  </a:lnTo>
                  <a:lnTo>
                    <a:pt x="2689523" y="57140"/>
                  </a:lnTo>
                  <a:lnTo>
                    <a:pt x="2831077" y="57140"/>
                  </a:lnTo>
                  <a:lnTo>
                    <a:pt x="2972631" y="199991"/>
                  </a:lnTo>
                  <a:lnTo>
                    <a:pt x="3114185" y="199991"/>
                  </a:lnTo>
                  <a:lnTo>
                    <a:pt x="3255739" y="199991"/>
                  </a:lnTo>
                  <a:lnTo>
                    <a:pt x="3397293" y="19999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99991"/>
            </a:xfrm>
            <a:custGeom>
              <a:avLst/>
              <a:pathLst>
                <a:path w="3397293" h="199991">
                  <a:moveTo>
                    <a:pt x="0" y="57140"/>
                  </a:moveTo>
                  <a:lnTo>
                    <a:pt x="141553" y="85710"/>
                  </a:lnTo>
                  <a:lnTo>
                    <a:pt x="283107" y="85710"/>
                  </a:lnTo>
                  <a:lnTo>
                    <a:pt x="424661" y="28570"/>
                  </a:lnTo>
                  <a:lnTo>
                    <a:pt x="566215" y="28570"/>
                  </a:lnTo>
                  <a:lnTo>
                    <a:pt x="707769" y="28570"/>
                  </a:lnTo>
                  <a:lnTo>
                    <a:pt x="849323" y="28570"/>
                  </a:lnTo>
                  <a:lnTo>
                    <a:pt x="990877" y="2857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57140"/>
                  </a:lnTo>
                  <a:lnTo>
                    <a:pt x="2689523" y="57140"/>
                  </a:lnTo>
                  <a:lnTo>
                    <a:pt x="2831077" y="57140"/>
                  </a:lnTo>
                  <a:lnTo>
                    <a:pt x="2972631" y="199991"/>
                  </a:lnTo>
                  <a:lnTo>
                    <a:pt x="3114185" y="199991"/>
                  </a:lnTo>
                  <a:lnTo>
                    <a:pt x="3255739" y="199991"/>
                  </a:lnTo>
                  <a:lnTo>
                    <a:pt x="3397293" y="19999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3109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833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833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7285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530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5438" y="483177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Thailand</a:t>
              </a:r>
            </a:p>
          </p:txBody>
        </p:sp>
        <p:sp>
          <p:nvSpPr>
            <p:cNvPr id="60" name="tx60"/>
            <p:cNvSpPr/>
            <p:nvPr/>
          </p:nvSpPr>
          <p:spPr>
            <a:xfrm>
              <a:off x="283995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02407"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48805" y="472419"/>
              <a:ext cx="254161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Thailand, 2000-2024</a:t>
              </a:r>
            </a:p>
          </p:txBody>
        </p:sp>
        <p:sp>
          <p:nvSpPr>
            <p:cNvPr id="63" name="pl63"/>
            <p:cNvSpPr/>
            <p:nvPr/>
          </p:nvSpPr>
          <p:spPr>
            <a:xfrm>
              <a:off x="5267799" y="36924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38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617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848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79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0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04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271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02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73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96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019483"/>
              <a:ext cx="3397293" cy="807659"/>
            </a:xfrm>
            <a:custGeom>
              <a:avLst/>
              <a:pathLst>
                <a:path w="3397293" h="807659">
                  <a:moveTo>
                    <a:pt x="0" y="230759"/>
                  </a:moveTo>
                  <a:lnTo>
                    <a:pt x="141553" y="346139"/>
                  </a:lnTo>
                  <a:lnTo>
                    <a:pt x="283107" y="346139"/>
                  </a:lnTo>
                  <a:lnTo>
                    <a:pt x="424661" y="115379"/>
                  </a:lnTo>
                  <a:lnTo>
                    <a:pt x="566215" y="115379"/>
                  </a:lnTo>
                  <a:lnTo>
                    <a:pt x="707769" y="115379"/>
                  </a:lnTo>
                  <a:lnTo>
                    <a:pt x="849323" y="115379"/>
                  </a:lnTo>
                  <a:lnTo>
                    <a:pt x="990877" y="115379"/>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230759"/>
                  </a:lnTo>
                  <a:lnTo>
                    <a:pt x="2689523" y="230759"/>
                  </a:lnTo>
                  <a:lnTo>
                    <a:pt x="2831077" y="230759"/>
                  </a:lnTo>
                  <a:lnTo>
                    <a:pt x="2972631" y="807659"/>
                  </a:lnTo>
                  <a:lnTo>
                    <a:pt x="3114185" y="807659"/>
                  </a:lnTo>
                  <a:lnTo>
                    <a:pt x="3255739" y="807659"/>
                  </a:lnTo>
                  <a:lnTo>
                    <a:pt x="3397293" y="80765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0242"/>
              <a:ext cx="3397293" cy="1615318"/>
            </a:xfrm>
            <a:custGeom>
              <a:avLst/>
              <a:pathLst>
                <a:path w="3397293" h="1615318">
                  <a:moveTo>
                    <a:pt x="0" y="1615318"/>
                  </a:moveTo>
                  <a:lnTo>
                    <a:pt x="141553" y="1615318"/>
                  </a:lnTo>
                  <a:lnTo>
                    <a:pt x="283107" y="1615318"/>
                  </a:lnTo>
                  <a:lnTo>
                    <a:pt x="424661" y="1384558"/>
                  </a:lnTo>
                  <a:lnTo>
                    <a:pt x="566215" y="1153798"/>
                  </a:lnTo>
                  <a:lnTo>
                    <a:pt x="707769" y="1038418"/>
                  </a:lnTo>
                  <a:lnTo>
                    <a:pt x="849323" y="923038"/>
                  </a:lnTo>
                  <a:lnTo>
                    <a:pt x="990877" y="923038"/>
                  </a:lnTo>
                  <a:lnTo>
                    <a:pt x="1132431" y="576899"/>
                  </a:lnTo>
                  <a:lnTo>
                    <a:pt x="1273984" y="346139"/>
                  </a:lnTo>
                  <a:lnTo>
                    <a:pt x="1415538" y="346139"/>
                  </a:lnTo>
                  <a:lnTo>
                    <a:pt x="1557092" y="230759"/>
                  </a:lnTo>
                  <a:lnTo>
                    <a:pt x="1698646" y="230759"/>
                  </a:lnTo>
                  <a:lnTo>
                    <a:pt x="1840200" y="346139"/>
                  </a:lnTo>
                  <a:lnTo>
                    <a:pt x="1981754" y="230759"/>
                  </a:lnTo>
                  <a:lnTo>
                    <a:pt x="2123308" y="115379"/>
                  </a:lnTo>
                  <a:lnTo>
                    <a:pt x="2264862" y="0"/>
                  </a:lnTo>
                  <a:lnTo>
                    <a:pt x="2406416" y="0"/>
                  </a:lnTo>
                  <a:lnTo>
                    <a:pt x="2547969" y="0"/>
                  </a:lnTo>
                  <a:lnTo>
                    <a:pt x="2689523" y="0"/>
                  </a:lnTo>
                  <a:lnTo>
                    <a:pt x="2831077" y="346139"/>
                  </a:lnTo>
                  <a:lnTo>
                    <a:pt x="2972631" y="461519"/>
                  </a:lnTo>
                  <a:lnTo>
                    <a:pt x="3114185" y="115379"/>
                  </a:lnTo>
                  <a:lnTo>
                    <a:pt x="3255739" y="230759"/>
                  </a:lnTo>
                  <a:lnTo>
                    <a:pt x="3397293" y="11537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019483"/>
              <a:ext cx="3397293" cy="1615318"/>
            </a:xfrm>
            <a:custGeom>
              <a:avLst/>
              <a:pathLst>
                <a:path w="3397293" h="1615318">
                  <a:moveTo>
                    <a:pt x="0" y="1384558"/>
                  </a:moveTo>
                  <a:lnTo>
                    <a:pt x="141553" y="1384558"/>
                  </a:lnTo>
                  <a:lnTo>
                    <a:pt x="283107" y="1615318"/>
                  </a:lnTo>
                  <a:lnTo>
                    <a:pt x="424661" y="1269178"/>
                  </a:lnTo>
                  <a:lnTo>
                    <a:pt x="566215" y="1153798"/>
                  </a:lnTo>
                  <a:lnTo>
                    <a:pt x="707769" y="1153798"/>
                  </a:lnTo>
                  <a:lnTo>
                    <a:pt x="849323" y="807659"/>
                  </a:lnTo>
                  <a:lnTo>
                    <a:pt x="990877" y="692279"/>
                  </a:lnTo>
                  <a:lnTo>
                    <a:pt x="1132431" y="346139"/>
                  </a:lnTo>
                  <a:lnTo>
                    <a:pt x="1273984" y="115379"/>
                  </a:lnTo>
                  <a:lnTo>
                    <a:pt x="1415538" y="115379"/>
                  </a:lnTo>
                  <a:lnTo>
                    <a:pt x="1557092" y="115379"/>
                  </a:lnTo>
                  <a:lnTo>
                    <a:pt x="1698646" y="0"/>
                  </a:lnTo>
                  <a:lnTo>
                    <a:pt x="1840200" y="230759"/>
                  </a:lnTo>
                  <a:lnTo>
                    <a:pt x="1981754" y="0"/>
                  </a:lnTo>
                  <a:lnTo>
                    <a:pt x="2123308" y="115379"/>
                  </a:lnTo>
                  <a:lnTo>
                    <a:pt x="2264862" y="115379"/>
                  </a:lnTo>
                  <a:lnTo>
                    <a:pt x="2406416" y="115379"/>
                  </a:lnTo>
                  <a:lnTo>
                    <a:pt x="2547969" y="230759"/>
                  </a:lnTo>
                  <a:lnTo>
                    <a:pt x="2689523" y="230759"/>
                  </a:lnTo>
                  <a:lnTo>
                    <a:pt x="2831077" y="461519"/>
                  </a:lnTo>
                  <a:lnTo>
                    <a:pt x="2972631" y="1269178"/>
                  </a:lnTo>
                  <a:lnTo>
                    <a:pt x="3114185" y="230759"/>
                  </a:lnTo>
                  <a:lnTo>
                    <a:pt x="3255739" y="807659"/>
                  </a:lnTo>
                  <a:lnTo>
                    <a:pt x="3397293" y="80765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024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019483"/>
              <a:ext cx="3397293" cy="807659"/>
            </a:xfrm>
            <a:custGeom>
              <a:avLst/>
              <a:pathLst>
                <a:path w="3397293" h="807659">
                  <a:moveTo>
                    <a:pt x="0" y="230759"/>
                  </a:moveTo>
                  <a:lnTo>
                    <a:pt x="141553" y="346139"/>
                  </a:lnTo>
                  <a:lnTo>
                    <a:pt x="283107" y="346139"/>
                  </a:lnTo>
                  <a:lnTo>
                    <a:pt x="424661" y="115379"/>
                  </a:lnTo>
                  <a:lnTo>
                    <a:pt x="566215" y="115379"/>
                  </a:lnTo>
                  <a:lnTo>
                    <a:pt x="707769" y="115379"/>
                  </a:lnTo>
                  <a:lnTo>
                    <a:pt x="849323" y="115379"/>
                  </a:lnTo>
                  <a:lnTo>
                    <a:pt x="990877" y="115379"/>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230759"/>
                  </a:lnTo>
                  <a:lnTo>
                    <a:pt x="2689523" y="230759"/>
                  </a:lnTo>
                  <a:lnTo>
                    <a:pt x="2831077" y="230759"/>
                  </a:lnTo>
                  <a:lnTo>
                    <a:pt x="2972631" y="807659"/>
                  </a:lnTo>
                  <a:lnTo>
                    <a:pt x="3114185" y="807659"/>
                  </a:lnTo>
                  <a:lnTo>
                    <a:pt x="3255739" y="807659"/>
                  </a:lnTo>
                  <a:lnTo>
                    <a:pt x="3397293" y="807659"/>
                  </a:lnTo>
                </a:path>
              </a:pathLst>
            </a:custGeom>
            <a:ln w="43362" cap="flat">
              <a:solidFill>
                <a:srgbClr val="000000">
                  <a:alpha val="100000"/>
                </a:srgbClr>
              </a:solidFill>
              <a:prstDash val="solid"/>
              <a:round/>
            </a:ln>
          </p:spPr>
          <p:txBody>
            <a:bodyPr/>
            <a:lstStyle/>
            <a:p/>
          </p:txBody>
        </p:sp>
        <p:sp>
          <p:nvSpPr>
            <p:cNvPr id="87" name="pl87"/>
            <p:cNvSpPr/>
            <p:nvPr/>
          </p:nvSpPr>
          <p:spPr>
            <a:xfrm>
              <a:off x="5437664" y="1719495"/>
              <a:ext cx="0" cy="530747"/>
            </a:xfrm>
            <a:custGeom>
              <a:avLst/>
              <a:pathLst>
                <a:path w="0" h="530747">
                  <a:moveTo>
                    <a:pt x="0" y="53074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71949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71949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71949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719495"/>
              <a:ext cx="0" cy="530747"/>
            </a:xfrm>
            <a:custGeom>
              <a:avLst/>
              <a:pathLst>
                <a:path w="0" h="530747">
                  <a:moveTo>
                    <a:pt x="0" y="53074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719495"/>
              <a:ext cx="0" cy="1107646"/>
            </a:xfrm>
            <a:custGeom>
              <a:avLst/>
              <a:pathLst>
                <a:path w="0" h="1107646">
                  <a:moveTo>
                    <a:pt x="0" y="110764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719495"/>
              <a:ext cx="0" cy="1107646"/>
            </a:xfrm>
            <a:custGeom>
              <a:avLst/>
              <a:pathLst>
                <a:path w="0" h="1107646">
                  <a:moveTo>
                    <a:pt x="0" y="110764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019483"/>
              <a:ext cx="3397293" cy="807659"/>
            </a:xfrm>
            <a:custGeom>
              <a:avLst/>
              <a:pathLst>
                <a:path w="3397293" h="807659">
                  <a:moveTo>
                    <a:pt x="0" y="230759"/>
                  </a:moveTo>
                  <a:lnTo>
                    <a:pt x="141553" y="346139"/>
                  </a:lnTo>
                  <a:lnTo>
                    <a:pt x="283107" y="346139"/>
                  </a:lnTo>
                  <a:lnTo>
                    <a:pt x="424661" y="115379"/>
                  </a:lnTo>
                  <a:lnTo>
                    <a:pt x="566215" y="115379"/>
                  </a:lnTo>
                  <a:lnTo>
                    <a:pt x="707769" y="115379"/>
                  </a:lnTo>
                  <a:lnTo>
                    <a:pt x="849323" y="115379"/>
                  </a:lnTo>
                  <a:lnTo>
                    <a:pt x="990877" y="115379"/>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230759"/>
                  </a:lnTo>
                  <a:lnTo>
                    <a:pt x="2689523" y="230759"/>
                  </a:lnTo>
                  <a:lnTo>
                    <a:pt x="2831077" y="230759"/>
                  </a:lnTo>
                  <a:lnTo>
                    <a:pt x="2972631" y="807659"/>
                  </a:lnTo>
                  <a:lnTo>
                    <a:pt x="3114185" y="807659"/>
                  </a:lnTo>
                  <a:lnTo>
                    <a:pt x="3255739" y="807659"/>
                  </a:lnTo>
                  <a:lnTo>
                    <a:pt x="3397293" y="807659"/>
                  </a:lnTo>
                </a:path>
              </a:pathLst>
            </a:custGeom>
            <a:ln w="27101" cap="flat">
              <a:solidFill>
                <a:srgbClr val="0058AB">
                  <a:alpha val="100000"/>
                </a:srgbClr>
              </a:solidFill>
              <a:prstDash val="solid"/>
              <a:round/>
            </a:ln>
          </p:spPr>
          <p:txBody>
            <a:bodyPr/>
            <a:lstStyle/>
            <a:p/>
          </p:txBody>
        </p:sp>
        <p:sp>
          <p:nvSpPr>
            <p:cNvPr id="95" name="tx95"/>
            <p:cNvSpPr/>
            <p:nvPr/>
          </p:nvSpPr>
          <p:spPr>
            <a:xfrm>
              <a:off x="5407519" y="1632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115288" y="1634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823058" y="1634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530827" y="1634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097042" y="1632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45208" y="163427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1" name="tx101"/>
            <p:cNvSpPr/>
            <p:nvPr/>
          </p:nvSpPr>
          <p:spPr>
            <a:xfrm>
              <a:off x="8786762" y="163427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2" name="tx102"/>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78807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4" name="tx104"/>
            <p:cNvSpPr/>
            <p:nvPr/>
          </p:nvSpPr>
          <p:spPr>
            <a:xfrm>
              <a:off x="5003259" y="39288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519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7680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1981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23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044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9503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9503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8955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5200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62137" y="483177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Thailand</a:t>
              </a:r>
            </a:p>
          </p:txBody>
        </p:sp>
        <p:sp>
          <p:nvSpPr>
            <p:cNvPr id="123" name="tx123"/>
            <p:cNvSpPr/>
            <p:nvPr/>
          </p:nvSpPr>
          <p:spPr>
            <a:xfrm>
              <a:off x="715665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19106"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0953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65171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20806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76442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83207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87353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42989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9862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4260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25146"/>
              <a:ext cx="3005323" cy="149993"/>
            </a:xfrm>
            <a:prstGeom prst="rect">
              <a:avLst/>
            </a:prstGeom>
            <a:solidFill>
              <a:srgbClr val="1CABE2">
                <a:alpha val="80000"/>
              </a:srgbClr>
            </a:solidFill>
          </p:spPr>
          <p:txBody>
            <a:bodyPr/>
            <a:lstStyle/>
            <a:p/>
          </p:txBody>
        </p:sp>
        <p:sp>
          <p:nvSpPr>
            <p:cNvPr id="140" name="rc140"/>
            <p:cNvSpPr/>
            <p:nvPr/>
          </p:nvSpPr>
          <p:spPr>
            <a:xfrm>
              <a:off x="1317178" y="5637654"/>
              <a:ext cx="7321564" cy="149993"/>
            </a:xfrm>
            <a:prstGeom prst="rect">
              <a:avLst/>
            </a:prstGeom>
            <a:solidFill>
              <a:srgbClr val="1CABE2">
                <a:alpha val="80000"/>
              </a:srgbClr>
            </a:solidFill>
          </p:spPr>
          <p:txBody>
            <a:bodyPr/>
            <a:lstStyle/>
            <a:p/>
          </p:txBody>
        </p:sp>
        <p:sp>
          <p:nvSpPr>
            <p:cNvPr id="141" name="rc141"/>
            <p:cNvSpPr/>
            <p:nvPr/>
          </p:nvSpPr>
          <p:spPr>
            <a:xfrm>
              <a:off x="1317178" y="5450161"/>
              <a:ext cx="7192387" cy="149993"/>
            </a:xfrm>
            <a:prstGeom prst="rect">
              <a:avLst/>
            </a:prstGeom>
            <a:solidFill>
              <a:srgbClr val="1CABE2">
                <a:alpha val="80000"/>
              </a:srgbClr>
            </a:solidFill>
          </p:spPr>
          <p:txBody>
            <a:bodyPr/>
            <a:lstStyle/>
            <a:p/>
          </p:txBody>
        </p:sp>
        <p:sp>
          <p:nvSpPr>
            <p:cNvPr id="142" name="tx14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44624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7" name="tx147"/>
            <p:cNvSpPr/>
            <p:nvPr/>
          </p:nvSpPr>
          <p:spPr>
            <a:xfrm>
              <a:off x="400260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8" name="tx148"/>
            <p:cNvSpPr/>
            <p:nvPr/>
          </p:nvSpPr>
          <p:spPr>
            <a:xfrm>
              <a:off x="555896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9" name="tx149"/>
            <p:cNvSpPr/>
            <p:nvPr/>
          </p:nvSpPr>
          <p:spPr>
            <a:xfrm>
              <a:off x="711531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50" name="tx150"/>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1" name="tx15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2" name="tx15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Thailand (92%) was 7 percentage points higher than the global average (85%) and 4 percentage points higher than the average across all EAPR countries (88%).
National DTP3 coverage was 5 percentage points lower than in 2019 (97%).
This equates to 46,000 un- and undervaccinated children in 2024 compared to 19,000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922827"/>
              <a:ext cx="273659" cy="13936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093266"/>
              <a:ext cx="273659" cy="22232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57558"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827807"/>
              <a:ext cx="273659" cy="24886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429618"/>
              <a:ext cx="273659" cy="2886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63706"/>
              <a:ext cx="273659" cy="305278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922827"/>
              <a:ext cx="273659" cy="1393661"/>
            </a:xfrm>
            <a:prstGeom prst="rect">
              <a:avLst/>
            </a:prstGeom>
            <a:solidFill>
              <a:srgbClr val="0083CF">
                <a:alpha val="100000"/>
              </a:srgbClr>
            </a:solidFill>
          </p:spPr>
          <p:txBody>
            <a:bodyPr/>
            <a:lstStyle/>
            <a:p/>
          </p:txBody>
        </p:sp>
        <p:sp>
          <p:nvSpPr>
            <p:cNvPr id="41" name="rc41"/>
            <p:cNvSpPr/>
            <p:nvPr/>
          </p:nvSpPr>
          <p:spPr>
            <a:xfrm>
              <a:off x="1153492" y="2093266"/>
              <a:ext cx="273659" cy="2223221"/>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1457558" y="1960537"/>
              <a:ext cx="273659" cy="2355951"/>
            </a:xfrm>
            <a:prstGeom prst="rect">
              <a:avLst/>
            </a:prstGeom>
            <a:solidFill>
              <a:srgbClr val="0083CF">
                <a:alpha val="100000"/>
              </a:srgbClr>
            </a:solidFill>
          </p:spPr>
          <p:txBody>
            <a:bodyPr/>
            <a:lstStyle/>
            <a:p/>
          </p:txBody>
        </p:sp>
        <p:sp>
          <p:nvSpPr>
            <p:cNvPr id="44" name="rc44"/>
            <p:cNvSpPr/>
            <p:nvPr/>
          </p:nvSpPr>
          <p:spPr>
            <a:xfrm>
              <a:off x="2977888" y="1728260"/>
              <a:ext cx="273659" cy="2588228"/>
            </a:xfrm>
            <a:prstGeom prst="rect">
              <a:avLst/>
            </a:prstGeom>
            <a:solidFill>
              <a:srgbClr val="0083CF">
                <a:alpha val="100000"/>
              </a:srgbClr>
            </a:solidFill>
          </p:spPr>
          <p:txBody>
            <a:bodyPr/>
            <a:lstStyle/>
            <a:p/>
          </p:txBody>
        </p:sp>
        <p:sp>
          <p:nvSpPr>
            <p:cNvPr id="45" name="rc45"/>
            <p:cNvSpPr/>
            <p:nvPr/>
          </p:nvSpPr>
          <p:spPr>
            <a:xfrm>
              <a:off x="3281954" y="1562348"/>
              <a:ext cx="273659" cy="2754140"/>
            </a:xfrm>
            <a:prstGeom prst="rect">
              <a:avLst/>
            </a:prstGeom>
            <a:solidFill>
              <a:srgbClr val="0083CF">
                <a:alpha val="100000"/>
              </a:srgbClr>
            </a:solidFill>
          </p:spPr>
          <p:txBody>
            <a:bodyPr/>
            <a:lstStyle/>
            <a:p/>
          </p:txBody>
        </p:sp>
        <p:sp>
          <p:nvSpPr>
            <p:cNvPr id="46" name="rc46"/>
            <p:cNvSpPr/>
            <p:nvPr/>
          </p:nvSpPr>
          <p:spPr>
            <a:xfrm>
              <a:off x="4802284" y="1263706"/>
              <a:ext cx="273659" cy="3052782"/>
            </a:xfrm>
            <a:prstGeom prst="rect">
              <a:avLst/>
            </a:prstGeom>
            <a:solidFill>
              <a:srgbClr val="F26A21">
                <a:alpha val="100000"/>
              </a:srgbClr>
            </a:solidFill>
          </p:spPr>
          <p:txBody>
            <a:bodyPr/>
            <a:lstStyle/>
            <a:p/>
          </p:txBody>
        </p:sp>
        <p:sp>
          <p:nvSpPr>
            <p:cNvPr id="47" name="rc47"/>
            <p:cNvSpPr/>
            <p:nvPr/>
          </p:nvSpPr>
          <p:spPr>
            <a:xfrm>
              <a:off x="5106350" y="1230524"/>
              <a:ext cx="273659" cy="3085964"/>
            </a:xfrm>
            <a:prstGeom prst="rect">
              <a:avLst/>
            </a:prstGeom>
            <a:solidFill>
              <a:srgbClr val="0083CF">
                <a:alpha val="100000"/>
              </a:srgbClr>
            </a:solidFill>
          </p:spPr>
          <p:txBody>
            <a:bodyPr/>
            <a:lstStyle/>
            <a:p/>
          </p:txBody>
        </p:sp>
        <p:sp>
          <p:nvSpPr>
            <p:cNvPr id="48" name="rc48"/>
            <p:cNvSpPr/>
            <p:nvPr/>
          </p:nvSpPr>
          <p:spPr>
            <a:xfrm>
              <a:off x="6626680" y="1097794"/>
              <a:ext cx="273659" cy="3218694"/>
            </a:xfrm>
            <a:prstGeom prst="rect">
              <a:avLst/>
            </a:prstGeom>
            <a:solidFill>
              <a:srgbClr val="0083CF">
                <a:alpha val="100000"/>
              </a:srgbClr>
            </a:solidFill>
          </p:spPr>
          <p:txBody>
            <a:bodyPr/>
            <a:lstStyle/>
            <a:p/>
          </p:txBody>
        </p:sp>
        <p:sp>
          <p:nvSpPr>
            <p:cNvPr id="49" name="rc49"/>
            <p:cNvSpPr/>
            <p:nvPr/>
          </p:nvSpPr>
          <p:spPr>
            <a:xfrm>
              <a:off x="7234811" y="1097794"/>
              <a:ext cx="273659" cy="3218694"/>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22827"/>
              <a:ext cx="273659" cy="280820"/>
            </a:xfrm>
            <a:custGeom>
              <a:avLst/>
              <a:pathLst>
                <a:path w="273659" h="280820">
                  <a:moveTo>
                    <a:pt x="269986" y="0"/>
                  </a:moveTo>
                  <a:lnTo>
                    <a:pt x="273659" y="0"/>
                  </a:lnTo>
                  <a:lnTo>
                    <a:pt x="273659" y="7161"/>
                  </a:lnTo>
                  <a:lnTo>
                    <a:pt x="0" y="280820"/>
                  </a:lnTo>
                  <a:lnTo>
                    <a:pt x="0" y="269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922827"/>
              <a:ext cx="172481" cy="172481"/>
            </a:xfrm>
            <a:custGeom>
              <a:avLst/>
              <a:pathLst>
                <a:path w="172481" h="172481">
                  <a:moveTo>
                    <a:pt x="161647" y="0"/>
                  </a:moveTo>
                  <a:lnTo>
                    <a:pt x="172481" y="0"/>
                  </a:lnTo>
                  <a:lnTo>
                    <a:pt x="0" y="172481"/>
                  </a:lnTo>
                  <a:lnTo>
                    <a:pt x="0" y="161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922827"/>
              <a:ext cx="64141" cy="64141"/>
            </a:xfrm>
            <a:custGeom>
              <a:avLst/>
              <a:pathLst>
                <a:path w="64141" h="64141">
                  <a:moveTo>
                    <a:pt x="53307" y="0"/>
                  </a:moveTo>
                  <a:lnTo>
                    <a:pt x="64141" y="0"/>
                  </a:lnTo>
                  <a:lnTo>
                    <a:pt x="0" y="64141"/>
                  </a:lnTo>
                  <a:lnTo>
                    <a:pt x="0" y="53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153492" y="2093266"/>
              <a:ext cx="264617" cy="264617"/>
            </a:xfrm>
            <a:custGeom>
              <a:avLst/>
              <a:pathLst>
                <a:path w="264617" h="264617">
                  <a:moveTo>
                    <a:pt x="253783" y="0"/>
                  </a:moveTo>
                  <a:lnTo>
                    <a:pt x="264617" y="0"/>
                  </a:lnTo>
                  <a:lnTo>
                    <a:pt x="0" y="264617"/>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153492" y="2093266"/>
              <a:ext cx="156278" cy="156278"/>
            </a:xfrm>
            <a:custGeom>
              <a:avLst/>
              <a:pathLst>
                <a:path w="156278" h="156278">
                  <a:moveTo>
                    <a:pt x="145444" y="0"/>
                  </a:moveTo>
                  <a:lnTo>
                    <a:pt x="156278" y="0"/>
                  </a:lnTo>
                  <a:lnTo>
                    <a:pt x="0" y="156278"/>
                  </a:lnTo>
                  <a:lnTo>
                    <a:pt x="0" y="145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153492" y="2093266"/>
              <a:ext cx="47938" cy="47938"/>
            </a:xfrm>
            <a:custGeom>
              <a:avLst/>
              <a:pathLst>
                <a:path w="47938" h="47938">
                  <a:moveTo>
                    <a:pt x="37104" y="0"/>
                  </a:moveTo>
                  <a:lnTo>
                    <a:pt x="47938" y="0"/>
                  </a:lnTo>
                  <a:lnTo>
                    <a:pt x="0" y="47938"/>
                  </a:lnTo>
                  <a:lnTo>
                    <a:pt x="0" y="3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60537"/>
              <a:ext cx="201620" cy="201620"/>
            </a:xfrm>
            <a:custGeom>
              <a:avLst/>
              <a:pathLst>
                <a:path w="201620" h="201620">
                  <a:moveTo>
                    <a:pt x="190787" y="0"/>
                  </a:moveTo>
                  <a:lnTo>
                    <a:pt x="201620" y="0"/>
                  </a:lnTo>
                  <a:lnTo>
                    <a:pt x="0" y="201620"/>
                  </a:lnTo>
                  <a:lnTo>
                    <a:pt x="0" y="190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60537"/>
              <a:ext cx="93281" cy="93281"/>
            </a:xfrm>
            <a:custGeom>
              <a:avLst/>
              <a:pathLst>
                <a:path w="93281" h="93281">
                  <a:moveTo>
                    <a:pt x="82447" y="0"/>
                  </a:moveTo>
                  <a:lnTo>
                    <a:pt x="93281" y="0"/>
                  </a:lnTo>
                  <a:lnTo>
                    <a:pt x="0" y="93281"/>
                  </a:lnTo>
                  <a:lnTo>
                    <a:pt x="0" y="82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77888" y="1728260"/>
              <a:ext cx="213641" cy="213641"/>
            </a:xfrm>
            <a:custGeom>
              <a:avLst/>
              <a:pathLst>
                <a:path w="213641" h="213641">
                  <a:moveTo>
                    <a:pt x="202807" y="0"/>
                  </a:moveTo>
                  <a:lnTo>
                    <a:pt x="213641" y="0"/>
                  </a:lnTo>
                  <a:lnTo>
                    <a:pt x="0" y="213641"/>
                  </a:lnTo>
                  <a:lnTo>
                    <a:pt x="0" y="202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77888" y="1728260"/>
              <a:ext cx="105302" cy="105302"/>
            </a:xfrm>
            <a:custGeom>
              <a:avLst/>
              <a:pathLst>
                <a:path w="105302" h="105302">
                  <a:moveTo>
                    <a:pt x="94468" y="0"/>
                  </a:moveTo>
                  <a:lnTo>
                    <a:pt x="105302" y="0"/>
                  </a:lnTo>
                  <a:lnTo>
                    <a:pt x="0" y="105302"/>
                  </a:lnTo>
                  <a:lnTo>
                    <a:pt x="0" y="9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17634" y="4278509"/>
              <a:ext cx="37979" cy="37979"/>
            </a:xfrm>
            <a:custGeom>
              <a:avLst/>
              <a:pathLst>
                <a:path w="37979" h="37979">
                  <a:moveTo>
                    <a:pt x="37979" y="0"/>
                  </a:moveTo>
                  <a:lnTo>
                    <a:pt x="37979" y="10833"/>
                  </a:lnTo>
                  <a:lnTo>
                    <a:pt x="10833" y="37979"/>
                  </a:lnTo>
                  <a:lnTo>
                    <a:pt x="0" y="379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09294" y="4170169"/>
              <a:ext cx="146319" cy="146319"/>
            </a:xfrm>
            <a:custGeom>
              <a:avLst/>
              <a:pathLst>
                <a:path w="146319" h="146319">
                  <a:moveTo>
                    <a:pt x="146319" y="0"/>
                  </a:moveTo>
                  <a:lnTo>
                    <a:pt x="146319" y="10833"/>
                  </a:lnTo>
                  <a:lnTo>
                    <a:pt x="10833" y="146319"/>
                  </a:lnTo>
                  <a:lnTo>
                    <a:pt x="0" y="14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00955" y="4061830"/>
              <a:ext cx="254658" cy="254658"/>
            </a:xfrm>
            <a:custGeom>
              <a:avLst/>
              <a:pathLst>
                <a:path w="254658" h="254658">
                  <a:moveTo>
                    <a:pt x="254658" y="0"/>
                  </a:moveTo>
                  <a:lnTo>
                    <a:pt x="254658" y="10833"/>
                  </a:lnTo>
                  <a:lnTo>
                    <a:pt x="10833" y="254658"/>
                  </a:lnTo>
                  <a:lnTo>
                    <a:pt x="0" y="25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81954" y="39534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81954" y="38451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81954" y="37368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81954" y="36284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81954" y="35201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81954" y="34117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81954" y="33034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81954" y="31951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81954" y="30867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81954" y="29784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81954" y="28700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81954" y="27617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81954" y="26534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81954" y="25450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81954" y="24367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81954" y="23283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81954" y="22200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281954" y="21117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1954" y="2003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18950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17867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16783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15700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1562348"/>
              <a:ext cx="183827" cy="183827"/>
            </a:xfrm>
            <a:custGeom>
              <a:avLst/>
              <a:pathLst>
                <a:path w="183827" h="183827">
                  <a:moveTo>
                    <a:pt x="172993" y="0"/>
                  </a:moveTo>
                  <a:lnTo>
                    <a:pt x="183827" y="0"/>
                  </a:lnTo>
                  <a:lnTo>
                    <a:pt x="0" y="183827"/>
                  </a:lnTo>
                  <a:lnTo>
                    <a:pt x="0" y="17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1562348"/>
              <a:ext cx="75488" cy="75488"/>
            </a:xfrm>
            <a:custGeom>
              <a:avLst/>
              <a:pathLst>
                <a:path w="75488" h="75488">
                  <a:moveTo>
                    <a:pt x="64654" y="0"/>
                  </a:moveTo>
                  <a:lnTo>
                    <a:pt x="75488" y="0"/>
                  </a:lnTo>
                  <a:lnTo>
                    <a:pt x="0" y="75488"/>
                  </a:lnTo>
                  <a:lnTo>
                    <a:pt x="0" y="64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802284" y="1263706"/>
              <a:ext cx="262213" cy="262213"/>
            </a:xfrm>
            <a:custGeom>
              <a:avLst/>
              <a:pathLst>
                <a:path w="262213" h="262213">
                  <a:moveTo>
                    <a:pt x="251379" y="0"/>
                  </a:moveTo>
                  <a:lnTo>
                    <a:pt x="262213" y="0"/>
                  </a:lnTo>
                  <a:lnTo>
                    <a:pt x="0" y="262213"/>
                  </a:lnTo>
                  <a:lnTo>
                    <a:pt x="0" y="251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802284" y="1263706"/>
              <a:ext cx="153873" cy="153873"/>
            </a:xfrm>
            <a:custGeom>
              <a:avLst/>
              <a:pathLst>
                <a:path w="153873" h="153873">
                  <a:moveTo>
                    <a:pt x="143039" y="0"/>
                  </a:moveTo>
                  <a:lnTo>
                    <a:pt x="153873" y="0"/>
                  </a:lnTo>
                  <a:lnTo>
                    <a:pt x="0" y="153873"/>
                  </a:lnTo>
                  <a:lnTo>
                    <a:pt x="0" y="143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802284" y="1263706"/>
              <a:ext cx="45534" cy="45534"/>
            </a:xfrm>
            <a:custGeom>
              <a:avLst/>
              <a:pathLst>
                <a:path w="45534" h="45534">
                  <a:moveTo>
                    <a:pt x="34700" y="0"/>
                  </a:moveTo>
                  <a:lnTo>
                    <a:pt x="45534" y="0"/>
                  </a:lnTo>
                  <a:lnTo>
                    <a:pt x="0" y="45534"/>
                  </a:lnTo>
                  <a:lnTo>
                    <a:pt x="0" y="3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876157" y="4292307"/>
              <a:ext cx="24181" cy="24181"/>
            </a:xfrm>
            <a:custGeom>
              <a:avLst/>
              <a:pathLst>
                <a:path w="24181" h="24181">
                  <a:moveTo>
                    <a:pt x="24181" y="0"/>
                  </a:moveTo>
                  <a:lnTo>
                    <a:pt x="24181" y="10833"/>
                  </a:lnTo>
                  <a:lnTo>
                    <a:pt x="10833" y="24181"/>
                  </a:lnTo>
                  <a:lnTo>
                    <a:pt x="0" y="24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67818" y="4183968"/>
              <a:ext cx="132520" cy="132520"/>
            </a:xfrm>
            <a:custGeom>
              <a:avLst/>
              <a:pathLst>
                <a:path w="132520" h="132520">
                  <a:moveTo>
                    <a:pt x="132520" y="0"/>
                  </a:moveTo>
                  <a:lnTo>
                    <a:pt x="132520" y="10833"/>
                  </a:lnTo>
                  <a:lnTo>
                    <a:pt x="10833" y="132520"/>
                  </a:lnTo>
                  <a:lnTo>
                    <a:pt x="0" y="13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659479" y="4075628"/>
              <a:ext cx="240860" cy="240860"/>
            </a:xfrm>
            <a:custGeom>
              <a:avLst/>
              <a:pathLst>
                <a:path w="240860" h="240860">
                  <a:moveTo>
                    <a:pt x="240860" y="0"/>
                  </a:moveTo>
                  <a:lnTo>
                    <a:pt x="240860" y="10833"/>
                  </a:lnTo>
                  <a:lnTo>
                    <a:pt x="10833" y="240860"/>
                  </a:lnTo>
                  <a:lnTo>
                    <a:pt x="0" y="24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626680" y="39672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626680" y="38589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626680" y="37506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626680" y="36422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26680" y="35339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26680" y="34255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26680" y="33172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26680" y="32089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26680" y="31005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26680" y="29922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26680" y="28838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26680" y="27755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26680" y="26672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26680" y="25588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26680" y="24505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26680" y="23421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26680" y="22338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26680" y="21255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26680" y="20171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26680" y="19088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6680" y="18004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26680" y="16921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26680" y="15838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26680" y="14754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26680" y="13671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26680" y="1258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26680" y="11504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26680" y="1097794"/>
              <a:ext cx="228821" cy="228821"/>
            </a:xfrm>
            <a:custGeom>
              <a:avLst/>
              <a:pathLst>
                <a:path w="228821" h="228821">
                  <a:moveTo>
                    <a:pt x="217987" y="0"/>
                  </a:moveTo>
                  <a:lnTo>
                    <a:pt x="228821" y="0"/>
                  </a:lnTo>
                  <a:lnTo>
                    <a:pt x="0" y="228821"/>
                  </a:lnTo>
                  <a:lnTo>
                    <a:pt x="0" y="217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26680" y="1097794"/>
              <a:ext cx="120482" cy="120482"/>
            </a:xfrm>
            <a:custGeom>
              <a:avLst/>
              <a:pathLst>
                <a:path w="120482" h="120482">
                  <a:moveTo>
                    <a:pt x="109648" y="0"/>
                  </a:moveTo>
                  <a:lnTo>
                    <a:pt x="120482" y="0"/>
                  </a:lnTo>
                  <a:lnTo>
                    <a:pt x="0" y="120482"/>
                  </a:lnTo>
                  <a:lnTo>
                    <a:pt x="0" y="10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26680" y="1097794"/>
              <a:ext cx="12142" cy="12142"/>
            </a:xfrm>
            <a:custGeom>
              <a:avLst/>
              <a:pathLst>
                <a:path w="12142" h="12142">
                  <a:moveTo>
                    <a:pt x="1308" y="0"/>
                  </a:moveTo>
                  <a:lnTo>
                    <a:pt x="12142" y="0"/>
                  </a:lnTo>
                  <a:lnTo>
                    <a:pt x="0" y="12142"/>
                  </a:lnTo>
                  <a:lnTo>
                    <a:pt x="0" y="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097794"/>
              <a:ext cx="270726" cy="270726"/>
            </a:xfrm>
            <a:custGeom>
              <a:avLst/>
              <a:pathLst>
                <a:path w="270726" h="270726">
                  <a:moveTo>
                    <a:pt x="259892" y="0"/>
                  </a:moveTo>
                  <a:lnTo>
                    <a:pt x="270726" y="0"/>
                  </a:lnTo>
                  <a:lnTo>
                    <a:pt x="0" y="270726"/>
                  </a:lnTo>
                  <a:lnTo>
                    <a:pt x="0" y="259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097794"/>
              <a:ext cx="162387" cy="162387"/>
            </a:xfrm>
            <a:custGeom>
              <a:avLst/>
              <a:pathLst>
                <a:path w="162387" h="162387">
                  <a:moveTo>
                    <a:pt x="151553" y="0"/>
                  </a:moveTo>
                  <a:lnTo>
                    <a:pt x="162387" y="0"/>
                  </a:lnTo>
                  <a:lnTo>
                    <a:pt x="0" y="162387"/>
                  </a:lnTo>
                  <a:lnTo>
                    <a:pt x="0" y="15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097794"/>
              <a:ext cx="54047" cy="54047"/>
            </a:xfrm>
            <a:custGeom>
              <a:avLst/>
              <a:pathLst>
                <a:path w="54047" h="54047">
                  <a:moveTo>
                    <a:pt x="43213" y="0"/>
                  </a:moveTo>
                  <a:lnTo>
                    <a:pt x="54047" y="0"/>
                  </a:lnTo>
                  <a:lnTo>
                    <a:pt x="0" y="54047"/>
                  </a:lnTo>
                  <a:lnTo>
                    <a:pt x="0" y="432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rc318"/>
            <p:cNvSpPr/>
            <p:nvPr/>
          </p:nvSpPr>
          <p:spPr>
            <a:xfrm>
              <a:off x="849426" y="2922827"/>
              <a:ext cx="273659" cy="139366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1153492" y="2093266"/>
              <a:ext cx="273659" cy="2223221"/>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1457558" y="1960537"/>
              <a:ext cx="273659" cy="2355951"/>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77888" y="1728260"/>
              <a:ext cx="273659" cy="2588228"/>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81954" y="1562348"/>
              <a:ext cx="273659" cy="2754140"/>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802284" y="1263706"/>
              <a:ext cx="273659" cy="305278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6626680" y="1097794"/>
              <a:ext cx="273659" cy="321869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7234811" y="1097794"/>
              <a:ext cx="273659" cy="3218694"/>
            </a:xfrm>
            <a:prstGeom prst="rect">
              <a:avLst/>
            </a:prstGeom>
            <a:ln w="1355" cap="flat">
              <a:solidFill>
                <a:srgbClr val="000000">
                  <a:alpha val="100000"/>
                </a:srgbClr>
              </a:solidFill>
              <a:prstDash val="solid"/>
              <a:miter/>
            </a:ln>
          </p:spPr>
          <p:txBody>
            <a:bodyPr/>
            <a:lstStyle/>
            <a:p/>
          </p:txBody>
        </p:sp>
        <p:sp>
          <p:nvSpPr>
            <p:cNvPr id="328" name="tx328"/>
            <p:cNvSpPr/>
            <p:nvPr/>
          </p:nvSpPr>
          <p:spPr>
            <a:xfrm>
              <a:off x="905870" y="27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9" name="tx329"/>
            <p:cNvSpPr/>
            <p:nvPr/>
          </p:nvSpPr>
          <p:spPr>
            <a:xfrm>
              <a:off x="1209936" y="1905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0" name="tx330"/>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1" name="tx331"/>
            <p:cNvSpPr/>
            <p:nvPr/>
          </p:nvSpPr>
          <p:spPr>
            <a:xfrm>
              <a:off x="1514002"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2122134"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3" name="tx333"/>
            <p:cNvSpPr/>
            <p:nvPr/>
          </p:nvSpPr>
          <p:spPr>
            <a:xfrm>
              <a:off x="2426200" y="16263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73026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3034331"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6" name="tx336"/>
            <p:cNvSpPr/>
            <p:nvPr/>
          </p:nvSpPr>
          <p:spPr>
            <a:xfrm>
              <a:off x="3338397"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7" name="tx337"/>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8" name="tx338"/>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39" name="tx339"/>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0" name="tx340"/>
            <p:cNvSpPr/>
            <p:nvPr/>
          </p:nvSpPr>
          <p:spPr>
            <a:xfrm>
              <a:off x="4554661" y="12024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1" name="tx341"/>
            <p:cNvSpPr/>
            <p:nvPr/>
          </p:nvSpPr>
          <p:spPr>
            <a:xfrm>
              <a:off x="4858727" y="1026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2" name="tx342"/>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3" name="tx343"/>
            <p:cNvSpPr/>
            <p:nvPr/>
          </p:nvSpPr>
          <p:spPr>
            <a:xfrm>
              <a:off x="5466859"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4" name="tx344"/>
            <p:cNvSpPr/>
            <p:nvPr/>
          </p:nvSpPr>
          <p:spPr>
            <a:xfrm>
              <a:off x="5770925"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5" name="tx345"/>
            <p:cNvSpPr/>
            <p:nvPr/>
          </p:nvSpPr>
          <p:spPr>
            <a:xfrm>
              <a:off x="6074991"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6" name="tx346"/>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7" name="tx347"/>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8" name="tx348"/>
            <p:cNvSpPr/>
            <p:nvPr/>
          </p:nvSpPr>
          <p:spPr>
            <a:xfrm>
              <a:off x="7291255"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9" name="tx349"/>
            <p:cNvSpPr/>
            <p:nvPr/>
          </p:nvSpPr>
          <p:spPr>
            <a:xfrm>
              <a:off x="698718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0" name="tx350"/>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5" name="pg355"/>
            <p:cNvSpPr/>
            <p:nvPr/>
          </p:nvSpPr>
          <p:spPr>
            <a:xfrm>
              <a:off x="923590" y="35151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956111" y="3547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7" name="pg357"/>
            <p:cNvSpPr/>
            <p:nvPr/>
          </p:nvSpPr>
          <p:spPr>
            <a:xfrm>
              <a:off x="1227656" y="3100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260177" y="31339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868309" y="306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pg361"/>
            <p:cNvSpPr/>
            <p:nvPr/>
          </p:nvSpPr>
          <p:spPr>
            <a:xfrm>
              <a:off x="1531722"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64243"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3052051" y="2917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84573" y="2950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3356117"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388639"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4876447" y="26855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908969" y="2716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5150368" y="266900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5182890" y="2699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1" name="pg371"/>
            <p:cNvSpPr/>
            <p:nvPr/>
          </p:nvSpPr>
          <p:spPr>
            <a:xfrm>
              <a:off x="670084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6733364"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3" name="pg373"/>
            <p:cNvSpPr/>
            <p:nvPr/>
          </p:nvSpPr>
          <p:spPr>
            <a:xfrm>
              <a:off x="7308975"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7341496" y="2633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tx375"/>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6" name="tx376"/>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7" name="tx377"/>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8" name="tx378"/>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9" name="tx379"/>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0" name="tx380"/>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1" name="tx381"/>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2" name="tx382"/>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83" name="tx383"/>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84" name="tx384"/>
            <p:cNvSpPr/>
            <p:nvPr/>
          </p:nvSpPr>
          <p:spPr>
            <a:xfrm rot="-5400000">
              <a:off x="1941469"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5" name="tx385"/>
            <p:cNvSpPr/>
            <p:nvPr/>
          </p:nvSpPr>
          <p:spPr>
            <a:xfrm rot="-5400000">
              <a:off x="2101094"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386" name="tx386"/>
            <p:cNvSpPr/>
            <p:nvPr/>
          </p:nvSpPr>
          <p:spPr>
            <a:xfrm rot="-5400000">
              <a:off x="2472111"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87" name="tx387"/>
            <p:cNvSpPr/>
            <p:nvPr/>
          </p:nvSpPr>
          <p:spPr>
            <a:xfrm rot="-5400000">
              <a:off x="2810966"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88" name="tx388"/>
            <p:cNvSpPr/>
            <p:nvPr/>
          </p:nvSpPr>
          <p:spPr>
            <a:xfrm rot="-5400000">
              <a:off x="3098695"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89" name="tx389"/>
            <p:cNvSpPr/>
            <p:nvPr/>
          </p:nvSpPr>
          <p:spPr>
            <a:xfrm rot="-5400000">
              <a:off x="334941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0" name="tx390"/>
            <p:cNvSpPr/>
            <p:nvPr/>
          </p:nvSpPr>
          <p:spPr>
            <a:xfrm rot="-5400000">
              <a:off x="3521424"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1" name="tx391"/>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2" name="tx392"/>
            <p:cNvSpPr/>
            <p:nvPr/>
          </p:nvSpPr>
          <p:spPr>
            <a:xfrm rot="-5400000">
              <a:off x="4116937"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3" name="tx393"/>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394" name="tx394"/>
            <p:cNvSpPr/>
            <p:nvPr/>
          </p:nvSpPr>
          <p:spPr>
            <a:xfrm rot="-5400000">
              <a:off x="4952865"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395" name="tx395"/>
            <p:cNvSpPr/>
            <p:nvPr/>
          </p:nvSpPr>
          <p:spPr>
            <a:xfrm rot="-5400000">
              <a:off x="544332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396" name="tx396"/>
            <p:cNvSpPr/>
            <p:nvPr/>
          </p:nvSpPr>
          <p:spPr>
            <a:xfrm rot="-5400000">
              <a:off x="5636986"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7" name="tx397"/>
            <p:cNvSpPr/>
            <p:nvPr/>
          </p:nvSpPr>
          <p:spPr>
            <a:xfrm rot="-5400000">
              <a:off x="5944906"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398" name="tx398"/>
            <p:cNvSpPr/>
            <p:nvPr/>
          </p:nvSpPr>
          <p:spPr>
            <a:xfrm rot="-5400000">
              <a:off x="6161285"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399" name="tx399"/>
            <p:cNvSpPr/>
            <p:nvPr/>
          </p:nvSpPr>
          <p:spPr>
            <a:xfrm rot="-5400000">
              <a:off x="6579300"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0" name="tx400"/>
            <p:cNvSpPr/>
            <p:nvPr/>
          </p:nvSpPr>
          <p:spPr>
            <a:xfrm rot="-5400000">
              <a:off x="6888107"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1" name="tx401"/>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2" name="tx402"/>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3" name="tx403"/>
            <p:cNvSpPr/>
            <p:nvPr/>
          </p:nvSpPr>
          <p:spPr>
            <a:xfrm rot="-5400000">
              <a:off x="7785707"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04" name="tx404"/>
            <p:cNvSpPr/>
            <p:nvPr/>
          </p:nvSpPr>
          <p:spPr>
            <a:xfrm rot="-5400000">
              <a:off x="8092775"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5" name="tx405"/>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06" name="tx406"/>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07" name="tx407"/>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rc408"/>
            <p:cNvSpPr/>
            <p:nvPr/>
          </p:nvSpPr>
          <p:spPr>
            <a:xfrm>
              <a:off x="3788826" y="6114116"/>
              <a:ext cx="219455" cy="219455"/>
            </a:xfrm>
            <a:prstGeom prst="rect">
              <a:avLst/>
            </a:prstGeom>
            <a:solidFill>
              <a:srgbClr val="FFFFFF">
                <a:alpha val="100000"/>
              </a:srgbClr>
            </a:solidFill>
          </p:spPr>
          <p:txBody>
            <a:bodyPr/>
            <a:lstStyle/>
            <a:p/>
          </p:txBody>
        </p:sp>
        <p:sp>
          <p:nvSpPr>
            <p:cNvPr id="409" name="pg409"/>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rc414"/>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5" name="tx415"/>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16" name="tx416"/>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EAPR, 2024</a:t>
              </a:r>
            </a:p>
          </p:txBody>
        </p:sp>
        <p:sp>
          <p:nvSpPr>
            <p:cNvPr id="417" name="tx4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8" name="tx418"/>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2024, Thailand ranked number 14 out of 27 countries for lowest DTP3 coverage (based on tied ranks).
Thailand was in the top 10 countries with the most un- and undervaccinated children (rank=8).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5514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65206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74899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10360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20052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29745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2372421"/>
              <a:ext cx="248247" cy="1634264"/>
            </a:xfrm>
            <a:prstGeom prst="rect">
              <a:avLst/>
            </a:prstGeom>
            <a:solidFill>
              <a:srgbClr val="80BD41">
                <a:alpha val="100000"/>
              </a:srgbClr>
            </a:solidFill>
          </p:spPr>
          <p:txBody>
            <a:bodyPr/>
            <a:lstStyle/>
            <a:p/>
          </p:txBody>
        </p:sp>
        <p:sp>
          <p:nvSpPr>
            <p:cNvPr id="23" name="rc23"/>
            <p:cNvSpPr/>
            <p:nvPr/>
          </p:nvSpPr>
          <p:spPr>
            <a:xfrm>
              <a:off x="1333322" y="2321885"/>
              <a:ext cx="248247" cy="50536"/>
            </a:xfrm>
            <a:prstGeom prst="rect">
              <a:avLst/>
            </a:prstGeom>
            <a:solidFill>
              <a:srgbClr val="1CABE2">
                <a:alpha val="100000"/>
              </a:srgbClr>
            </a:solidFill>
          </p:spPr>
          <p:txBody>
            <a:bodyPr/>
            <a:lstStyle/>
            <a:p/>
          </p:txBody>
        </p:sp>
        <p:sp>
          <p:nvSpPr>
            <p:cNvPr id="24" name="rc24"/>
            <p:cNvSpPr/>
            <p:nvPr/>
          </p:nvSpPr>
          <p:spPr>
            <a:xfrm>
              <a:off x="1609153" y="2410802"/>
              <a:ext cx="248247" cy="1595883"/>
            </a:xfrm>
            <a:prstGeom prst="rect">
              <a:avLst/>
            </a:prstGeom>
            <a:solidFill>
              <a:srgbClr val="80BD41">
                <a:alpha val="100000"/>
              </a:srgbClr>
            </a:solidFill>
          </p:spPr>
          <p:txBody>
            <a:bodyPr/>
            <a:lstStyle/>
            <a:p/>
          </p:txBody>
        </p:sp>
        <p:sp>
          <p:nvSpPr>
            <p:cNvPr id="25" name="rc25"/>
            <p:cNvSpPr/>
            <p:nvPr/>
          </p:nvSpPr>
          <p:spPr>
            <a:xfrm>
              <a:off x="1609153" y="2344299"/>
              <a:ext cx="248247" cy="66502"/>
            </a:xfrm>
            <a:prstGeom prst="rect">
              <a:avLst/>
            </a:prstGeom>
            <a:solidFill>
              <a:srgbClr val="1CABE2">
                <a:alpha val="100000"/>
              </a:srgbClr>
            </a:solidFill>
          </p:spPr>
          <p:txBody>
            <a:bodyPr/>
            <a:lstStyle/>
            <a:p/>
          </p:txBody>
        </p:sp>
        <p:sp>
          <p:nvSpPr>
            <p:cNvPr id="26" name="rc26"/>
            <p:cNvSpPr/>
            <p:nvPr/>
          </p:nvSpPr>
          <p:spPr>
            <a:xfrm>
              <a:off x="1884983" y="2430507"/>
              <a:ext cx="248247" cy="1576178"/>
            </a:xfrm>
            <a:prstGeom prst="rect">
              <a:avLst/>
            </a:prstGeom>
            <a:solidFill>
              <a:srgbClr val="80BD41">
                <a:alpha val="100000"/>
              </a:srgbClr>
            </a:solidFill>
          </p:spPr>
          <p:txBody>
            <a:bodyPr/>
            <a:lstStyle/>
            <a:p/>
          </p:txBody>
        </p:sp>
        <p:sp>
          <p:nvSpPr>
            <p:cNvPr id="27" name="rc27"/>
            <p:cNvSpPr/>
            <p:nvPr/>
          </p:nvSpPr>
          <p:spPr>
            <a:xfrm>
              <a:off x="1884983" y="2364835"/>
              <a:ext cx="248247" cy="65671"/>
            </a:xfrm>
            <a:prstGeom prst="rect">
              <a:avLst/>
            </a:prstGeom>
            <a:solidFill>
              <a:srgbClr val="1CABE2">
                <a:alpha val="100000"/>
              </a:srgbClr>
            </a:solidFill>
          </p:spPr>
          <p:txBody>
            <a:bodyPr/>
            <a:lstStyle/>
            <a:p/>
          </p:txBody>
        </p:sp>
        <p:sp>
          <p:nvSpPr>
            <p:cNvPr id="28" name="rc28"/>
            <p:cNvSpPr/>
            <p:nvPr/>
          </p:nvSpPr>
          <p:spPr>
            <a:xfrm>
              <a:off x="2160814" y="2413294"/>
              <a:ext cx="248247" cy="1593390"/>
            </a:xfrm>
            <a:prstGeom prst="rect">
              <a:avLst/>
            </a:prstGeom>
            <a:solidFill>
              <a:srgbClr val="80BD41">
                <a:alpha val="100000"/>
              </a:srgbClr>
            </a:solidFill>
          </p:spPr>
          <p:txBody>
            <a:bodyPr/>
            <a:lstStyle/>
            <a:p/>
          </p:txBody>
        </p:sp>
        <p:sp>
          <p:nvSpPr>
            <p:cNvPr id="29" name="rc29"/>
            <p:cNvSpPr/>
            <p:nvPr/>
          </p:nvSpPr>
          <p:spPr>
            <a:xfrm>
              <a:off x="2160814" y="2380783"/>
              <a:ext cx="248247" cy="32510"/>
            </a:xfrm>
            <a:prstGeom prst="rect">
              <a:avLst/>
            </a:prstGeom>
            <a:solidFill>
              <a:srgbClr val="1CABE2">
                <a:alpha val="100000"/>
              </a:srgbClr>
            </a:solidFill>
          </p:spPr>
          <p:txBody>
            <a:bodyPr/>
            <a:lstStyle/>
            <a:p/>
          </p:txBody>
        </p:sp>
        <p:sp>
          <p:nvSpPr>
            <p:cNvPr id="30" name="rc30"/>
            <p:cNvSpPr/>
            <p:nvPr/>
          </p:nvSpPr>
          <p:spPr>
            <a:xfrm>
              <a:off x="2436645" y="2424998"/>
              <a:ext cx="248247" cy="1581686"/>
            </a:xfrm>
            <a:prstGeom prst="rect">
              <a:avLst/>
            </a:prstGeom>
            <a:solidFill>
              <a:srgbClr val="80BD41">
                <a:alpha val="100000"/>
              </a:srgbClr>
            </a:solidFill>
          </p:spPr>
          <p:txBody>
            <a:bodyPr/>
            <a:lstStyle/>
            <a:p/>
          </p:txBody>
        </p:sp>
        <p:sp>
          <p:nvSpPr>
            <p:cNvPr id="31" name="rc31"/>
            <p:cNvSpPr/>
            <p:nvPr/>
          </p:nvSpPr>
          <p:spPr>
            <a:xfrm>
              <a:off x="2436645" y="2392722"/>
              <a:ext cx="248247" cy="32276"/>
            </a:xfrm>
            <a:prstGeom prst="rect">
              <a:avLst/>
            </a:prstGeom>
            <a:solidFill>
              <a:srgbClr val="1CABE2">
                <a:alpha val="100000"/>
              </a:srgbClr>
            </a:solidFill>
          </p:spPr>
          <p:txBody>
            <a:bodyPr/>
            <a:lstStyle/>
            <a:p/>
          </p:txBody>
        </p:sp>
        <p:sp>
          <p:nvSpPr>
            <p:cNvPr id="32" name="rc32"/>
            <p:cNvSpPr/>
            <p:nvPr/>
          </p:nvSpPr>
          <p:spPr>
            <a:xfrm>
              <a:off x="2712475" y="2448171"/>
              <a:ext cx="248247" cy="1558513"/>
            </a:xfrm>
            <a:prstGeom prst="rect">
              <a:avLst/>
            </a:prstGeom>
            <a:solidFill>
              <a:srgbClr val="80BD41">
                <a:alpha val="100000"/>
              </a:srgbClr>
            </a:solidFill>
          </p:spPr>
          <p:txBody>
            <a:bodyPr/>
            <a:lstStyle/>
            <a:p/>
          </p:txBody>
        </p:sp>
        <p:sp>
          <p:nvSpPr>
            <p:cNvPr id="33" name="rc33"/>
            <p:cNvSpPr/>
            <p:nvPr/>
          </p:nvSpPr>
          <p:spPr>
            <a:xfrm>
              <a:off x="2712475" y="2416365"/>
              <a:ext cx="248247" cy="31806"/>
            </a:xfrm>
            <a:prstGeom prst="rect">
              <a:avLst/>
            </a:prstGeom>
            <a:solidFill>
              <a:srgbClr val="1CABE2">
                <a:alpha val="100000"/>
              </a:srgbClr>
            </a:solidFill>
          </p:spPr>
          <p:txBody>
            <a:bodyPr/>
            <a:lstStyle/>
            <a:p/>
          </p:txBody>
        </p:sp>
        <p:sp>
          <p:nvSpPr>
            <p:cNvPr id="34" name="rc34"/>
            <p:cNvSpPr/>
            <p:nvPr/>
          </p:nvSpPr>
          <p:spPr>
            <a:xfrm>
              <a:off x="2988306" y="2467027"/>
              <a:ext cx="248247" cy="1539657"/>
            </a:xfrm>
            <a:prstGeom prst="rect">
              <a:avLst/>
            </a:prstGeom>
            <a:solidFill>
              <a:srgbClr val="80BD41">
                <a:alpha val="100000"/>
              </a:srgbClr>
            </a:solidFill>
          </p:spPr>
          <p:txBody>
            <a:bodyPr/>
            <a:lstStyle/>
            <a:p/>
          </p:txBody>
        </p:sp>
        <p:sp>
          <p:nvSpPr>
            <p:cNvPr id="35" name="rc35"/>
            <p:cNvSpPr/>
            <p:nvPr/>
          </p:nvSpPr>
          <p:spPr>
            <a:xfrm>
              <a:off x="2988306" y="2435600"/>
              <a:ext cx="248247" cy="31427"/>
            </a:xfrm>
            <a:prstGeom prst="rect">
              <a:avLst/>
            </a:prstGeom>
            <a:solidFill>
              <a:srgbClr val="1CABE2">
                <a:alpha val="100000"/>
              </a:srgbClr>
            </a:solidFill>
          </p:spPr>
          <p:txBody>
            <a:bodyPr/>
            <a:lstStyle/>
            <a:p/>
          </p:txBody>
        </p:sp>
        <p:sp>
          <p:nvSpPr>
            <p:cNvPr id="36" name="rc36"/>
            <p:cNvSpPr/>
            <p:nvPr/>
          </p:nvSpPr>
          <p:spPr>
            <a:xfrm>
              <a:off x="3264137" y="2486859"/>
              <a:ext cx="248247" cy="1519826"/>
            </a:xfrm>
            <a:prstGeom prst="rect">
              <a:avLst/>
            </a:prstGeom>
            <a:solidFill>
              <a:srgbClr val="80BD41">
                <a:alpha val="100000"/>
              </a:srgbClr>
            </a:solidFill>
          </p:spPr>
          <p:txBody>
            <a:bodyPr/>
            <a:lstStyle/>
            <a:p/>
          </p:txBody>
        </p:sp>
        <p:sp>
          <p:nvSpPr>
            <p:cNvPr id="37" name="rc37"/>
            <p:cNvSpPr/>
            <p:nvPr/>
          </p:nvSpPr>
          <p:spPr>
            <a:xfrm>
              <a:off x="3264137" y="2455847"/>
              <a:ext cx="248247" cy="31011"/>
            </a:xfrm>
            <a:prstGeom prst="rect">
              <a:avLst/>
            </a:prstGeom>
            <a:solidFill>
              <a:srgbClr val="1CABE2">
                <a:alpha val="100000"/>
              </a:srgbClr>
            </a:solidFill>
          </p:spPr>
          <p:txBody>
            <a:bodyPr/>
            <a:lstStyle/>
            <a:p/>
          </p:txBody>
        </p:sp>
        <p:sp>
          <p:nvSpPr>
            <p:cNvPr id="38" name="rc38"/>
            <p:cNvSpPr/>
            <p:nvPr/>
          </p:nvSpPr>
          <p:spPr>
            <a:xfrm>
              <a:off x="3539967" y="2506799"/>
              <a:ext cx="248247" cy="1499886"/>
            </a:xfrm>
            <a:prstGeom prst="rect">
              <a:avLst/>
            </a:prstGeom>
            <a:solidFill>
              <a:srgbClr val="80BD41">
                <a:alpha val="100000"/>
              </a:srgbClr>
            </a:solidFill>
          </p:spPr>
          <p:txBody>
            <a:bodyPr/>
            <a:lstStyle/>
            <a:p/>
          </p:txBody>
        </p:sp>
        <p:sp>
          <p:nvSpPr>
            <p:cNvPr id="39" name="rc39"/>
            <p:cNvSpPr/>
            <p:nvPr/>
          </p:nvSpPr>
          <p:spPr>
            <a:xfrm>
              <a:off x="3539967" y="2491645"/>
              <a:ext cx="248247" cy="15153"/>
            </a:xfrm>
            <a:prstGeom prst="rect">
              <a:avLst/>
            </a:prstGeom>
            <a:solidFill>
              <a:srgbClr val="1CABE2">
                <a:alpha val="100000"/>
              </a:srgbClr>
            </a:solidFill>
          </p:spPr>
          <p:txBody>
            <a:bodyPr/>
            <a:lstStyle/>
            <a:p/>
          </p:txBody>
        </p:sp>
        <p:sp>
          <p:nvSpPr>
            <p:cNvPr id="40" name="rc40"/>
            <p:cNvSpPr/>
            <p:nvPr/>
          </p:nvSpPr>
          <p:spPr>
            <a:xfrm>
              <a:off x="3815798" y="2535661"/>
              <a:ext cx="248247" cy="1471023"/>
            </a:xfrm>
            <a:prstGeom prst="rect">
              <a:avLst/>
            </a:prstGeom>
            <a:solidFill>
              <a:srgbClr val="80BD41">
                <a:alpha val="100000"/>
              </a:srgbClr>
            </a:solidFill>
          </p:spPr>
          <p:txBody>
            <a:bodyPr/>
            <a:lstStyle/>
            <a:p/>
          </p:txBody>
        </p:sp>
        <p:sp>
          <p:nvSpPr>
            <p:cNvPr id="41" name="rc41"/>
            <p:cNvSpPr/>
            <p:nvPr/>
          </p:nvSpPr>
          <p:spPr>
            <a:xfrm>
              <a:off x="3815798" y="2520796"/>
              <a:ext cx="248247" cy="14864"/>
            </a:xfrm>
            <a:prstGeom prst="rect">
              <a:avLst/>
            </a:prstGeom>
            <a:solidFill>
              <a:srgbClr val="1CABE2">
                <a:alpha val="100000"/>
              </a:srgbClr>
            </a:solidFill>
          </p:spPr>
          <p:txBody>
            <a:bodyPr/>
            <a:lstStyle/>
            <a:p/>
          </p:txBody>
        </p:sp>
        <p:sp>
          <p:nvSpPr>
            <p:cNvPr id="42" name="rc42"/>
            <p:cNvSpPr/>
            <p:nvPr/>
          </p:nvSpPr>
          <p:spPr>
            <a:xfrm>
              <a:off x="4091628" y="2546859"/>
              <a:ext cx="248247" cy="1459825"/>
            </a:xfrm>
            <a:prstGeom prst="rect">
              <a:avLst/>
            </a:prstGeom>
            <a:solidFill>
              <a:srgbClr val="80BD41">
                <a:alpha val="100000"/>
              </a:srgbClr>
            </a:solidFill>
          </p:spPr>
          <p:txBody>
            <a:bodyPr/>
            <a:lstStyle/>
            <a:p/>
          </p:txBody>
        </p:sp>
        <p:sp>
          <p:nvSpPr>
            <p:cNvPr id="43" name="rc43"/>
            <p:cNvSpPr/>
            <p:nvPr/>
          </p:nvSpPr>
          <p:spPr>
            <a:xfrm>
              <a:off x="4091628" y="2532121"/>
              <a:ext cx="248247" cy="14738"/>
            </a:xfrm>
            <a:prstGeom prst="rect">
              <a:avLst/>
            </a:prstGeom>
            <a:solidFill>
              <a:srgbClr val="1CABE2">
                <a:alpha val="100000"/>
              </a:srgbClr>
            </a:solidFill>
          </p:spPr>
          <p:txBody>
            <a:bodyPr/>
            <a:lstStyle/>
            <a:p/>
          </p:txBody>
        </p:sp>
        <p:sp>
          <p:nvSpPr>
            <p:cNvPr id="44" name="rc44"/>
            <p:cNvSpPr/>
            <p:nvPr/>
          </p:nvSpPr>
          <p:spPr>
            <a:xfrm>
              <a:off x="4367459" y="2545432"/>
              <a:ext cx="248247" cy="1461252"/>
            </a:xfrm>
            <a:prstGeom prst="rect">
              <a:avLst/>
            </a:prstGeom>
            <a:solidFill>
              <a:srgbClr val="80BD41">
                <a:alpha val="100000"/>
              </a:srgbClr>
            </a:solidFill>
          </p:spPr>
          <p:txBody>
            <a:bodyPr/>
            <a:lstStyle/>
            <a:p/>
          </p:txBody>
        </p:sp>
        <p:sp>
          <p:nvSpPr>
            <p:cNvPr id="45" name="rc45"/>
            <p:cNvSpPr/>
            <p:nvPr/>
          </p:nvSpPr>
          <p:spPr>
            <a:xfrm>
              <a:off x="4367459" y="2530676"/>
              <a:ext cx="248247" cy="14756"/>
            </a:xfrm>
            <a:prstGeom prst="rect">
              <a:avLst/>
            </a:prstGeom>
            <a:solidFill>
              <a:srgbClr val="1CABE2">
                <a:alpha val="100000"/>
              </a:srgbClr>
            </a:solidFill>
          </p:spPr>
          <p:txBody>
            <a:bodyPr/>
            <a:lstStyle/>
            <a:p/>
          </p:txBody>
        </p:sp>
        <p:sp>
          <p:nvSpPr>
            <p:cNvPr id="46" name="rc46"/>
            <p:cNvSpPr/>
            <p:nvPr/>
          </p:nvSpPr>
          <p:spPr>
            <a:xfrm>
              <a:off x="4643290" y="2558509"/>
              <a:ext cx="248247" cy="1448175"/>
            </a:xfrm>
            <a:prstGeom prst="rect">
              <a:avLst/>
            </a:prstGeom>
            <a:solidFill>
              <a:srgbClr val="80BD41">
                <a:alpha val="100000"/>
              </a:srgbClr>
            </a:solidFill>
          </p:spPr>
          <p:txBody>
            <a:bodyPr/>
            <a:lstStyle/>
            <a:p/>
          </p:txBody>
        </p:sp>
        <p:sp>
          <p:nvSpPr>
            <p:cNvPr id="47" name="rc47"/>
            <p:cNvSpPr/>
            <p:nvPr/>
          </p:nvSpPr>
          <p:spPr>
            <a:xfrm>
              <a:off x="4643290" y="2543879"/>
              <a:ext cx="248247" cy="14629"/>
            </a:xfrm>
            <a:prstGeom prst="rect">
              <a:avLst/>
            </a:prstGeom>
            <a:solidFill>
              <a:srgbClr val="1CABE2">
                <a:alpha val="100000"/>
              </a:srgbClr>
            </a:solidFill>
          </p:spPr>
          <p:txBody>
            <a:bodyPr/>
            <a:lstStyle/>
            <a:p/>
          </p:txBody>
        </p:sp>
        <p:sp>
          <p:nvSpPr>
            <p:cNvPr id="48" name="rc48"/>
            <p:cNvSpPr/>
            <p:nvPr/>
          </p:nvSpPr>
          <p:spPr>
            <a:xfrm>
              <a:off x="4919120" y="2597919"/>
              <a:ext cx="248247" cy="1408765"/>
            </a:xfrm>
            <a:prstGeom prst="rect">
              <a:avLst/>
            </a:prstGeom>
            <a:solidFill>
              <a:srgbClr val="80BD41">
                <a:alpha val="100000"/>
              </a:srgbClr>
            </a:solidFill>
          </p:spPr>
          <p:txBody>
            <a:bodyPr/>
            <a:lstStyle/>
            <a:p/>
          </p:txBody>
        </p:sp>
        <p:sp>
          <p:nvSpPr>
            <p:cNvPr id="49" name="rc49"/>
            <p:cNvSpPr/>
            <p:nvPr/>
          </p:nvSpPr>
          <p:spPr>
            <a:xfrm>
              <a:off x="4919120" y="2583687"/>
              <a:ext cx="248247" cy="14232"/>
            </a:xfrm>
            <a:prstGeom prst="rect">
              <a:avLst/>
            </a:prstGeom>
            <a:solidFill>
              <a:srgbClr val="1CABE2">
                <a:alpha val="100000"/>
              </a:srgbClr>
            </a:solidFill>
          </p:spPr>
          <p:txBody>
            <a:bodyPr/>
            <a:lstStyle/>
            <a:p/>
          </p:txBody>
        </p:sp>
        <p:sp>
          <p:nvSpPr>
            <p:cNvPr id="50" name="rc50"/>
            <p:cNvSpPr/>
            <p:nvPr/>
          </p:nvSpPr>
          <p:spPr>
            <a:xfrm>
              <a:off x="5194951" y="2641990"/>
              <a:ext cx="248247" cy="1364695"/>
            </a:xfrm>
            <a:prstGeom prst="rect">
              <a:avLst/>
            </a:prstGeom>
            <a:solidFill>
              <a:srgbClr val="80BD41">
                <a:alpha val="100000"/>
              </a:srgbClr>
            </a:solidFill>
          </p:spPr>
          <p:txBody>
            <a:bodyPr/>
            <a:lstStyle/>
            <a:p/>
          </p:txBody>
        </p:sp>
        <p:sp>
          <p:nvSpPr>
            <p:cNvPr id="51" name="rc51"/>
            <p:cNvSpPr/>
            <p:nvPr/>
          </p:nvSpPr>
          <p:spPr>
            <a:xfrm>
              <a:off x="5194951" y="2628209"/>
              <a:ext cx="248247" cy="13780"/>
            </a:xfrm>
            <a:prstGeom prst="rect">
              <a:avLst/>
            </a:prstGeom>
            <a:solidFill>
              <a:srgbClr val="1CABE2">
                <a:alpha val="100000"/>
              </a:srgbClr>
            </a:solidFill>
          </p:spPr>
          <p:txBody>
            <a:bodyPr/>
            <a:lstStyle/>
            <a:p/>
          </p:txBody>
        </p:sp>
        <p:sp>
          <p:nvSpPr>
            <p:cNvPr id="52" name="rc52"/>
            <p:cNvSpPr/>
            <p:nvPr/>
          </p:nvSpPr>
          <p:spPr>
            <a:xfrm>
              <a:off x="5470781" y="2679937"/>
              <a:ext cx="248247" cy="1326747"/>
            </a:xfrm>
            <a:prstGeom prst="rect">
              <a:avLst/>
            </a:prstGeom>
            <a:solidFill>
              <a:srgbClr val="80BD41">
                <a:alpha val="100000"/>
              </a:srgbClr>
            </a:solidFill>
          </p:spPr>
          <p:txBody>
            <a:bodyPr/>
            <a:lstStyle/>
            <a:p/>
          </p:txBody>
        </p:sp>
        <p:sp>
          <p:nvSpPr>
            <p:cNvPr id="53" name="rc53"/>
            <p:cNvSpPr/>
            <p:nvPr/>
          </p:nvSpPr>
          <p:spPr>
            <a:xfrm>
              <a:off x="5470781" y="2666535"/>
              <a:ext cx="248247" cy="13401"/>
            </a:xfrm>
            <a:prstGeom prst="rect">
              <a:avLst/>
            </a:prstGeom>
            <a:solidFill>
              <a:srgbClr val="1CABE2">
                <a:alpha val="100000"/>
              </a:srgbClr>
            </a:solidFill>
          </p:spPr>
          <p:txBody>
            <a:bodyPr/>
            <a:lstStyle/>
            <a:p/>
          </p:txBody>
        </p:sp>
        <p:sp>
          <p:nvSpPr>
            <p:cNvPr id="54" name="rc54"/>
            <p:cNvSpPr/>
            <p:nvPr/>
          </p:nvSpPr>
          <p:spPr>
            <a:xfrm>
              <a:off x="5746612" y="2734374"/>
              <a:ext cx="248247" cy="1272310"/>
            </a:xfrm>
            <a:prstGeom prst="rect">
              <a:avLst/>
            </a:prstGeom>
            <a:solidFill>
              <a:srgbClr val="80BD41">
                <a:alpha val="100000"/>
              </a:srgbClr>
            </a:solidFill>
          </p:spPr>
          <p:txBody>
            <a:bodyPr/>
            <a:lstStyle/>
            <a:p/>
          </p:txBody>
        </p:sp>
        <p:sp>
          <p:nvSpPr>
            <p:cNvPr id="55" name="rc55"/>
            <p:cNvSpPr/>
            <p:nvPr/>
          </p:nvSpPr>
          <p:spPr>
            <a:xfrm>
              <a:off x="5746612" y="2721515"/>
              <a:ext cx="248247" cy="12859"/>
            </a:xfrm>
            <a:prstGeom prst="rect">
              <a:avLst/>
            </a:prstGeom>
            <a:solidFill>
              <a:srgbClr val="1CABE2">
                <a:alpha val="100000"/>
              </a:srgbClr>
            </a:solidFill>
          </p:spPr>
          <p:txBody>
            <a:bodyPr/>
            <a:lstStyle/>
            <a:p/>
          </p:txBody>
        </p:sp>
        <p:sp>
          <p:nvSpPr>
            <p:cNvPr id="56" name="rc56"/>
            <p:cNvSpPr/>
            <p:nvPr/>
          </p:nvSpPr>
          <p:spPr>
            <a:xfrm>
              <a:off x="6022443" y="2772448"/>
              <a:ext cx="248247" cy="1234236"/>
            </a:xfrm>
            <a:prstGeom prst="rect">
              <a:avLst/>
            </a:prstGeom>
            <a:solidFill>
              <a:srgbClr val="80BD41">
                <a:alpha val="100000"/>
              </a:srgbClr>
            </a:solidFill>
          </p:spPr>
          <p:txBody>
            <a:bodyPr/>
            <a:lstStyle/>
            <a:p/>
          </p:txBody>
        </p:sp>
        <p:sp>
          <p:nvSpPr>
            <p:cNvPr id="57" name="rc57"/>
            <p:cNvSpPr/>
            <p:nvPr/>
          </p:nvSpPr>
          <p:spPr>
            <a:xfrm>
              <a:off x="6022443" y="2759986"/>
              <a:ext cx="248247" cy="12462"/>
            </a:xfrm>
            <a:prstGeom prst="rect">
              <a:avLst/>
            </a:prstGeom>
            <a:solidFill>
              <a:srgbClr val="1CABE2">
                <a:alpha val="100000"/>
              </a:srgbClr>
            </a:solidFill>
          </p:spPr>
          <p:txBody>
            <a:bodyPr/>
            <a:lstStyle/>
            <a:p/>
          </p:txBody>
        </p:sp>
        <p:sp>
          <p:nvSpPr>
            <p:cNvPr id="58" name="rc58"/>
            <p:cNvSpPr/>
            <p:nvPr/>
          </p:nvSpPr>
          <p:spPr>
            <a:xfrm>
              <a:off x="6298273" y="2838734"/>
              <a:ext cx="248247" cy="1167950"/>
            </a:xfrm>
            <a:prstGeom prst="rect">
              <a:avLst/>
            </a:prstGeom>
            <a:solidFill>
              <a:srgbClr val="80BD41">
                <a:alpha val="100000"/>
              </a:srgbClr>
            </a:solidFill>
          </p:spPr>
          <p:txBody>
            <a:bodyPr/>
            <a:lstStyle/>
            <a:p/>
          </p:txBody>
        </p:sp>
        <p:sp>
          <p:nvSpPr>
            <p:cNvPr id="59" name="rc59"/>
            <p:cNvSpPr/>
            <p:nvPr/>
          </p:nvSpPr>
          <p:spPr>
            <a:xfrm>
              <a:off x="6298273" y="2802611"/>
              <a:ext cx="248247" cy="36123"/>
            </a:xfrm>
            <a:prstGeom prst="rect">
              <a:avLst/>
            </a:prstGeom>
            <a:solidFill>
              <a:srgbClr val="1CABE2">
                <a:alpha val="100000"/>
              </a:srgbClr>
            </a:solidFill>
          </p:spPr>
          <p:txBody>
            <a:bodyPr/>
            <a:lstStyle/>
            <a:p/>
          </p:txBody>
        </p:sp>
        <p:sp>
          <p:nvSpPr>
            <p:cNvPr id="60" name="rc60"/>
            <p:cNvSpPr/>
            <p:nvPr/>
          </p:nvSpPr>
          <p:spPr>
            <a:xfrm>
              <a:off x="6574104" y="2878975"/>
              <a:ext cx="248247" cy="1127709"/>
            </a:xfrm>
            <a:prstGeom prst="rect">
              <a:avLst/>
            </a:prstGeom>
            <a:solidFill>
              <a:srgbClr val="80BD41">
                <a:alpha val="100000"/>
              </a:srgbClr>
            </a:solidFill>
          </p:spPr>
          <p:txBody>
            <a:bodyPr/>
            <a:lstStyle/>
            <a:p/>
          </p:txBody>
        </p:sp>
        <p:sp>
          <p:nvSpPr>
            <p:cNvPr id="61" name="rc61"/>
            <p:cNvSpPr/>
            <p:nvPr/>
          </p:nvSpPr>
          <p:spPr>
            <a:xfrm>
              <a:off x="6574104" y="2844098"/>
              <a:ext cx="248247" cy="34876"/>
            </a:xfrm>
            <a:prstGeom prst="rect">
              <a:avLst/>
            </a:prstGeom>
            <a:solidFill>
              <a:srgbClr val="1CABE2">
                <a:alpha val="100000"/>
              </a:srgbClr>
            </a:solidFill>
          </p:spPr>
          <p:txBody>
            <a:bodyPr/>
            <a:lstStyle/>
            <a:p/>
          </p:txBody>
        </p:sp>
        <p:sp>
          <p:nvSpPr>
            <p:cNvPr id="62" name="rc62"/>
            <p:cNvSpPr/>
            <p:nvPr/>
          </p:nvSpPr>
          <p:spPr>
            <a:xfrm>
              <a:off x="6849934" y="2909716"/>
              <a:ext cx="248247" cy="1096968"/>
            </a:xfrm>
            <a:prstGeom prst="rect">
              <a:avLst/>
            </a:prstGeom>
            <a:solidFill>
              <a:srgbClr val="80BD41">
                <a:alpha val="100000"/>
              </a:srgbClr>
            </a:solidFill>
          </p:spPr>
          <p:txBody>
            <a:bodyPr/>
            <a:lstStyle/>
            <a:p/>
          </p:txBody>
        </p:sp>
        <p:sp>
          <p:nvSpPr>
            <p:cNvPr id="63" name="rc63"/>
            <p:cNvSpPr/>
            <p:nvPr/>
          </p:nvSpPr>
          <p:spPr>
            <a:xfrm>
              <a:off x="6849934" y="2875796"/>
              <a:ext cx="248247" cy="33919"/>
            </a:xfrm>
            <a:prstGeom prst="rect">
              <a:avLst/>
            </a:prstGeom>
            <a:solidFill>
              <a:srgbClr val="1CABE2">
                <a:alpha val="100000"/>
              </a:srgbClr>
            </a:solidFill>
          </p:spPr>
          <p:txBody>
            <a:bodyPr/>
            <a:lstStyle/>
            <a:p/>
          </p:txBody>
        </p:sp>
        <p:sp>
          <p:nvSpPr>
            <p:cNvPr id="64" name="rc64"/>
            <p:cNvSpPr/>
            <p:nvPr/>
          </p:nvSpPr>
          <p:spPr>
            <a:xfrm>
              <a:off x="7125765" y="2994154"/>
              <a:ext cx="248247" cy="1012530"/>
            </a:xfrm>
            <a:prstGeom prst="rect">
              <a:avLst/>
            </a:prstGeom>
            <a:solidFill>
              <a:srgbClr val="80BD41">
                <a:alpha val="100000"/>
              </a:srgbClr>
            </a:solidFill>
          </p:spPr>
          <p:txBody>
            <a:bodyPr/>
            <a:lstStyle/>
            <a:p/>
          </p:txBody>
        </p:sp>
        <p:sp>
          <p:nvSpPr>
            <p:cNvPr id="65" name="rc65"/>
            <p:cNvSpPr/>
            <p:nvPr/>
          </p:nvSpPr>
          <p:spPr>
            <a:xfrm>
              <a:off x="7125765" y="2906104"/>
              <a:ext cx="248247" cy="88050"/>
            </a:xfrm>
            <a:prstGeom prst="rect">
              <a:avLst/>
            </a:prstGeom>
            <a:solidFill>
              <a:srgbClr val="1CABE2">
                <a:alpha val="100000"/>
              </a:srgbClr>
            </a:solidFill>
          </p:spPr>
          <p:txBody>
            <a:bodyPr/>
            <a:lstStyle/>
            <a:p/>
          </p:txBody>
        </p:sp>
        <p:sp>
          <p:nvSpPr>
            <p:cNvPr id="66" name="rc66"/>
            <p:cNvSpPr/>
            <p:nvPr/>
          </p:nvSpPr>
          <p:spPr>
            <a:xfrm>
              <a:off x="7401596" y="3013317"/>
              <a:ext cx="248247" cy="993367"/>
            </a:xfrm>
            <a:prstGeom prst="rect">
              <a:avLst/>
            </a:prstGeom>
            <a:solidFill>
              <a:srgbClr val="80BD41">
                <a:alpha val="100000"/>
              </a:srgbClr>
            </a:solidFill>
          </p:spPr>
          <p:txBody>
            <a:bodyPr/>
            <a:lstStyle/>
            <a:p/>
          </p:txBody>
        </p:sp>
        <p:sp>
          <p:nvSpPr>
            <p:cNvPr id="67" name="rc67"/>
            <p:cNvSpPr/>
            <p:nvPr/>
          </p:nvSpPr>
          <p:spPr>
            <a:xfrm>
              <a:off x="7401596" y="2926929"/>
              <a:ext cx="248247" cy="86388"/>
            </a:xfrm>
            <a:prstGeom prst="rect">
              <a:avLst/>
            </a:prstGeom>
            <a:solidFill>
              <a:srgbClr val="1CABE2">
                <a:alpha val="100000"/>
              </a:srgbClr>
            </a:solidFill>
          </p:spPr>
          <p:txBody>
            <a:bodyPr/>
            <a:lstStyle/>
            <a:p/>
          </p:txBody>
        </p:sp>
        <p:sp>
          <p:nvSpPr>
            <p:cNvPr id="68" name="rc68"/>
            <p:cNvSpPr/>
            <p:nvPr/>
          </p:nvSpPr>
          <p:spPr>
            <a:xfrm>
              <a:off x="7677426" y="3029573"/>
              <a:ext cx="248247" cy="977112"/>
            </a:xfrm>
            <a:prstGeom prst="rect">
              <a:avLst/>
            </a:prstGeom>
            <a:solidFill>
              <a:srgbClr val="80BD41">
                <a:alpha val="100000"/>
              </a:srgbClr>
            </a:solidFill>
          </p:spPr>
          <p:txBody>
            <a:bodyPr/>
            <a:lstStyle/>
            <a:p/>
          </p:txBody>
        </p:sp>
        <p:sp>
          <p:nvSpPr>
            <p:cNvPr id="69" name="rc69"/>
            <p:cNvSpPr/>
            <p:nvPr/>
          </p:nvSpPr>
          <p:spPr>
            <a:xfrm>
              <a:off x="7677426" y="2944611"/>
              <a:ext cx="248247" cy="84961"/>
            </a:xfrm>
            <a:prstGeom prst="rect">
              <a:avLst/>
            </a:prstGeom>
            <a:solidFill>
              <a:srgbClr val="1CABE2">
                <a:alpha val="100000"/>
              </a:srgbClr>
            </a:solidFill>
          </p:spPr>
          <p:txBody>
            <a:bodyPr/>
            <a:lstStyle/>
            <a:p/>
          </p:txBody>
        </p:sp>
        <p:sp>
          <p:nvSpPr>
            <p:cNvPr id="70" name="rc70"/>
            <p:cNvSpPr/>
            <p:nvPr/>
          </p:nvSpPr>
          <p:spPr>
            <a:xfrm>
              <a:off x="7953257" y="3046803"/>
              <a:ext cx="248247" cy="959881"/>
            </a:xfrm>
            <a:prstGeom prst="rect">
              <a:avLst/>
            </a:prstGeom>
            <a:solidFill>
              <a:srgbClr val="80BD41">
                <a:alpha val="100000"/>
              </a:srgbClr>
            </a:solidFill>
          </p:spPr>
          <p:txBody>
            <a:bodyPr/>
            <a:lstStyle/>
            <a:p/>
          </p:txBody>
        </p:sp>
        <p:sp>
          <p:nvSpPr>
            <p:cNvPr id="71" name="rc71"/>
            <p:cNvSpPr/>
            <p:nvPr/>
          </p:nvSpPr>
          <p:spPr>
            <a:xfrm>
              <a:off x="7953257" y="2963341"/>
              <a:ext cx="248247" cy="83462"/>
            </a:xfrm>
            <a:prstGeom prst="rect">
              <a:avLst/>
            </a:prstGeom>
            <a:solidFill>
              <a:srgbClr val="1CABE2">
                <a:alpha val="100000"/>
              </a:srgbClr>
            </a:solidFill>
          </p:spPr>
          <p:txBody>
            <a:bodyPr/>
            <a:lstStyle/>
            <a:p/>
          </p:txBody>
        </p:sp>
        <p:sp>
          <p:nvSpPr>
            <p:cNvPr id="72" name="pl72"/>
            <p:cNvSpPr/>
            <p:nvPr/>
          </p:nvSpPr>
          <p:spPr>
            <a:xfrm>
              <a:off x="1457446" y="1226758"/>
              <a:ext cx="6619934" cy="196560"/>
            </a:xfrm>
            <a:custGeom>
              <a:avLst/>
              <a:pathLst>
                <a:path w="6619934" h="196560">
                  <a:moveTo>
                    <a:pt x="0" y="56160"/>
                  </a:moveTo>
                  <a:lnTo>
                    <a:pt x="275830" y="84240"/>
                  </a:lnTo>
                  <a:lnTo>
                    <a:pt x="551661" y="84240"/>
                  </a:lnTo>
                  <a:lnTo>
                    <a:pt x="827491" y="28080"/>
                  </a:lnTo>
                  <a:lnTo>
                    <a:pt x="1103322" y="28080"/>
                  </a:lnTo>
                  <a:lnTo>
                    <a:pt x="1379153" y="28080"/>
                  </a:lnTo>
                  <a:lnTo>
                    <a:pt x="1654983" y="28080"/>
                  </a:lnTo>
                  <a:lnTo>
                    <a:pt x="1930814" y="28080"/>
                  </a:lnTo>
                  <a:lnTo>
                    <a:pt x="2206644" y="0"/>
                  </a:lnTo>
                  <a:lnTo>
                    <a:pt x="2482475" y="0"/>
                  </a:lnTo>
                  <a:lnTo>
                    <a:pt x="2758306" y="0"/>
                  </a:lnTo>
                  <a:lnTo>
                    <a:pt x="3034136" y="0"/>
                  </a:lnTo>
                  <a:lnTo>
                    <a:pt x="3309967" y="0"/>
                  </a:lnTo>
                  <a:lnTo>
                    <a:pt x="3585797" y="0"/>
                  </a:lnTo>
                  <a:lnTo>
                    <a:pt x="3861628" y="0"/>
                  </a:lnTo>
                  <a:lnTo>
                    <a:pt x="4137459" y="0"/>
                  </a:lnTo>
                  <a:lnTo>
                    <a:pt x="4413289" y="0"/>
                  </a:lnTo>
                  <a:lnTo>
                    <a:pt x="4689120" y="0"/>
                  </a:lnTo>
                  <a:lnTo>
                    <a:pt x="4964950" y="56160"/>
                  </a:lnTo>
                  <a:lnTo>
                    <a:pt x="5240781" y="56160"/>
                  </a:lnTo>
                  <a:lnTo>
                    <a:pt x="5516612" y="56160"/>
                  </a:lnTo>
                  <a:lnTo>
                    <a:pt x="5792442" y="196560"/>
                  </a:lnTo>
                  <a:lnTo>
                    <a:pt x="6068273" y="196560"/>
                  </a:lnTo>
                  <a:lnTo>
                    <a:pt x="6344103" y="196560"/>
                  </a:lnTo>
                  <a:lnTo>
                    <a:pt x="6619934" y="196560"/>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4" name="tx74"/>
            <p:cNvSpPr/>
            <p:nvPr/>
          </p:nvSpPr>
          <p:spPr>
            <a:xfrm>
              <a:off x="277630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63793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691376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746543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801709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1339893" y="21859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932.8</a:t>
              </a:r>
            </a:p>
          </p:txBody>
        </p:sp>
        <p:sp>
          <p:nvSpPr>
            <p:cNvPr id="84" name="tx84"/>
            <p:cNvSpPr/>
            <p:nvPr/>
          </p:nvSpPr>
          <p:spPr>
            <a:xfrm>
              <a:off x="2719046" y="22804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880.5</a:t>
              </a:r>
            </a:p>
          </p:txBody>
        </p:sp>
        <p:sp>
          <p:nvSpPr>
            <p:cNvPr id="85" name="tx85"/>
            <p:cNvSpPr/>
            <p:nvPr/>
          </p:nvSpPr>
          <p:spPr>
            <a:xfrm>
              <a:off x="4098199" y="23961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816.4</a:t>
              </a:r>
            </a:p>
          </p:txBody>
        </p:sp>
        <p:sp>
          <p:nvSpPr>
            <p:cNvPr id="86" name="tx86"/>
            <p:cNvSpPr/>
            <p:nvPr/>
          </p:nvSpPr>
          <p:spPr>
            <a:xfrm>
              <a:off x="5516529" y="2531756"/>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742</a:t>
              </a:r>
            </a:p>
          </p:txBody>
        </p:sp>
        <p:sp>
          <p:nvSpPr>
            <p:cNvPr id="87" name="tx87"/>
            <p:cNvSpPr/>
            <p:nvPr/>
          </p:nvSpPr>
          <p:spPr>
            <a:xfrm>
              <a:off x="6580674" y="27081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643.7</a:t>
              </a:r>
            </a:p>
          </p:txBody>
        </p:sp>
        <p:sp>
          <p:nvSpPr>
            <p:cNvPr id="88" name="tx88"/>
            <p:cNvSpPr/>
            <p:nvPr/>
          </p:nvSpPr>
          <p:spPr>
            <a:xfrm>
              <a:off x="6856505" y="27398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626.1</a:t>
              </a:r>
            </a:p>
          </p:txBody>
        </p:sp>
        <p:sp>
          <p:nvSpPr>
            <p:cNvPr id="89" name="tx89"/>
            <p:cNvSpPr/>
            <p:nvPr/>
          </p:nvSpPr>
          <p:spPr>
            <a:xfrm>
              <a:off x="7132335" y="27701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609.4</a:t>
              </a:r>
            </a:p>
          </p:txBody>
        </p:sp>
        <p:sp>
          <p:nvSpPr>
            <p:cNvPr id="90" name="tx90"/>
            <p:cNvSpPr/>
            <p:nvPr/>
          </p:nvSpPr>
          <p:spPr>
            <a:xfrm>
              <a:off x="7408166" y="27910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597.8</a:t>
              </a:r>
            </a:p>
          </p:txBody>
        </p:sp>
        <p:sp>
          <p:nvSpPr>
            <p:cNvPr id="91" name="tx91"/>
            <p:cNvSpPr/>
            <p:nvPr/>
          </p:nvSpPr>
          <p:spPr>
            <a:xfrm>
              <a:off x="7723173" y="280868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588</a:t>
              </a:r>
            </a:p>
          </p:txBody>
        </p:sp>
        <p:sp>
          <p:nvSpPr>
            <p:cNvPr id="92" name="tx92"/>
            <p:cNvSpPr/>
            <p:nvPr/>
          </p:nvSpPr>
          <p:spPr>
            <a:xfrm>
              <a:off x="7959827" y="282856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577.7</a:t>
              </a:r>
            </a:p>
          </p:txBody>
        </p:sp>
        <p:sp>
          <p:nvSpPr>
            <p:cNvPr id="93" name="pl93"/>
            <p:cNvSpPr/>
            <p:nvPr/>
          </p:nvSpPr>
          <p:spPr>
            <a:xfrm>
              <a:off x="1457446"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39893" y="31545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904.8</a:t>
              </a:r>
            </a:p>
          </p:txBody>
        </p:sp>
        <p:sp>
          <p:nvSpPr>
            <p:cNvPr id="104" name="tx104"/>
            <p:cNvSpPr/>
            <p:nvPr/>
          </p:nvSpPr>
          <p:spPr>
            <a:xfrm>
              <a:off x="1405195" y="231210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05" name="tx105"/>
            <p:cNvSpPr/>
            <p:nvPr/>
          </p:nvSpPr>
          <p:spPr>
            <a:xfrm>
              <a:off x="2719046" y="31923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862.9</a:t>
              </a:r>
            </a:p>
          </p:txBody>
        </p:sp>
        <p:sp>
          <p:nvSpPr>
            <p:cNvPr id="106" name="tx106"/>
            <p:cNvSpPr/>
            <p:nvPr/>
          </p:nvSpPr>
          <p:spPr>
            <a:xfrm>
              <a:off x="2745171" y="23972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07" name="tx107"/>
            <p:cNvSpPr/>
            <p:nvPr/>
          </p:nvSpPr>
          <p:spPr>
            <a:xfrm>
              <a:off x="4098199" y="32417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808.2</a:t>
              </a:r>
            </a:p>
          </p:txBody>
        </p:sp>
        <p:sp>
          <p:nvSpPr>
            <p:cNvPr id="108" name="tx108"/>
            <p:cNvSpPr/>
            <p:nvPr/>
          </p:nvSpPr>
          <p:spPr>
            <a:xfrm>
              <a:off x="4150450" y="25044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a:t>
              </a:r>
            </a:p>
          </p:txBody>
        </p:sp>
        <p:sp>
          <p:nvSpPr>
            <p:cNvPr id="109" name="tx109"/>
            <p:cNvSpPr/>
            <p:nvPr/>
          </p:nvSpPr>
          <p:spPr>
            <a:xfrm>
              <a:off x="5477352" y="33082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734.6</a:t>
              </a:r>
            </a:p>
          </p:txBody>
        </p:sp>
        <p:sp>
          <p:nvSpPr>
            <p:cNvPr id="110" name="tx110"/>
            <p:cNvSpPr/>
            <p:nvPr/>
          </p:nvSpPr>
          <p:spPr>
            <a:xfrm>
              <a:off x="5529603" y="2639610"/>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11" name="tx111"/>
            <p:cNvSpPr/>
            <p:nvPr/>
          </p:nvSpPr>
          <p:spPr>
            <a:xfrm>
              <a:off x="6580674" y="34077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624.4</a:t>
              </a:r>
            </a:p>
          </p:txBody>
        </p:sp>
        <p:sp>
          <p:nvSpPr>
            <p:cNvPr id="112" name="tx112"/>
            <p:cNvSpPr/>
            <p:nvPr/>
          </p:nvSpPr>
          <p:spPr>
            <a:xfrm>
              <a:off x="6606800" y="28264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13" name="tx113"/>
            <p:cNvSpPr/>
            <p:nvPr/>
          </p:nvSpPr>
          <p:spPr>
            <a:xfrm>
              <a:off x="6856505" y="34231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607.4</a:t>
              </a:r>
            </a:p>
          </p:txBody>
        </p:sp>
        <p:sp>
          <p:nvSpPr>
            <p:cNvPr id="114" name="tx114"/>
            <p:cNvSpPr/>
            <p:nvPr/>
          </p:nvSpPr>
          <p:spPr>
            <a:xfrm>
              <a:off x="6882630" y="28577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15" name="tx115"/>
            <p:cNvSpPr/>
            <p:nvPr/>
          </p:nvSpPr>
          <p:spPr>
            <a:xfrm>
              <a:off x="7132335" y="34653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560.6</a:t>
              </a:r>
            </a:p>
          </p:txBody>
        </p:sp>
        <p:sp>
          <p:nvSpPr>
            <p:cNvPr id="116" name="tx116"/>
            <p:cNvSpPr/>
            <p:nvPr/>
          </p:nvSpPr>
          <p:spPr>
            <a:xfrm>
              <a:off x="7158461" y="29150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48.8</a:t>
              </a:r>
            </a:p>
          </p:txBody>
        </p:sp>
        <p:sp>
          <p:nvSpPr>
            <p:cNvPr id="117" name="tx117"/>
            <p:cNvSpPr/>
            <p:nvPr/>
          </p:nvSpPr>
          <p:spPr>
            <a:xfrm>
              <a:off x="7447343" y="347495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550</a:t>
              </a:r>
            </a:p>
          </p:txBody>
        </p:sp>
        <p:sp>
          <p:nvSpPr>
            <p:cNvPr id="118" name="tx118"/>
            <p:cNvSpPr/>
            <p:nvPr/>
          </p:nvSpPr>
          <p:spPr>
            <a:xfrm>
              <a:off x="7434291" y="29350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47.8</a:t>
              </a:r>
            </a:p>
          </p:txBody>
        </p:sp>
        <p:sp>
          <p:nvSpPr>
            <p:cNvPr id="119" name="tx119"/>
            <p:cNvSpPr/>
            <p:nvPr/>
          </p:nvSpPr>
          <p:spPr>
            <a:xfrm>
              <a:off x="7723173" y="348308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541</a:t>
              </a:r>
            </a:p>
          </p:txBody>
        </p:sp>
        <p:sp>
          <p:nvSpPr>
            <p:cNvPr id="120" name="tx120"/>
            <p:cNvSpPr/>
            <p:nvPr/>
          </p:nvSpPr>
          <p:spPr>
            <a:xfrm>
              <a:off x="7749299" y="2953466"/>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1" name="tx121"/>
            <p:cNvSpPr/>
            <p:nvPr/>
          </p:nvSpPr>
          <p:spPr>
            <a:xfrm>
              <a:off x="7959827" y="34916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531.5</a:t>
              </a:r>
            </a:p>
          </p:txBody>
        </p:sp>
        <p:sp>
          <p:nvSpPr>
            <p:cNvPr id="122" name="tx122"/>
            <p:cNvSpPr/>
            <p:nvPr/>
          </p:nvSpPr>
          <p:spPr>
            <a:xfrm>
              <a:off x="7985953" y="29700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46.2</a:t>
              </a:r>
            </a:p>
          </p:txBody>
        </p:sp>
        <p:sp>
          <p:nvSpPr>
            <p:cNvPr id="123" name="tx123"/>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305149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5" name="tx125"/>
            <p:cNvSpPr/>
            <p:nvPr/>
          </p:nvSpPr>
          <p:spPr>
            <a:xfrm>
              <a:off x="577692" y="213033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6" name="tx126"/>
            <p:cNvSpPr/>
            <p:nvPr/>
          </p:nvSpPr>
          <p:spPr>
            <a:xfrm>
              <a:off x="577692" y="122726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52747" y="4909475"/>
              <a:ext cx="201456" cy="201456"/>
            </a:xfrm>
            <a:prstGeom prst="rect">
              <a:avLst/>
            </a:prstGeom>
            <a:solidFill>
              <a:srgbClr val="1CABE2">
                <a:alpha val="100000"/>
              </a:srgbClr>
            </a:solidFill>
          </p:spPr>
          <p:txBody>
            <a:bodyPr/>
            <a:lstStyle/>
            <a:p/>
          </p:txBody>
        </p:sp>
        <p:sp>
          <p:nvSpPr>
            <p:cNvPr id="147" name="rc147"/>
            <p:cNvSpPr/>
            <p:nvPr/>
          </p:nvSpPr>
          <p:spPr>
            <a:xfrm>
              <a:off x="5657835" y="4909475"/>
              <a:ext cx="201456" cy="201456"/>
            </a:xfrm>
            <a:prstGeom prst="rect">
              <a:avLst/>
            </a:prstGeom>
            <a:solidFill>
              <a:srgbClr val="80BD41">
                <a:alpha val="100000"/>
              </a:srgbClr>
            </a:solidFill>
          </p:spPr>
          <p:txBody>
            <a:bodyPr/>
            <a:lstStyle/>
            <a:p/>
          </p:txBody>
        </p:sp>
        <p:sp>
          <p:nvSpPr>
            <p:cNvPr id="148" name="tx148"/>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89913" y="661760"/>
              <a:ext cx="153790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Thailand, 2000-2024</a:t>
              </a:r>
            </a:p>
          </p:txBody>
        </p:sp>
        <p:sp>
          <p:nvSpPr>
            <p:cNvPr id="152" name="pl152"/>
            <p:cNvSpPr/>
            <p:nvPr/>
          </p:nvSpPr>
          <p:spPr>
            <a:xfrm>
              <a:off x="234953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38194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41436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44677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36573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39815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43056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33322" y="5774644"/>
              <a:ext cx="6344896" cy="162162"/>
            </a:xfrm>
            <a:prstGeom prst="rect">
              <a:avLst/>
            </a:prstGeom>
            <a:solidFill>
              <a:srgbClr val="80BD41">
                <a:alpha val="100000"/>
              </a:srgbClr>
            </a:solidFill>
          </p:spPr>
          <p:txBody>
            <a:bodyPr/>
            <a:lstStyle/>
            <a:p/>
          </p:txBody>
        </p:sp>
        <p:sp>
          <p:nvSpPr>
            <p:cNvPr id="164" name="rc164"/>
            <p:cNvSpPr/>
            <p:nvPr/>
          </p:nvSpPr>
          <p:spPr>
            <a:xfrm>
              <a:off x="7678218" y="5774644"/>
              <a:ext cx="196229" cy="162162"/>
            </a:xfrm>
            <a:prstGeom prst="rect">
              <a:avLst/>
            </a:prstGeom>
            <a:solidFill>
              <a:srgbClr val="1CABE2">
                <a:alpha val="100000"/>
              </a:srgbClr>
            </a:solidFill>
          </p:spPr>
          <p:txBody>
            <a:bodyPr/>
            <a:lstStyle/>
            <a:p/>
          </p:txBody>
        </p:sp>
        <p:sp>
          <p:nvSpPr>
            <p:cNvPr id="165" name="rc165"/>
            <p:cNvSpPr/>
            <p:nvPr/>
          </p:nvSpPr>
          <p:spPr>
            <a:xfrm>
              <a:off x="1333322" y="5571941"/>
              <a:ext cx="5497582" cy="162162"/>
            </a:xfrm>
            <a:prstGeom prst="rect">
              <a:avLst/>
            </a:prstGeom>
            <a:solidFill>
              <a:srgbClr val="80BD41">
                <a:alpha val="100000"/>
              </a:srgbClr>
            </a:solidFill>
          </p:spPr>
          <p:txBody>
            <a:bodyPr/>
            <a:lstStyle/>
            <a:p/>
          </p:txBody>
        </p:sp>
        <p:sp>
          <p:nvSpPr>
            <p:cNvPr id="166" name="rc166"/>
            <p:cNvSpPr/>
            <p:nvPr/>
          </p:nvSpPr>
          <p:spPr>
            <a:xfrm>
              <a:off x="6830904" y="5571941"/>
              <a:ext cx="478024" cy="162162"/>
            </a:xfrm>
            <a:prstGeom prst="rect">
              <a:avLst/>
            </a:prstGeom>
            <a:solidFill>
              <a:srgbClr val="1CABE2">
                <a:alpha val="100000"/>
              </a:srgbClr>
            </a:solidFill>
          </p:spPr>
          <p:txBody>
            <a:bodyPr/>
            <a:lstStyle/>
            <a:p/>
          </p:txBody>
        </p:sp>
        <p:sp>
          <p:nvSpPr>
            <p:cNvPr id="167" name="rc167"/>
            <p:cNvSpPr/>
            <p:nvPr/>
          </p:nvSpPr>
          <p:spPr>
            <a:xfrm>
              <a:off x="1333322" y="5369238"/>
              <a:ext cx="5400635" cy="162162"/>
            </a:xfrm>
            <a:prstGeom prst="rect">
              <a:avLst/>
            </a:prstGeom>
            <a:solidFill>
              <a:srgbClr val="80BD41">
                <a:alpha val="100000"/>
              </a:srgbClr>
            </a:solidFill>
          </p:spPr>
          <p:txBody>
            <a:bodyPr/>
            <a:lstStyle/>
            <a:p/>
          </p:txBody>
        </p:sp>
        <p:sp>
          <p:nvSpPr>
            <p:cNvPr id="168" name="rc168"/>
            <p:cNvSpPr/>
            <p:nvPr/>
          </p:nvSpPr>
          <p:spPr>
            <a:xfrm>
              <a:off x="6733958" y="5369238"/>
              <a:ext cx="469589" cy="162162"/>
            </a:xfrm>
            <a:prstGeom prst="rect">
              <a:avLst/>
            </a:prstGeom>
            <a:solidFill>
              <a:srgbClr val="1CABE2">
                <a:alpha val="100000"/>
              </a:srgbClr>
            </a:solidFill>
          </p:spPr>
          <p:txBody>
            <a:bodyPr/>
            <a:lstStyle/>
            <a:p/>
          </p:txBody>
        </p:sp>
        <p:sp>
          <p:nvSpPr>
            <p:cNvPr id="169" name="tx169"/>
            <p:cNvSpPr/>
            <p:nvPr/>
          </p:nvSpPr>
          <p:spPr>
            <a:xfrm>
              <a:off x="8056823"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643.7</a:t>
              </a:r>
            </a:p>
          </p:txBody>
        </p:sp>
        <p:sp>
          <p:nvSpPr>
            <p:cNvPr id="170" name="tx170"/>
            <p:cNvSpPr/>
            <p:nvPr/>
          </p:nvSpPr>
          <p:spPr>
            <a:xfrm>
              <a:off x="7511245" y="560988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588</a:t>
              </a:r>
            </a:p>
          </p:txBody>
        </p:sp>
        <p:sp>
          <p:nvSpPr>
            <p:cNvPr id="171" name="tx171"/>
            <p:cNvSpPr/>
            <p:nvPr/>
          </p:nvSpPr>
          <p:spPr>
            <a:xfrm>
              <a:off x="7352378" y="5408595"/>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577.7</a:t>
              </a:r>
            </a:p>
          </p:txBody>
        </p:sp>
        <p:sp>
          <p:nvSpPr>
            <p:cNvPr id="172" name="tx172"/>
            <p:cNvSpPr/>
            <p:nvPr/>
          </p:nvSpPr>
          <p:spPr>
            <a:xfrm>
              <a:off x="4370132"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624.4</a:t>
              </a:r>
            </a:p>
          </p:txBody>
        </p:sp>
        <p:sp>
          <p:nvSpPr>
            <p:cNvPr id="173" name="tx173"/>
            <p:cNvSpPr/>
            <p:nvPr/>
          </p:nvSpPr>
          <p:spPr>
            <a:xfrm>
              <a:off x="7670839"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a:t>
              </a:r>
            </a:p>
          </p:txBody>
        </p:sp>
        <p:sp>
          <p:nvSpPr>
            <p:cNvPr id="174" name="tx174"/>
            <p:cNvSpPr/>
            <p:nvPr/>
          </p:nvSpPr>
          <p:spPr>
            <a:xfrm>
              <a:off x="3991679" y="561258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541</a:t>
              </a:r>
            </a:p>
          </p:txBody>
        </p:sp>
        <p:sp>
          <p:nvSpPr>
            <p:cNvPr id="175" name="tx175"/>
            <p:cNvSpPr/>
            <p:nvPr/>
          </p:nvSpPr>
          <p:spPr>
            <a:xfrm>
              <a:off x="7009627" y="561422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76" name="tx176"/>
            <p:cNvSpPr/>
            <p:nvPr/>
          </p:nvSpPr>
          <p:spPr>
            <a:xfrm>
              <a:off x="3898002"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531.5</a:t>
              </a:r>
            </a:p>
          </p:txBody>
        </p:sp>
        <p:sp>
          <p:nvSpPr>
            <p:cNvPr id="177" name="tx177"/>
            <p:cNvSpPr/>
            <p:nvPr/>
          </p:nvSpPr>
          <p:spPr>
            <a:xfrm>
              <a:off x="6863259"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46.2</a:t>
              </a:r>
            </a:p>
          </p:txBody>
        </p:sp>
        <p:sp>
          <p:nvSpPr>
            <p:cNvPr id="178" name="tx178"/>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24919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3" name="tx183"/>
            <p:cNvSpPr/>
            <p:nvPr/>
          </p:nvSpPr>
          <p:spPr>
            <a:xfrm>
              <a:off x="528161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4" name="tx184"/>
            <p:cNvSpPr/>
            <p:nvPr/>
          </p:nvSpPr>
          <p:spPr>
            <a:xfrm>
              <a:off x="731402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5" name="tx185"/>
            <p:cNvSpPr/>
            <p:nvPr/>
          </p:nvSpPr>
          <p:spPr>
            <a:xfrm>
              <a:off x="4037467"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(92%) was lower than in 2019 (97%).
The number of children vaccinated with DTP3 decreased 15% compared to in 2019.
The number of surviving infants decreased approximately 10%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1045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1800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52555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93310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34065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4142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82178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22932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63687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10444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3343506"/>
              <a:ext cx="249014" cy="663179"/>
            </a:xfrm>
            <a:prstGeom prst="rect">
              <a:avLst/>
            </a:prstGeom>
            <a:solidFill>
              <a:srgbClr val="E2231A">
                <a:alpha val="100000"/>
              </a:srgbClr>
            </a:solidFill>
          </p:spPr>
          <p:txBody>
            <a:bodyPr/>
            <a:lstStyle/>
            <a:p/>
          </p:txBody>
        </p:sp>
        <p:sp>
          <p:nvSpPr>
            <p:cNvPr id="27" name="rc27"/>
            <p:cNvSpPr/>
            <p:nvPr/>
          </p:nvSpPr>
          <p:spPr>
            <a:xfrm>
              <a:off x="1587736" y="3352333"/>
              <a:ext cx="249014" cy="654351"/>
            </a:xfrm>
            <a:prstGeom prst="rect">
              <a:avLst/>
            </a:prstGeom>
            <a:solidFill>
              <a:srgbClr val="E2231A">
                <a:alpha val="100000"/>
              </a:srgbClr>
            </a:solidFill>
          </p:spPr>
          <p:txBody>
            <a:bodyPr/>
            <a:lstStyle/>
            <a:p/>
          </p:txBody>
        </p:sp>
        <p:sp>
          <p:nvSpPr>
            <p:cNvPr id="28" name="rc28"/>
            <p:cNvSpPr/>
            <p:nvPr/>
          </p:nvSpPr>
          <p:spPr>
            <a:xfrm>
              <a:off x="1864419" y="3360414"/>
              <a:ext cx="249014" cy="646270"/>
            </a:xfrm>
            <a:prstGeom prst="rect">
              <a:avLst/>
            </a:prstGeom>
            <a:solidFill>
              <a:srgbClr val="E2231A">
                <a:alpha val="100000"/>
              </a:srgbClr>
            </a:solidFill>
          </p:spPr>
          <p:txBody>
            <a:bodyPr/>
            <a:lstStyle/>
            <a:p/>
          </p:txBody>
        </p:sp>
        <p:sp>
          <p:nvSpPr>
            <p:cNvPr id="29" name="rc29"/>
            <p:cNvSpPr/>
            <p:nvPr/>
          </p:nvSpPr>
          <p:spPr>
            <a:xfrm>
              <a:off x="2141101" y="3580024"/>
              <a:ext cx="249014" cy="426660"/>
            </a:xfrm>
            <a:prstGeom prst="rect">
              <a:avLst/>
            </a:prstGeom>
            <a:solidFill>
              <a:srgbClr val="E2231A">
                <a:alpha val="100000"/>
              </a:srgbClr>
            </a:solidFill>
          </p:spPr>
          <p:txBody>
            <a:bodyPr/>
            <a:lstStyle/>
            <a:p/>
          </p:txBody>
        </p:sp>
        <p:sp>
          <p:nvSpPr>
            <p:cNvPr id="30" name="rc30"/>
            <p:cNvSpPr/>
            <p:nvPr/>
          </p:nvSpPr>
          <p:spPr>
            <a:xfrm>
              <a:off x="2417783" y="3583164"/>
              <a:ext cx="249014" cy="423520"/>
            </a:xfrm>
            <a:prstGeom prst="rect">
              <a:avLst/>
            </a:prstGeom>
            <a:solidFill>
              <a:srgbClr val="E2231A">
                <a:alpha val="100000"/>
              </a:srgbClr>
            </a:solidFill>
          </p:spPr>
          <p:txBody>
            <a:bodyPr/>
            <a:lstStyle/>
            <a:p/>
          </p:txBody>
        </p:sp>
        <p:sp>
          <p:nvSpPr>
            <p:cNvPr id="31" name="rc31"/>
            <p:cNvSpPr/>
            <p:nvPr/>
          </p:nvSpPr>
          <p:spPr>
            <a:xfrm>
              <a:off x="2694466" y="3589361"/>
              <a:ext cx="249014" cy="417323"/>
            </a:xfrm>
            <a:prstGeom prst="rect">
              <a:avLst/>
            </a:prstGeom>
            <a:solidFill>
              <a:srgbClr val="E2231A">
                <a:alpha val="100000"/>
              </a:srgbClr>
            </a:solidFill>
          </p:spPr>
          <p:txBody>
            <a:bodyPr/>
            <a:lstStyle/>
            <a:p/>
          </p:txBody>
        </p:sp>
        <p:sp>
          <p:nvSpPr>
            <p:cNvPr id="32" name="rc32"/>
            <p:cNvSpPr/>
            <p:nvPr/>
          </p:nvSpPr>
          <p:spPr>
            <a:xfrm>
              <a:off x="2971148" y="3594409"/>
              <a:ext cx="249014" cy="412275"/>
            </a:xfrm>
            <a:prstGeom prst="rect">
              <a:avLst/>
            </a:prstGeom>
            <a:solidFill>
              <a:srgbClr val="E2231A">
                <a:alpha val="100000"/>
              </a:srgbClr>
            </a:solidFill>
          </p:spPr>
          <p:txBody>
            <a:bodyPr/>
            <a:lstStyle/>
            <a:p/>
          </p:txBody>
        </p:sp>
        <p:sp>
          <p:nvSpPr>
            <p:cNvPr id="33" name="rc33"/>
            <p:cNvSpPr/>
            <p:nvPr/>
          </p:nvSpPr>
          <p:spPr>
            <a:xfrm>
              <a:off x="3247830" y="3599717"/>
              <a:ext cx="249014" cy="406967"/>
            </a:xfrm>
            <a:prstGeom prst="rect">
              <a:avLst/>
            </a:prstGeom>
            <a:solidFill>
              <a:srgbClr val="E2231A">
                <a:alpha val="100000"/>
              </a:srgbClr>
            </a:solidFill>
          </p:spPr>
          <p:txBody>
            <a:bodyPr/>
            <a:lstStyle/>
            <a:p/>
          </p:txBody>
        </p:sp>
        <p:sp>
          <p:nvSpPr>
            <p:cNvPr id="34" name="rc34"/>
            <p:cNvSpPr/>
            <p:nvPr/>
          </p:nvSpPr>
          <p:spPr>
            <a:xfrm>
              <a:off x="3524513" y="3807905"/>
              <a:ext cx="249014" cy="198779"/>
            </a:xfrm>
            <a:prstGeom prst="rect">
              <a:avLst/>
            </a:prstGeom>
            <a:solidFill>
              <a:srgbClr val="E2231A">
                <a:alpha val="100000"/>
              </a:srgbClr>
            </a:solidFill>
          </p:spPr>
          <p:txBody>
            <a:bodyPr/>
            <a:lstStyle/>
            <a:p/>
          </p:txBody>
        </p:sp>
        <p:sp>
          <p:nvSpPr>
            <p:cNvPr id="35" name="rc35"/>
            <p:cNvSpPr/>
            <p:nvPr/>
          </p:nvSpPr>
          <p:spPr>
            <a:xfrm>
              <a:off x="3801195" y="3811732"/>
              <a:ext cx="249014" cy="194952"/>
            </a:xfrm>
            <a:prstGeom prst="rect">
              <a:avLst/>
            </a:prstGeom>
            <a:solidFill>
              <a:srgbClr val="E2231A">
                <a:alpha val="100000"/>
              </a:srgbClr>
            </a:solidFill>
          </p:spPr>
          <p:txBody>
            <a:bodyPr/>
            <a:lstStyle/>
            <a:p/>
          </p:txBody>
        </p:sp>
        <p:sp>
          <p:nvSpPr>
            <p:cNvPr id="36" name="rc36"/>
            <p:cNvSpPr/>
            <p:nvPr/>
          </p:nvSpPr>
          <p:spPr>
            <a:xfrm>
              <a:off x="4077877" y="3813214"/>
              <a:ext cx="249014" cy="193471"/>
            </a:xfrm>
            <a:prstGeom prst="rect">
              <a:avLst/>
            </a:prstGeom>
            <a:solidFill>
              <a:srgbClr val="E2231A">
                <a:alpha val="100000"/>
              </a:srgbClr>
            </a:solidFill>
          </p:spPr>
          <p:txBody>
            <a:bodyPr/>
            <a:lstStyle/>
            <a:p/>
          </p:txBody>
        </p:sp>
        <p:sp>
          <p:nvSpPr>
            <p:cNvPr id="37" name="rc37"/>
            <p:cNvSpPr/>
            <p:nvPr/>
          </p:nvSpPr>
          <p:spPr>
            <a:xfrm>
              <a:off x="4354560" y="3813024"/>
              <a:ext cx="249014" cy="193660"/>
            </a:xfrm>
            <a:prstGeom prst="rect">
              <a:avLst/>
            </a:prstGeom>
            <a:solidFill>
              <a:srgbClr val="E2231A">
                <a:alpha val="100000"/>
              </a:srgbClr>
            </a:solidFill>
          </p:spPr>
          <p:txBody>
            <a:bodyPr/>
            <a:lstStyle/>
            <a:p/>
          </p:txBody>
        </p:sp>
        <p:sp>
          <p:nvSpPr>
            <p:cNvPr id="38" name="rc38"/>
            <p:cNvSpPr/>
            <p:nvPr/>
          </p:nvSpPr>
          <p:spPr>
            <a:xfrm>
              <a:off x="4631242" y="3814754"/>
              <a:ext cx="249014" cy="191930"/>
            </a:xfrm>
            <a:prstGeom prst="rect">
              <a:avLst/>
            </a:prstGeom>
            <a:solidFill>
              <a:srgbClr val="E2231A">
                <a:alpha val="100000"/>
              </a:srgbClr>
            </a:solidFill>
          </p:spPr>
          <p:txBody>
            <a:bodyPr/>
            <a:lstStyle/>
            <a:p/>
          </p:txBody>
        </p:sp>
        <p:sp>
          <p:nvSpPr>
            <p:cNvPr id="39" name="rc39"/>
            <p:cNvSpPr/>
            <p:nvPr/>
          </p:nvSpPr>
          <p:spPr>
            <a:xfrm>
              <a:off x="4907924" y="3913326"/>
              <a:ext cx="249014" cy="93358"/>
            </a:xfrm>
            <a:prstGeom prst="rect">
              <a:avLst/>
            </a:prstGeom>
            <a:solidFill>
              <a:srgbClr val="E2231A">
                <a:alpha val="100000"/>
              </a:srgbClr>
            </a:solidFill>
          </p:spPr>
          <p:txBody>
            <a:bodyPr/>
            <a:lstStyle/>
            <a:p/>
          </p:txBody>
        </p:sp>
        <p:sp>
          <p:nvSpPr>
            <p:cNvPr id="40" name="rc40"/>
            <p:cNvSpPr/>
            <p:nvPr/>
          </p:nvSpPr>
          <p:spPr>
            <a:xfrm>
              <a:off x="5184607" y="3916253"/>
              <a:ext cx="249014" cy="90431"/>
            </a:xfrm>
            <a:prstGeom prst="rect">
              <a:avLst/>
            </a:prstGeom>
            <a:solidFill>
              <a:srgbClr val="E2231A">
                <a:alpha val="100000"/>
              </a:srgbClr>
            </a:solidFill>
          </p:spPr>
          <p:txBody>
            <a:bodyPr/>
            <a:lstStyle/>
            <a:p/>
          </p:txBody>
        </p:sp>
        <p:sp>
          <p:nvSpPr>
            <p:cNvPr id="41" name="rc41"/>
            <p:cNvSpPr/>
            <p:nvPr/>
          </p:nvSpPr>
          <p:spPr>
            <a:xfrm>
              <a:off x="5461289" y="3918765"/>
              <a:ext cx="249014" cy="87919"/>
            </a:xfrm>
            <a:prstGeom prst="rect">
              <a:avLst/>
            </a:prstGeom>
            <a:solidFill>
              <a:srgbClr val="E2231A">
                <a:alpha val="100000"/>
              </a:srgbClr>
            </a:solidFill>
          </p:spPr>
          <p:txBody>
            <a:bodyPr/>
            <a:lstStyle/>
            <a:p/>
          </p:txBody>
        </p:sp>
        <p:sp>
          <p:nvSpPr>
            <p:cNvPr id="42" name="rc42"/>
            <p:cNvSpPr/>
            <p:nvPr/>
          </p:nvSpPr>
          <p:spPr>
            <a:xfrm>
              <a:off x="5737971" y="3922379"/>
              <a:ext cx="249014" cy="84305"/>
            </a:xfrm>
            <a:prstGeom prst="rect">
              <a:avLst/>
            </a:prstGeom>
            <a:solidFill>
              <a:srgbClr val="E2231A">
                <a:alpha val="100000"/>
              </a:srgbClr>
            </a:solidFill>
          </p:spPr>
          <p:txBody>
            <a:bodyPr/>
            <a:lstStyle/>
            <a:p/>
          </p:txBody>
        </p:sp>
        <p:sp>
          <p:nvSpPr>
            <p:cNvPr id="43" name="rc43"/>
            <p:cNvSpPr/>
            <p:nvPr/>
          </p:nvSpPr>
          <p:spPr>
            <a:xfrm>
              <a:off x="6014654" y="3924903"/>
              <a:ext cx="249014" cy="81782"/>
            </a:xfrm>
            <a:prstGeom prst="rect">
              <a:avLst/>
            </a:prstGeom>
            <a:solidFill>
              <a:srgbClr val="E2231A">
                <a:alpha val="100000"/>
              </a:srgbClr>
            </a:solidFill>
          </p:spPr>
          <p:txBody>
            <a:bodyPr/>
            <a:lstStyle/>
            <a:p/>
          </p:txBody>
        </p:sp>
        <p:sp>
          <p:nvSpPr>
            <p:cNvPr id="44" name="rc44"/>
            <p:cNvSpPr/>
            <p:nvPr/>
          </p:nvSpPr>
          <p:spPr>
            <a:xfrm>
              <a:off x="6291336" y="3690718"/>
              <a:ext cx="249014" cy="315966"/>
            </a:xfrm>
            <a:prstGeom prst="rect">
              <a:avLst/>
            </a:prstGeom>
            <a:solidFill>
              <a:srgbClr val="E2231A">
                <a:alpha val="100000"/>
              </a:srgbClr>
            </a:solidFill>
          </p:spPr>
          <p:txBody>
            <a:bodyPr/>
            <a:lstStyle/>
            <a:p/>
          </p:txBody>
        </p:sp>
        <p:sp>
          <p:nvSpPr>
            <p:cNvPr id="45" name="rc45"/>
            <p:cNvSpPr/>
            <p:nvPr/>
          </p:nvSpPr>
          <p:spPr>
            <a:xfrm>
              <a:off x="6568018" y="3701607"/>
              <a:ext cx="249014" cy="305077"/>
            </a:xfrm>
            <a:prstGeom prst="rect">
              <a:avLst/>
            </a:prstGeom>
            <a:solidFill>
              <a:srgbClr val="E2231A">
                <a:alpha val="100000"/>
              </a:srgbClr>
            </a:solidFill>
          </p:spPr>
          <p:txBody>
            <a:bodyPr/>
            <a:lstStyle/>
            <a:p/>
          </p:txBody>
        </p:sp>
        <p:sp>
          <p:nvSpPr>
            <p:cNvPr id="46" name="rc46"/>
            <p:cNvSpPr/>
            <p:nvPr/>
          </p:nvSpPr>
          <p:spPr>
            <a:xfrm>
              <a:off x="6844701" y="3709925"/>
              <a:ext cx="249014" cy="296759"/>
            </a:xfrm>
            <a:prstGeom prst="rect">
              <a:avLst/>
            </a:prstGeom>
            <a:solidFill>
              <a:srgbClr val="E2231A">
                <a:alpha val="100000"/>
              </a:srgbClr>
            </a:solidFill>
          </p:spPr>
          <p:txBody>
            <a:bodyPr/>
            <a:lstStyle/>
            <a:p/>
          </p:txBody>
        </p:sp>
        <p:sp>
          <p:nvSpPr>
            <p:cNvPr id="47" name="rc47"/>
            <p:cNvSpPr/>
            <p:nvPr/>
          </p:nvSpPr>
          <p:spPr>
            <a:xfrm>
              <a:off x="7121383" y="3501276"/>
              <a:ext cx="249014" cy="505409"/>
            </a:xfrm>
            <a:prstGeom prst="rect">
              <a:avLst/>
            </a:prstGeom>
            <a:solidFill>
              <a:srgbClr val="E2231A">
                <a:alpha val="100000"/>
              </a:srgbClr>
            </a:solidFill>
          </p:spPr>
          <p:txBody>
            <a:bodyPr/>
            <a:lstStyle/>
            <a:p/>
          </p:txBody>
        </p:sp>
        <p:sp>
          <p:nvSpPr>
            <p:cNvPr id="48" name="rc48"/>
            <p:cNvSpPr/>
            <p:nvPr/>
          </p:nvSpPr>
          <p:spPr>
            <a:xfrm>
              <a:off x="7398065" y="3510838"/>
              <a:ext cx="249014" cy="495846"/>
            </a:xfrm>
            <a:prstGeom prst="rect">
              <a:avLst/>
            </a:prstGeom>
            <a:solidFill>
              <a:srgbClr val="E2231A">
                <a:alpha val="100000"/>
              </a:srgbClr>
            </a:solidFill>
          </p:spPr>
          <p:txBody>
            <a:bodyPr/>
            <a:lstStyle/>
            <a:p/>
          </p:txBody>
        </p:sp>
        <p:sp>
          <p:nvSpPr>
            <p:cNvPr id="49" name="rc49"/>
            <p:cNvSpPr/>
            <p:nvPr/>
          </p:nvSpPr>
          <p:spPr>
            <a:xfrm>
              <a:off x="7674748" y="3518954"/>
              <a:ext cx="249014" cy="487730"/>
            </a:xfrm>
            <a:prstGeom prst="rect">
              <a:avLst/>
            </a:prstGeom>
            <a:solidFill>
              <a:srgbClr val="E2231A">
                <a:alpha val="100000"/>
              </a:srgbClr>
            </a:solidFill>
          </p:spPr>
          <p:txBody>
            <a:bodyPr/>
            <a:lstStyle/>
            <a:p/>
          </p:txBody>
        </p:sp>
        <p:sp>
          <p:nvSpPr>
            <p:cNvPr id="50" name="rc50"/>
            <p:cNvSpPr/>
            <p:nvPr/>
          </p:nvSpPr>
          <p:spPr>
            <a:xfrm>
              <a:off x="7951430" y="3527557"/>
              <a:ext cx="249014" cy="479127"/>
            </a:xfrm>
            <a:prstGeom prst="rect">
              <a:avLst/>
            </a:prstGeom>
            <a:solidFill>
              <a:srgbClr val="E2231A">
                <a:alpha val="100000"/>
              </a:srgbClr>
            </a:solidFill>
          </p:spPr>
          <p:txBody>
            <a:bodyPr/>
            <a:lstStyle/>
            <a:p/>
          </p:txBody>
        </p:sp>
        <p:sp>
          <p:nvSpPr>
            <p:cNvPr id="51" name="rc51"/>
            <p:cNvSpPr/>
            <p:nvPr/>
          </p:nvSpPr>
          <p:spPr>
            <a:xfrm>
              <a:off x="1587736" y="2321881"/>
              <a:ext cx="249014" cy="1030452"/>
            </a:xfrm>
            <a:prstGeom prst="rect">
              <a:avLst/>
            </a:prstGeom>
            <a:solidFill>
              <a:srgbClr val="B3B3B3">
                <a:alpha val="100000"/>
              </a:srgbClr>
            </a:solidFill>
          </p:spPr>
          <p:txBody>
            <a:bodyPr/>
            <a:lstStyle/>
            <a:p/>
          </p:txBody>
        </p:sp>
        <p:sp>
          <p:nvSpPr>
            <p:cNvPr id="52" name="rc52"/>
            <p:cNvSpPr/>
            <p:nvPr/>
          </p:nvSpPr>
          <p:spPr>
            <a:xfrm>
              <a:off x="1864419" y="2683609"/>
              <a:ext cx="249014" cy="676805"/>
            </a:xfrm>
            <a:prstGeom prst="rect">
              <a:avLst/>
            </a:prstGeom>
            <a:solidFill>
              <a:srgbClr val="B3B3B3">
                <a:alpha val="100000"/>
              </a:srgbClr>
            </a:solidFill>
          </p:spPr>
          <p:txBody>
            <a:bodyPr/>
            <a:lstStyle/>
            <a:p/>
          </p:txBody>
        </p:sp>
        <p:sp>
          <p:nvSpPr>
            <p:cNvPr id="53" name="rc53"/>
            <p:cNvSpPr/>
            <p:nvPr/>
          </p:nvSpPr>
          <p:spPr>
            <a:xfrm>
              <a:off x="2141101" y="3049566"/>
              <a:ext cx="249014" cy="530458"/>
            </a:xfrm>
            <a:prstGeom prst="rect">
              <a:avLst/>
            </a:prstGeom>
            <a:solidFill>
              <a:srgbClr val="B3B3B3">
                <a:alpha val="100000"/>
              </a:srgbClr>
            </a:solidFill>
          </p:spPr>
          <p:txBody>
            <a:bodyPr/>
            <a:lstStyle/>
            <a:p/>
          </p:txBody>
        </p:sp>
        <p:sp>
          <p:nvSpPr>
            <p:cNvPr id="54" name="rc54"/>
            <p:cNvSpPr/>
            <p:nvPr/>
          </p:nvSpPr>
          <p:spPr>
            <a:xfrm>
              <a:off x="2417783" y="3422171"/>
              <a:ext cx="249014" cy="160992"/>
            </a:xfrm>
            <a:prstGeom prst="rect">
              <a:avLst/>
            </a:prstGeom>
            <a:solidFill>
              <a:srgbClr val="B3B3B3">
                <a:alpha val="100000"/>
              </a:srgbClr>
            </a:solidFill>
          </p:spPr>
          <p:txBody>
            <a:bodyPr/>
            <a:lstStyle/>
            <a:p/>
          </p:txBody>
        </p:sp>
        <p:sp>
          <p:nvSpPr>
            <p:cNvPr id="55" name="rc55"/>
            <p:cNvSpPr/>
            <p:nvPr/>
          </p:nvSpPr>
          <p:spPr>
            <a:xfrm>
              <a:off x="2694466" y="3443393"/>
              <a:ext cx="249014" cy="145968"/>
            </a:xfrm>
            <a:prstGeom prst="rect">
              <a:avLst/>
            </a:prstGeom>
            <a:solidFill>
              <a:srgbClr val="B3B3B3">
                <a:alpha val="100000"/>
              </a:srgbClr>
            </a:solidFill>
          </p:spPr>
          <p:txBody>
            <a:bodyPr/>
            <a:lstStyle/>
            <a:p/>
          </p:txBody>
        </p:sp>
        <p:sp>
          <p:nvSpPr>
            <p:cNvPr id="56" name="rc56"/>
            <p:cNvSpPr/>
            <p:nvPr/>
          </p:nvSpPr>
          <p:spPr>
            <a:xfrm>
              <a:off x="2971148" y="3344157"/>
              <a:ext cx="249014" cy="250251"/>
            </a:xfrm>
            <a:prstGeom prst="rect">
              <a:avLst/>
            </a:prstGeom>
            <a:solidFill>
              <a:srgbClr val="B3B3B3">
                <a:alpha val="100000"/>
              </a:srgbClr>
            </a:solidFill>
          </p:spPr>
          <p:txBody>
            <a:bodyPr/>
            <a:lstStyle/>
            <a:p/>
          </p:txBody>
        </p:sp>
        <p:sp>
          <p:nvSpPr>
            <p:cNvPr id="57" name="rc57"/>
            <p:cNvSpPr/>
            <p:nvPr/>
          </p:nvSpPr>
          <p:spPr>
            <a:xfrm>
              <a:off x="3247830" y="3342889"/>
              <a:ext cx="249014" cy="256828"/>
            </a:xfrm>
            <a:prstGeom prst="rect">
              <a:avLst/>
            </a:prstGeom>
            <a:solidFill>
              <a:srgbClr val="B3B3B3">
                <a:alpha val="100000"/>
              </a:srgbClr>
            </a:solidFill>
          </p:spPr>
          <p:txBody>
            <a:bodyPr/>
            <a:lstStyle/>
            <a:p/>
          </p:txBody>
        </p:sp>
        <p:sp>
          <p:nvSpPr>
            <p:cNvPr id="58" name="rc58"/>
            <p:cNvSpPr/>
            <p:nvPr/>
          </p:nvSpPr>
          <p:spPr>
            <a:xfrm>
              <a:off x="3524513" y="3012597"/>
              <a:ext cx="249014" cy="795307"/>
            </a:xfrm>
            <a:prstGeom prst="rect">
              <a:avLst/>
            </a:prstGeom>
            <a:solidFill>
              <a:srgbClr val="B3B3B3">
                <a:alpha val="100000"/>
              </a:srgbClr>
            </a:solidFill>
          </p:spPr>
          <p:txBody>
            <a:bodyPr/>
            <a:lstStyle/>
            <a:p/>
          </p:txBody>
        </p:sp>
        <p:sp>
          <p:nvSpPr>
            <p:cNvPr id="59" name="rc59"/>
            <p:cNvSpPr/>
            <p:nvPr/>
          </p:nvSpPr>
          <p:spPr>
            <a:xfrm>
              <a:off x="3801195" y="3023901"/>
              <a:ext cx="249014" cy="787831"/>
            </a:xfrm>
            <a:prstGeom prst="rect">
              <a:avLst/>
            </a:prstGeom>
            <a:solidFill>
              <a:srgbClr val="B3B3B3">
                <a:alpha val="100000"/>
              </a:srgbClr>
            </a:solidFill>
          </p:spPr>
          <p:txBody>
            <a:bodyPr/>
            <a:lstStyle/>
            <a:p/>
          </p:txBody>
        </p:sp>
        <p:sp>
          <p:nvSpPr>
            <p:cNvPr id="60" name="rc60"/>
            <p:cNvSpPr/>
            <p:nvPr/>
          </p:nvSpPr>
          <p:spPr>
            <a:xfrm>
              <a:off x="4077877" y="3040526"/>
              <a:ext cx="249014" cy="772688"/>
            </a:xfrm>
            <a:prstGeom prst="rect">
              <a:avLst/>
            </a:prstGeom>
            <a:solidFill>
              <a:srgbClr val="B3B3B3">
                <a:alpha val="100000"/>
              </a:srgbClr>
            </a:solidFill>
          </p:spPr>
          <p:txBody>
            <a:bodyPr/>
            <a:lstStyle/>
            <a:p/>
          </p:txBody>
        </p:sp>
        <p:sp>
          <p:nvSpPr>
            <p:cNvPr id="61" name="rc61"/>
            <p:cNvSpPr/>
            <p:nvPr/>
          </p:nvSpPr>
          <p:spPr>
            <a:xfrm>
              <a:off x="4354560" y="3058809"/>
              <a:ext cx="249014" cy="754215"/>
            </a:xfrm>
            <a:prstGeom prst="rect">
              <a:avLst/>
            </a:prstGeom>
            <a:solidFill>
              <a:srgbClr val="B3B3B3">
                <a:alpha val="100000"/>
              </a:srgbClr>
            </a:solidFill>
          </p:spPr>
          <p:txBody>
            <a:bodyPr/>
            <a:lstStyle/>
            <a:p/>
          </p:txBody>
        </p:sp>
        <p:sp>
          <p:nvSpPr>
            <p:cNvPr id="62" name="rc62"/>
            <p:cNvSpPr/>
            <p:nvPr/>
          </p:nvSpPr>
          <p:spPr>
            <a:xfrm>
              <a:off x="4631242" y="3076748"/>
              <a:ext cx="249014" cy="738005"/>
            </a:xfrm>
            <a:prstGeom prst="rect">
              <a:avLst/>
            </a:prstGeom>
            <a:solidFill>
              <a:srgbClr val="B3B3B3">
                <a:alpha val="100000"/>
              </a:srgbClr>
            </a:solidFill>
          </p:spPr>
          <p:txBody>
            <a:bodyPr/>
            <a:lstStyle/>
            <a:p/>
          </p:txBody>
        </p:sp>
        <p:sp>
          <p:nvSpPr>
            <p:cNvPr id="63" name="rc63"/>
            <p:cNvSpPr/>
            <p:nvPr/>
          </p:nvSpPr>
          <p:spPr>
            <a:xfrm>
              <a:off x="4907924" y="3397845"/>
              <a:ext cx="249014" cy="515480"/>
            </a:xfrm>
            <a:prstGeom prst="rect">
              <a:avLst/>
            </a:prstGeom>
            <a:solidFill>
              <a:srgbClr val="B3B3B3">
                <a:alpha val="100000"/>
              </a:srgbClr>
            </a:solidFill>
          </p:spPr>
          <p:txBody>
            <a:bodyPr/>
            <a:lstStyle/>
            <a:p/>
          </p:txBody>
        </p:sp>
        <p:sp>
          <p:nvSpPr>
            <p:cNvPr id="64" name="rc64"/>
            <p:cNvSpPr/>
            <p:nvPr/>
          </p:nvSpPr>
          <p:spPr>
            <a:xfrm>
              <a:off x="5184607" y="3397845"/>
              <a:ext cx="249014" cy="518407"/>
            </a:xfrm>
            <a:prstGeom prst="rect">
              <a:avLst/>
            </a:prstGeom>
            <a:solidFill>
              <a:srgbClr val="B3B3B3">
                <a:alpha val="100000"/>
              </a:srgbClr>
            </a:solidFill>
          </p:spPr>
          <p:txBody>
            <a:bodyPr/>
            <a:lstStyle/>
            <a:p/>
          </p:txBody>
        </p:sp>
        <p:sp>
          <p:nvSpPr>
            <p:cNvPr id="65" name="rc65"/>
            <p:cNvSpPr/>
            <p:nvPr/>
          </p:nvSpPr>
          <p:spPr>
            <a:xfrm>
              <a:off x="5461289" y="3507437"/>
              <a:ext cx="249014" cy="411327"/>
            </a:xfrm>
            <a:prstGeom prst="rect">
              <a:avLst/>
            </a:prstGeom>
            <a:solidFill>
              <a:srgbClr val="B3B3B3">
                <a:alpha val="100000"/>
              </a:srgbClr>
            </a:solidFill>
          </p:spPr>
          <p:txBody>
            <a:bodyPr/>
            <a:lstStyle/>
            <a:p/>
          </p:txBody>
        </p:sp>
        <p:sp>
          <p:nvSpPr>
            <p:cNvPr id="66" name="rc66"/>
            <p:cNvSpPr/>
            <p:nvPr/>
          </p:nvSpPr>
          <p:spPr>
            <a:xfrm>
              <a:off x="5737971" y="3532770"/>
              <a:ext cx="249014" cy="389608"/>
            </a:xfrm>
            <a:prstGeom prst="rect">
              <a:avLst/>
            </a:prstGeom>
            <a:solidFill>
              <a:srgbClr val="B3B3B3">
                <a:alpha val="100000"/>
              </a:srgbClr>
            </a:solidFill>
          </p:spPr>
          <p:txBody>
            <a:bodyPr/>
            <a:lstStyle/>
            <a:p/>
          </p:txBody>
        </p:sp>
        <p:sp>
          <p:nvSpPr>
            <p:cNvPr id="67" name="rc67"/>
            <p:cNvSpPr/>
            <p:nvPr/>
          </p:nvSpPr>
          <p:spPr>
            <a:xfrm>
              <a:off x="6014654" y="3546456"/>
              <a:ext cx="249014" cy="378446"/>
            </a:xfrm>
            <a:prstGeom prst="rect">
              <a:avLst/>
            </a:prstGeom>
            <a:solidFill>
              <a:srgbClr val="B3B3B3">
                <a:alpha val="100000"/>
              </a:srgbClr>
            </a:solidFill>
          </p:spPr>
          <p:txBody>
            <a:bodyPr/>
            <a:lstStyle/>
            <a:p/>
          </p:txBody>
        </p:sp>
        <p:sp>
          <p:nvSpPr>
            <p:cNvPr id="68" name="rc68"/>
            <p:cNvSpPr/>
            <p:nvPr/>
          </p:nvSpPr>
          <p:spPr>
            <a:xfrm>
              <a:off x="6291336" y="2845549"/>
              <a:ext cx="249014" cy="845168"/>
            </a:xfrm>
            <a:prstGeom prst="rect">
              <a:avLst/>
            </a:prstGeom>
            <a:solidFill>
              <a:srgbClr val="B3B3B3">
                <a:alpha val="100000"/>
              </a:srgbClr>
            </a:solidFill>
          </p:spPr>
          <p:txBody>
            <a:bodyPr/>
            <a:lstStyle/>
            <a:p/>
          </p:txBody>
        </p:sp>
        <p:sp>
          <p:nvSpPr>
            <p:cNvPr id="69" name="rc69"/>
            <p:cNvSpPr/>
            <p:nvPr/>
          </p:nvSpPr>
          <p:spPr>
            <a:xfrm>
              <a:off x="6568018" y="2885457"/>
              <a:ext cx="249014" cy="816150"/>
            </a:xfrm>
            <a:prstGeom prst="rect">
              <a:avLst/>
            </a:prstGeom>
            <a:solidFill>
              <a:srgbClr val="B3B3B3">
                <a:alpha val="100000"/>
              </a:srgbClr>
            </a:solidFill>
          </p:spPr>
          <p:txBody>
            <a:bodyPr/>
            <a:lstStyle/>
            <a:p/>
          </p:txBody>
        </p:sp>
        <p:sp>
          <p:nvSpPr>
            <p:cNvPr id="70" name="rc70"/>
            <p:cNvSpPr/>
            <p:nvPr/>
          </p:nvSpPr>
          <p:spPr>
            <a:xfrm>
              <a:off x="6844701" y="2926135"/>
              <a:ext cx="249014" cy="783790"/>
            </a:xfrm>
            <a:prstGeom prst="rect">
              <a:avLst/>
            </a:prstGeom>
            <a:solidFill>
              <a:srgbClr val="B3B3B3">
                <a:alpha val="100000"/>
              </a:srgbClr>
            </a:solidFill>
          </p:spPr>
          <p:txBody>
            <a:bodyPr/>
            <a:lstStyle/>
            <a:p/>
          </p:txBody>
        </p:sp>
        <p:sp>
          <p:nvSpPr>
            <p:cNvPr id="71" name="rc71"/>
            <p:cNvSpPr/>
            <p:nvPr/>
          </p:nvSpPr>
          <p:spPr>
            <a:xfrm>
              <a:off x="7121383" y="2998426"/>
              <a:ext cx="249014" cy="502849"/>
            </a:xfrm>
            <a:prstGeom prst="rect">
              <a:avLst/>
            </a:prstGeom>
            <a:solidFill>
              <a:srgbClr val="B3B3B3">
                <a:alpha val="100000"/>
              </a:srgbClr>
            </a:solidFill>
          </p:spPr>
          <p:txBody>
            <a:bodyPr/>
            <a:lstStyle/>
            <a:p/>
          </p:txBody>
        </p:sp>
        <p:sp>
          <p:nvSpPr>
            <p:cNvPr id="72" name="rc72"/>
            <p:cNvSpPr/>
            <p:nvPr/>
          </p:nvSpPr>
          <p:spPr>
            <a:xfrm>
              <a:off x="7398065" y="3029470"/>
              <a:ext cx="249014" cy="481367"/>
            </a:xfrm>
            <a:prstGeom prst="rect">
              <a:avLst/>
            </a:prstGeom>
            <a:solidFill>
              <a:srgbClr val="B3B3B3">
                <a:alpha val="100000"/>
              </a:srgbClr>
            </a:solidFill>
          </p:spPr>
          <p:txBody>
            <a:bodyPr/>
            <a:lstStyle/>
            <a:p/>
          </p:txBody>
        </p:sp>
        <p:sp>
          <p:nvSpPr>
            <p:cNvPr id="73" name="rc73"/>
            <p:cNvSpPr/>
            <p:nvPr/>
          </p:nvSpPr>
          <p:spPr>
            <a:xfrm>
              <a:off x="7674748" y="3055870"/>
              <a:ext cx="249014" cy="463084"/>
            </a:xfrm>
            <a:prstGeom prst="rect">
              <a:avLst/>
            </a:prstGeom>
            <a:solidFill>
              <a:srgbClr val="B3B3B3">
                <a:alpha val="100000"/>
              </a:srgbClr>
            </a:solidFill>
          </p:spPr>
          <p:txBody>
            <a:bodyPr/>
            <a:lstStyle/>
            <a:p/>
          </p:txBody>
        </p:sp>
        <p:sp>
          <p:nvSpPr>
            <p:cNvPr id="74" name="rc74"/>
            <p:cNvSpPr/>
            <p:nvPr/>
          </p:nvSpPr>
          <p:spPr>
            <a:xfrm>
              <a:off x="7951430" y="3077352"/>
              <a:ext cx="249014" cy="450204"/>
            </a:xfrm>
            <a:prstGeom prst="rect">
              <a:avLst/>
            </a:prstGeom>
            <a:solidFill>
              <a:srgbClr val="B3B3B3">
                <a:alpha val="100000"/>
              </a:srgbClr>
            </a:solidFill>
          </p:spPr>
          <p:txBody>
            <a:bodyPr/>
            <a:lstStyle/>
            <a:p/>
          </p:txBody>
        </p:sp>
        <p:sp>
          <p:nvSpPr>
            <p:cNvPr id="75" name="pl75"/>
            <p:cNvSpPr/>
            <p:nvPr/>
          </p:nvSpPr>
          <p:spPr>
            <a:xfrm>
              <a:off x="1435561" y="1226758"/>
              <a:ext cx="6640376" cy="168480"/>
            </a:xfrm>
            <a:custGeom>
              <a:avLst/>
              <a:pathLst>
                <a:path w="6640376" h="168480">
                  <a:moveTo>
                    <a:pt x="0" y="140400"/>
                  </a:moveTo>
                  <a:lnTo>
                    <a:pt x="276682" y="140400"/>
                  </a:lnTo>
                  <a:lnTo>
                    <a:pt x="553364" y="140400"/>
                  </a:lnTo>
                  <a:lnTo>
                    <a:pt x="830047" y="84240"/>
                  </a:lnTo>
                  <a:lnTo>
                    <a:pt x="1106729" y="84240"/>
                  </a:lnTo>
                  <a:lnTo>
                    <a:pt x="1383411" y="84240"/>
                  </a:lnTo>
                  <a:lnTo>
                    <a:pt x="1660094" y="84240"/>
                  </a:lnTo>
                  <a:lnTo>
                    <a:pt x="1936776" y="84240"/>
                  </a:lnTo>
                  <a:lnTo>
                    <a:pt x="2213458" y="28080"/>
                  </a:lnTo>
                  <a:lnTo>
                    <a:pt x="2490141" y="28080"/>
                  </a:lnTo>
                  <a:lnTo>
                    <a:pt x="2766823" y="28080"/>
                  </a:lnTo>
                  <a:lnTo>
                    <a:pt x="3043505" y="28080"/>
                  </a:lnTo>
                  <a:lnTo>
                    <a:pt x="3320188" y="28080"/>
                  </a:lnTo>
                  <a:lnTo>
                    <a:pt x="3596870" y="0"/>
                  </a:lnTo>
                  <a:lnTo>
                    <a:pt x="3873552" y="0"/>
                  </a:lnTo>
                  <a:lnTo>
                    <a:pt x="4150235" y="0"/>
                  </a:lnTo>
                  <a:lnTo>
                    <a:pt x="4426917" y="0"/>
                  </a:lnTo>
                  <a:lnTo>
                    <a:pt x="4703599" y="0"/>
                  </a:lnTo>
                  <a:lnTo>
                    <a:pt x="4980282" y="84240"/>
                  </a:lnTo>
                  <a:lnTo>
                    <a:pt x="5256964" y="84240"/>
                  </a:lnTo>
                  <a:lnTo>
                    <a:pt x="5533646" y="84240"/>
                  </a:lnTo>
                  <a:lnTo>
                    <a:pt x="5810329" y="168480"/>
                  </a:lnTo>
                  <a:lnTo>
                    <a:pt x="6087011" y="168480"/>
                  </a:lnTo>
                  <a:lnTo>
                    <a:pt x="6363693" y="168480"/>
                  </a:lnTo>
                  <a:lnTo>
                    <a:pt x="6640376" y="168480"/>
                  </a:lnTo>
                </a:path>
              </a:pathLst>
            </a:custGeom>
            <a:ln w="27101" cap="flat">
              <a:solidFill>
                <a:srgbClr val="0058AB">
                  <a:alpha val="100000"/>
                </a:srgbClr>
              </a:solidFill>
              <a:prstDash val="solid"/>
              <a:round/>
            </a:ln>
          </p:spPr>
          <p:txBody>
            <a:bodyPr/>
            <a:lstStyle/>
            <a:p/>
          </p:txBody>
        </p:sp>
        <p:sp>
          <p:nvSpPr>
            <p:cNvPr id="76" name="pl76"/>
            <p:cNvSpPr/>
            <p:nvPr/>
          </p:nvSpPr>
          <p:spPr>
            <a:xfrm>
              <a:off x="1435561" y="1226758"/>
              <a:ext cx="6640376" cy="365040"/>
            </a:xfrm>
            <a:custGeom>
              <a:avLst/>
              <a:pathLst>
                <a:path w="6640376" h="365040">
                  <a:moveTo>
                    <a:pt x="0" y="0"/>
                  </a:moveTo>
                  <a:lnTo>
                    <a:pt x="276682" y="365040"/>
                  </a:lnTo>
                  <a:lnTo>
                    <a:pt x="553364" y="280800"/>
                  </a:lnTo>
                  <a:lnTo>
                    <a:pt x="830047" y="196560"/>
                  </a:lnTo>
                  <a:lnTo>
                    <a:pt x="1106729" y="112320"/>
                  </a:lnTo>
                  <a:lnTo>
                    <a:pt x="1383411" y="112320"/>
                  </a:lnTo>
                  <a:lnTo>
                    <a:pt x="1660094" y="140400"/>
                  </a:lnTo>
                  <a:lnTo>
                    <a:pt x="1936776" y="140400"/>
                  </a:lnTo>
                  <a:lnTo>
                    <a:pt x="2213458" y="224640"/>
                  </a:lnTo>
                  <a:lnTo>
                    <a:pt x="2490141" y="224640"/>
                  </a:lnTo>
                  <a:lnTo>
                    <a:pt x="2766823" y="224640"/>
                  </a:lnTo>
                  <a:lnTo>
                    <a:pt x="3043505" y="224640"/>
                  </a:lnTo>
                  <a:lnTo>
                    <a:pt x="3320188" y="224640"/>
                  </a:lnTo>
                  <a:lnTo>
                    <a:pt x="3596870" y="140400"/>
                  </a:lnTo>
                  <a:lnTo>
                    <a:pt x="3873552" y="140400"/>
                  </a:lnTo>
                  <a:lnTo>
                    <a:pt x="4150235" y="112320"/>
                  </a:lnTo>
                  <a:lnTo>
                    <a:pt x="4426917" y="112320"/>
                  </a:lnTo>
                  <a:lnTo>
                    <a:pt x="4703599" y="112320"/>
                  </a:lnTo>
                  <a:lnTo>
                    <a:pt x="4980282" y="336960"/>
                  </a:lnTo>
                  <a:lnTo>
                    <a:pt x="5256964" y="336960"/>
                  </a:lnTo>
                  <a:lnTo>
                    <a:pt x="5533646" y="336960"/>
                  </a:lnTo>
                  <a:lnTo>
                    <a:pt x="5810329" y="336960"/>
                  </a:lnTo>
                  <a:lnTo>
                    <a:pt x="6087011" y="336960"/>
                  </a:lnTo>
                  <a:lnTo>
                    <a:pt x="6363693" y="336960"/>
                  </a:lnTo>
                  <a:lnTo>
                    <a:pt x="6640376" y="336960"/>
                  </a:lnTo>
                </a:path>
              </a:pathLst>
            </a:custGeom>
            <a:ln w="27101" cap="flat">
              <a:solidFill>
                <a:srgbClr val="333333">
                  <a:alpha val="100000"/>
                </a:srgbClr>
              </a:solidFill>
              <a:prstDash val="solid"/>
              <a:round/>
            </a:ln>
          </p:spPr>
          <p:txBody>
            <a:bodyPr/>
            <a:lstStyle/>
            <a:p/>
          </p:txBody>
        </p:sp>
        <p:sp>
          <p:nvSpPr>
            <p:cNvPr id="77" name="tx77"/>
            <p:cNvSpPr/>
            <p:nvPr/>
          </p:nvSpPr>
          <p:spPr>
            <a:xfrm>
              <a:off x="6622187"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8" name="tx78"/>
            <p:cNvSpPr/>
            <p:nvPr/>
          </p:nvSpPr>
          <p:spPr>
            <a:xfrm>
              <a:off x="6898870"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9" name="tx79"/>
            <p:cNvSpPr/>
            <p:nvPr/>
          </p:nvSpPr>
          <p:spPr>
            <a:xfrm>
              <a:off x="7175552"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80" name="tx80"/>
            <p:cNvSpPr/>
            <p:nvPr/>
          </p:nvSpPr>
          <p:spPr>
            <a:xfrm>
              <a:off x="7452234"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81" name="tx81"/>
            <p:cNvSpPr/>
            <p:nvPr/>
          </p:nvSpPr>
          <p:spPr>
            <a:xfrm>
              <a:off x="7728917"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82" name="tx82"/>
            <p:cNvSpPr/>
            <p:nvPr/>
          </p:nvSpPr>
          <p:spPr>
            <a:xfrm>
              <a:off x="8005599"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83" name="tx83"/>
            <p:cNvSpPr/>
            <p:nvPr/>
          </p:nvSpPr>
          <p:spPr>
            <a:xfrm>
              <a:off x="6622187"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84" name="tx84"/>
            <p:cNvSpPr/>
            <p:nvPr/>
          </p:nvSpPr>
          <p:spPr>
            <a:xfrm>
              <a:off x="6898870"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85" name="tx85"/>
            <p:cNvSpPr/>
            <p:nvPr/>
          </p:nvSpPr>
          <p:spPr>
            <a:xfrm>
              <a:off x="7175552"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86" name="tx86"/>
            <p:cNvSpPr/>
            <p:nvPr/>
          </p:nvSpPr>
          <p:spPr>
            <a:xfrm>
              <a:off x="7452234"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87" name="tx87"/>
            <p:cNvSpPr/>
            <p:nvPr/>
          </p:nvSpPr>
          <p:spPr>
            <a:xfrm>
              <a:off x="7728917"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88" name="tx88"/>
            <p:cNvSpPr/>
            <p:nvPr/>
          </p:nvSpPr>
          <p:spPr>
            <a:xfrm>
              <a:off x="8005599"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89" name="tx89"/>
            <p:cNvSpPr/>
            <p:nvPr/>
          </p:nvSpPr>
          <p:spPr>
            <a:xfrm>
              <a:off x="1375271" y="3634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0" name="tx90"/>
            <p:cNvSpPr/>
            <p:nvPr/>
          </p:nvSpPr>
          <p:spPr>
            <a:xfrm>
              <a:off x="2758683" y="37575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1" name="tx91"/>
            <p:cNvSpPr/>
            <p:nvPr/>
          </p:nvSpPr>
          <p:spPr>
            <a:xfrm>
              <a:off x="4142095" y="38695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2" name="tx92"/>
            <p:cNvSpPr/>
            <p:nvPr/>
          </p:nvSpPr>
          <p:spPr>
            <a:xfrm>
              <a:off x="5555651" y="392493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93" name="tx93"/>
            <p:cNvSpPr/>
            <p:nvPr/>
          </p:nvSpPr>
          <p:spPr>
            <a:xfrm>
              <a:off x="6632236" y="38137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4" name="tx94"/>
            <p:cNvSpPr/>
            <p:nvPr/>
          </p:nvSpPr>
          <p:spPr>
            <a:xfrm>
              <a:off x="6908918" y="38178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5" name="tx95"/>
            <p:cNvSpPr/>
            <p:nvPr/>
          </p:nvSpPr>
          <p:spPr>
            <a:xfrm>
              <a:off x="7185600" y="37134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6" name="tx96"/>
            <p:cNvSpPr/>
            <p:nvPr/>
          </p:nvSpPr>
          <p:spPr>
            <a:xfrm>
              <a:off x="7462283" y="37196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7" name="tx97"/>
            <p:cNvSpPr/>
            <p:nvPr/>
          </p:nvSpPr>
          <p:spPr>
            <a:xfrm>
              <a:off x="7738965" y="37237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8" name="tx98"/>
            <p:cNvSpPr/>
            <p:nvPr/>
          </p:nvSpPr>
          <p:spPr>
            <a:xfrm>
              <a:off x="8015647" y="37266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9" name="tx99"/>
            <p:cNvSpPr/>
            <p:nvPr/>
          </p:nvSpPr>
          <p:spPr>
            <a:xfrm>
              <a:off x="2758683" y="34772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0" name="tx100"/>
            <p:cNvSpPr/>
            <p:nvPr/>
          </p:nvSpPr>
          <p:spPr>
            <a:xfrm>
              <a:off x="4142095" y="33864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01" name="tx101"/>
            <p:cNvSpPr/>
            <p:nvPr/>
          </p:nvSpPr>
          <p:spPr>
            <a:xfrm>
              <a:off x="5525506" y="36726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2" name="tx102"/>
            <p:cNvSpPr/>
            <p:nvPr/>
          </p:nvSpPr>
          <p:spPr>
            <a:xfrm>
              <a:off x="6632236" y="3253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03" name="tx103"/>
            <p:cNvSpPr/>
            <p:nvPr/>
          </p:nvSpPr>
          <p:spPr>
            <a:xfrm>
              <a:off x="6908918" y="3277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04" name="tx104"/>
            <p:cNvSpPr/>
            <p:nvPr/>
          </p:nvSpPr>
          <p:spPr>
            <a:xfrm>
              <a:off x="7185600" y="32107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5" name="tx105"/>
            <p:cNvSpPr/>
            <p:nvPr/>
          </p:nvSpPr>
          <p:spPr>
            <a:xfrm>
              <a:off x="7462283" y="32310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6" name="tx106"/>
            <p:cNvSpPr/>
            <p:nvPr/>
          </p:nvSpPr>
          <p:spPr>
            <a:xfrm>
              <a:off x="7738965" y="32469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7" name="tx107"/>
            <p:cNvSpPr/>
            <p:nvPr/>
          </p:nvSpPr>
          <p:spPr>
            <a:xfrm>
              <a:off x="8015647" y="3261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8" name="tx108"/>
            <p:cNvSpPr/>
            <p:nvPr/>
          </p:nvSpPr>
          <p:spPr>
            <a:xfrm>
              <a:off x="2764712" y="33371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109" name="tx109"/>
            <p:cNvSpPr/>
            <p:nvPr/>
          </p:nvSpPr>
          <p:spPr>
            <a:xfrm>
              <a:off x="4148124" y="29342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10" name="tx110"/>
            <p:cNvSpPr/>
            <p:nvPr/>
          </p:nvSpPr>
          <p:spPr>
            <a:xfrm>
              <a:off x="5531535" y="34023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11" name="tx111"/>
            <p:cNvSpPr/>
            <p:nvPr/>
          </p:nvSpPr>
          <p:spPr>
            <a:xfrm>
              <a:off x="6638265" y="277922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12" name="tx112"/>
            <p:cNvSpPr/>
            <p:nvPr/>
          </p:nvSpPr>
          <p:spPr>
            <a:xfrm>
              <a:off x="6914947" y="28199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13" name="tx113"/>
            <p:cNvSpPr/>
            <p:nvPr/>
          </p:nvSpPr>
          <p:spPr>
            <a:xfrm>
              <a:off x="7191629" y="28921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14" name="tx114"/>
            <p:cNvSpPr/>
            <p:nvPr/>
          </p:nvSpPr>
          <p:spPr>
            <a:xfrm>
              <a:off x="7468312" y="29232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15" name="tx115"/>
            <p:cNvSpPr/>
            <p:nvPr/>
          </p:nvSpPr>
          <p:spPr>
            <a:xfrm>
              <a:off x="7744994" y="29496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16" name="tx116"/>
            <p:cNvSpPr/>
            <p:nvPr/>
          </p:nvSpPr>
          <p:spPr>
            <a:xfrm>
              <a:off x="8021676" y="29711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17" name="tx117"/>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8" name="tx118"/>
            <p:cNvSpPr/>
            <p:nvPr/>
          </p:nvSpPr>
          <p:spPr>
            <a:xfrm>
              <a:off x="655386" y="336211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9" name="tx119"/>
            <p:cNvSpPr/>
            <p:nvPr/>
          </p:nvSpPr>
          <p:spPr>
            <a:xfrm>
              <a:off x="577692" y="276966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0" name="tx120"/>
            <p:cNvSpPr/>
            <p:nvPr/>
          </p:nvSpPr>
          <p:spPr>
            <a:xfrm>
              <a:off x="577692" y="217721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21" name="tx121"/>
            <p:cNvSpPr/>
            <p:nvPr/>
          </p:nvSpPr>
          <p:spPr>
            <a:xfrm>
              <a:off x="577692" y="158476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2" name="tx122"/>
            <p:cNvSpPr/>
            <p:nvPr/>
          </p:nvSpPr>
          <p:spPr>
            <a:xfrm>
              <a:off x="577692" y="99230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23" name="tx12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9" name="tx139"/>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0" name="pl140"/>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1" name="pl141"/>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42" name="tx142"/>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3" name="tx143"/>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4" name="rc144"/>
            <p:cNvSpPr/>
            <p:nvPr/>
          </p:nvSpPr>
          <p:spPr>
            <a:xfrm>
              <a:off x="4686533" y="4909475"/>
              <a:ext cx="201456" cy="201456"/>
            </a:xfrm>
            <a:prstGeom prst="rect">
              <a:avLst/>
            </a:prstGeom>
            <a:solidFill>
              <a:srgbClr val="E2231A">
                <a:alpha val="100000"/>
              </a:srgbClr>
            </a:solidFill>
          </p:spPr>
          <p:txBody>
            <a:bodyPr/>
            <a:lstStyle/>
            <a:p/>
          </p:txBody>
        </p:sp>
        <p:sp>
          <p:nvSpPr>
            <p:cNvPr id="145" name="rc145"/>
            <p:cNvSpPr/>
            <p:nvPr/>
          </p:nvSpPr>
          <p:spPr>
            <a:xfrm>
              <a:off x="5650692" y="4909475"/>
              <a:ext cx="201456" cy="201456"/>
            </a:xfrm>
            <a:prstGeom prst="rect">
              <a:avLst/>
            </a:prstGeom>
            <a:solidFill>
              <a:srgbClr val="B3B3B3">
                <a:alpha val="100000"/>
              </a:srgbClr>
            </a:solidFill>
          </p:spPr>
          <p:txBody>
            <a:bodyPr/>
            <a:lstStyle/>
            <a:p/>
          </p:txBody>
        </p:sp>
        <p:sp>
          <p:nvSpPr>
            <p:cNvPr id="146" name="tx146"/>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7" name="tx147"/>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8" name="tx148"/>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9" name="tx149"/>
            <p:cNvSpPr/>
            <p:nvPr/>
          </p:nvSpPr>
          <p:spPr>
            <a:xfrm>
              <a:off x="966584" y="661760"/>
              <a:ext cx="153790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Thailand, 2000-2024</a:t>
              </a:r>
            </a:p>
          </p:txBody>
        </p:sp>
        <p:sp>
          <p:nvSpPr>
            <p:cNvPr id="150" name="pl150"/>
            <p:cNvSpPr/>
            <p:nvPr/>
          </p:nvSpPr>
          <p:spPr>
            <a:xfrm>
              <a:off x="222113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04129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86146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68162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7" name="pl157"/>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13121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95138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77154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311054" y="5774644"/>
              <a:ext cx="1874549" cy="162162"/>
            </a:xfrm>
            <a:prstGeom prst="rect">
              <a:avLst/>
            </a:prstGeom>
            <a:solidFill>
              <a:srgbClr val="E2231A">
                <a:alpha val="100000"/>
              </a:srgbClr>
            </a:solidFill>
          </p:spPr>
          <p:txBody>
            <a:bodyPr/>
            <a:lstStyle/>
            <a:p/>
          </p:txBody>
        </p:sp>
        <p:sp>
          <p:nvSpPr>
            <p:cNvPr id="162" name="rc162"/>
            <p:cNvSpPr/>
            <p:nvPr/>
          </p:nvSpPr>
          <p:spPr>
            <a:xfrm>
              <a:off x="1311054" y="5571941"/>
              <a:ext cx="2996862" cy="162162"/>
            </a:xfrm>
            <a:prstGeom prst="rect">
              <a:avLst/>
            </a:prstGeom>
            <a:solidFill>
              <a:srgbClr val="E2231A">
                <a:alpha val="100000"/>
              </a:srgbClr>
            </a:solidFill>
          </p:spPr>
          <p:txBody>
            <a:bodyPr/>
            <a:lstStyle/>
            <a:p/>
          </p:txBody>
        </p:sp>
        <p:sp>
          <p:nvSpPr>
            <p:cNvPr id="163" name="rc163"/>
            <p:cNvSpPr/>
            <p:nvPr/>
          </p:nvSpPr>
          <p:spPr>
            <a:xfrm>
              <a:off x="1311054" y="5369238"/>
              <a:ext cx="2944004" cy="162162"/>
            </a:xfrm>
            <a:prstGeom prst="rect">
              <a:avLst/>
            </a:prstGeom>
            <a:solidFill>
              <a:srgbClr val="E2231A">
                <a:alpha val="100000"/>
              </a:srgbClr>
            </a:solidFill>
          </p:spPr>
          <p:txBody>
            <a:bodyPr/>
            <a:lstStyle/>
            <a:p/>
          </p:txBody>
        </p:sp>
        <p:sp>
          <p:nvSpPr>
            <p:cNvPr id="164" name="rc164"/>
            <p:cNvSpPr/>
            <p:nvPr/>
          </p:nvSpPr>
          <p:spPr>
            <a:xfrm>
              <a:off x="3185603" y="5774644"/>
              <a:ext cx="5014840" cy="162162"/>
            </a:xfrm>
            <a:prstGeom prst="rect">
              <a:avLst/>
            </a:prstGeom>
            <a:solidFill>
              <a:srgbClr val="B3B3B3">
                <a:alpha val="100000"/>
              </a:srgbClr>
            </a:solidFill>
          </p:spPr>
          <p:txBody>
            <a:bodyPr/>
            <a:lstStyle/>
            <a:p/>
          </p:txBody>
        </p:sp>
        <p:sp>
          <p:nvSpPr>
            <p:cNvPr id="165" name="rc165"/>
            <p:cNvSpPr/>
            <p:nvPr/>
          </p:nvSpPr>
          <p:spPr>
            <a:xfrm>
              <a:off x="4307916" y="5571941"/>
              <a:ext cx="2845424" cy="162162"/>
            </a:xfrm>
            <a:prstGeom prst="rect">
              <a:avLst/>
            </a:prstGeom>
            <a:solidFill>
              <a:srgbClr val="B3B3B3">
                <a:alpha val="100000"/>
              </a:srgbClr>
            </a:solidFill>
          </p:spPr>
          <p:txBody>
            <a:bodyPr/>
            <a:lstStyle/>
            <a:p/>
          </p:txBody>
        </p:sp>
        <p:sp>
          <p:nvSpPr>
            <p:cNvPr id="166" name="rc166"/>
            <p:cNvSpPr/>
            <p:nvPr/>
          </p:nvSpPr>
          <p:spPr>
            <a:xfrm>
              <a:off x="4255058" y="5369238"/>
              <a:ext cx="2766283" cy="162162"/>
            </a:xfrm>
            <a:prstGeom prst="rect">
              <a:avLst/>
            </a:prstGeom>
            <a:solidFill>
              <a:srgbClr val="B3B3B3">
                <a:alpha val="100000"/>
              </a:srgbClr>
            </a:solidFill>
          </p:spPr>
          <p:txBody>
            <a:bodyPr/>
            <a:lstStyle/>
            <a:p/>
          </p:txBody>
        </p:sp>
        <p:sp>
          <p:nvSpPr>
            <p:cNvPr id="167" name="tx167"/>
            <p:cNvSpPr/>
            <p:nvPr/>
          </p:nvSpPr>
          <p:spPr>
            <a:xfrm>
              <a:off x="8312971"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94.6</a:t>
              </a:r>
            </a:p>
          </p:txBody>
        </p:sp>
        <p:sp>
          <p:nvSpPr>
            <p:cNvPr id="168" name="tx168"/>
            <p:cNvSpPr/>
            <p:nvPr/>
          </p:nvSpPr>
          <p:spPr>
            <a:xfrm>
              <a:off x="7265867"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80.2</a:t>
              </a:r>
            </a:p>
          </p:txBody>
        </p:sp>
        <p:sp>
          <p:nvSpPr>
            <p:cNvPr id="169" name="tx169"/>
            <p:cNvSpPr/>
            <p:nvPr/>
          </p:nvSpPr>
          <p:spPr>
            <a:xfrm>
              <a:off x="7133869"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78.4</a:t>
              </a:r>
            </a:p>
          </p:txBody>
        </p:sp>
        <p:sp>
          <p:nvSpPr>
            <p:cNvPr id="170" name="tx170"/>
            <p:cNvSpPr/>
            <p:nvPr/>
          </p:nvSpPr>
          <p:spPr>
            <a:xfrm>
              <a:off x="2135802"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25.7</a:t>
              </a:r>
            </a:p>
          </p:txBody>
        </p:sp>
        <p:sp>
          <p:nvSpPr>
            <p:cNvPr id="171" name="tx171"/>
            <p:cNvSpPr/>
            <p:nvPr/>
          </p:nvSpPr>
          <p:spPr>
            <a:xfrm>
              <a:off x="2696958"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41.2</a:t>
              </a:r>
            </a:p>
          </p:txBody>
        </p:sp>
        <p:sp>
          <p:nvSpPr>
            <p:cNvPr id="172" name="tx172"/>
            <p:cNvSpPr/>
            <p:nvPr/>
          </p:nvSpPr>
          <p:spPr>
            <a:xfrm>
              <a:off x="2670529"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40.4</a:t>
              </a:r>
            </a:p>
          </p:txBody>
        </p:sp>
        <p:sp>
          <p:nvSpPr>
            <p:cNvPr id="173" name="tx173"/>
            <p:cNvSpPr/>
            <p:nvPr/>
          </p:nvSpPr>
          <p:spPr>
            <a:xfrm>
              <a:off x="5580497"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68.9</a:t>
              </a:r>
            </a:p>
          </p:txBody>
        </p:sp>
        <p:sp>
          <p:nvSpPr>
            <p:cNvPr id="174" name="tx174"/>
            <p:cNvSpPr/>
            <p:nvPr/>
          </p:nvSpPr>
          <p:spPr>
            <a:xfrm>
              <a:off x="5618102"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39.1</a:t>
              </a:r>
            </a:p>
          </p:txBody>
        </p:sp>
        <p:sp>
          <p:nvSpPr>
            <p:cNvPr id="175" name="tx175"/>
            <p:cNvSpPr/>
            <p:nvPr/>
          </p:nvSpPr>
          <p:spPr>
            <a:xfrm>
              <a:off x="5573891" y="5407127"/>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76" name="tx176"/>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0" name="tx180"/>
            <p:cNvSpPr/>
            <p:nvPr/>
          </p:nvSpPr>
          <p:spPr>
            <a:xfrm>
              <a:off x="3006933"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81" name="tx181"/>
            <p:cNvSpPr/>
            <p:nvPr/>
          </p:nvSpPr>
          <p:spPr>
            <a:xfrm>
              <a:off x="4827096"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2" name="tx182"/>
            <p:cNvSpPr/>
            <p:nvPr/>
          </p:nvSpPr>
          <p:spPr>
            <a:xfrm>
              <a:off x="6647259" y="6038272"/>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83" name="tx183"/>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4" name="tx18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93%. This is lower than in 2019, where coverage was 96%.
40,000 children missed their routine first dose of measles vaccine.
MCV2 is typically administered to children between 18 months and five years old. MCV2 coverage remained constant at 87%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71421"/>
            </a:xfrm>
            <a:custGeom>
              <a:avLst/>
              <a:pathLst>
                <a:path w="3397293" h="171421">
                  <a:moveTo>
                    <a:pt x="0" y="142851"/>
                  </a:moveTo>
                  <a:lnTo>
                    <a:pt x="141553" y="142851"/>
                  </a:lnTo>
                  <a:lnTo>
                    <a:pt x="283107" y="142851"/>
                  </a:lnTo>
                  <a:lnTo>
                    <a:pt x="424661" y="85710"/>
                  </a:lnTo>
                  <a:lnTo>
                    <a:pt x="566215" y="85710"/>
                  </a:lnTo>
                  <a:lnTo>
                    <a:pt x="707769" y="85710"/>
                  </a:lnTo>
                  <a:lnTo>
                    <a:pt x="849323" y="85710"/>
                  </a:lnTo>
                  <a:lnTo>
                    <a:pt x="990877" y="85710"/>
                  </a:lnTo>
                  <a:lnTo>
                    <a:pt x="1132431" y="28570"/>
                  </a:lnTo>
                  <a:lnTo>
                    <a:pt x="1273984" y="28570"/>
                  </a:lnTo>
                  <a:lnTo>
                    <a:pt x="1415538" y="28570"/>
                  </a:lnTo>
                  <a:lnTo>
                    <a:pt x="1557092" y="28570"/>
                  </a:lnTo>
                  <a:lnTo>
                    <a:pt x="1698646" y="28570"/>
                  </a:lnTo>
                  <a:lnTo>
                    <a:pt x="1840200" y="0"/>
                  </a:lnTo>
                  <a:lnTo>
                    <a:pt x="1981754" y="0"/>
                  </a:lnTo>
                  <a:lnTo>
                    <a:pt x="2123308" y="0"/>
                  </a:lnTo>
                  <a:lnTo>
                    <a:pt x="2264862" y="0"/>
                  </a:lnTo>
                  <a:lnTo>
                    <a:pt x="2406416" y="0"/>
                  </a:lnTo>
                  <a:lnTo>
                    <a:pt x="2547969" y="85710"/>
                  </a:lnTo>
                  <a:lnTo>
                    <a:pt x="2689523" y="85710"/>
                  </a:lnTo>
                  <a:lnTo>
                    <a:pt x="2831077" y="85710"/>
                  </a:lnTo>
                  <a:lnTo>
                    <a:pt x="2972631" y="171421"/>
                  </a:lnTo>
                  <a:lnTo>
                    <a:pt x="3114185" y="171421"/>
                  </a:lnTo>
                  <a:lnTo>
                    <a:pt x="3255739" y="171421"/>
                  </a:lnTo>
                  <a:lnTo>
                    <a:pt x="3397293" y="17142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42843"/>
            </a:xfrm>
            <a:custGeom>
              <a:avLst/>
              <a:pathLst>
                <a:path w="3397293" h="342843">
                  <a:moveTo>
                    <a:pt x="0" y="342843"/>
                  </a:moveTo>
                  <a:lnTo>
                    <a:pt x="141553" y="342843"/>
                  </a:lnTo>
                  <a:lnTo>
                    <a:pt x="283107" y="342843"/>
                  </a:lnTo>
                  <a:lnTo>
                    <a:pt x="424661" y="314272"/>
                  </a:lnTo>
                  <a:lnTo>
                    <a:pt x="566215" y="257132"/>
                  </a:lnTo>
                  <a:lnTo>
                    <a:pt x="707769" y="257132"/>
                  </a:lnTo>
                  <a:lnTo>
                    <a:pt x="849323" y="142851"/>
                  </a:lnTo>
                  <a:lnTo>
                    <a:pt x="990877" y="171421"/>
                  </a:lnTo>
                  <a:lnTo>
                    <a:pt x="1132431" y="85710"/>
                  </a:lnTo>
                  <a:lnTo>
                    <a:pt x="1273984" y="57140"/>
                  </a:lnTo>
                  <a:lnTo>
                    <a:pt x="1415538" y="57140"/>
                  </a:lnTo>
                  <a:lnTo>
                    <a:pt x="1557092" y="28570"/>
                  </a:lnTo>
                  <a:lnTo>
                    <a:pt x="1698646" y="28570"/>
                  </a:lnTo>
                  <a:lnTo>
                    <a:pt x="1840200" y="0"/>
                  </a:lnTo>
                  <a:lnTo>
                    <a:pt x="1981754" y="28570"/>
                  </a:lnTo>
                  <a:lnTo>
                    <a:pt x="2123308" y="28570"/>
                  </a:lnTo>
                  <a:lnTo>
                    <a:pt x="2264862" y="0"/>
                  </a:lnTo>
                  <a:lnTo>
                    <a:pt x="2406416" y="0"/>
                  </a:lnTo>
                  <a:lnTo>
                    <a:pt x="2547969" y="0"/>
                  </a:lnTo>
                  <a:lnTo>
                    <a:pt x="2689523" y="28570"/>
                  </a:lnTo>
                  <a:lnTo>
                    <a:pt x="2831077" y="114281"/>
                  </a:lnTo>
                  <a:lnTo>
                    <a:pt x="2972631" y="257132"/>
                  </a:lnTo>
                  <a:lnTo>
                    <a:pt x="3114185" y="85710"/>
                  </a:lnTo>
                  <a:lnTo>
                    <a:pt x="3255739" y="19999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71421"/>
            </a:xfrm>
            <a:custGeom>
              <a:avLst/>
              <a:pathLst>
                <a:path w="3397293" h="171421">
                  <a:moveTo>
                    <a:pt x="0" y="142851"/>
                  </a:moveTo>
                  <a:lnTo>
                    <a:pt x="141553" y="142851"/>
                  </a:lnTo>
                  <a:lnTo>
                    <a:pt x="283107" y="142851"/>
                  </a:lnTo>
                  <a:lnTo>
                    <a:pt x="424661" y="85710"/>
                  </a:lnTo>
                  <a:lnTo>
                    <a:pt x="566215" y="85710"/>
                  </a:lnTo>
                  <a:lnTo>
                    <a:pt x="707769" y="85710"/>
                  </a:lnTo>
                  <a:lnTo>
                    <a:pt x="849323" y="85710"/>
                  </a:lnTo>
                  <a:lnTo>
                    <a:pt x="990877" y="85710"/>
                  </a:lnTo>
                  <a:lnTo>
                    <a:pt x="1132431" y="28570"/>
                  </a:lnTo>
                  <a:lnTo>
                    <a:pt x="1273984" y="28570"/>
                  </a:lnTo>
                  <a:lnTo>
                    <a:pt x="1415538" y="28570"/>
                  </a:lnTo>
                  <a:lnTo>
                    <a:pt x="1557092" y="28570"/>
                  </a:lnTo>
                  <a:lnTo>
                    <a:pt x="1698646" y="28570"/>
                  </a:lnTo>
                  <a:lnTo>
                    <a:pt x="1840200" y="0"/>
                  </a:lnTo>
                  <a:lnTo>
                    <a:pt x="1981754" y="0"/>
                  </a:lnTo>
                  <a:lnTo>
                    <a:pt x="2123308" y="0"/>
                  </a:lnTo>
                  <a:lnTo>
                    <a:pt x="2264862" y="0"/>
                  </a:lnTo>
                  <a:lnTo>
                    <a:pt x="2406416" y="0"/>
                  </a:lnTo>
                  <a:lnTo>
                    <a:pt x="2547969" y="85710"/>
                  </a:lnTo>
                  <a:lnTo>
                    <a:pt x="2689523" y="85710"/>
                  </a:lnTo>
                  <a:lnTo>
                    <a:pt x="2831077" y="85710"/>
                  </a:lnTo>
                  <a:lnTo>
                    <a:pt x="2972631" y="171421"/>
                  </a:lnTo>
                  <a:lnTo>
                    <a:pt x="3114185" y="171421"/>
                  </a:lnTo>
                  <a:lnTo>
                    <a:pt x="3255739" y="171421"/>
                  </a:lnTo>
                  <a:lnTo>
                    <a:pt x="3397293" y="17142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71421"/>
            </a:xfrm>
            <a:custGeom>
              <a:avLst/>
              <a:pathLst>
                <a:path w="3397293" h="171421">
                  <a:moveTo>
                    <a:pt x="0" y="142851"/>
                  </a:moveTo>
                  <a:lnTo>
                    <a:pt x="141553" y="142851"/>
                  </a:lnTo>
                  <a:lnTo>
                    <a:pt x="283107" y="142851"/>
                  </a:lnTo>
                  <a:lnTo>
                    <a:pt x="424661" y="85710"/>
                  </a:lnTo>
                  <a:lnTo>
                    <a:pt x="566215" y="85710"/>
                  </a:lnTo>
                  <a:lnTo>
                    <a:pt x="707769" y="85710"/>
                  </a:lnTo>
                  <a:lnTo>
                    <a:pt x="849323" y="85710"/>
                  </a:lnTo>
                  <a:lnTo>
                    <a:pt x="990877" y="85710"/>
                  </a:lnTo>
                  <a:lnTo>
                    <a:pt x="1132431" y="28570"/>
                  </a:lnTo>
                  <a:lnTo>
                    <a:pt x="1273984" y="28570"/>
                  </a:lnTo>
                  <a:lnTo>
                    <a:pt x="1415538" y="28570"/>
                  </a:lnTo>
                  <a:lnTo>
                    <a:pt x="1557092" y="28570"/>
                  </a:lnTo>
                  <a:lnTo>
                    <a:pt x="1698646" y="28570"/>
                  </a:lnTo>
                  <a:lnTo>
                    <a:pt x="1840200" y="0"/>
                  </a:lnTo>
                  <a:lnTo>
                    <a:pt x="1981754" y="0"/>
                  </a:lnTo>
                  <a:lnTo>
                    <a:pt x="2123308" y="0"/>
                  </a:lnTo>
                  <a:lnTo>
                    <a:pt x="2264862" y="0"/>
                  </a:lnTo>
                  <a:lnTo>
                    <a:pt x="2406416" y="0"/>
                  </a:lnTo>
                  <a:lnTo>
                    <a:pt x="2547969" y="85710"/>
                  </a:lnTo>
                  <a:lnTo>
                    <a:pt x="2689523" y="85710"/>
                  </a:lnTo>
                  <a:lnTo>
                    <a:pt x="2831077" y="85710"/>
                  </a:lnTo>
                  <a:lnTo>
                    <a:pt x="2972631" y="171421"/>
                  </a:lnTo>
                  <a:lnTo>
                    <a:pt x="3114185" y="171421"/>
                  </a:lnTo>
                  <a:lnTo>
                    <a:pt x="3255739" y="171421"/>
                  </a:lnTo>
                  <a:lnTo>
                    <a:pt x="3397293" y="17142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833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833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7285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530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5438" y="483177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Thailand</a:t>
              </a:r>
            </a:p>
          </p:txBody>
        </p:sp>
        <p:sp>
          <p:nvSpPr>
            <p:cNvPr id="60" name="tx60"/>
            <p:cNvSpPr/>
            <p:nvPr/>
          </p:nvSpPr>
          <p:spPr>
            <a:xfrm>
              <a:off x="283995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02407"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31876" y="471005"/>
              <a:ext cx="25754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Thailand, 2000-2024</a:t>
              </a:r>
            </a:p>
          </p:txBody>
        </p:sp>
        <p:sp>
          <p:nvSpPr>
            <p:cNvPr id="63" name="pl63"/>
            <p:cNvSpPr/>
            <p:nvPr/>
          </p:nvSpPr>
          <p:spPr>
            <a:xfrm>
              <a:off x="5267799" y="35977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620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263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906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549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192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298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941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84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1870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937068"/>
              <a:ext cx="3397293" cy="642830"/>
            </a:xfrm>
            <a:custGeom>
              <a:avLst/>
              <a:pathLst>
                <a:path w="3397293" h="642830">
                  <a:moveTo>
                    <a:pt x="0" y="535692"/>
                  </a:moveTo>
                  <a:lnTo>
                    <a:pt x="141553" y="535692"/>
                  </a:lnTo>
                  <a:lnTo>
                    <a:pt x="283107" y="535692"/>
                  </a:lnTo>
                  <a:lnTo>
                    <a:pt x="424661" y="321415"/>
                  </a:lnTo>
                  <a:lnTo>
                    <a:pt x="566215" y="321415"/>
                  </a:lnTo>
                  <a:lnTo>
                    <a:pt x="707769" y="321415"/>
                  </a:lnTo>
                  <a:lnTo>
                    <a:pt x="849323" y="321415"/>
                  </a:lnTo>
                  <a:lnTo>
                    <a:pt x="990877" y="321415"/>
                  </a:lnTo>
                  <a:lnTo>
                    <a:pt x="1132431" y="107138"/>
                  </a:lnTo>
                  <a:lnTo>
                    <a:pt x="1273984" y="107138"/>
                  </a:lnTo>
                  <a:lnTo>
                    <a:pt x="1415538" y="107138"/>
                  </a:lnTo>
                  <a:lnTo>
                    <a:pt x="1557092" y="107138"/>
                  </a:lnTo>
                  <a:lnTo>
                    <a:pt x="1698646" y="107138"/>
                  </a:lnTo>
                  <a:lnTo>
                    <a:pt x="1840200" y="0"/>
                  </a:lnTo>
                  <a:lnTo>
                    <a:pt x="1981754" y="0"/>
                  </a:lnTo>
                  <a:lnTo>
                    <a:pt x="2123308" y="0"/>
                  </a:lnTo>
                  <a:lnTo>
                    <a:pt x="2264862" y="0"/>
                  </a:lnTo>
                  <a:lnTo>
                    <a:pt x="2406416" y="0"/>
                  </a:lnTo>
                  <a:lnTo>
                    <a:pt x="2547969" y="321415"/>
                  </a:lnTo>
                  <a:lnTo>
                    <a:pt x="2689523" y="321415"/>
                  </a:lnTo>
                  <a:lnTo>
                    <a:pt x="2831077" y="321415"/>
                  </a:lnTo>
                  <a:lnTo>
                    <a:pt x="2972631" y="642830"/>
                  </a:lnTo>
                  <a:lnTo>
                    <a:pt x="3114185" y="642830"/>
                  </a:lnTo>
                  <a:lnTo>
                    <a:pt x="3255739" y="642830"/>
                  </a:lnTo>
                  <a:lnTo>
                    <a:pt x="3397293" y="642830"/>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8484"/>
              <a:ext cx="3397293" cy="1607076"/>
            </a:xfrm>
            <a:custGeom>
              <a:avLst/>
              <a:pathLst>
                <a:path w="3397293" h="1607076">
                  <a:moveTo>
                    <a:pt x="0" y="1607076"/>
                  </a:moveTo>
                  <a:lnTo>
                    <a:pt x="141553" y="1499938"/>
                  </a:lnTo>
                  <a:lnTo>
                    <a:pt x="283107" y="1499938"/>
                  </a:lnTo>
                  <a:lnTo>
                    <a:pt x="424661" y="1392799"/>
                  </a:lnTo>
                  <a:lnTo>
                    <a:pt x="566215" y="1178522"/>
                  </a:lnTo>
                  <a:lnTo>
                    <a:pt x="707769" y="964245"/>
                  </a:lnTo>
                  <a:lnTo>
                    <a:pt x="849323" y="749969"/>
                  </a:lnTo>
                  <a:lnTo>
                    <a:pt x="990877" y="749969"/>
                  </a:lnTo>
                  <a:lnTo>
                    <a:pt x="1132431" y="535692"/>
                  </a:lnTo>
                  <a:lnTo>
                    <a:pt x="1273984" y="321415"/>
                  </a:lnTo>
                  <a:lnTo>
                    <a:pt x="1415538" y="214276"/>
                  </a:lnTo>
                  <a:lnTo>
                    <a:pt x="1557092" y="214276"/>
                  </a:lnTo>
                  <a:lnTo>
                    <a:pt x="1698646" y="214276"/>
                  </a:lnTo>
                  <a:lnTo>
                    <a:pt x="1840200" y="214276"/>
                  </a:lnTo>
                  <a:lnTo>
                    <a:pt x="1981754" y="214276"/>
                  </a:lnTo>
                  <a:lnTo>
                    <a:pt x="2123308" y="214276"/>
                  </a:lnTo>
                  <a:lnTo>
                    <a:pt x="2264862" y="107138"/>
                  </a:lnTo>
                  <a:lnTo>
                    <a:pt x="2406416" y="107138"/>
                  </a:lnTo>
                  <a:lnTo>
                    <a:pt x="2547969" y="0"/>
                  </a:lnTo>
                  <a:lnTo>
                    <a:pt x="2689523" y="0"/>
                  </a:lnTo>
                  <a:lnTo>
                    <a:pt x="2831077" y="321415"/>
                  </a:lnTo>
                  <a:lnTo>
                    <a:pt x="2972631" y="535692"/>
                  </a:lnTo>
                  <a:lnTo>
                    <a:pt x="3114185" y="321415"/>
                  </a:lnTo>
                  <a:lnTo>
                    <a:pt x="3255739" y="321415"/>
                  </a:lnTo>
                  <a:lnTo>
                    <a:pt x="3397293" y="21427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151345"/>
              <a:ext cx="3397293" cy="1285661"/>
            </a:xfrm>
            <a:custGeom>
              <a:avLst/>
              <a:pathLst>
                <a:path w="3397293" h="1285661">
                  <a:moveTo>
                    <a:pt x="0" y="1285661"/>
                  </a:moveTo>
                  <a:lnTo>
                    <a:pt x="141553" y="1285661"/>
                  </a:lnTo>
                  <a:lnTo>
                    <a:pt x="283107" y="1285661"/>
                  </a:lnTo>
                  <a:lnTo>
                    <a:pt x="424661" y="1178522"/>
                  </a:lnTo>
                  <a:lnTo>
                    <a:pt x="566215" y="964245"/>
                  </a:lnTo>
                  <a:lnTo>
                    <a:pt x="707769" y="964245"/>
                  </a:lnTo>
                  <a:lnTo>
                    <a:pt x="849323" y="535692"/>
                  </a:lnTo>
                  <a:lnTo>
                    <a:pt x="990877" y="642830"/>
                  </a:lnTo>
                  <a:lnTo>
                    <a:pt x="1132431" y="321415"/>
                  </a:lnTo>
                  <a:lnTo>
                    <a:pt x="1273984" y="214276"/>
                  </a:lnTo>
                  <a:lnTo>
                    <a:pt x="1415538" y="214276"/>
                  </a:lnTo>
                  <a:lnTo>
                    <a:pt x="1557092" y="107138"/>
                  </a:lnTo>
                  <a:lnTo>
                    <a:pt x="1698646" y="107138"/>
                  </a:lnTo>
                  <a:lnTo>
                    <a:pt x="1840200" y="0"/>
                  </a:lnTo>
                  <a:lnTo>
                    <a:pt x="1981754" y="107138"/>
                  </a:lnTo>
                  <a:lnTo>
                    <a:pt x="2123308" y="107138"/>
                  </a:lnTo>
                  <a:lnTo>
                    <a:pt x="2264862" y="0"/>
                  </a:lnTo>
                  <a:lnTo>
                    <a:pt x="2406416" y="0"/>
                  </a:lnTo>
                  <a:lnTo>
                    <a:pt x="2547969" y="0"/>
                  </a:lnTo>
                  <a:lnTo>
                    <a:pt x="2689523" y="107138"/>
                  </a:lnTo>
                  <a:lnTo>
                    <a:pt x="2831077" y="428553"/>
                  </a:lnTo>
                  <a:lnTo>
                    <a:pt x="2972631" y="964245"/>
                  </a:lnTo>
                  <a:lnTo>
                    <a:pt x="3114185" y="321415"/>
                  </a:lnTo>
                  <a:lnTo>
                    <a:pt x="3255739" y="749969"/>
                  </a:lnTo>
                  <a:lnTo>
                    <a:pt x="3397293" y="64283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848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937068"/>
              <a:ext cx="3397293" cy="642830"/>
            </a:xfrm>
            <a:custGeom>
              <a:avLst/>
              <a:pathLst>
                <a:path w="3397293" h="642830">
                  <a:moveTo>
                    <a:pt x="0" y="535692"/>
                  </a:moveTo>
                  <a:lnTo>
                    <a:pt x="141553" y="535692"/>
                  </a:lnTo>
                  <a:lnTo>
                    <a:pt x="283107" y="535692"/>
                  </a:lnTo>
                  <a:lnTo>
                    <a:pt x="424661" y="321415"/>
                  </a:lnTo>
                  <a:lnTo>
                    <a:pt x="566215" y="321415"/>
                  </a:lnTo>
                  <a:lnTo>
                    <a:pt x="707769" y="321415"/>
                  </a:lnTo>
                  <a:lnTo>
                    <a:pt x="849323" y="321415"/>
                  </a:lnTo>
                  <a:lnTo>
                    <a:pt x="990877" y="321415"/>
                  </a:lnTo>
                  <a:lnTo>
                    <a:pt x="1132431" y="107138"/>
                  </a:lnTo>
                  <a:lnTo>
                    <a:pt x="1273984" y="107138"/>
                  </a:lnTo>
                  <a:lnTo>
                    <a:pt x="1415538" y="107138"/>
                  </a:lnTo>
                  <a:lnTo>
                    <a:pt x="1557092" y="107138"/>
                  </a:lnTo>
                  <a:lnTo>
                    <a:pt x="1698646" y="107138"/>
                  </a:lnTo>
                  <a:lnTo>
                    <a:pt x="1840200" y="0"/>
                  </a:lnTo>
                  <a:lnTo>
                    <a:pt x="1981754" y="0"/>
                  </a:lnTo>
                  <a:lnTo>
                    <a:pt x="2123308" y="0"/>
                  </a:lnTo>
                  <a:lnTo>
                    <a:pt x="2264862" y="0"/>
                  </a:lnTo>
                  <a:lnTo>
                    <a:pt x="2406416" y="0"/>
                  </a:lnTo>
                  <a:lnTo>
                    <a:pt x="2547969" y="321415"/>
                  </a:lnTo>
                  <a:lnTo>
                    <a:pt x="2689523" y="321415"/>
                  </a:lnTo>
                  <a:lnTo>
                    <a:pt x="2831077" y="321415"/>
                  </a:lnTo>
                  <a:lnTo>
                    <a:pt x="2972631" y="642830"/>
                  </a:lnTo>
                  <a:lnTo>
                    <a:pt x="3114185" y="642830"/>
                  </a:lnTo>
                  <a:lnTo>
                    <a:pt x="3255739" y="642830"/>
                  </a:lnTo>
                  <a:lnTo>
                    <a:pt x="3397293" y="642830"/>
                  </a:lnTo>
                </a:path>
              </a:pathLst>
            </a:custGeom>
            <a:ln w="43362" cap="flat">
              <a:solidFill>
                <a:srgbClr val="000000">
                  <a:alpha val="100000"/>
                </a:srgbClr>
              </a:solidFill>
              <a:prstDash val="solid"/>
              <a:round/>
            </a:ln>
          </p:spPr>
          <p:txBody>
            <a:bodyPr/>
            <a:lstStyle/>
            <a:p/>
          </p:txBody>
        </p:sp>
        <p:sp>
          <p:nvSpPr>
            <p:cNvPr id="87" name="pl87"/>
            <p:cNvSpPr/>
            <p:nvPr/>
          </p:nvSpPr>
          <p:spPr>
            <a:xfrm>
              <a:off x="5437664" y="1765647"/>
              <a:ext cx="0" cy="707113"/>
            </a:xfrm>
            <a:custGeom>
              <a:avLst/>
              <a:pathLst>
                <a:path w="0" h="707113">
                  <a:moveTo>
                    <a:pt x="0" y="70711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765647"/>
              <a:ext cx="0" cy="492836"/>
            </a:xfrm>
            <a:custGeom>
              <a:avLst/>
              <a:pathLst>
                <a:path w="0" h="492836">
                  <a:moveTo>
                    <a:pt x="0" y="49283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765647"/>
              <a:ext cx="0" cy="278559"/>
            </a:xfrm>
            <a:custGeom>
              <a:avLst/>
              <a:pathLst>
                <a:path w="0" h="278559">
                  <a:moveTo>
                    <a:pt x="0" y="27855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765647"/>
              <a:ext cx="0" cy="171421"/>
            </a:xfrm>
            <a:custGeom>
              <a:avLst/>
              <a:pathLst>
                <a:path w="0" h="171421">
                  <a:moveTo>
                    <a:pt x="0" y="17142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765647"/>
              <a:ext cx="0" cy="492836"/>
            </a:xfrm>
            <a:custGeom>
              <a:avLst/>
              <a:pathLst>
                <a:path w="0" h="492836">
                  <a:moveTo>
                    <a:pt x="0" y="49283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765647"/>
              <a:ext cx="0" cy="814252"/>
            </a:xfrm>
            <a:custGeom>
              <a:avLst/>
              <a:pathLst>
                <a:path w="0" h="814252">
                  <a:moveTo>
                    <a:pt x="0" y="81425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765647"/>
              <a:ext cx="0" cy="814252"/>
            </a:xfrm>
            <a:custGeom>
              <a:avLst/>
              <a:pathLst>
                <a:path w="0" h="814252">
                  <a:moveTo>
                    <a:pt x="0" y="81425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937068"/>
              <a:ext cx="3397293" cy="642830"/>
            </a:xfrm>
            <a:custGeom>
              <a:avLst/>
              <a:pathLst>
                <a:path w="3397293" h="642830">
                  <a:moveTo>
                    <a:pt x="0" y="535692"/>
                  </a:moveTo>
                  <a:lnTo>
                    <a:pt x="141553" y="535692"/>
                  </a:lnTo>
                  <a:lnTo>
                    <a:pt x="283107" y="535692"/>
                  </a:lnTo>
                  <a:lnTo>
                    <a:pt x="424661" y="321415"/>
                  </a:lnTo>
                  <a:lnTo>
                    <a:pt x="566215" y="321415"/>
                  </a:lnTo>
                  <a:lnTo>
                    <a:pt x="707769" y="321415"/>
                  </a:lnTo>
                  <a:lnTo>
                    <a:pt x="849323" y="321415"/>
                  </a:lnTo>
                  <a:lnTo>
                    <a:pt x="990877" y="321415"/>
                  </a:lnTo>
                  <a:lnTo>
                    <a:pt x="1132431" y="107138"/>
                  </a:lnTo>
                  <a:lnTo>
                    <a:pt x="1273984" y="107138"/>
                  </a:lnTo>
                  <a:lnTo>
                    <a:pt x="1415538" y="107138"/>
                  </a:lnTo>
                  <a:lnTo>
                    <a:pt x="1557092" y="107138"/>
                  </a:lnTo>
                  <a:lnTo>
                    <a:pt x="1698646" y="107138"/>
                  </a:lnTo>
                  <a:lnTo>
                    <a:pt x="1840200" y="0"/>
                  </a:lnTo>
                  <a:lnTo>
                    <a:pt x="1981754" y="0"/>
                  </a:lnTo>
                  <a:lnTo>
                    <a:pt x="2123308" y="0"/>
                  </a:lnTo>
                  <a:lnTo>
                    <a:pt x="2264862" y="0"/>
                  </a:lnTo>
                  <a:lnTo>
                    <a:pt x="2406416" y="0"/>
                  </a:lnTo>
                  <a:lnTo>
                    <a:pt x="2547969" y="321415"/>
                  </a:lnTo>
                  <a:lnTo>
                    <a:pt x="2689523" y="321415"/>
                  </a:lnTo>
                  <a:lnTo>
                    <a:pt x="2831077" y="321415"/>
                  </a:lnTo>
                  <a:lnTo>
                    <a:pt x="2972631" y="642830"/>
                  </a:lnTo>
                  <a:lnTo>
                    <a:pt x="3114185" y="642830"/>
                  </a:lnTo>
                  <a:lnTo>
                    <a:pt x="3255739" y="642830"/>
                  </a:lnTo>
                  <a:lnTo>
                    <a:pt x="3397293" y="642830"/>
                  </a:lnTo>
                </a:path>
              </a:pathLst>
            </a:custGeom>
            <a:ln w="27101" cap="flat">
              <a:solidFill>
                <a:srgbClr val="0058AB">
                  <a:alpha val="100000"/>
                </a:srgbClr>
              </a:solidFill>
              <a:prstDash val="solid"/>
              <a:round/>
            </a:ln>
          </p:spPr>
          <p:txBody>
            <a:bodyPr/>
            <a:lstStyle/>
            <a:p/>
          </p:txBody>
        </p:sp>
        <p:sp>
          <p:nvSpPr>
            <p:cNvPr id="95" name="tx95"/>
            <p:cNvSpPr/>
            <p:nvPr/>
          </p:nvSpPr>
          <p:spPr>
            <a:xfrm>
              <a:off x="5389469" y="168367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115288" y="16823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6823058" y="16836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530827" y="168229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097042" y="16823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45208" y="168229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786762" y="168229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2" name="tx102"/>
            <p:cNvSpPr/>
            <p:nvPr/>
          </p:nvSpPr>
          <p:spPr>
            <a:xfrm>
              <a:off x="8902429" y="24336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902429" y="275511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4" name="tx104"/>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27775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4383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2063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7245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1349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9503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9503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8955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5200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62137" y="483177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Thailand</a:t>
              </a:r>
            </a:p>
          </p:txBody>
        </p:sp>
        <p:sp>
          <p:nvSpPr>
            <p:cNvPr id="123" name="tx123"/>
            <p:cNvSpPr/>
            <p:nvPr/>
          </p:nvSpPr>
          <p:spPr>
            <a:xfrm>
              <a:off x="715665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19106"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20653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9852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76397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54269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09589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8746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65333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43205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25146"/>
              <a:ext cx="4579668" cy="149993"/>
            </a:xfrm>
            <a:prstGeom prst="rect">
              <a:avLst/>
            </a:prstGeom>
            <a:solidFill>
              <a:srgbClr val="E2231A">
                <a:alpha val="80000"/>
              </a:srgbClr>
            </a:solidFill>
          </p:spPr>
          <p:txBody>
            <a:bodyPr/>
            <a:lstStyle/>
            <a:p/>
          </p:txBody>
        </p:sp>
        <p:sp>
          <p:nvSpPr>
            <p:cNvPr id="139" name="rc139"/>
            <p:cNvSpPr/>
            <p:nvPr/>
          </p:nvSpPr>
          <p:spPr>
            <a:xfrm>
              <a:off x="1317178" y="5637654"/>
              <a:ext cx="7321564" cy="149993"/>
            </a:xfrm>
            <a:prstGeom prst="rect">
              <a:avLst/>
            </a:prstGeom>
            <a:solidFill>
              <a:srgbClr val="E2231A">
                <a:alpha val="80000"/>
              </a:srgbClr>
            </a:solidFill>
          </p:spPr>
          <p:txBody>
            <a:bodyPr/>
            <a:lstStyle/>
            <a:p/>
          </p:txBody>
        </p:sp>
        <p:sp>
          <p:nvSpPr>
            <p:cNvPr id="140" name="rc140"/>
            <p:cNvSpPr/>
            <p:nvPr/>
          </p:nvSpPr>
          <p:spPr>
            <a:xfrm>
              <a:off x="1317178" y="5450161"/>
              <a:ext cx="7192429" cy="149993"/>
            </a:xfrm>
            <a:prstGeom prst="rect">
              <a:avLst/>
            </a:prstGeom>
            <a:solidFill>
              <a:srgbClr val="E2231A">
                <a:alpha val="80000"/>
              </a:srgbClr>
            </a:solidFill>
          </p:spPr>
          <p:txBody>
            <a:bodyPr/>
            <a:lstStyle/>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66861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6" name="tx146"/>
            <p:cNvSpPr/>
            <p:nvPr/>
          </p:nvSpPr>
          <p:spPr>
            <a:xfrm>
              <a:off x="444733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7" name="tx147"/>
            <p:cNvSpPr/>
            <p:nvPr/>
          </p:nvSpPr>
          <p:spPr>
            <a:xfrm>
              <a:off x="622605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8" name="tx148"/>
            <p:cNvSpPr/>
            <p:nvPr/>
          </p:nvSpPr>
          <p:spPr>
            <a:xfrm>
              <a:off x="800477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9" name="tx149"/>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Thailand (93%) was 9 percentage points higher than the global average (84%) and 4 percentage points higher than the average across all EAPR countries (89%).
National MCV1 coverage was 3 percentage points lower than in 2019 (96%).
This equates to 40,000 unvaccinated children in 2024 compared to 26,000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856462"/>
              <a:ext cx="273659" cy="14600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292361"/>
              <a:ext cx="273659" cy="20241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457558" y="2026902"/>
              <a:ext cx="273659" cy="22895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27354"/>
              <a:ext cx="273659" cy="2389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695077"/>
              <a:ext cx="273659" cy="26214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661895"/>
              <a:ext cx="273659" cy="26545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628713"/>
              <a:ext cx="273659" cy="26877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856462"/>
              <a:ext cx="273659" cy="1460026"/>
            </a:xfrm>
            <a:prstGeom prst="rect">
              <a:avLst/>
            </a:prstGeom>
            <a:solidFill>
              <a:srgbClr val="0083CF">
                <a:alpha val="100000"/>
              </a:srgbClr>
            </a:solidFill>
          </p:spPr>
          <p:txBody>
            <a:bodyPr/>
            <a:lstStyle/>
            <a:p/>
          </p:txBody>
        </p:sp>
        <p:sp>
          <p:nvSpPr>
            <p:cNvPr id="41" name="rc41"/>
            <p:cNvSpPr/>
            <p:nvPr/>
          </p:nvSpPr>
          <p:spPr>
            <a:xfrm>
              <a:off x="1457558" y="2026902"/>
              <a:ext cx="273659" cy="2289586"/>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2977888" y="1661895"/>
              <a:ext cx="273659" cy="2654593"/>
            </a:xfrm>
            <a:prstGeom prst="rect">
              <a:avLst/>
            </a:prstGeom>
            <a:solidFill>
              <a:srgbClr val="0083CF">
                <a:alpha val="100000"/>
              </a:srgbClr>
            </a:solidFill>
          </p:spPr>
          <p:txBody>
            <a:bodyPr/>
            <a:lstStyle/>
            <a:p/>
          </p:txBody>
        </p:sp>
        <p:sp>
          <p:nvSpPr>
            <p:cNvPr id="44" name="rc44"/>
            <p:cNvSpPr/>
            <p:nvPr/>
          </p:nvSpPr>
          <p:spPr>
            <a:xfrm>
              <a:off x="3586020" y="1562348"/>
              <a:ext cx="273659" cy="2754140"/>
            </a:xfrm>
            <a:prstGeom prst="rect">
              <a:avLst/>
            </a:prstGeom>
            <a:solidFill>
              <a:srgbClr val="0083CF">
                <a:alpha val="100000"/>
              </a:srgbClr>
            </a:solidFill>
          </p:spPr>
          <p:txBody>
            <a:bodyPr/>
            <a:lstStyle/>
            <a:p/>
          </p:txBody>
        </p:sp>
        <p:sp>
          <p:nvSpPr>
            <p:cNvPr id="45" name="rc45"/>
            <p:cNvSpPr/>
            <p:nvPr/>
          </p:nvSpPr>
          <p:spPr>
            <a:xfrm>
              <a:off x="3890086" y="1495983"/>
              <a:ext cx="273659" cy="2820505"/>
            </a:xfrm>
            <a:prstGeom prst="rect">
              <a:avLst/>
            </a:prstGeom>
            <a:solidFill>
              <a:srgbClr val="0083CF">
                <a:alpha val="100000"/>
              </a:srgbClr>
            </a:solidFill>
          </p:spPr>
          <p:txBody>
            <a:bodyPr/>
            <a:lstStyle/>
            <a:p/>
          </p:txBody>
        </p:sp>
        <p:sp>
          <p:nvSpPr>
            <p:cNvPr id="46" name="rc46"/>
            <p:cNvSpPr/>
            <p:nvPr/>
          </p:nvSpPr>
          <p:spPr>
            <a:xfrm>
              <a:off x="5106350" y="1230524"/>
              <a:ext cx="273659" cy="3085964"/>
            </a:xfrm>
            <a:prstGeom prst="rect">
              <a:avLst/>
            </a:prstGeom>
            <a:solidFill>
              <a:srgbClr val="F26A21">
                <a:alpha val="100000"/>
              </a:srgbClr>
            </a:solidFill>
          </p:spPr>
          <p:txBody>
            <a:bodyPr/>
            <a:lstStyle/>
            <a:p/>
          </p:txBody>
        </p:sp>
        <p:sp>
          <p:nvSpPr>
            <p:cNvPr id="47" name="rc47"/>
            <p:cNvSpPr/>
            <p:nvPr/>
          </p:nvSpPr>
          <p:spPr>
            <a:xfrm>
              <a:off x="5410416" y="1164159"/>
              <a:ext cx="273659" cy="3152329"/>
            </a:xfrm>
            <a:prstGeom prst="rect">
              <a:avLst/>
            </a:prstGeom>
            <a:solidFill>
              <a:srgbClr val="0083CF">
                <a:alpha val="100000"/>
              </a:srgbClr>
            </a:solidFill>
          </p:spPr>
          <p:txBody>
            <a:bodyPr/>
            <a:lstStyle/>
            <a:p/>
          </p:txBody>
        </p:sp>
        <p:sp>
          <p:nvSpPr>
            <p:cNvPr id="48" name="rc48"/>
            <p:cNvSpPr/>
            <p:nvPr/>
          </p:nvSpPr>
          <p:spPr>
            <a:xfrm>
              <a:off x="5714482" y="1130976"/>
              <a:ext cx="273659" cy="3185512"/>
            </a:xfrm>
            <a:prstGeom prst="rect">
              <a:avLst/>
            </a:prstGeom>
            <a:solidFill>
              <a:srgbClr val="0083CF">
                <a:alpha val="100000"/>
              </a:srgbClr>
            </a:solidFill>
          </p:spPr>
          <p:txBody>
            <a:bodyPr/>
            <a:lstStyle/>
            <a:p/>
          </p:txBody>
        </p:sp>
        <p:sp>
          <p:nvSpPr>
            <p:cNvPr id="49" name="rc49"/>
            <p:cNvSpPr/>
            <p:nvPr/>
          </p:nvSpPr>
          <p:spPr>
            <a:xfrm>
              <a:off x="7234811" y="1064612"/>
              <a:ext cx="273659" cy="3251876"/>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56462"/>
              <a:ext cx="238846" cy="238846"/>
            </a:xfrm>
            <a:custGeom>
              <a:avLst/>
              <a:pathLst>
                <a:path w="238846" h="238846">
                  <a:moveTo>
                    <a:pt x="228012" y="0"/>
                  </a:moveTo>
                  <a:lnTo>
                    <a:pt x="238846" y="0"/>
                  </a:lnTo>
                  <a:lnTo>
                    <a:pt x="0" y="238846"/>
                  </a:lnTo>
                  <a:lnTo>
                    <a:pt x="0" y="228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856462"/>
              <a:ext cx="130506" cy="130506"/>
            </a:xfrm>
            <a:custGeom>
              <a:avLst/>
              <a:pathLst>
                <a:path w="130506" h="130506">
                  <a:moveTo>
                    <a:pt x="119672" y="0"/>
                  </a:moveTo>
                  <a:lnTo>
                    <a:pt x="130506" y="0"/>
                  </a:lnTo>
                  <a:lnTo>
                    <a:pt x="0" y="130506"/>
                  </a:lnTo>
                  <a:lnTo>
                    <a:pt x="0" y="119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856462"/>
              <a:ext cx="22167" cy="22167"/>
            </a:xfrm>
            <a:custGeom>
              <a:avLst/>
              <a:pathLst>
                <a:path w="22167" h="22167">
                  <a:moveTo>
                    <a:pt x="11333" y="0"/>
                  </a:moveTo>
                  <a:lnTo>
                    <a:pt x="22167" y="0"/>
                  </a:lnTo>
                  <a:lnTo>
                    <a:pt x="0" y="22167"/>
                  </a:lnTo>
                  <a:lnTo>
                    <a:pt x="0" y="11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26902"/>
              <a:ext cx="243595" cy="243595"/>
            </a:xfrm>
            <a:custGeom>
              <a:avLst/>
              <a:pathLst>
                <a:path w="243595" h="243595">
                  <a:moveTo>
                    <a:pt x="232761" y="0"/>
                  </a:moveTo>
                  <a:lnTo>
                    <a:pt x="243595" y="0"/>
                  </a:lnTo>
                  <a:lnTo>
                    <a:pt x="0" y="243595"/>
                  </a:lnTo>
                  <a:lnTo>
                    <a:pt x="0" y="232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2026902"/>
              <a:ext cx="135256" cy="135256"/>
            </a:xfrm>
            <a:custGeom>
              <a:avLst/>
              <a:pathLst>
                <a:path w="135256" h="135256">
                  <a:moveTo>
                    <a:pt x="124422" y="0"/>
                  </a:moveTo>
                  <a:lnTo>
                    <a:pt x="135256" y="0"/>
                  </a:lnTo>
                  <a:lnTo>
                    <a:pt x="0" y="135256"/>
                  </a:lnTo>
                  <a:lnTo>
                    <a:pt x="0" y="124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2026902"/>
              <a:ext cx="26916" cy="26916"/>
            </a:xfrm>
            <a:custGeom>
              <a:avLst/>
              <a:pathLst>
                <a:path w="26916" h="26916">
                  <a:moveTo>
                    <a:pt x="16082" y="0"/>
                  </a:moveTo>
                  <a:lnTo>
                    <a:pt x="26916" y="0"/>
                  </a:lnTo>
                  <a:lnTo>
                    <a:pt x="0" y="26916"/>
                  </a:lnTo>
                  <a:lnTo>
                    <a:pt x="0" y="16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1661895"/>
              <a:ext cx="273659" cy="280006"/>
            </a:xfrm>
            <a:custGeom>
              <a:avLst/>
              <a:pathLst>
                <a:path w="273659" h="280006">
                  <a:moveTo>
                    <a:pt x="269172" y="0"/>
                  </a:moveTo>
                  <a:lnTo>
                    <a:pt x="273659" y="0"/>
                  </a:lnTo>
                  <a:lnTo>
                    <a:pt x="273659" y="6347"/>
                  </a:lnTo>
                  <a:lnTo>
                    <a:pt x="0" y="280006"/>
                  </a:lnTo>
                  <a:lnTo>
                    <a:pt x="0" y="269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1661895"/>
              <a:ext cx="171667" cy="171667"/>
            </a:xfrm>
            <a:custGeom>
              <a:avLst/>
              <a:pathLst>
                <a:path w="171667" h="171667">
                  <a:moveTo>
                    <a:pt x="160833" y="0"/>
                  </a:moveTo>
                  <a:lnTo>
                    <a:pt x="171667" y="0"/>
                  </a:lnTo>
                  <a:lnTo>
                    <a:pt x="0" y="171667"/>
                  </a:lnTo>
                  <a:lnTo>
                    <a:pt x="0" y="16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1661895"/>
              <a:ext cx="63327" cy="63327"/>
            </a:xfrm>
            <a:custGeom>
              <a:avLst/>
              <a:pathLst>
                <a:path w="63327" h="63327">
                  <a:moveTo>
                    <a:pt x="52493" y="0"/>
                  </a:moveTo>
                  <a:lnTo>
                    <a:pt x="63327" y="0"/>
                  </a:lnTo>
                  <a:lnTo>
                    <a:pt x="0" y="63327"/>
                  </a:lnTo>
                  <a:lnTo>
                    <a:pt x="0" y="52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6020" y="1562348"/>
              <a:ext cx="204780" cy="204780"/>
            </a:xfrm>
            <a:custGeom>
              <a:avLst/>
              <a:pathLst>
                <a:path w="204780" h="204780">
                  <a:moveTo>
                    <a:pt x="193946" y="0"/>
                  </a:moveTo>
                  <a:lnTo>
                    <a:pt x="204780" y="0"/>
                  </a:lnTo>
                  <a:lnTo>
                    <a:pt x="0" y="204780"/>
                  </a:lnTo>
                  <a:lnTo>
                    <a:pt x="0" y="19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6020" y="1562348"/>
              <a:ext cx="96440" cy="96440"/>
            </a:xfrm>
            <a:custGeom>
              <a:avLst/>
              <a:pathLst>
                <a:path w="96440" h="96440">
                  <a:moveTo>
                    <a:pt x="85606" y="0"/>
                  </a:moveTo>
                  <a:lnTo>
                    <a:pt x="96440" y="0"/>
                  </a:lnTo>
                  <a:lnTo>
                    <a:pt x="0" y="96440"/>
                  </a:lnTo>
                  <a:lnTo>
                    <a:pt x="0" y="85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59331" y="4212074"/>
              <a:ext cx="104414" cy="104414"/>
            </a:xfrm>
            <a:custGeom>
              <a:avLst/>
              <a:pathLst>
                <a:path w="104414" h="104414">
                  <a:moveTo>
                    <a:pt x="104414" y="0"/>
                  </a:moveTo>
                  <a:lnTo>
                    <a:pt x="104414" y="10833"/>
                  </a:lnTo>
                  <a:lnTo>
                    <a:pt x="10833" y="104414"/>
                  </a:lnTo>
                  <a:lnTo>
                    <a:pt x="0" y="104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50991" y="4103735"/>
              <a:ext cx="212753" cy="212753"/>
            </a:xfrm>
            <a:custGeom>
              <a:avLst/>
              <a:pathLst>
                <a:path w="212753" h="212753">
                  <a:moveTo>
                    <a:pt x="212753" y="0"/>
                  </a:moveTo>
                  <a:lnTo>
                    <a:pt x="212753" y="10833"/>
                  </a:lnTo>
                  <a:lnTo>
                    <a:pt x="10833" y="212753"/>
                  </a:lnTo>
                  <a:lnTo>
                    <a:pt x="0" y="212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90086" y="39953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90086" y="38870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90086" y="37787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90086" y="36703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90086" y="35620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90086" y="34536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90086" y="33453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90086" y="32370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90086" y="31286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90086" y="30203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90086" y="29120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90086" y="28036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90086" y="26953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90086" y="25869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90086" y="24786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90086" y="23703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90086" y="22619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90086" y="21536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90086" y="2045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90086" y="19369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90086" y="18286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90086" y="17202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086" y="16119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15035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1495983"/>
              <a:ext cx="183757" cy="183757"/>
            </a:xfrm>
            <a:custGeom>
              <a:avLst/>
              <a:pathLst>
                <a:path w="183757" h="183757">
                  <a:moveTo>
                    <a:pt x="172923" y="0"/>
                  </a:moveTo>
                  <a:lnTo>
                    <a:pt x="183757" y="0"/>
                  </a:lnTo>
                  <a:lnTo>
                    <a:pt x="0" y="183757"/>
                  </a:lnTo>
                  <a:lnTo>
                    <a:pt x="0" y="172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1495983"/>
              <a:ext cx="75418" cy="75418"/>
            </a:xfrm>
            <a:custGeom>
              <a:avLst/>
              <a:pathLst>
                <a:path w="75418" h="75418">
                  <a:moveTo>
                    <a:pt x="64584" y="0"/>
                  </a:moveTo>
                  <a:lnTo>
                    <a:pt x="75418" y="0"/>
                  </a:lnTo>
                  <a:lnTo>
                    <a:pt x="0" y="75418"/>
                  </a:lnTo>
                  <a:lnTo>
                    <a:pt x="0" y="64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76084" y="4208497"/>
              <a:ext cx="107991" cy="107991"/>
            </a:xfrm>
            <a:custGeom>
              <a:avLst/>
              <a:pathLst>
                <a:path w="107991" h="107991">
                  <a:moveTo>
                    <a:pt x="107991" y="0"/>
                  </a:moveTo>
                  <a:lnTo>
                    <a:pt x="107991" y="10833"/>
                  </a:lnTo>
                  <a:lnTo>
                    <a:pt x="10833" y="107991"/>
                  </a:lnTo>
                  <a:lnTo>
                    <a:pt x="0" y="107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467744" y="4100158"/>
              <a:ext cx="216330" cy="216330"/>
            </a:xfrm>
            <a:custGeom>
              <a:avLst/>
              <a:pathLst>
                <a:path w="216330" h="216330">
                  <a:moveTo>
                    <a:pt x="216330" y="0"/>
                  </a:moveTo>
                  <a:lnTo>
                    <a:pt x="216330" y="10833"/>
                  </a:lnTo>
                  <a:lnTo>
                    <a:pt x="10833" y="216330"/>
                  </a:lnTo>
                  <a:lnTo>
                    <a:pt x="0" y="216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410416" y="39918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10416" y="38834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410416" y="37751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410416" y="36668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10416" y="35584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410416" y="34501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410416" y="33417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10416" y="32334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410416" y="31251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410416" y="30167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10416" y="29084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410416" y="28000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410416" y="26917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410416" y="25834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410416" y="24750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410416" y="23667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10416" y="22583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410416" y="21500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10416" y="20417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410416" y="19333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410416" y="1825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410416" y="17166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410416" y="16083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410416" y="15000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410416" y="13916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410416" y="12833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410416" y="1174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410416" y="1164159"/>
              <a:ext cx="186986" cy="186986"/>
            </a:xfrm>
            <a:custGeom>
              <a:avLst/>
              <a:pathLst>
                <a:path w="186986" h="186986">
                  <a:moveTo>
                    <a:pt x="176152" y="0"/>
                  </a:moveTo>
                  <a:lnTo>
                    <a:pt x="186986" y="0"/>
                  </a:lnTo>
                  <a:lnTo>
                    <a:pt x="0" y="186986"/>
                  </a:lnTo>
                  <a:lnTo>
                    <a:pt x="0" y="176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410416" y="1164159"/>
              <a:ext cx="78647" cy="78647"/>
            </a:xfrm>
            <a:custGeom>
              <a:avLst/>
              <a:pathLst>
                <a:path w="78647" h="78647">
                  <a:moveTo>
                    <a:pt x="67813" y="0"/>
                  </a:moveTo>
                  <a:lnTo>
                    <a:pt x="78647" y="0"/>
                  </a:lnTo>
                  <a:lnTo>
                    <a:pt x="0" y="78647"/>
                  </a:lnTo>
                  <a:lnTo>
                    <a:pt x="0" y="67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01102" y="4229450"/>
              <a:ext cx="87038" cy="87038"/>
            </a:xfrm>
            <a:custGeom>
              <a:avLst/>
              <a:pathLst>
                <a:path w="87038" h="87038">
                  <a:moveTo>
                    <a:pt x="87038" y="0"/>
                  </a:moveTo>
                  <a:lnTo>
                    <a:pt x="87038" y="10833"/>
                  </a:lnTo>
                  <a:lnTo>
                    <a:pt x="10833" y="87038"/>
                  </a:lnTo>
                  <a:lnTo>
                    <a:pt x="0" y="87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792763" y="4121110"/>
              <a:ext cx="195378" cy="195378"/>
            </a:xfrm>
            <a:custGeom>
              <a:avLst/>
              <a:pathLst>
                <a:path w="195378" h="195378">
                  <a:moveTo>
                    <a:pt x="195378" y="0"/>
                  </a:moveTo>
                  <a:lnTo>
                    <a:pt x="195378" y="10833"/>
                  </a:lnTo>
                  <a:lnTo>
                    <a:pt x="10833" y="195378"/>
                  </a:lnTo>
                  <a:lnTo>
                    <a:pt x="0" y="19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714482" y="40127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714482" y="39044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714482" y="37960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714482" y="36877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714482" y="35794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714482" y="34710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714482" y="33627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714482" y="32543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714482" y="31460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714482" y="30377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714482" y="29293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714482" y="28210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714482" y="27126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714482" y="26043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714482" y="24960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714482" y="23876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714482" y="22793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714482" y="21709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714482" y="20626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714482" y="19543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714482" y="18459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714482" y="17376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714482" y="16293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714482" y="15209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714482" y="14126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714482" y="1304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714482" y="11959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714482" y="1130976"/>
              <a:ext cx="241121" cy="241121"/>
            </a:xfrm>
            <a:custGeom>
              <a:avLst/>
              <a:pathLst>
                <a:path w="241121" h="241121">
                  <a:moveTo>
                    <a:pt x="230287" y="0"/>
                  </a:moveTo>
                  <a:lnTo>
                    <a:pt x="241121" y="0"/>
                  </a:lnTo>
                  <a:lnTo>
                    <a:pt x="0" y="241121"/>
                  </a:lnTo>
                  <a:lnTo>
                    <a:pt x="0" y="230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14482" y="1130976"/>
              <a:ext cx="132782" cy="132782"/>
            </a:xfrm>
            <a:custGeom>
              <a:avLst/>
              <a:pathLst>
                <a:path w="132782" h="132782">
                  <a:moveTo>
                    <a:pt x="121948" y="0"/>
                  </a:moveTo>
                  <a:lnTo>
                    <a:pt x="132782" y="0"/>
                  </a:lnTo>
                  <a:lnTo>
                    <a:pt x="0" y="132782"/>
                  </a:lnTo>
                  <a:lnTo>
                    <a:pt x="0" y="12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1130976"/>
              <a:ext cx="24442" cy="24442"/>
            </a:xfrm>
            <a:custGeom>
              <a:avLst/>
              <a:pathLst>
                <a:path w="24442" h="24442">
                  <a:moveTo>
                    <a:pt x="13608" y="0"/>
                  </a:moveTo>
                  <a:lnTo>
                    <a:pt x="24442" y="0"/>
                  </a:lnTo>
                  <a:lnTo>
                    <a:pt x="0" y="24442"/>
                  </a:lnTo>
                  <a:lnTo>
                    <a:pt x="0" y="13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234811" y="1084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234811" y="1064612"/>
              <a:ext cx="195569" cy="195569"/>
            </a:xfrm>
            <a:custGeom>
              <a:avLst/>
              <a:pathLst>
                <a:path w="195569" h="195569">
                  <a:moveTo>
                    <a:pt x="184735" y="0"/>
                  </a:moveTo>
                  <a:lnTo>
                    <a:pt x="195569" y="0"/>
                  </a:lnTo>
                  <a:lnTo>
                    <a:pt x="0" y="195569"/>
                  </a:lnTo>
                  <a:lnTo>
                    <a:pt x="0" y="184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234811" y="1064612"/>
              <a:ext cx="87230" cy="87230"/>
            </a:xfrm>
            <a:custGeom>
              <a:avLst/>
              <a:pathLst>
                <a:path w="87230" h="87230">
                  <a:moveTo>
                    <a:pt x="76396" y="0"/>
                  </a:moveTo>
                  <a:lnTo>
                    <a:pt x="87230" y="0"/>
                  </a:lnTo>
                  <a:lnTo>
                    <a:pt x="0" y="87230"/>
                  </a:lnTo>
                  <a:lnTo>
                    <a:pt x="0" y="76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rc324"/>
            <p:cNvSpPr/>
            <p:nvPr/>
          </p:nvSpPr>
          <p:spPr>
            <a:xfrm>
              <a:off x="849426" y="2856462"/>
              <a:ext cx="273659" cy="1460026"/>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457558" y="2026902"/>
              <a:ext cx="273659" cy="2289586"/>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977888" y="1661895"/>
              <a:ext cx="273659" cy="265459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6020" y="1562348"/>
              <a:ext cx="273659" cy="275414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890086" y="1495983"/>
              <a:ext cx="273659" cy="282050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410416" y="1164159"/>
              <a:ext cx="273659" cy="315232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714482" y="1130976"/>
              <a:ext cx="273659" cy="3185512"/>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7234811" y="1064612"/>
              <a:ext cx="273659" cy="3251876"/>
            </a:xfrm>
            <a:prstGeom prst="rect">
              <a:avLst/>
            </a:prstGeom>
            <a:ln w="1355" cap="flat">
              <a:solidFill>
                <a:srgbClr val="000000">
                  <a:alpha val="100000"/>
                </a:srgbClr>
              </a:solidFill>
              <a:prstDash val="solid"/>
              <a:miter/>
            </a:ln>
          </p:spPr>
          <p:txBody>
            <a:bodyPr/>
            <a:lstStyle/>
            <a:p/>
          </p:txBody>
        </p:sp>
        <p:sp>
          <p:nvSpPr>
            <p:cNvPr id="334" name="tx334"/>
            <p:cNvSpPr/>
            <p:nvPr/>
          </p:nvSpPr>
          <p:spPr>
            <a:xfrm>
              <a:off x="905870" y="27171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335" name="tx335"/>
            <p:cNvSpPr/>
            <p:nvPr/>
          </p:nvSpPr>
          <p:spPr>
            <a:xfrm>
              <a:off x="1209936" y="2116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36" name="tx336"/>
            <p:cNvSpPr/>
            <p:nvPr/>
          </p:nvSpPr>
          <p:spPr>
            <a:xfrm>
              <a:off x="1514002" y="18356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37" name="tx337"/>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8" name="tx338"/>
            <p:cNvSpPr/>
            <p:nvPr/>
          </p:nvSpPr>
          <p:spPr>
            <a:xfrm>
              <a:off x="2122134" y="17318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39" name="tx339"/>
            <p:cNvSpPr/>
            <p:nvPr/>
          </p:nvSpPr>
          <p:spPr>
            <a:xfrm>
              <a:off x="2426200"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0" name="tx340"/>
            <p:cNvSpPr/>
            <p:nvPr/>
          </p:nvSpPr>
          <p:spPr>
            <a:xfrm>
              <a:off x="2730266" y="14838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1" name="tx341"/>
            <p:cNvSpPr/>
            <p:nvPr/>
          </p:nvSpPr>
          <p:spPr>
            <a:xfrm>
              <a:off x="3034331" y="14486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2" name="tx342"/>
            <p:cNvSpPr/>
            <p:nvPr/>
          </p:nvSpPr>
          <p:spPr>
            <a:xfrm>
              <a:off x="3338397" y="14135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3" name="tx343"/>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4" name="tx344"/>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5" name="tx345"/>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6" name="tx346"/>
            <p:cNvSpPr/>
            <p:nvPr/>
          </p:nvSpPr>
          <p:spPr>
            <a:xfrm>
              <a:off x="4554661"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47" name="tx347"/>
            <p:cNvSpPr/>
            <p:nvPr/>
          </p:nvSpPr>
          <p:spPr>
            <a:xfrm>
              <a:off x="485872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9" name="tx349"/>
            <p:cNvSpPr/>
            <p:nvPr/>
          </p:nvSpPr>
          <p:spPr>
            <a:xfrm>
              <a:off x="546685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577092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1" name="tx351"/>
            <p:cNvSpPr/>
            <p:nvPr/>
          </p:nvSpPr>
          <p:spPr>
            <a:xfrm>
              <a:off x="607499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3" name="tx353"/>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4" name="tx354"/>
            <p:cNvSpPr/>
            <p:nvPr/>
          </p:nvSpPr>
          <p:spPr>
            <a:xfrm>
              <a:off x="729125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6987189"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6" name="tx35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0" name="tx360"/>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1" name="pg361"/>
            <p:cNvSpPr/>
            <p:nvPr/>
          </p:nvSpPr>
          <p:spPr>
            <a:xfrm>
              <a:off x="923590" y="3481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956111" y="35142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1531722" y="30671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564243" y="310071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5" name="pg365"/>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1868309"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3052051" y="288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3084573" y="29155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3660183"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692705"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1" name="pg371"/>
            <p:cNvSpPr/>
            <p:nvPr/>
          </p:nvSpPr>
          <p:spPr>
            <a:xfrm>
              <a:off x="3964249" y="28017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996771" y="2833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3" name="pg373"/>
            <p:cNvSpPr/>
            <p:nvPr/>
          </p:nvSpPr>
          <p:spPr>
            <a:xfrm>
              <a:off x="518051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521303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5" name="pg375"/>
            <p:cNvSpPr/>
            <p:nvPr/>
          </p:nvSpPr>
          <p:spPr>
            <a:xfrm>
              <a:off x="5484579" y="2635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5517101" y="266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pg377"/>
            <p:cNvSpPr/>
            <p:nvPr/>
          </p:nvSpPr>
          <p:spPr>
            <a:xfrm>
              <a:off x="5758500" y="2619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5791022" y="2650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7308975" y="2586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7341496" y="261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7" name="tx387"/>
            <p:cNvSpPr/>
            <p:nvPr/>
          </p:nvSpPr>
          <p:spPr>
            <a:xfrm rot="-5400000">
              <a:off x="1029271"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8" name="tx388"/>
            <p:cNvSpPr/>
            <p:nvPr/>
          </p:nvSpPr>
          <p:spPr>
            <a:xfrm rot="-5400000">
              <a:off x="1442103"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9" name="tx389"/>
            <p:cNvSpPr/>
            <p:nvPr/>
          </p:nvSpPr>
          <p:spPr>
            <a:xfrm rot="-5400000">
              <a:off x="1592656"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0" name="tx390"/>
            <p:cNvSpPr/>
            <p:nvPr/>
          </p:nvSpPr>
          <p:spPr>
            <a:xfrm rot="-5400000">
              <a:off x="182908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1" name="tx391"/>
            <p:cNvSpPr/>
            <p:nvPr/>
          </p:nvSpPr>
          <p:spPr>
            <a:xfrm rot="-5400000">
              <a:off x="1988475"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2" name="tx392"/>
            <p:cNvSpPr/>
            <p:nvPr/>
          </p:nvSpPr>
          <p:spPr>
            <a:xfrm rot="-5400000">
              <a:off x="259632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3" name="tx393"/>
            <p:cNvSpPr/>
            <p:nvPr/>
          </p:nvSpPr>
          <p:spPr>
            <a:xfrm rot="-5400000">
              <a:off x="2763012"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94" name="tx394"/>
            <p:cNvSpPr/>
            <p:nvPr/>
          </p:nvSpPr>
          <p:spPr>
            <a:xfrm rot="-5400000">
              <a:off x="3080243"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95" name="tx395"/>
            <p:cNvSpPr/>
            <p:nvPr/>
          </p:nvSpPr>
          <p:spPr>
            <a:xfrm rot="-5400000">
              <a:off x="3402761"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96" name="tx396"/>
            <p:cNvSpPr/>
            <p:nvPr/>
          </p:nvSpPr>
          <p:spPr>
            <a:xfrm rot="-5400000">
              <a:off x="3723164"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97" name="tx397"/>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8" name="tx398"/>
            <p:cNvSpPr/>
            <p:nvPr/>
          </p:nvSpPr>
          <p:spPr>
            <a:xfrm rot="-5400000">
              <a:off x="412955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9" name="tx399"/>
            <p:cNvSpPr/>
            <p:nvPr/>
          </p:nvSpPr>
          <p:spPr>
            <a:xfrm rot="-5400000">
              <a:off x="4835191"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0" name="tx400"/>
            <p:cNvSpPr/>
            <p:nvPr/>
          </p:nvSpPr>
          <p:spPr>
            <a:xfrm rot="-5400000">
              <a:off x="4974421"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01" name="tx401"/>
            <p:cNvSpPr/>
            <p:nvPr/>
          </p:nvSpPr>
          <p:spPr>
            <a:xfrm rot="-5400000">
              <a:off x="5363036"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2" name="tx402"/>
            <p:cNvSpPr/>
            <p:nvPr/>
          </p:nvSpPr>
          <p:spPr>
            <a:xfrm rot="-5400000">
              <a:off x="5560997"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3" name="tx403"/>
            <p:cNvSpPr/>
            <p:nvPr/>
          </p:nvSpPr>
          <p:spPr>
            <a:xfrm rot="-5400000">
              <a:off x="5857219"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04" name="tx404"/>
            <p:cNvSpPr/>
            <p:nvPr/>
          </p:nvSpPr>
          <p:spPr>
            <a:xfrm rot="-5400000">
              <a:off x="6279975"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5" name="tx405"/>
            <p:cNvSpPr/>
            <p:nvPr/>
          </p:nvSpPr>
          <p:spPr>
            <a:xfrm rot="-5400000">
              <a:off x="6553038"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06" name="tx40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7" name="tx407"/>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8" name="tx408"/>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9" name="tx409"/>
            <p:cNvSpPr/>
            <p:nvPr/>
          </p:nvSpPr>
          <p:spPr>
            <a:xfrm rot="-5400000">
              <a:off x="7574281"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0" name="tx410"/>
            <p:cNvSpPr/>
            <p:nvPr/>
          </p:nvSpPr>
          <p:spPr>
            <a:xfrm rot="-5400000">
              <a:off x="8089773"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1" name="tx411"/>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2" name="tx412"/>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13" name="tx41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146091" y="6114116"/>
              <a:ext cx="219455" cy="219455"/>
            </a:xfrm>
            <a:prstGeom prst="rect">
              <a:avLst/>
            </a:prstGeom>
            <a:solidFill>
              <a:srgbClr val="FFFFFF">
                <a:alpha val="100000"/>
              </a:srgbClr>
            </a:solidFill>
          </p:spPr>
          <p:txBody>
            <a:bodyPr/>
            <a:lstStyle/>
            <a:p/>
          </p:txBody>
        </p:sp>
        <p:sp>
          <p:nvSpPr>
            <p:cNvPr id="415" name="pg415"/>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22" name="tx422"/>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EAPR,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2024, Thailand ranked number 15 out of 27 countries for lowest MCV1 coverage (based on tied ranks).
Thailand was in the top 10 countries with the most unvaccinated children (rank=8).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3715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70606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77498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1716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2405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30944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2469871"/>
              <a:ext cx="248247" cy="1632825"/>
            </a:xfrm>
            <a:prstGeom prst="rect">
              <a:avLst/>
            </a:prstGeom>
            <a:solidFill>
              <a:srgbClr val="80BD41">
                <a:alpha val="100000"/>
              </a:srgbClr>
            </a:solidFill>
          </p:spPr>
          <p:txBody>
            <a:bodyPr/>
            <a:lstStyle/>
            <a:p/>
          </p:txBody>
        </p:sp>
        <p:sp>
          <p:nvSpPr>
            <p:cNvPr id="23" name="rc23"/>
            <p:cNvSpPr/>
            <p:nvPr/>
          </p:nvSpPr>
          <p:spPr>
            <a:xfrm>
              <a:off x="1333322" y="2365645"/>
              <a:ext cx="248247" cy="104225"/>
            </a:xfrm>
            <a:prstGeom prst="rect">
              <a:avLst/>
            </a:prstGeom>
            <a:solidFill>
              <a:srgbClr val="E2231A">
                <a:alpha val="100000"/>
              </a:srgbClr>
            </a:solidFill>
          </p:spPr>
          <p:txBody>
            <a:bodyPr/>
            <a:lstStyle/>
            <a:p/>
          </p:txBody>
        </p:sp>
        <p:sp>
          <p:nvSpPr>
            <p:cNvPr id="24" name="rc24"/>
            <p:cNvSpPr/>
            <p:nvPr/>
          </p:nvSpPr>
          <p:spPr>
            <a:xfrm>
              <a:off x="1609153" y="2491602"/>
              <a:ext cx="248247" cy="1611094"/>
            </a:xfrm>
            <a:prstGeom prst="rect">
              <a:avLst/>
            </a:prstGeom>
            <a:solidFill>
              <a:srgbClr val="80BD41">
                <a:alpha val="100000"/>
              </a:srgbClr>
            </a:solidFill>
          </p:spPr>
          <p:txBody>
            <a:bodyPr/>
            <a:lstStyle/>
            <a:p/>
          </p:txBody>
        </p:sp>
        <p:sp>
          <p:nvSpPr>
            <p:cNvPr id="25" name="rc25"/>
            <p:cNvSpPr/>
            <p:nvPr/>
          </p:nvSpPr>
          <p:spPr>
            <a:xfrm>
              <a:off x="1609153" y="2388773"/>
              <a:ext cx="248247" cy="102829"/>
            </a:xfrm>
            <a:prstGeom prst="rect">
              <a:avLst/>
            </a:prstGeom>
            <a:solidFill>
              <a:srgbClr val="E2231A">
                <a:alpha val="100000"/>
              </a:srgbClr>
            </a:solidFill>
          </p:spPr>
          <p:txBody>
            <a:bodyPr/>
            <a:lstStyle/>
            <a:p/>
          </p:txBody>
        </p:sp>
        <p:sp>
          <p:nvSpPr>
            <p:cNvPr id="26" name="rc26"/>
            <p:cNvSpPr/>
            <p:nvPr/>
          </p:nvSpPr>
          <p:spPr>
            <a:xfrm>
              <a:off x="1884983" y="2511509"/>
              <a:ext cx="248247" cy="1591187"/>
            </a:xfrm>
            <a:prstGeom prst="rect">
              <a:avLst/>
            </a:prstGeom>
            <a:solidFill>
              <a:srgbClr val="80BD41">
                <a:alpha val="100000"/>
              </a:srgbClr>
            </a:solidFill>
          </p:spPr>
          <p:txBody>
            <a:bodyPr/>
            <a:lstStyle/>
            <a:p/>
          </p:txBody>
        </p:sp>
        <p:sp>
          <p:nvSpPr>
            <p:cNvPr id="27" name="rc27"/>
            <p:cNvSpPr/>
            <p:nvPr/>
          </p:nvSpPr>
          <p:spPr>
            <a:xfrm>
              <a:off x="1884983" y="2409946"/>
              <a:ext cx="248247" cy="101562"/>
            </a:xfrm>
            <a:prstGeom prst="rect">
              <a:avLst/>
            </a:prstGeom>
            <a:solidFill>
              <a:srgbClr val="E2231A">
                <a:alpha val="100000"/>
              </a:srgbClr>
            </a:solidFill>
          </p:spPr>
          <p:txBody>
            <a:bodyPr/>
            <a:lstStyle/>
            <a:p/>
          </p:txBody>
        </p:sp>
        <p:sp>
          <p:nvSpPr>
            <p:cNvPr id="28" name="rc28"/>
            <p:cNvSpPr/>
            <p:nvPr/>
          </p:nvSpPr>
          <p:spPr>
            <a:xfrm>
              <a:off x="2160814" y="2493409"/>
              <a:ext cx="248247" cy="1609288"/>
            </a:xfrm>
            <a:prstGeom prst="rect">
              <a:avLst/>
            </a:prstGeom>
            <a:solidFill>
              <a:srgbClr val="80BD41">
                <a:alpha val="100000"/>
              </a:srgbClr>
            </a:solidFill>
          </p:spPr>
          <p:txBody>
            <a:bodyPr/>
            <a:lstStyle/>
            <a:p/>
          </p:txBody>
        </p:sp>
        <p:sp>
          <p:nvSpPr>
            <p:cNvPr id="29" name="rc29"/>
            <p:cNvSpPr/>
            <p:nvPr/>
          </p:nvSpPr>
          <p:spPr>
            <a:xfrm>
              <a:off x="2160814" y="2426352"/>
              <a:ext cx="248247" cy="67056"/>
            </a:xfrm>
            <a:prstGeom prst="rect">
              <a:avLst/>
            </a:prstGeom>
            <a:solidFill>
              <a:srgbClr val="E2231A">
                <a:alpha val="100000"/>
              </a:srgbClr>
            </a:solidFill>
          </p:spPr>
          <p:txBody>
            <a:bodyPr/>
            <a:lstStyle/>
            <a:p/>
          </p:txBody>
        </p:sp>
        <p:sp>
          <p:nvSpPr>
            <p:cNvPr id="30" name="rc30"/>
            <p:cNvSpPr/>
            <p:nvPr/>
          </p:nvSpPr>
          <p:spPr>
            <a:xfrm>
              <a:off x="2436645" y="2505252"/>
              <a:ext cx="248247" cy="1597444"/>
            </a:xfrm>
            <a:prstGeom prst="rect">
              <a:avLst/>
            </a:prstGeom>
            <a:solidFill>
              <a:srgbClr val="80BD41">
                <a:alpha val="100000"/>
              </a:srgbClr>
            </a:solidFill>
          </p:spPr>
          <p:txBody>
            <a:bodyPr/>
            <a:lstStyle/>
            <a:p/>
          </p:txBody>
        </p:sp>
        <p:sp>
          <p:nvSpPr>
            <p:cNvPr id="31" name="rc31"/>
            <p:cNvSpPr/>
            <p:nvPr/>
          </p:nvSpPr>
          <p:spPr>
            <a:xfrm>
              <a:off x="2436645" y="2438698"/>
              <a:ext cx="248247" cy="66553"/>
            </a:xfrm>
            <a:prstGeom prst="rect">
              <a:avLst/>
            </a:prstGeom>
            <a:solidFill>
              <a:srgbClr val="E2231A">
                <a:alpha val="100000"/>
              </a:srgbClr>
            </a:solidFill>
          </p:spPr>
          <p:txBody>
            <a:bodyPr/>
            <a:lstStyle/>
            <a:p/>
          </p:txBody>
        </p:sp>
        <p:sp>
          <p:nvSpPr>
            <p:cNvPr id="32" name="rc32"/>
            <p:cNvSpPr/>
            <p:nvPr/>
          </p:nvSpPr>
          <p:spPr>
            <a:xfrm>
              <a:off x="2712475" y="2528641"/>
              <a:ext cx="248247" cy="1574055"/>
            </a:xfrm>
            <a:prstGeom prst="rect">
              <a:avLst/>
            </a:prstGeom>
            <a:solidFill>
              <a:srgbClr val="80BD41">
                <a:alpha val="100000"/>
              </a:srgbClr>
            </a:solidFill>
          </p:spPr>
          <p:txBody>
            <a:bodyPr/>
            <a:lstStyle/>
            <a:p/>
          </p:txBody>
        </p:sp>
        <p:sp>
          <p:nvSpPr>
            <p:cNvPr id="33" name="rc33"/>
            <p:cNvSpPr/>
            <p:nvPr/>
          </p:nvSpPr>
          <p:spPr>
            <a:xfrm>
              <a:off x="2712475" y="2463055"/>
              <a:ext cx="248247" cy="65585"/>
            </a:xfrm>
            <a:prstGeom prst="rect">
              <a:avLst/>
            </a:prstGeom>
            <a:solidFill>
              <a:srgbClr val="E2231A">
                <a:alpha val="100000"/>
              </a:srgbClr>
            </a:solidFill>
          </p:spPr>
          <p:txBody>
            <a:bodyPr/>
            <a:lstStyle/>
            <a:p/>
          </p:txBody>
        </p:sp>
        <p:sp>
          <p:nvSpPr>
            <p:cNvPr id="34" name="rc34"/>
            <p:cNvSpPr/>
            <p:nvPr/>
          </p:nvSpPr>
          <p:spPr>
            <a:xfrm>
              <a:off x="2988306" y="2547691"/>
              <a:ext cx="248247" cy="1555005"/>
            </a:xfrm>
            <a:prstGeom prst="rect">
              <a:avLst/>
            </a:prstGeom>
            <a:solidFill>
              <a:srgbClr val="80BD41">
                <a:alpha val="100000"/>
              </a:srgbClr>
            </a:solidFill>
          </p:spPr>
          <p:txBody>
            <a:bodyPr/>
            <a:lstStyle/>
            <a:p/>
          </p:txBody>
        </p:sp>
        <p:sp>
          <p:nvSpPr>
            <p:cNvPr id="35" name="rc35"/>
            <p:cNvSpPr/>
            <p:nvPr/>
          </p:nvSpPr>
          <p:spPr>
            <a:xfrm>
              <a:off x="2988306" y="2482906"/>
              <a:ext cx="248247" cy="64784"/>
            </a:xfrm>
            <a:prstGeom prst="rect">
              <a:avLst/>
            </a:prstGeom>
            <a:solidFill>
              <a:srgbClr val="E2231A">
                <a:alpha val="100000"/>
              </a:srgbClr>
            </a:solidFill>
          </p:spPr>
          <p:txBody>
            <a:bodyPr/>
            <a:lstStyle/>
            <a:p/>
          </p:txBody>
        </p:sp>
        <p:sp>
          <p:nvSpPr>
            <p:cNvPr id="36" name="rc36"/>
            <p:cNvSpPr/>
            <p:nvPr/>
          </p:nvSpPr>
          <p:spPr>
            <a:xfrm>
              <a:off x="3264137" y="2567709"/>
              <a:ext cx="248247" cy="1534987"/>
            </a:xfrm>
            <a:prstGeom prst="rect">
              <a:avLst/>
            </a:prstGeom>
            <a:solidFill>
              <a:srgbClr val="80BD41">
                <a:alpha val="100000"/>
              </a:srgbClr>
            </a:solidFill>
          </p:spPr>
          <p:txBody>
            <a:bodyPr/>
            <a:lstStyle/>
            <a:p/>
          </p:txBody>
        </p:sp>
        <p:sp>
          <p:nvSpPr>
            <p:cNvPr id="37" name="rc37"/>
            <p:cNvSpPr/>
            <p:nvPr/>
          </p:nvSpPr>
          <p:spPr>
            <a:xfrm>
              <a:off x="3264137" y="2503744"/>
              <a:ext cx="248247" cy="63965"/>
            </a:xfrm>
            <a:prstGeom prst="rect">
              <a:avLst/>
            </a:prstGeom>
            <a:solidFill>
              <a:srgbClr val="E2231A">
                <a:alpha val="100000"/>
              </a:srgbClr>
            </a:solidFill>
          </p:spPr>
          <p:txBody>
            <a:bodyPr/>
            <a:lstStyle/>
            <a:p/>
          </p:txBody>
        </p:sp>
        <p:sp>
          <p:nvSpPr>
            <p:cNvPr id="38" name="rc38"/>
            <p:cNvSpPr/>
            <p:nvPr/>
          </p:nvSpPr>
          <p:spPr>
            <a:xfrm>
              <a:off x="3539967" y="2571918"/>
              <a:ext cx="248247" cy="1530778"/>
            </a:xfrm>
            <a:prstGeom prst="rect">
              <a:avLst/>
            </a:prstGeom>
            <a:solidFill>
              <a:srgbClr val="80BD41">
                <a:alpha val="100000"/>
              </a:srgbClr>
            </a:solidFill>
          </p:spPr>
          <p:txBody>
            <a:bodyPr/>
            <a:lstStyle/>
            <a:p/>
          </p:txBody>
        </p:sp>
        <p:sp>
          <p:nvSpPr>
            <p:cNvPr id="39" name="rc39"/>
            <p:cNvSpPr/>
            <p:nvPr/>
          </p:nvSpPr>
          <p:spPr>
            <a:xfrm>
              <a:off x="3539967" y="2540671"/>
              <a:ext cx="248247" cy="31247"/>
            </a:xfrm>
            <a:prstGeom prst="rect">
              <a:avLst/>
            </a:prstGeom>
            <a:solidFill>
              <a:srgbClr val="E2231A">
                <a:alpha val="100000"/>
              </a:srgbClr>
            </a:solidFill>
          </p:spPr>
          <p:txBody>
            <a:bodyPr/>
            <a:lstStyle/>
            <a:p/>
          </p:txBody>
        </p:sp>
        <p:sp>
          <p:nvSpPr>
            <p:cNvPr id="40" name="rc40"/>
            <p:cNvSpPr/>
            <p:nvPr/>
          </p:nvSpPr>
          <p:spPr>
            <a:xfrm>
              <a:off x="3815798" y="2601377"/>
              <a:ext cx="248247" cy="1501319"/>
            </a:xfrm>
            <a:prstGeom prst="rect">
              <a:avLst/>
            </a:prstGeom>
            <a:solidFill>
              <a:srgbClr val="80BD41">
                <a:alpha val="100000"/>
              </a:srgbClr>
            </a:solidFill>
          </p:spPr>
          <p:txBody>
            <a:bodyPr/>
            <a:lstStyle/>
            <a:p/>
          </p:txBody>
        </p:sp>
        <p:sp>
          <p:nvSpPr>
            <p:cNvPr id="41" name="rc41"/>
            <p:cNvSpPr/>
            <p:nvPr/>
          </p:nvSpPr>
          <p:spPr>
            <a:xfrm>
              <a:off x="3815798" y="2570745"/>
              <a:ext cx="248247" cy="30632"/>
            </a:xfrm>
            <a:prstGeom prst="rect">
              <a:avLst/>
            </a:prstGeom>
            <a:solidFill>
              <a:srgbClr val="E2231A">
                <a:alpha val="100000"/>
              </a:srgbClr>
            </a:solidFill>
          </p:spPr>
          <p:txBody>
            <a:bodyPr/>
            <a:lstStyle/>
            <a:p/>
          </p:txBody>
        </p:sp>
        <p:sp>
          <p:nvSpPr>
            <p:cNvPr id="42" name="rc42"/>
            <p:cNvSpPr/>
            <p:nvPr/>
          </p:nvSpPr>
          <p:spPr>
            <a:xfrm>
              <a:off x="4091628" y="2612793"/>
              <a:ext cx="248247" cy="1489904"/>
            </a:xfrm>
            <a:prstGeom prst="rect">
              <a:avLst/>
            </a:prstGeom>
            <a:solidFill>
              <a:srgbClr val="80BD41">
                <a:alpha val="100000"/>
              </a:srgbClr>
            </a:solidFill>
          </p:spPr>
          <p:txBody>
            <a:bodyPr/>
            <a:lstStyle/>
            <a:p/>
          </p:txBody>
        </p:sp>
        <p:sp>
          <p:nvSpPr>
            <p:cNvPr id="43" name="rc43"/>
            <p:cNvSpPr/>
            <p:nvPr/>
          </p:nvSpPr>
          <p:spPr>
            <a:xfrm>
              <a:off x="4091628" y="2582383"/>
              <a:ext cx="248247" cy="30409"/>
            </a:xfrm>
            <a:prstGeom prst="rect">
              <a:avLst/>
            </a:prstGeom>
            <a:solidFill>
              <a:srgbClr val="E2231A">
                <a:alpha val="100000"/>
              </a:srgbClr>
            </a:solidFill>
          </p:spPr>
          <p:txBody>
            <a:bodyPr/>
            <a:lstStyle/>
            <a:p/>
          </p:txBody>
        </p:sp>
        <p:sp>
          <p:nvSpPr>
            <p:cNvPr id="44" name="rc44"/>
            <p:cNvSpPr/>
            <p:nvPr/>
          </p:nvSpPr>
          <p:spPr>
            <a:xfrm>
              <a:off x="4367459" y="2611359"/>
              <a:ext cx="248247" cy="1491338"/>
            </a:xfrm>
            <a:prstGeom prst="rect">
              <a:avLst/>
            </a:prstGeom>
            <a:solidFill>
              <a:srgbClr val="80BD41">
                <a:alpha val="100000"/>
              </a:srgbClr>
            </a:solidFill>
          </p:spPr>
          <p:txBody>
            <a:bodyPr/>
            <a:lstStyle/>
            <a:p/>
          </p:txBody>
        </p:sp>
        <p:sp>
          <p:nvSpPr>
            <p:cNvPr id="45" name="rc45"/>
            <p:cNvSpPr/>
            <p:nvPr/>
          </p:nvSpPr>
          <p:spPr>
            <a:xfrm>
              <a:off x="4367459" y="2580931"/>
              <a:ext cx="248247" cy="30427"/>
            </a:xfrm>
            <a:prstGeom prst="rect">
              <a:avLst/>
            </a:prstGeom>
            <a:solidFill>
              <a:srgbClr val="E2231A">
                <a:alpha val="100000"/>
              </a:srgbClr>
            </a:solidFill>
          </p:spPr>
          <p:txBody>
            <a:bodyPr/>
            <a:lstStyle/>
            <a:p/>
          </p:txBody>
        </p:sp>
        <p:sp>
          <p:nvSpPr>
            <p:cNvPr id="46" name="rc46"/>
            <p:cNvSpPr/>
            <p:nvPr/>
          </p:nvSpPr>
          <p:spPr>
            <a:xfrm>
              <a:off x="4643290" y="2624692"/>
              <a:ext cx="248247" cy="1478005"/>
            </a:xfrm>
            <a:prstGeom prst="rect">
              <a:avLst/>
            </a:prstGeom>
            <a:solidFill>
              <a:srgbClr val="80BD41">
                <a:alpha val="100000"/>
              </a:srgbClr>
            </a:solidFill>
          </p:spPr>
          <p:txBody>
            <a:bodyPr/>
            <a:lstStyle/>
            <a:p/>
          </p:txBody>
        </p:sp>
        <p:sp>
          <p:nvSpPr>
            <p:cNvPr id="47" name="rc47"/>
            <p:cNvSpPr/>
            <p:nvPr/>
          </p:nvSpPr>
          <p:spPr>
            <a:xfrm>
              <a:off x="4643290" y="2594525"/>
              <a:ext cx="248247" cy="30167"/>
            </a:xfrm>
            <a:prstGeom prst="rect">
              <a:avLst/>
            </a:prstGeom>
            <a:solidFill>
              <a:srgbClr val="E2231A">
                <a:alpha val="100000"/>
              </a:srgbClr>
            </a:solidFill>
          </p:spPr>
          <p:txBody>
            <a:bodyPr/>
            <a:lstStyle/>
            <a:p/>
          </p:txBody>
        </p:sp>
        <p:sp>
          <p:nvSpPr>
            <p:cNvPr id="48" name="rc48"/>
            <p:cNvSpPr/>
            <p:nvPr/>
          </p:nvSpPr>
          <p:spPr>
            <a:xfrm>
              <a:off x="4919120" y="2650241"/>
              <a:ext cx="248247" cy="1452456"/>
            </a:xfrm>
            <a:prstGeom prst="rect">
              <a:avLst/>
            </a:prstGeom>
            <a:solidFill>
              <a:srgbClr val="80BD41">
                <a:alpha val="100000"/>
              </a:srgbClr>
            </a:solidFill>
          </p:spPr>
          <p:txBody>
            <a:bodyPr/>
            <a:lstStyle/>
            <a:p/>
          </p:txBody>
        </p:sp>
        <p:sp>
          <p:nvSpPr>
            <p:cNvPr id="49" name="rc49"/>
            <p:cNvSpPr/>
            <p:nvPr/>
          </p:nvSpPr>
          <p:spPr>
            <a:xfrm>
              <a:off x="4919120" y="2635567"/>
              <a:ext cx="248247" cy="14673"/>
            </a:xfrm>
            <a:prstGeom prst="rect">
              <a:avLst/>
            </a:prstGeom>
            <a:solidFill>
              <a:srgbClr val="E2231A">
                <a:alpha val="100000"/>
              </a:srgbClr>
            </a:solidFill>
          </p:spPr>
          <p:txBody>
            <a:bodyPr/>
            <a:lstStyle/>
            <a:p/>
          </p:txBody>
        </p:sp>
        <p:sp>
          <p:nvSpPr>
            <p:cNvPr id="50" name="rc50"/>
            <p:cNvSpPr/>
            <p:nvPr/>
          </p:nvSpPr>
          <p:spPr>
            <a:xfrm>
              <a:off x="5194951" y="2695678"/>
              <a:ext cx="248247" cy="1407019"/>
            </a:xfrm>
            <a:prstGeom prst="rect">
              <a:avLst/>
            </a:prstGeom>
            <a:solidFill>
              <a:srgbClr val="80BD41">
                <a:alpha val="100000"/>
              </a:srgbClr>
            </a:solidFill>
          </p:spPr>
          <p:txBody>
            <a:bodyPr/>
            <a:lstStyle/>
            <a:p/>
          </p:txBody>
        </p:sp>
        <p:sp>
          <p:nvSpPr>
            <p:cNvPr id="51" name="rc51"/>
            <p:cNvSpPr/>
            <p:nvPr/>
          </p:nvSpPr>
          <p:spPr>
            <a:xfrm>
              <a:off x="5194951" y="2681469"/>
              <a:ext cx="248247" cy="14208"/>
            </a:xfrm>
            <a:prstGeom prst="rect">
              <a:avLst/>
            </a:prstGeom>
            <a:solidFill>
              <a:srgbClr val="E2231A">
                <a:alpha val="100000"/>
              </a:srgbClr>
            </a:solidFill>
          </p:spPr>
          <p:txBody>
            <a:bodyPr/>
            <a:lstStyle/>
            <a:p/>
          </p:txBody>
        </p:sp>
        <p:sp>
          <p:nvSpPr>
            <p:cNvPr id="52" name="rc52"/>
            <p:cNvSpPr/>
            <p:nvPr/>
          </p:nvSpPr>
          <p:spPr>
            <a:xfrm>
              <a:off x="5470781" y="2734802"/>
              <a:ext cx="248247" cy="1367894"/>
            </a:xfrm>
            <a:prstGeom prst="rect">
              <a:avLst/>
            </a:prstGeom>
            <a:solidFill>
              <a:srgbClr val="80BD41">
                <a:alpha val="100000"/>
              </a:srgbClr>
            </a:solidFill>
          </p:spPr>
          <p:txBody>
            <a:bodyPr/>
            <a:lstStyle/>
            <a:p/>
          </p:txBody>
        </p:sp>
        <p:sp>
          <p:nvSpPr>
            <p:cNvPr id="53" name="rc53"/>
            <p:cNvSpPr/>
            <p:nvPr/>
          </p:nvSpPr>
          <p:spPr>
            <a:xfrm>
              <a:off x="5470781" y="2720985"/>
              <a:ext cx="248247" cy="13817"/>
            </a:xfrm>
            <a:prstGeom prst="rect">
              <a:avLst/>
            </a:prstGeom>
            <a:solidFill>
              <a:srgbClr val="E2231A">
                <a:alpha val="100000"/>
              </a:srgbClr>
            </a:solidFill>
          </p:spPr>
          <p:txBody>
            <a:bodyPr/>
            <a:lstStyle/>
            <a:p/>
          </p:txBody>
        </p:sp>
        <p:sp>
          <p:nvSpPr>
            <p:cNvPr id="54" name="rc54"/>
            <p:cNvSpPr/>
            <p:nvPr/>
          </p:nvSpPr>
          <p:spPr>
            <a:xfrm>
              <a:off x="5746612" y="2790928"/>
              <a:ext cx="248247" cy="1311769"/>
            </a:xfrm>
            <a:prstGeom prst="rect">
              <a:avLst/>
            </a:prstGeom>
            <a:solidFill>
              <a:srgbClr val="80BD41">
                <a:alpha val="100000"/>
              </a:srgbClr>
            </a:solidFill>
          </p:spPr>
          <p:txBody>
            <a:bodyPr/>
            <a:lstStyle/>
            <a:p/>
          </p:txBody>
        </p:sp>
        <p:sp>
          <p:nvSpPr>
            <p:cNvPr id="55" name="rc55"/>
            <p:cNvSpPr/>
            <p:nvPr/>
          </p:nvSpPr>
          <p:spPr>
            <a:xfrm>
              <a:off x="5746612" y="2777669"/>
              <a:ext cx="248247" cy="13258"/>
            </a:xfrm>
            <a:prstGeom prst="rect">
              <a:avLst/>
            </a:prstGeom>
            <a:solidFill>
              <a:srgbClr val="E2231A">
                <a:alpha val="100000"/>
              </a:srgbClr>
            </a:solidFill>
          </p:spPr>
          <p:txBody>
            <a:bodyPr/>
            <a:lstStyle/>
            <a:p/>
          </p:txBody>
        </p:sp>
        <p:sp>
          <p:nvSpPr>
            <p:cNvPr id="56" name="rc56"/>
            <p:cNvSpPr/>
            <p:nvPr/>
          </p:nvSpPr>
          <p:spPr>
            <a:xfrm>
              <a:off x="6022443" y="2830182"/>
              <a:ext cx="248247" cy="1272514"/>
            </a:xfrm>
            <a:prstGeom prst="rect">
              <a:avLst/>
            </a:prstGeom>
            <a:solidFill>
              <a:srgbClr val="80BD41">
                <a:alpha val="100000"/>
              </a:srgbClr>
            </a:solidFill>
          </p:spPr>
          <p:txBody>
            <a:bodyPr/>
            <a:lstStyle/>
            <a:p/>
          </p:txBody>
        </p:sp>
        <p:sp>
          <p:nvSpPr>
            <p:cNvPr id="57" name="rc57"/>
            <p:cNvSpPr/>
            <p:nvPr/>
          </p:nvSpPr>
          <p:spPr>
            <a:xfrm>
              <a:off x="6022443" y="2817333"/>
              <a:ext cx="248247" cy="12848"/>
            </a:xfrm>
            <a:prstGeom prst="rect">
              <a:avLst/>
            </a:prstGeom>
            <a:solidFill>
              <a:srgbClr val="E2231A">
                <a:alpha val="100000"/>
              </a:srgbClr>
            </a:solidFill>
          </p:spPr>
          <p:txBody>
            <a:bodyPr/>
            <a:lstStyle/>
            <a:p/>
          </p:txBody>
        </p:sp>
        <p:sp>
          <p:nvSpPr>
            <p:cNvPr id="58" name="rc58"/>
            <p:cNvSpPr/>
            <p:nvPr/>
          </p:nvSpPr>
          <p:spPr>
            <a:xfrm>
              <a:off x="6298273" y="2910945"/>
              <a:ext cx="248247" cy="1191752"/>
            </a:xfrm>
            <a:prstGeom prst="rect">
              <a:avLst/>
            </a:prstGeom>
            <a:solidFill>
              <a:srgbClr val="80BD41">
                <a:alpha val="100000"/>
              </a:srgbClr>
            </a:solidFill>
          </p:spPr>
          <p:txBody>
            <a:bodyPr/>
            <a:lstStyle/>
            <a:p/>
          </p:txBody>
        </p:sp>
        <p:sp>
          <p:nvSpPr>
            <p:cNvPr id="59" name="rc59"/>
            <p:cNvSpPr/>
            <p:nvPr/>
          </p:nvSpPr>
          <p:spPr>
            <a:xfrm>
              <a:off x="6298273" y="2861281"/>
              <a:ext cx="248247" cy="49664"/>
            </a:xfrm>
            <a:prstGeom prst="rect">
              <a:avLst/>
            </a:prstGeom>
            <a:solidFill>
              <a:srgbClr val="E2231A">
                <a:alpha val="100000"/>
              </a:srgbClr>
            </a:solidFill>
          </p:spPr>
          <p:txBody>
            <a:bodyPr/>
            <a:lstStyle/>
            <a:p/>
          </p:txBody>
        </p:sp>
        <p:sp>
          <p:nvSpPr>
            <p:cNvPr id="60" name="rc60"/>
            <p:cNvSpPr/>
            <p:nvPr/>
          </p:nvSpPr>
          <p:spPr>
            <a:xfrm>
              <a:off x="6574104" y="2951987"/>
              <a:ext cx="248247" cy="1150709"/>
            </a:xfrm>
            <a:prstGeom prst="rect">
              <a:avLst/>
            </a:prstGeom>
            <a:solidFill>
              <a:srgbClr val="80BD41">
                <a:alpha val="100000"/>
              </a:srgbClr>
            </a:solidFill>
          </p:spPr>
          <p:txBody>
            <a:bodyPr/>
            <a:lstStyle/>
            <a:p/>
          </p:txBody>
        </p:sp>
        <p:sp>
          <p:nvSpPr>
            <p:cNvPr id="61" name="rc61"/>
            <p:cNvSpPr/>
            <p:nvPr/>
          </p:nvSpPr>
          <p:spPr>
            <a:xfrm>
              <a:off x="6574104" y="2904036"/>
              <a:ext cx="248247" cy="47950"/>
            </a:xfrm>
            <a:prstGeom prst="rect">
              <a:avLst/>
            </a:prstGeom>
            <a:solidFill>
              <a:srgbClr val="E2231A">
                <a:alpha val="100000"/>
              </a:srgbClr>
            </a:solidFill>
          </p:spPr>
          <p:txBody>
            <a:bodyPr/>
            <a:lstStyle/>
            <a:p/>
          </p:txBody>
        </p:sp>
        <p:sp>
          <p:nvSpPr>
            <p:cNvPr id="62" name="rc62"/>
            <p:cNvSpPr/>
            <p:nvPr/>
          </p:nvSpPr>
          <p:spPr>
            <a:xfrm>
              <a:off x="6849934" y="2983383"/>
              <a:ext cx="248247" cy="1119313"/>
            </a:xfrm>
            <a:prstGeom prst="rect">
              <a:avLst/>
            </a:prstGeom>
            <a:solidFill>
              <a:srgbClr val="80BD41">
                <a:alpha val="100000"/>
              </a:srgbClr>
            </a:solidFill>
          </p:spPr>
          <p:txBody>
            <a:bodyPr/>
            <a:lstStyle/>
            <a:p/>
          </p:txBody>
        </p:sp>
        <p:sp>
          <p:nvSpPr>
            <p:cNvPr id="63" name="rc63"/>
            <p:cNvSpPr/>
            <p:nvPr/>
          </p:nvSpPr>
          <p:spPr>
            <a:xfrm>
              <a:off x="6849934" y="2936736"/>
              <a:ext cx="248247" cy="46647"/>
            </a:xfrm>
            <a:prstGeom prst="rect">
              <a:avLst/>
            </a:prstGeom>
            <a:solidFill>
              <a:srgbClr val="E2231A">
                <a:alpha val="100000"/>
              </a:srgbClr>
            </a:solidFill>
          </p:spPr>
          <p:txBody>
            <a:bodyPr/>
            <a:lstStyle/>
            <a:p/>
          </p:txBody>
        </p:sp>
        <p:sp>
          <p:nvSpPr>
            <p:cNvPr id="64" name="rc64"/>
            <p:cNvSpPr/>
            <p:nvPr/>
          </p:nvSpPr>
          <p:spPr>
            <a:xfrm>
              <a:off x="7125765" y="3047423"/>
              <a:ext cx="248247" cy="1055273"/>
            </a:xfrm>
            <a:prstGeom prst="rect">
              <a:avLst/>
            </a:prstGeom>
            <a:solidFill>
              <a:srgbClr val="80BD41">
                <a:alpha val="100000"/>
              </a:srgbClr>
            </a:solidFill>
          </p:spPr>
          <p:txBody>
            <a:bodyPr/>
            <a:lstStyle/>
            <a:p/>
          </p:txBody>
        </p:sp>
        <p:sp>
          <p:nvSpPr>
            <p:cNvPr id="65" name="rc65"/>
            <p:cNvSpPr/>
            <p:nvPr/>
          </p:nvSpPr>
          <p:spPr>
            <a:xfrm>
              <a:off x="7125765" y="2968002"/>
              <a:ext cx="248247" cy="79421"/>
            </a:xfrm>
            <a:prstGeom prst="rect">
              <a:avLst/>
            </a:prstGeom>
            <a:solidFill>
              <a:srgbClr val="E2231A">
                <a:alpha val="100000"/>
              </a:srgbClr>
            </a:solidFill>
          </p:spPr>
          <p:txBody>
            <a:bodyPr/>
            <a:lstStyle/>
            <a:p/>
          </p:txBody>
        </p:sp>
        <p:sp>
          <p:nvSpPr>
            <p:cNvPr id="66" name="rc66"/>
            <p:cNvSpPr/>
            <p:nvPr/>
          </p:nvSpPr>
          <p:spPr>
            <a:xfrm>
              <a:off x="7401596" y="3067386"/>
              <a:ext cx="248247" cy="1035311"/>
            </a:xfrm>
            <a:prstGeom prst="rect">
              <a:avLst/>
            </a:prstGeom>
            <a:solidFill>
              <a:srgbClr val="80BD41">
                <a:alpha val="100000"/>
              </a:srgbClr>
            </a:solidFill>
          </p:spPr>
          <p:txBody>
            <a:bodyPr/>
            <a:lstStyle/>
            <a:p/>
          </p:txBody>
        </p:sp>
        <p:sp>
          <p:nvSpPr>
            <p:cNvPr id="67" name="rc67"/>
            <p:cNvSpPr/>
            <p:nvPr/>
          </p:nvSpPr>
          <p:spPr>
            <a:xfrm>
              <a:off x="7401596" y="2989454"/>
              <a:ext cx="248247" cy="77931"/>
            </a:xfrm>
            <a:prstGeom prst="rect">
              <a:avLst/>
            </a:prstGeom>
            <a:solidFill>
              <a:srgbClr val="E2231A">
                <a:alpha val="100000"/>
              </a:srgbClr>
            </a:solidFill>
          </p:spPr>
          <p:txBody>
            <a:bodyPr/>
            <a:lstStyle/>
            <a:p/>
          </p:txBody>
        </p:sp>
        <p:sp>
          <p:nvSpPr>
            <p:cNvPr id="68" name="rc68"/>
            <p:cNvSpPr/>
            <p:nvPr/>
          </p:nvSpPr>
          <p:spPr>
            <a:xfrm>
              <a:off x="7677426" y="3084331"/>
              <a:ext cx="248247" cy="1018365"/>
            </a:xfrm>
            <a:prstGeom prst="rect">
              <a:avLst/>
            </a:prstGeom>
            <a:solidFill>
              <a:srgbClr val="80BD41">
                <a:alpha val="100000"/>
              </a:srgbClr>
            </a:solidFill>
          </p:spPr>
          <p:txBody>
            <a:bodyPr/>
            <a:lstStyle/>
            <a:p/>
          </p:txBody>
        </p:sp>
        <p:sp>
          <p:nvSpPr>
            <p:cNvPr id="69" name="rc69"/>
            <p:cNvSpPr/>
            <p:nvPr/>
          </p:nvSpPr>
          <p:spPr>
            <a:xfrm>
              <a:off x="7677426" y="3007684"/>
              <a:ext cx="248247" cy="76646"/>
            </a:xfrm>
            <a:prstGeom prst="rect">
              <a:avLst/>
            </a:prstGeom>
            <a:solidFill>
              <a:srgbClr val="E2231A">
                <a:alpha val="100000"/>
              </a:srgbClr>
            </a:solidFill>
          </p:spPr>
          <p:txBody>
            <a:bodyPr/>
            <a:lstStyle/>
            <a:p/>
          </p:txBody>
        </p:sp>
        <p:sp>
          <p:nvSpPr>
            <p:cNvPr id="70" name="rc70"/>
            <p:cNvSpPr/>
            <p:nvPr/>
          </p:nvSpPr>
          <p:spPr>
            <a:xfrm>
              <a:off x="7953257" y="3102283"/>
              <a:ext cx="248247" cy="1000414"/>
            </a:xfrm>
            <a:prstGeom prst="rect">
              <a:avLst/>
            </a:prstGeom>
            <a:solidFill>
              <a:srgbClr val="80BD41">
                <a:alpha val="100000"/>
              </a:srgbClr>
            </a:solidFill>
          </p:spPr>
          <p:txBody>
            <a:bodyPr/>
            <a:lstStyle/>
            <a:p/>
          </p:txBody>
        </p:sp>
        <p:sp>
          <p:nvSpPr>
            <p:cNvPr id="71" name="rc71"/>
            <p:cNvSpPr/>
            <p:nvPr/>
          </p:nvSpPr>
          <p:spPr>
            <a:xfrm>
              <a:off x="7953257" y="3026977"/>
              <a:ext cx="248247" cy="75306"/>
            </a:xfrm>
            <a:prstGeom prst="rect">
              <a:avLst/>
            </a:prstGeom>
            <a:solidFill>
              <a:srgbClr val="E2231A">
                <a:alpha val="100000"/>
              </a:srgbClr>
            </a:solidFill>
          </p:spPr>
          <p:txBody>
            <a:bodyPr/>
            <a:lstStyle/>
            <a:p/>
          </p:txBody>
        </p:sp>
        <p:sp>
          <p:nvSpPr>
            <p:cNvPr id="72" name="pl72"/>
            <p:cNvSpPr/>
            <p:nvPr/>
          </p:nvSpPr>
          <p:spPr>
            <a:xfrm>
              <a:off x="1457446" y="1236556"/>
              <a:ext cx="6619934" cy="173705"/>
            </a:xfrm>
            <a:custGeom>
              <a:avLst/>
              <a:pathLst>
                <a:path w="6619934" h="173705">
                  <a:moveTo>
                    <a:pt x="0" y="144754"/>
                  </a:moveTo>
                  <a:lnTo>
                    <a:pt x="275830" y="144754"/>
                  </a:lnTo>
                  <a:lnTo>
                    <a:pt x="551661" y="144754"/>
                  </a:lnTo>
                  <a:lnTo>
                    <a:pt x="827491" y="86852"/>
                  </a:lnTo>
                  <a:lnTo>
                    <a:pt x="1103322" y="86852"/>
                  </a:lnTo>
                  <a:lnTo>
                    <a:pt x="1379153" y="86852"/>
                  </a:lnTo>
                  <a:lnTo>
                    <a:pt x="1654983" y="86852"/>
                  </a:lnTo>
                  <a:lnTo>
                    <a:pt x="1930814" y="86852"/>
                  </a:lnTo>
                  <a:lnTo>
                    <a:pt x="2206644" y="28950"/>
                  </a:lnTo>
                  <a:lnTo>
                    <a:pt x="2482475" y="28950"/>
                  </a:lnTo>
                  <a:lnTo>
                    <a:pt x="2758306" y="28950"/>
                  </a:lnTo>
                  <a:lnTo>
                    <a:pt x="3034136" y="28950"/>
                  </a:lnTo>
                  <a:lnTo>
                    <a:pt x="3309967" y="28950"/>
                  </a:lnTo>
                  <a:lnTo>
                    <a:pt x="3585797" y="0"/>
                  </a:lnTo>
                  <a:lnTo>
                    <a:pt x="3861628" y="0"/>
                  </a:lnTo>
                  <a:lnTo>
                    <a:pt x="4137459" y="0"/>
                  </a:lnTo>
                  <a:lnTo>
                    <a:pt x="4413289" y="0"/>
                  </a:lnTo>
                  <a:lnTo>
                    <a:pt x="4689120" y="0"/>
                  </a:lnTo>
                  <a:lnTo>
                    <a:pt x="4964950" y="86852"/>
                  </a:lnTo>
                  <a:lnTo>
                    <a:pt x="5240781" y="86852"/>
                  </a:lnTo>
                  <a:lnTo>
                    <a:pt x="5516612" y="86852"/>
                  </a:lnTo>
                  <a:lnTo>
                    <a:pt x="5792442" y="173705"/>
                  </a:lnTo>
                  <a:lnTo>
                    <a:pt x="6068273" y="173705"/>
                  </a:lnTo>
                  <a:lnTo>
                    <a:pt x="6344103" y="173705"/>
                  </a:lnTo>
                  <a:lnTo>
                    <a:pt x="6619934" y="173705"/>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4" name="tx74"/>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5" name="tx75"/>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718959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746543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77412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801709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1339893" y="22296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932.8</a:t>
              </a:r>
            </a:p>
          </p:txBody>
        </p:sp>
        <p:sp>
          <p:nvSpPr>
            <p:cNvPr id="84" name="tx84"/>
            <p:cNvSpPr/>
            <p:nvPr/>
          </p:nvSpPr>
          <p:spPr>
            <a:xfrm>
              <a:off x="2719046" y="23271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880.5</a:t>
              </a:r>
            </a:p>
          </p:txBody>
        </p:sp>
        <p:sp>
          <p:nvSpPr>
            <p:cNvPr id="85" name="tx85"/>
            <p:cNvSpPr/>
            <p:nvPr/>
          </p:nvSpPr>
          <p:spPr>
            <a:xfrm>
              <a:off x="4098199" y="24464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816.4</a:t>
              </a:r>
            </a:p>
          </p:txBody>
        </p:sp>
        <p:sp>
          <p:nvSpPr>
            <p:cNvPr id="86" name="tx86"/>
            <p:cNvSpPr/>
            <p:nvPr/>
          </p:nvSpPr>
          <p:spPr>
            <a:xfrm>
              <a:off x="5516529" y="2586205"/>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742</a:t>
              </a:r>
            </a:p>
          </p:txBody>
        </p:sp>
        <p:sp>
          <p:nvSpPr>
            <p:cNvPr id="87" name="tx87"/>
            <p:cNvSpPr/>
            <p:nvPr/>
          </p:nvSpPr>
          <p:spPr>
            <a:xfrm>
              <a:off x="6580674" y="27680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643.7</a:t>
              </a:r>
            </a:p>
          </p:txBody>
        </p:sp>
        <p:sp>
          <p:nvSpPr>
            <p:cNvPr id="88" name="tx88"/>
            <p:cNvSpPr/>
            <p:nvPr/>
          </p:nvSpPr>
          <p:spPr>
            <a:xfrm>
              <a:off x="6856505" y="28008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626.1</a:t>
              </a:r>
            </a:p>
          </p:txBody>
        </p:sp>
        <p:sp>
          <p:nvSpPr>
            <p:cNvPr id="89" name="tx89"/>
            <p:cNvSpPr/>
            <p:nvPr/>
          </p:nvSpPr>
          <p:spPr>
            <a:xfrm>
              <a:off x="7132335" y="28320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609.4</a:t>
              </a:r>
            </a:p>
          </p:txBody>
        </p:sp>
        <p:sp>
          <p:nvSpPr>
            <p:cNvPr id="90" name="tx90"/>
            <p:cNvSpPr/>
            <p:nvPr/>
          </p:nvSpPr>
          <p:spPr>
            <a:xfrm>
              <a:off x="7408166" y="28535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597.8</a:t>
              </a:r>
            </a:p>
          </p:txBody>
        </p:sp>
        <p:sp>
          <p:nvSpPr>
            <p:cNvPr id="91" name="tx91"/>
            <p:cNvSpPr/>
            <p:nvPr/>
          </p:nvSpPr>
          <p:spPr>
            <a:xfrm>
              <a:off x="7723173" y="287175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588</a:t>
              </a:r>
            </a:p>
          </p:txBody>
        </p:sp>
        <p:sp>
          <p:nvSpPr>
            <p:cNvPr id="92" name="tx92"/>
            <p:cNvSpPr/>
            <p:nvPr/>
          </p:nvSpPr>
          <p:spPr>
            <a:xfrm>
              <a:off x="7959827" y="289221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577.7</a:t>
              </a:r>
            </a:p>
          </p:txBody>
        </p:sp>
        <p:sp>
          <p:nvSpPr>
            <p:cNvPr id="93" name="pl93"/>
            <p:cNvSpPr/>
            <p:nvPr/>
          </p:nvSpPr>
          <p:spPr>
            <a:xfrm>
              <a:off x="1457446"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39893" y="32512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876.8</a:t>
              </a:r>
            </a:p>
          </p:txBody>
        </p:sp>
        <p:sp>
          <p:nvSpPr>
            <p:cNvPr id="104" name="tx104"/>
            <p:cNvSpPr/>
            <p:nvPr/>
          </p:nvSpPr>
          <p:spPr>
            <a:xfrm>
              <a:off x="1405195" y="238271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05" name="tx105"/>
            <p:cNvSpPr/>
            <p:nvPr/>
          </p:nvSpPr>
          <p:spPr>
            <a:xfrm>
              <a:off x="2719046" y="32805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845.3</a:t>
              </a:r>
            </a:p>
          </p:txBody>
        </p:sp>
        <p:sp>
          <p:nvSpPr>
            <p:cNvPr id="106" name="tx106"/>
            <p:cNvSpPr/>
            <p:nvPr/>
          </p:nvSpPr>
          <p:spPr>
            <a:xfrm>
              <a:off x="2745171" y="24607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35.2</a:t>
              </a:r>
            </a:p>
          </p:txBody>
        </p:sp>
        <p:sp>
          <p:nvSpPr>
            <p:cNvPr id="107" name="tx107"/>
            <p:cNvSpPr/>
            <p:nvPr/>
          </p:nvSpPr>
          <p:spPr>
            <a:xfrm>
              <a:off x="4098199" y="33226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800.1</a:t>
              </a:r>
            </a:p>
          </p:txBody>
        </p:sp>
        <p:sp>
          <p:nvSpPr>
            <p:cNvPr id="108" name="tx108"/>
            <p:cNvSpPr/>
            <p:nvPr/>
          </p:nvSpPr>
          <p:spPr>
            <a:xfrm>
              <a:off x="4124324" y="25624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09" name="tx109"/>
            <p:cNvSpPr/>
            <p:nvPr/>
          </p:nvSpPr>
          <p:spPr>
            <a:xfrm>
              <a:off x="5477352" y="33836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734.6</a:t>
              </a:r>
            </a:p>
          </p:txBody>
        </p:sp>
        <p:sp>
          <p:nvSpPr>
            <p:cNvPr id="110" name="tx110"/>
            <p:cNvSpPr/>
            <p:nvPr/>
          </p:nvSpPr>
          <p:spPr>
            <a:xfrm>
              <a:off x="5529603" y="2694267"/>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11" name="tx111"/>
            <p:cNvSpPr/>
            <p:nvPr/>
          </p:nvSpPr>
          <p:spPr>
            <a:xfrm>
              <a:off x="6580674" y="34922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617.9</a:t>
              </a:r>
            </a:p>
          </p:txBody>
        </p:sp>
        <p:sp>
          <p:nvSpPr>
            <p:cNvPr id="112" name="tx112"/>
            <p:cNvSpPr/>
            <p:nvPr/>
          </p:nvSpPr>
          <p:spPr>
            <a:xfrm>
              <a:off x="6606800" y="28929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25.8</a:t>
              </a:r>
            </a:p>
          </p:txBody>
        </p:sp>
        <p:sp>
          <p:nvSpPr>
            <p:cNvPr id="113" name="tx113"/>
            <p:cNvSpPr/>
            <p:nvPr/>
          </p:nvSpPr>
          <p:spPr>
            <a:xfrm>
              <a:off x="6856505" y="35079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601.1</a:t>
              </a:r>
            </a:p>
          </p:txBody>
        </p:sp>
        <p:sp>
          <p:nvSpPr>
            <p:cNvPr id="114" name="tx114"/>
            <p:cNvSpPr/>
            <p:nvPr/>
          </p:nvSpPr>
          <p:spPr>
            <a:xfrm>
              <a:off x="6921807" y="292501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5" name="tx115"/>
            <p:cNvSpPr/>
            <p:nvPr/>
          </p:nvSpPr>
          <p:spPr>
            <a:xfrm>
              <a:off x="7132335" y="35400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566.7</a:t>
              </a:r>
            </a:p>
          </p:txBody>
        </p:sp>
        <p:sp>
          <p:nvSpPr>
            <p:cNvPr id="116" name="tx116"/>
            <p:cNvSpPr/>
            <p:nvPr/>
          </p:nvSpPr>
          <p:spPr>
            <a:xfrm>
              <a:off x="7158461" y="29726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42.6</a:t>
              </a:r>
            </a:p>
          </p:txBody>
        </p:sp>
        <p:sp>
          <p:nvSpPr>
            <p:cNvPr id="117" name="tx117"/>
            <p:cNvSpPr/>
            <p:nvPr/>
          </p:nvSpPr>
          <p:spPr>
            <a:xfrm>
              <a:off x="7447343" y="354999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556</a:t>
              </a:r>
            </a:p>
          </p:txBody>
        </p:sp>
        <p:sp>
          <p:nvSpPr>
            <p:cNvPr id="118" name="tx118"/>
            <p:cNvSpPr/>
            <p:nvPr/>
          </p:nvSpPr>
          <p:spPr>
            <a:xfrm>
              <a:off x="7434291" y="29933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41.9</a:t>
              </a:r>
            </a:p>
          </p:txBody>
        </p:sp>
        <p:sp>
          <p:nvSpPr>
            <p:cNvPr id="119" name="tx119"/>
            <p:cNvSpPr/>
            <p:nvPr/>
          </p:nvSpPr>
          <p:spPr>
            <a:xfrm>
              <a:off x="7683997" y="35584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546.9</a:t>
              </a:r>
            </a:p>
          </p:txBody>
        </p:sp>
        <p:sp>
          <p:nvSpPr>
            <p:cNvPr id="120" name="tx120"/>
            <p:cNvSpPr/>
            <p:nvPr/>
          </p:nvSpPr>
          <p:spPr>
            <a:xfrm>
              <a:off x="7710122" y="301210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41.2</a:t>
              </a:r>
            </a:p>
          </p:txBody>
        </p:sp>
        <p:sp>
          <p:nvSpPr>
            <p:cNvPr id="121" name="tx121"/>
            <p:cNvSpPr/>
            <p:nvPr/>
          </p:nvSpPr>
          <p:spPr>
            <a:xfrm>
              <a:off x="7959827" y="35673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537.2</a:t>
              </a:r>
            </a:p>
          </p:txBody>
        </p:sp>
        <p:sp>
          <p:nvSpPr>
            <p:cNvPr id="122" name="tx122"/>
            <p:cNvSpPr/>
            <p:nvPr/>
          </p:nvSpPr>
          <p:spPr>
            <a:xfrm>
              <a:off x="7985953" y="30295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40.4</a:t>
              </a:r>
            </a:p>
          </p:txBody>
        </p:sp>
        <p:sp>
          <p:nvSpPr>
            <p:cNvPr id="123" name="tx123"/>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311949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5" name="tx125"/>
            <p:cNvSpPr/>
            <p:nvPr/>
          </p:nvSpPr>
          <p:spPr>
            <a:xfrm>
              <a:off x="577692" y="217033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6" name="tx126"/>
            <p:cNvSpPr/>
            <p:nvPr/>
          </p:nvSpPr>
          <p:spPr>
            <a:xfrm>
              <a:off x="577692" y="123924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68266" y="5010059"/>
              <a:ext cx="201456" cy="201456"/>
            </a:xfrm>
            <a:prstGeom prst="rect">
              <a:avLst/>
            </a:prstGeom>
            <a:solidFill>
              <a:srgbClr val="E2231A">
                <a:alpha val="100000"/>
              </a:srgbClr>
            </a:solidFill>
          </p:spPr>
          <p:txBody>
            <a:bodyPr/>
            <a:lstStyle/>
            <a:p/>
          </p:txBody>
        </p:sp>
        <p:sp>
          <p:nvSpPr>
            <p:cNvPr id="147" name="rc147"/>
            <p:cNvSpPr/>
            <p:nvPr/>
          </p:nvSpPr>
          <p:spPr>
            <a:xfrm>
              <a:off x="5673354" y="5010059"/>
              <a:ext cx="201456" cy="201456"/>
            </a:xfrm>
            <a:prstGeom prst="rect">
              <a:avLst/>
            </a:prstGeom>
            <a:solidFill>
              <a:srgbClr val="80BD41">
                <a:alpha val="100000"/>
              </a:srgbClr>
            </a:solidFill>
          </p:spPr>
          <p:txBody>
            <a:bodyPr/>
            <a:lstStyle/>
            <a:p/>
          </p:txBody>
        </p:sp>
        <p:sp>
          <p:nvSpPr>
            <p:cNvPr id="148" name="tx148"/>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89913" y="661760"/>
              <a:ext cx="153790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Thailand, 2000-2024</a:t>
              </a:r>
            </a:p>
          </p:txBody>
        </p:sp>
        <p:sp>
          <p:nvSpPr>
            <p:cNvPr id="152" name="pl152"/>
            <p:cNvSpPr/>
            <p:nvPr/>
          </p:nvSpPr>
          <p:spPr>
            <a:xfrm>
              <a:off x="234953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38194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41436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44677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3657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39815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43056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33322" y="5889059"/>
              <a:ext cx="6279553" cy="167191"/>
            </a:xfrm>
            <a:prstGeom prst="rect">
              <a:avLst/>
            </a:prstGeom>
            <a:solidFill>
              <a:srgbClr val="80BD41">
                <a:alpha val="100000"/>
              </a:srgbClr>
            </a:solidFill>
          </p:spPr>
          <p:txBody>
            <a:bodyPr/>
            <a:lstStyle/>
            <a:p/>
          </p:txBody>
        </p:sp>
        <p:sp>
          <p:nvSpPr>
            <p:cNvPr id="164" name="rc164"/>
            <p:cNvSpPr/>
            <p:nvPr/>
          </p:nvSpPr>
          <p:spPr>
            <a:xfrm>
              <a:off x="7612876" y="5889059"/>
              <a:ext cx="261673" cy="167191"/>
            </a:xfrm>
            <a:prstGeom prst="rect">
              <a:avLst/>
            </a:prstGeom>
            <a:solidFill>
              <a:srgbClr val="E2231A">
                <a:alpha val="100000"/>
              </a:srgbClr>
            </a:solidFill>
          </p:spPr>
          <p:txBody>
            <a:bodyPr/>
            <a:lstStyle/>
            <a:p/>
          </p:txBody>
        </p:sp>
        <p:sp>
          <p:nvSpPr>
            <p:cNvPr id="165" name="rc165"/>
            <p:cNvSpPr/>
            <p:nvPr/>
          </p:nvSpPr>
          <p:spPr>
            <a:xfrm>
              <a:off x="1333322" y="5680069"/>
              <a:ext cx="5557335" cy="167191"/>
            </a:xfrm>
            <a:prstGeom prst="rect">
              <a:avLst/>
            </a:prstGeom>
            <a:solidFill>
              <a:srgbClr val="80BD41">
                <a:alpha val="100000"/>
              </a:srgbClr>
            </a:solidFill>
          </p:spPr>
          <p:txBody>
            <a:bodyPr/>
            <a:lstStyle/>
            <a:p/>
          </p:txBody>
        </p:sp>
        <p:sp>
          <p:nvSpPr>
            <p:cNvPr id="166" name="rc166"/>
            <p:cNvSpPr/>
            <p:nvPr/>
          </p:nvSpPr>
          <p:spPr>
            <a:xfrm>
              <a:off x="6890657" y="5680069"/>
              <a:ext cx="418271" cy="167191"/>
            </a:xfrm>
            <a:prstGeom prst="rect">
              <a:avLst/>
            </a:prstGeom>
            <a:solidFill>
              <a:srgbClr val="E2231A">
                <a:alpha val="100000"/>
              </a:srgbClr>
            </a:solidFill>
          </p:spPr>
          <p:txBody>
            <a:bodyPr/>
            <a:lstStyle/>
            <a:p/>
          </p:txBody>
        </p:sp>
        <p:sp>
          <p:nvSpPr>
            <p:cNvPr id="167" name="rc167"/>
            <p:cNvSpPr/>
            <p:nvPr/>
          </p:nvSpPr>
          <p:spPr>
            <a:xfrm>
              <a:off x="1333322" y="5471080"/>
              <a:ext cx="5459372" cy="167191"/>
            </a:xfrm>
            <a:prstGeom prst="rect">
              <a:avLst/>
            </a:prstGeom>
            <a:solidFill>
              <a:srgbClr val="80BD41">
                <a:alpha val="100000"/>
              </a:srgbClr>
            </a:solidFill>
          </p:spPr>
          <p:txBody>
            <a:bodyPr/>
            <a:lstStyle/>
            <a:p/>
          </p:txBody>
        </p:sp>
        <p:sp>
          <p:nvSpPr>
            <p:cNvPr id="168" name="rc168"/>
            <p:cNvSpPr/>
            <p:nvPr/>
          </p:nvSpPr>
          <p:spPr>
            <a:xfrm>
              <a:off x="6792695" y="5471080"/>
              <a:ext cx="410954" cy="167191"/>
            </a:xfrm>
            <a:prstGeom prst="rect">
              <a:avLst/>
            </a:prstGeom>
            <a:solidFill>
              <a:srgbClr val="E2231A">
                <a:alpha val="100000"/>
              </a:srgbClr>
            </a:solidFill>
          </p:spPr>
          <p:txBody>
            <a:bodyPr/>
            <a:lstStyle/>
            <a:p/>
          </p:txBody>
        </p:sp>
        <p:sp>
          <p:nvSpPr>
            <p:cNvPr id="169" name="tx169"/>
            <p:cNvSpPr/>
            <p:nvPr/>
          </p:nvSpPr>
          <p:spPr>
            <a:xfrm>
              <a:off x="8056823"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643.7</a:t>
              </a:r>
            </a:p>
          </p:txBody>
        </p:sp>
        <p:sp>
          <p:nvSpPr>
            <p:cNvPr id="170" name="tx170"/>
            <p:cNvSpPr/>
            <p:nvPr/>
          </p:nvSpPr>
          <p:spPr>
            <a:xfrm>
              <a:off x="7511245" y="572052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588</a:t>
              </a:r>
            </a:p>
          </p:txBody>
        </p:sp>
        <p:sp>
          <p:nvSpPr>
            <p:cNvPr id="171" name="tx171"/>
            <p:cNvSpPr/>
            <p:nvPr/>
          </p:nvSpPr>
          <p:spPr>
            <a:xfrm>
              <a:off x="7352378" y="5512951"/>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577.7</a:t>
              </a:r>
            </a:p>
          </p:txBody>
        </p:sp>
        <p:sp>
          <p:nvSpPr>
            <p:cNvPr id="172" name="tx172"/>
            <p:cNvSpPr/>
            <p:nvPr/>
          </p:nvSpPr>
          <p:spPr>
            <a:xfrm>
              <a:off x="4337461"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617.9</a:t>
              </a:r>
            </a:p>
          </p:txBody>
        </p:sp>
        <p:sp>
          <p:nvSpPr>
            <p:cNvPr id="173" name="tx173"/>
            <p:cNvSpPr/>
            <p:nvPr/>
          </p:nvSpPr>
          <p:spPr>
            <a:xfrm>
              <a:off x="7638219"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25.8</a:t>
              </a:r>
            </a:p>
          </p:txBody>
        </p:sp>
        <p:sp>
          <p:nvSpPr>
            <p:cNvPr id="174" name="tx174"/>
            <p:cNvSpPr/>
            <p:nvPr/>
          </p:nvSpPr>
          <p:spPr>
            <a:xfrm>
              <a:off x="3976351"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546.9</a:t>
              </a:r>
            </a:p>
          </p:txBody>
        </p:sp>
        <p:sp>
          <p:nvSpPr>
            <p:cNvPr id="175" name="tx175"/>
            <p:cNvSpPr/>
            <p:nvPr/>
          </p:nvSpPr>
          <p:spPr>
            <a:xfrm>
              <a:off x="6994299" y="572454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41.2</a:t>
              </a:r>
            </a:p>
          </p:txBody>
        </p:sp>
        <p:sp>
          <p:nvSpPr>
            <p:cNvPr id="176" name="tx176"/>
            <p:cNvSpPr/>
            <p:nvPr/>
          </p:nvSpPr>
          <p:spPr>
            <a:xfrm>
              <a:off x="3927370"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537.2</a:t>
              </a:r>
            </a:p>
          </p:txBody>
        </p:sp>
        <p:sp>
          <p:nvSpPr>
            <p:cNvPr id="177" name="tx177"/>
            <p:cNvSpPr/>
            <p:nvPr/>
          </p:nvSpPr>
          <p:spPr>
            <a:xfrm>
              <a:off x="6892678"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40.4</a:t>
              </a:r>
            </a:p>
          </p:txBody>
        </p:sp>
        <p:sp>
          <p:nvSpPr>
            <p:cNvPr id="178" name="tx178"/>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24919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3" name="tx183"/>
            <p:cNvSpPr/>
            <p:nvPr/>
          </p:nvSpPr>
          <p:spPr>
            <a:xfrm>
              <a:off x="528161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4" name="tx184"/>
            <p:cNvSpPr/>
            <p:nvPr/>
          </p:nvSpPr>
          <p:spPr>
            <a:xfrm>
              <a:off x="731402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5" name="tx185"/>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(93%) was lower than in 2019 (96%).
The number of children vaccinated with MCV1 decreased 13% compared to in 2019.
The number of surviving infants decreased approximately 10%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6861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296992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137123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53679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8" name="pl8"/>
            <p:cNvSpPr/>
            <p:nvPr/>
          </p:nvSpPr>
          <p:spPr>
            <a:xfrm>
              <a:off x="959174" y="3769272"/>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217057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128126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81808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3549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9172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4285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96536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50218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390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582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1264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4946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1862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2309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039697" y="4749111"/>
              <a:ext cx="483137" cy="618854"/>
            </a:xfrm>
            <a:prstGeom prst="rect">
              <a:avLst/>
            </a:prstGeom>
            <a:solidFill>
              <a:srgbClr val="1CABE2">
                <a:alpha val="100000"/>
              </a:srgbClr>
            </a:solidFill>
          </p:spPr>
          <p:txBody>
            <a:bodyPr/>
            <a:lstStyle/>
            <a:p/>
          </p:txBody>
        </p:sp>
        <p:sp>
          <p:nvSpPr>
            <p:cNvPr id="24" name="rc24"/>
            <p:cNvSpPr/>
            <p:nvPr/>
          </p:nvSpPr>
          <p:spPr>
            <a:xfrm>
              <a:off x="1576517" y="5039274"/>
              <a:ext cx="483137" cy="328691"/>
            </a:xfrm>
            <a:prstGeom prst="rect">
              <a:avLst/>
            </a:prstGeom>
            <a:solidFill>
              <a:srgbClr val="1CABE2">
                <a:alpha val="100000"/>
              </a:srgbClr>
            </a:solidFill>
          </p:spPr>
          <p:txBody>
            <a:bodyPr/>
            <a:lstStyle/>
            <a:p/>
          </p:txBody>
        </p:sp>
        <p:sp>
          <p:nvSpPr>
            <p:cNvPr id="25" name="rc25"/>
            <p:cNvSpPr/>
            <p:nvPr/>
          </p:nvSpPr>
          <p:spPr>
            <a:xfrm>
              <a:off x="2113336" y="5237991"/>
              <a:ext cx="483137" cy="129973"/>
            </a:xfrm>
            <a:prstGeom prst="rect">
              <a:avLst/>
            </a:prstGeom>
            <a:solidFill>
              <a:srgbClr val="1CABE2">
                <a:alpha val="100000"/>
              </a:srgbClr>
            </a:solidFill>
          </p:spPr>
          <p:txBody>
            <a:bodyPr/>
            <a:lstStyle/>
            <a:p/>
          </p:txBody>
        </p:sp>
        <p:sp>
          <p:nvSpPr>
            <p:cNvPr id="26" name="rc26"/>
            <p:cNvSpPr/>
            <p:nvPr/>
          </p:nvSpPr>
          <p:spPr>
            <a:xfrm>
              <a:off x="2650156" y="5338230"/>
              <a:ext cx="483137" cy="29735"/>
            </a:xfrm>
            <a:prstGeom prst="rect">
              <a:avLst/>
            </a:prstGeom>
            <a:solidFill>
              <a:srgbClr val="1CABE2">
                <a:alpha val="100000"/>
              </a:srgbClr>
            </a:solidFill>
          </p:spPr>
          <p:txBody>
            <a:bodyPr/>
            <a:lstStyle/>
            <a:p/>
          </p:txBody>
        </p:sp>
        <p:sp>
          <p:nvSpPr>
            <p:cNvPr id="27" name="rc27"/>
            <p:cNvSpPr/>
            <p:nvPr/>
          </p:nvSpPr>
          <p:spPr>
            <a:xfrm>
              <a:off x="3186975" y="5212732"/>
              <a:ext cx="483137" cy="155233"/>
            </a:xfrm>
            <a:prstGeom prst="rect">
              <a:avLst/>
            </a:prstGeom>
            <a:solidFill>
              <a:srgbClr val="1CABE2">
                <a:alpha val="100000"/>
              </a:srgbClr>
            </a:solidFill>
          </p:spPr>
          <p:txBody>
            <a:bodyPr/>
            <a:lstStyle/>
            <a:p/>
          </p:txBody>
        </p:sp>
        <p:sp>
          <p:nvSpPr>
            <p:cNvPr id="28" name="rc28"/>
            <p:cNvSpPr/>
            <p:nvPr/>
          </p:nvSpPr>
          <p:spPr>
            <a:xfrm>
              <a:off x="3723794" y="5044070"/>
              <a:ext cx="483137" cy="323895"/>
            </a:xfrm>
            <a:prstGeom prst="rect">
              <a:avLst/>
            </a:prstGeom>
            <a:solidFill>
              <a:srgbClr val="1CABE2">
                <a:alpha val="100000"/>
              </a:srgbClr>
            </a:solidFill>
          </p:spPr>
          <p:txBody>
            <a:bodyPr/>
            <a:lstStyle/>
            <a:p/>
          </p:txBody>
        </p:sp>
        <p:sp>
          <p:nvSpPr>
            <p:cNvPr id="29" name="rc29"/>
            <p:cNvSpPr/>
            <p:nvPr/>
          </p:nvSpPr>
          <p:spPr>
            <a:xfrm>
              <a:off x="4260614" y="4583167"/>
              <a:ext cx="483137" cy="784798"/>
            </a:xfrm>
            <a:prstGeom prst="rect">
              <a:avLst/>
            </a:prstGeom>
            <a:solidFill>
              <a:srgbClr val="1CABE2">
                <a:alpha val="100000"/>
              </a:srgbClr>
            </a:solidFill>
          </p:spPr>
          <p:txBody>
            <a:bodyPr/>
            <a:lstStyle/>
            <a:p/>
          </p:txBody>
        </p:sp>
        <p:sp>
          <p:nvSpPr>
            <p:cNvPr id="30" name="rc30"/>
            <p:cNvSpPr/>
            <p:nvPr/>
          </p:nvSpPr>
          <p:spPr>
            <a:xfrm>
              <a:off x="4797433" y="4508987"/>
              <a:ext cx="483137" cy="858978"/>
            </a:xfrm>
            <a:prstGeom prst="rect">
              <a:avLst/>
            </a:prstGeom>
            <a:solidFill>
              <a:srgbClr val="1CABE2">
                <a:alpha val="100000"/>
              </a:srgbClr>
            </a:solidFill>
          </p:spPr>
          <p:txBody>
            <a:bodyPr/>
            <a:lstStyle/>
            <a:p/>
          </p:txBody>
        </p:sp>
        <p:sp>
          <p:nvSpPr>
            <p:cNvPr id="31" name="rc31"/>
            <p:cNvSpPr/>
            <p:nvPr/>
          </p:nvSpPr>
          <p:spPr>
            <a:xfrm>
              <a:off x="5334253" y="5241828"/>
              <a:ext cx="483137" cy="126136"/>
            </a:xfrm>
            <a:prstGeom prst="rect">
              <a:avLst/>
            </a:prstGeom>
            <a:solidFill>
              <a:srgbClr val="1CABE2">
                <a:alpha val="100000"/>
              </a:srgbClr>
            </a:solidFill>
          </p:spPr>
          <p:txBody>
            <a:bodyPr/>
            <a:lstStyle/>
            <a:p/>
          </p:txBody>
        </p:sp>
        <p:sp>
          <p:nvSpPr>
            <p:cNvPr id="32" name="rc32"/>
            <p:cNvSpPr/>
            <p:nvPr/>
          </p:nvSpPr>
          <p:spPr>
            <a:xfrm>
              <a:off x="5871072" y="5356774"/>
              <a:ext cx="483137" cy="11190"/>
            </a:xfrm>
            <a:prstGeom prst="rect">
              <a:avLst/>
            </a:prstGeom>
            <a:solidFill>
              <a:srgbClr val="1CABE2">
                <a:alpha val="100000"/>
              </a:srgbClr>
            </a:solidFill>
          </p:spPr>
          <p:txBody>
            <a:bodyPr/>
            <a:lstStyle/>
            <a:p/>
          </p:txBody>
        </p:sp>
        <p:sp>
          <p:nvSpPr>
            <p:cNvPr id="33" name="rc33"/>
            <p:cNvSpPr/>
            <p:nvPr/>
          </p:nvSpPr>
          <p:spPr>
            <a:xfrm>
              <a:off x="6407891" y="5357894"/>
              <a:ext cx="483137" cy="10071"/>
            </a:xfrm>
            <a:prstGeom prst="rect">
              <a:avLst/>
            </a:prstGeom>
            <a:solidFill>
              <a:srgbClr val="1CABE2">
                <a:alpha val="100000"/>
              </a:srgbClr>
            </a:solidFill>
          </p:spPr>
          <p:txBody>
            <a:bodyPr/>
            <a:lstStyle/>
            <a:p/>
          </p:txBody>
        </p:sp>
        <p:sp>
          <p:nvSpPr>
            <p:cNvPr id="34" name="rc34"/>
            <p:cNvSpPr/>
            <p:nvPr/>
          </p:nvSpPr>
          <p:spPr>
            <a:xfrm>
              <a:off x="6944711" y="5361890"/>
              <a:ext cx="483137" cy="6075"/>
            </a:xfrm>
            <a:prstGeom prst="rect">
              <a:avLst/>
            </a:prstGeom>
            <a:solidFill>
              <a:srgbClr val="1CABE2">
                <a:alpha val="100000"/>
              </a:srgbClr>
            </a:solidFill>
          </p:spPr>
          <p:txBody>
            <a:bodyPr/>
            <a:lstStyle/>
            <a:p/>
          </p:txBody>
        </p:sp>
        <p:sp>
          <p:nvSpPr>
            <p:cNvPr id="35" name="rc35"/>
            <p:cNvSpPr/>
            <p:nvPr/>
          </p:nvSpPr>
          <p:spPr>
            <a:xfrm>
              <a:off x="7481530" y="4058156"/>
              <a:ext cx="483137" cy="1309809"/>
            </a:xfrm>
            <a:prstGeom prst="rect">
              <a:avLst/>
            </a:prstGeom>
            <a:solidFill>
              <a:srgbClr val="1CABE2">
                <a:alpha val="100000"/>
              </a:srgbClr>
            </a:solidFill>
          </p:spPr>
          <p:txBody>
            <a:bodyPr/>
            <a:lstStyle/>
            <a:p/>
          </p:txBody>
        </p:sp>
        <p:sp>
          <p:nvSpPr>
            <p:cNvPr id="36" name="pl36"/>
            <p:cNvSpPr/>
            <p:nvPr/>
          </p:nvSpPr>
          <p:spPr>
            <a:xfrm>
              <a:off x="1281266" y="1045593"/>
              <a:ext cx="6441832" cy="261961"/>
            </a:xfrm>
            <a:custGeom>
              <a:avLst/>
              <a:pathLst>
                <a:path w="6441832" h="261961">
                  <a:moveTo>
                    <a:pt x="0" y="43660"/>
                  </a:moveTo>
                  <a:lnTo>
                    <a:pt x="536819" y="0"/>
                  </a:lnTo>
                  <a:lnTo>
                    <a:pt x="1073638" y="0"/>
                  </a:lnTo>
                  <a:lnTo>
                    <a:pt x="1610458" y="0"/>
                  </a:lnTo>
                  <a:lnTo>
                    <a:pt x="2147277" y="0"/>
                  </a:lnTo>
                  <a:lnTo>
                    <a:pt x="2684097" y="0"/>
                  </a:lnTo>
                  <a:lnTo>
                    <a:pt x="3220916" y="130980"/>
                  </a:lnTo>
                  <a:lnTo>
                    <a:pt x="3757735" y="130980"/>
                  </a:lnTo>
                  <a:lnTo>
                    <a:pt x="4294555" y="130980"/>
                  </a:lnTo>
                  <a:lnTo>
                    <a:pt x="4831374" y="261961"/>
                  </a:lnTo>
                  <a:lnTo>
                    <a:pt x="5368194" y="261961"/>
                  </a:lnTo>
                  <a:lnTo>
                    <a:pt x="5905013" y="261961"/>
                  </a:lnTo>
                  <a:lnTo>
                    <a:pt x="6441832" y="261961"/>
                  </a:lnTo>
                </a:path>
              </a:pathLst>
            </a:custGeom>
            <a:ln w="27101" cap="flat">
              <a:solidFill>
                <a:srgbClr val="00833D">
                  <a:alpha val="100000"/>
                </a:srgbClr>
              </a:solidFill>
              <a:prstDash val="solid"/>
              <a:round/>
            </a:ln>
          </p:spPr>
          <p:txBody>
            <a:bodyPr/>
            <a:lstStyle/>
            <a:p/>
          </p:txBody>
        </p:sp>
        <p:sp>
          <p:nvSpPr>
            <p:cNvPr id="37" name="pl37"/>
            <p:cNvSpPr/>
            <p:nvPr/>
          </p:nvSpPr>
          <p:spPr>
            <a:xfrm>
              <a:off x="1281266" y="1220234"/>
              <a:ext cx="6441832" cy="349282"/>
            </a:xfrm>
            <a:custGeom>
              <a:avLst/>
              <a:pathLst>
                <a:path w="6441832" h="349282">
                  <a:moveTo>
                    <a:pt x="0" y="174641"/>
                  </a:moveTo>
                  <a:lnTo>
                    <a:pt x="536819" y="43660"/>
                  </a:lnTo>
                  <a:lnTo>
                    <a:pt x="1073638" y="43660"/>
                  </a:lnTo>
                  <a:lnTo>
                    <a:pt x="1610458" y="0"/>
                  </a:lnTo>
                  <a:lnTo>
                    <a:pt x="2147277" y="0"/>
                  </a:lnTo>
                  <a:lnTo>
                    <a:pt x="2684097" y="0"/>
                  </a:lnTo>
                  <a:lnTo>
                    <a:pt x="3220916" y="349282"/>
                  </a:lnTo>
                  <a:lnTo>
                    <a:pt x="3757735" y="349282"/>
                  </a:lnTo>
                  <a:lnTo>
                    <a:pt x="4294555" y="349282"/>
                  </a:lnTo>
                  <a:lnTo>
                    <a:pt x="4831374" y="349282"/>
                  </a:lnTo>
                  <a:lnTo>
                    <a:pt x="5368194" y="349282"/>
                  </a:lnTo>
                  <a:lnTo>
                    <a:pt x="5905013" y="349282"/>
                  </a:lnTo>
                  <a:lnTo>
                    <a:pt x="6441832" y="349282"/>
                  </a:lnTo>
                </a:path>
              </a:pathLst>
            </a:custGeom>
            <a:ln w="27101" cap="flat">
              <a:solidFill>
                <a:srgbClr val="002759">
                  <a:alpha val="100000"/>
                </a:srgbClr>
              </a:solidFill>
              <a:prstDash val="solid"/>
              <a:round/>
            </a:ln>
          </p:spPr>
          <p:txBody>
            <a:bodyPr/>
            <a:lstStyle/>
            <a:p/>
          </p:txBody>
        </p:sp>
        <p:sp>
          <p:nvSpPr>
            <p:cNvPr id="38" name="pt38"/>
            <p:cNvSpPr/>
            <p:nvPr/>
          </p:nvSpPr>
          <p:spPr>
            <a:xfrm>
              <a:off x="1249665"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786484"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323304"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860123"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396942"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933762"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470581"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5007401"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544220"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081039"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617859"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154678"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691498"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1249665" y="13632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1786484" y="12322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323304" y="12322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860123" y="11886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396942" y="11886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933762" y="11886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470581" y="15379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007401" y="15379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544220" y="15379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081039" y="15379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617859" y="15379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54678" y="15379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691498" y="15379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132064" y="460383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3,871</a:t>
              </a:r>
            </a:p>
          </p:txBody>
        </p:sp>
        <p:sp>
          <p:nvSpPr>
            <p:cNvPr id="65" name="tx65"/>
            <p:cNvSpPr/>
            <p:nvPr/>
          </p:nvSpPr>
          <p:spPr>
            <a:xfrm>
              <a:off x="1668883" y="489400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2,056</a:t>
              </a:r>
            </a:p>
          </p:txBody>
        </p:sp>
        <p:sp>
          <p:nvSpPr>
            <p:cNvPr id="66" name="tx66"/>
            <p:cNvSpPr/>
            <p:nvPr/>
          </p:nvSpPr>
          <p:spPr>
            <a:xfrm>
              <a:off x="2255427" y="510809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813</a:t>
              </a:r>
            </a:p>
          </p:txBody>
        </p:sp>
        <p:sp>
          <p:nvSpPr>
            <p:cNvPr id="67" name="tx67"/>
            <p:cNvSpPr/>
            <p:nvPr/>
          </p:nvSpPr>
          <p:spPr>
            <a:xfrm>
              <a:off x="2792246" y="520838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186</a:t>
              </a:r>
            </a:p>
          </p:txBody>
        </p:sp>
        <p:sp>
          <p:nvSpPr>
            <p:cNvPr id="68" name="tx68"/>
            <p:cNvSpPr/>
            <p:nvPr/>
          </p:nvSpPr>
          <p:spPr>
            <a:xfrm>
              <a:off x="3329066" y="508289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971</a:t>
              </a:r>
            </a:p>
          </p:txBody>
        </p:sp>
        <p:sp>
          <p:nvSpPr>
            <p:cNvPr id="69" name="tx69"/>
            <p:cNvSpPr/>
            <p:nvPr/>
          </p:nvSpPr>
          <p:spPr>
            <a:xfrm>
              <a:off x="3816161" y="489879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2,026</a:t>
              </a:r>
            </a:p>
          </p:txBody>
        </p:sp>
        <p:sp>
          <p:nvSpPr>
            <p:cNvPr id="70" name="tx70"/>
            <p:cNvSpPr/>
            <p:nvPr/>
          </p:nvSpPr>
          <p:spPr>
            <a:xfrm>
              <a:off x="4352980" y="443789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4,909</a:t>
              </a:r>
            </a:p>
          </p:txBody>
        </p:sp>
        <p:sp>
          <p:nvSpPr>
            <p:cNvPr id="71" name="tx71"/>
            <p:cNvSpPr/>
            <p:nvPr/>
          </p:nvSpPr>
          <p:spPr>
            <a:xfrm>
              <a:off x="4889799" y="436371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5,373</a:t>
              </a:r>
            </a:p>
          </p:txBody>
        </p:sp>
        <p:sp>
          <p:nvSpPr>
            <p:cNvPr id="72" name="tx72"/>
            <p:cNvSpPr/>
            <p:nvPr/>
          </p:nvSpPr>
          <p:spPr>
            <a:xfrm>
              <a:off x="5476343" y="511198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789</a:t>
              </a:r>
            </a:p>
          </p:txBody>
        </p:sp>
        <p:sp>
          <p:nvSpPr>
            <p:cNvPr id="73" name="tx73"/>
            <p:cNvSpPr/>
            <p:nvPr/>
          </p:nvSpPr>
          <p:spPr>
            <a:xfrm>
              <a:off x="6046322" y="522693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70</a:t>
              </a:r>
            </a:p>
          </p:txBody>
        </p:sp>
        <p:sp>
          <p:nvSpPr>
            <p:cNvPr id="74" name="tx74"/>
            <p:cNvSpPr/>
            <p:nvPr/>
          </p:nvSpPr>
          <p:spPr>
            <a:xfrm>
              <a:off x="6583141" y="522799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63</a:t>
              </a:r>
            </a:p>
          </p:txBody>
        </p:sp>
        <p:sp>
          <p:nvSpPr>
            <p:cNvPr id="75" name="tx75"/>
            <p:cNvSpPr/>
            <p:nvPr/>
          </p:nvSpPr>
          <p:spPr>
            <a:xfrm>
              <a:off x="7119961" y="523199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38</a:t>
              </a:r>
            </a:p>
          </p:txBody>
        </p:sp>
        <p:sp>
          <p:nvSpPr>
            <p:cNvPr id="76" name="tx76"/>
            <p:cNvSpPr/>
            <p:nvPr/>
          </p:nvSpPr>
          <p:spPr>
            <a:xfrm>
              <a:off x="7573896"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8,193</a:t>
              </a:r>
            </a:p>
          </p:txBody>
        </p:sp>
        <p:sp>
          <p:nvSpPr>
            <p:cNvPr id="77" name="pl77"/>
            <p:cNvSpPr/>
            <p:nvPr/>
          </p:nvSpPr>
          <p:spPr>
            <a:xfrm>
              <a:off x="7741047" y="1301036"/>
              <a:ext cx="121256" cy="5678"/>
            </a:xfrm>
            <a:custGeom>
              <a:avLst/>
              <a:pathLst>
                <a:path w="121256" h="5678">
                  <a:moveTo>
                    <a:pt x="121256" y="0"/>
                  </a:moveTo>
                  <a:lnTo>
                    <a:pt x="0" y="5678"/>
                  </a:lnTo>
                </a:path>
              </a:pathLst>
            </a:custGeom>
          </p:spPr>
          <p:txBody>
            <a:bodyPr/>
            <a:lstStyle/>
            <a:p/>
          </p:txBody>
        </p:sp>
        <p:sp>
          <p:nvSpPr>
            <p:cNvPr id="78" name="pl78"/>
            <p:cNvSpPr/>
            <p:nvPr/>
          </p:nvSpPr>
          <p:spPr>
            <a:xfrm>
              <a:off x="7741093" y="1569674"/>
              <a:ext cx="121210" cy="1054"/>
            </a:xfrm>
            <a:custGeom>
              <a:avLst/>
              <a:pathLst>
                <a:path w="121210" h="1054">
                  <a:moveTo>
                    <a:pt x="121210" y="1054"/>
                  </a:moveTo>
                  <a:lnTo>
                    <a:pt x="0" y="0"/>
                  </a:lnTo>
                </a:path>
              </a:pathLst>
            </a:custGeom>
          </p:spPr>
          <p:txBody>
            <a:bodyPr/>
            <a:lstStyle/>
            <a:p/>
          </p:txBody>
        </p:sp>
        <p:sp>
          <p:nvSpPr>
            <p:cNvPr id="79" name="pg79"/>
            <p:cNvSpPr/>
            <p:nvPr/>
          </p:nvSpPr>
          <p:spPr>
            <a:xfrm>
              <a:off x="7793724" y="121261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125373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93%</a:t>
              </a:r>
            </a:p>
          </p:txBody>
        </p:sp>
        <p:sp>
          <p:nvSpPr>
            <p:cNvPr id="81" name="pg81"/>
            <p:cNvSpPr/>
            <p:nvPr/>
          </p:nvSpPr>
          <p:spPr>
            <a:xfrm>
              <a:off x="7793724" y="148232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152344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87%</a:t>
              </a:r>
            </a:p>
          </p:txBody>
        </p:sp>
        <p:sp>
          <p:nvSpPr>
            <p:cNvPr id="83" name="rc83"/>
            <p:cNvSpPr/>
            <p:nvPr/>
          </p:nvSpPr>
          <p:spPr>
            <a:xfrm>
              <a:off x="959174" y="646101"/>
              <a:ext cx="7676517" cy="4946714"/>
            </a:xfrm>
            <a:prstGeom prst="rect">
              <a:avLst/>
            </a:prstGeom>
            <a:ln w="13550" cap="rnd">
              <a:solidFill>
                <a:srgbClr val="BEBEBE">
                  <a:alpha val="100000"/>
                </a:srgbClr>
              </a:solidFill>
              <a:prstDash val="solid"/>
              <a:round/>
            </a:ln>
          </p:spPr>
          <p:txBody>
            <a:bodyPr/>
            <a:lstStyle/>
            <a:p/>
          </p:txBody>
        </p:sp>
        <p:sp>
          <p:nvSpPr>
            <p:cNvPr id="84" name="tx84"/>
            <p:cNvSpPr/>
            <p:nvPr/>
          </p:nvSpPr>
          <p:spPr>
            <a:xfrm>
              <a:off x="825913"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08103" y="370546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6" name="tx86"/>
            <p:cNvSpPr/>
            <p:nvPr/>
          </p:nvSpPr>
          <p:spPr>
            <a:xfrm>
              <a:off x="508103" y="2106768"/>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87" name="tx87"/>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9" name="tx89"/>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0" name="tx90"/>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1" name="tx91"/>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2" name="tx92"/>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3" name="tx93"/>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4" name="tx94"/>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5" name="tx95"/>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6" name="tx96"/>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7" name="tx97"/>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8" name="tx98"/>
            <p:cNvSpPr/>
            <p:nvPr/>
          </p:nvSpPr>
          <p:spPr>
            <a:xfrm rot="-5400000">
              <a:off x="11390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9" name="tx99"/>
            <p:cNvSpPr/>
            <p:nvPr/>
          </p:nvSpPr>
          <p:spPr>
            <a:xfrm rot="-5400000">
              <a:off x="167583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0" name="tx100"/>
            <p:cNvSpPr/>
            <p:nvPr/>
          </p:nvSpPr>
          <p:spPr>
            <a:xfrm rot="-5400000">
              <a:off x="221268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1" name="tx101"/>
            <p:cNvSpPr/>
            <p:nvPr/>
          </p:nvSpPr>
          <p:spPr>
            <a:xfrm rot="-5400000">
              <a:off x="274950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2" name="tx102"/>
            <p:cNvSpPr/>
            <p:nvPr/>
          </p:nvSpPr>
          <p:spPr>
            <a:xfrm rot="-5400000">
              <a:off x="328632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3" name="tx103"/>
            <p:cNvSpPr/>
            <p:nvPr/>
          </p:nvSpPr>
          <p:spPr>
            <a:xfrm rot="-5400000">
              <a:off x="382313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4" name="tx104"/>
            <p:cNvSpPr/>
            <p:nvPr/>
          </p:nvSpPr>
          <p:spPr>
            <a:xfrm rot="-5400000">
              <a:off x="435995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5" name="tx105"/>
            <p:cNvSpPr/>
            <p:nvPr/>
          </p:nvSpPr>
          <p:spPr>
            <a:xfrm rot="-5400000">
              <a:off x="4871477"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6" name="tx106"/>
            <p:cNvSpPr/>
            <p:nvPr/>
          </p:nvSpPr>
          <p:spPr>
            <a:xfrm rot="-5400000">
              <a:off x="543359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7" name="tx107"/>
            <p:cNvSpPr/>
            <p:nvPr/>
          </p:nvSpPr>
          <p:spPr>
            <a:xfrm rot="-5400000">
              <a:off x="597041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8" name="tx108"/>
            <p:cNvSpPr/>
            <p:nvPr/>
          </p:nvSpPr>
          <p:spPr>
            <a:xfrm rot="-5400000">
              <a:off x="6476850"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9" name="tx109"/>
            <p:cNvSpPr/>
            <p:nvPr/>
          </p:nvSpPr>
          <p:spPr>
            <a:xfrm rot="-5400000">
              <a:off x="7013639"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0" name="tx110"/>
            <p:cNvSpPr/>
            <p:nvPr/>
          </p:nvSpPr>
          <p:spPr>
            <a:xfrm rot="-5400000">
              <a:off x="7550489"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1" name="tx111"/>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2" name="tx112"/>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3" name="tx113"/>
            <p:cNvSpPr/>
            <p:nvPr/>
          </p:nvSpPr>
          <p:spPr>
            <a:xfrm>
              <a:off x="2048466" y="401416"/>
              <a:ext cx="549793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Thailand, 2012-2024</a:t>
              </a:r>
            </a:p>
          </p:txBody>
        </p:sp>
        <p:sp>
          <p:nvSpPr>
            <p:cNvPr id="114" name="tx114"/>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6" name="tx116"/>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7" name="tx117"/>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8,193 confirmed measles cases in Thailand. In the same year, MCV1 coverage was 93% and MCV2 coverage was 87%.
The number of cases in 2024 was 215.6 times more cases than in 2023 (n=38).
The highest number of measles cases was reported in 2024 (n=8,193). In this year, MCV1 coverage was 93%.
Thailand reported measles vaccine stockouts in 2019.
There were measles-containing vaccine supplementary immunization activities/campaigns in 2022, 2023, and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266094"/>
              <a:ext cx="3520101" cy="833990"/>
            </a:xfrm>
            <a:custGeom>
              <a:avLst/>
              <a:pathLst>
                <a:path w="3520101" h="833990">
                  <a:moveTo>
                    <a:pt x="0" y="625492"/>
                  </a:moveTo>
                  <a:lnTo>
                    <a:pt x="146670" y="416995"/>
                  </a:lnTo>
                  <a:lnTo>
                    <a:pt x="293341" y="416995"/>
                  </a:lnTo>
                  <a:lnTo>
                    <a:pt x="440012" y="625492"/>
                  </a:lnTo>
                  <a:lnTo>
                    <a:pt x="586683" y="625492"/>
                  </a:lnTo>
                  <a:lnTo>
                    <a:pt x="733354" y="625492"/>
                  </a:lnTo>
                  <a:lnTo>
                    <a:pt x="880025" y="625492"/>
                  </a:lnTo>
                  <a:lnTo>
                    <a:pt x="1026696" y="625492"/>
                  </a:lnTo>
                  <a:lnTo>
                    <a:pt x="1173367" y="833990"/>
                  </a:lnTo>
                  <a:lnTo>
                    <a:pt x="1320038" y="833990"/>
                  </a:lnTo>
                  <a:lnTo>
                    <a:pt x="1466709" y="833990"/>
                  </a:lnTo>
                  <a:lnTo>
                    <a:pt x="1613379" y="833990"/>
                  </a:lnTo>
                  <a:lnTo>
                    <a:pt x="1760050" y="833990"/>
                  </a:lnTo>
                  <a:lnTo>
                    <a:pt x="1906721" y="833990"/>
                  </a:lnTo>
                  <a:lnTo>
                    <a:pt x="2053392" y="833990"/>
                  </a:lnTo>
                  <a:lnTo>
                    <a:pt x="2200063" y="833990"/>
                  </a:lnTo>
                  <a:lnTo>
                    <a:pt x="2346734" y="833990"/>
                  </a:lnTo>
                  <a:lnTo>
                    <a:pt x="2493405" y="833990"/>
                  </a:lnTo>
                  <a:lnTo>
                    <a:pt x="2640076" y="416995"/>
                  </a:lnTo>
                  <a:lnTo>
                    <a:pt x="2786747" y="416995"/>
                  </a:lnTo>
                  <a:lnTo>
                    <a:pt x="2933418" y="833990"/>
                  </a:lnTo>
                  <a:lnTo>
                    <a:pt x="3080089" y="0"/>
                  </a:lnTo>
                  <a:lnTo>
                    <a:pt x="3226759" y="0"/>
                  </a:lnTo>
                  <a:lnTo>
                    <a:pt x="3373430" y="0"/>
                  </a:lnTo>
                  <a:lnTo>
                    <a:pt x="3520101" y="0"/>
                  </a:lnTo>
                </a:path>
              </a:pathLst>
            </a:custGeom>
            <a:ln w="27101" cap="flat">
              <a:solidFill>
                <a:srgbClr val="0058AB">
                  <a:alpha val="80000"/>
                </a:srgbClr>
              </a:solidFill>
              <a:prstDash val="solid"/>
              <a:round/>
            </a:ln>
          </p:spPr>
          <p:txBody>
            <a:bodyPr/>
            <a:lstStyle/>
            <a:p/>
          </p:txBody>
        </p:sp>
        <p:sp>
          <p:nvSpPr>
            <p:cNvPr id="21" name="pl21"/>
            <p:cNvSpPr/>
            <p:nvPr/>
          </p:nvSpPr>
          <p:spPr>
            <a:xfrm>
              <a:off x="943464" y="2389617"/>
              <a:ext cx="3520101" cy="1667980"/>
            </a:xfrm>
            <a:custGeom>
              <a:avLst/>
              <a:pathLst>
                <a:path w="3520101" h="1667980">
                  <a:moveTo>
                    <a:pt x="0" y="0"/>
                  </a:moveTo>
                  <a:lnTo>
                    <a:pt x="146670" y="208497"/>
                  </a:lnTo>
                  <a:lnTo>
                    <a:pt x="293341" y="0"/>
                  </a:lnTo>
                  <a:lnTo>
                    <a:pt x="440012" y="416995"/>
                  </a:lnTo>
                  <a:lnTo>
                    <a:pt x="586683" y="625492"/>
                  </a:lnTo>
                  <a:lnTo>
                    <a:pt x="733354" y="416995"/>
                  </a:lnTo>
                  <a:lnTo>
                    <a:pt x="880025" y="625492"/>
                  </a:lnTo>
                  <a:lnTo>
                    <a:pt x="1026696" y="625492"/>
                  </a:lnTo>
                  <a:lnTo>
                    <a:pt x="1173367" y="1042487"/>
                  </a:lnTo>
                  <a:lnTo>
                    <a:pt x="1320038" y="1250985"/>
                  </a:lnTo>
                  <a:lnTo>
                    <a:pt x="1466709" y="1459482"/>
                  </a:lnTo>
                  <a:lnTo>
                    <a:pt x="1613379" y="1459482"/>
                  </a:lnTo>
                  <a:lnTo>
                    <a:pt x="1760050" y="1459482"/>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667980"/>
                  </a:lnTo>
                  <a:lnTo>
                    <a:pt x="3520101" y="1667980"/>
                  </a:lnTo>
                </a:path>
              </a:pathLst>
            </a:custGeom>
            <a:ln w="27101" cap="flat">
              <a:solidFill>
                <a:srgbClr val="1CABE2">
                  <a:alpha val="80000"/>
                </a:srgbClr>
              </a:solidFill>
              <a:prstDash val="solid"/>
              <a:round/>
            </a:ln>
          </p:spPr>
          <p:txBody>
            <a:bodyPr/>
            <a:lstStyle/>
            <a:p/>
          </p:txBody>
        </p:sp>
        <p:sp>
          <p:nvSpPr>
            <p:cNvPr id="22" name="pl22"/>
            <p:cNvSpPr/>
            <p:nvPr/>
          </p:nvSpPr>
          <p:spPr>
            <a:xfrm>
              <a:off x="943464" y="3015109"/>
              <a:ext cx="3520101" cy="1876477"/>
            </a:xfrm>
            <a:custGeom>
              <a:avLst/>
              <a:pathLst>
                <a:path w="3520101" h="1876477">
                  <a:moveTo>
                    <a:pt x="0" y="0"/>
                  </a:moveTo>
                  <a:lnTo>
                    <a:pt x="146670" y="208497"/>
                  </a:lnTo>
                  <a:lnTo>
                    <a:pt x="293341" y="0"/>
                  </a:lnTo>
                  <a:lnTo>
                    <a:pt x="440012" y="208497"/>
                  </a:lnTo>
                  <a:lnTo>
                    <a:pt x="586683" y="416995"/>
                  </a:lnTo>
                  <a:lnTo>
                    <a:pt x="733354" y="416995"/>
                  </a:lnTo>
                  <a:lnTo>
                    <a:pt x="880025" y="625492"/>
                  </a:lnTo>
                  <a:lnTo>
                    <a:pt x="1026696" y="833990"/>
                  </a:lnTo>
                  <a:lnTo>
                    <a:pt x="1173367" y="1250985"/>
                  </a:lnTo>
                  <a:lnTo>
                    <a:pt x="1320038" y="1667980"/>
                  </a:lnTo>
                  <a:lnTo>
                    <a:pt x="1466709" y="1667980"/>
                  </a:lnTo>
                  <a:lnTo>
                    <a:pt x="1613379" y="1667980"/>
                  </a:lnTo>
                  <a:lnTo>
                    <a:pt x="1760050" y="1876477"/>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459482"/>
                  </a:lnTo>
                  <a:lnTo>
                    <a:pt x="3520101" y="1459482"/>
                  </a:lnTo>
                </a:path>
              </a:pathLst>
            </a:custGeom>
            <a:ln w="27101" cap="flat">
              <a:solidFill>
                <a:srgbClr val="00833D">
                  <a:alpha val="80000"/>
                </a:srgbClr>
              </a:solidFill>
              <a:prstDash val="solid"/>
              <a:round/>
            </a:ln>
          </p:spPr>
          <p:txBody>
            <a:bodyPr/>
            <a:lstStyle/>
            <a:p/>
          </p:txBody>
        </p:sp>
        <p:sp>
          <p:nvSpPr>
            <p:cNvPr id="23" name="pl23"/>
            <p:cNvSpPr/>
            <p:nvPr/>
          </p:nvSpPr>
          <p:spPr>
            <a:xfrm>
              <a:off x="943464" y="4266094"/>
              <a:ext cx="3520101" cy="833990"/>
            </a:xfrm>
            <a:custGeom>
              <a:avLst/>
              <a:pathLst>
                <a:path w="3520101" h="833990">
                  <a:moveTo>
                    <a:pt x="0" y="625492"/>
                  </a:moveTo>
                  <a:lnTo>
                    <a:pt x="146670" y="416995"/>
                  </a:lnTo>
                  <a:lnTo>
                    <a:pt x="293341" y="416995"/>
                  </a:lnTo>
                  <a:lnTo>
                    <a:pt x="440012" y="625492"/>
                  </a:lnTo>
                  <a:lnTo>
                    <a:pt x="586683" y="625492"/>
                  </a:lnTo>
                  <a:lnTo>
                    <a:pt x="733354" y="625492"/>
                  </a:lnTo>
                  <a:lnTo>
                    <a:pt x="880025" y="625492"/>
                  </a:lnTo>
                  <a:lnTo>
                    <a:pt x="1026696" y="625492"/>
                  </a:lnTo>
                  <a:lnTo>
                    <a:pt x="1173367" y="833990"/>
                  </a:lnTo>
                  <a:lnTo>
                    <a:pt x="1320038" y="833990"/>
                  </a:lnTo>
                  <a:lnTo>
                    <a:pt x="1466709" y="833990"/>
                  </a:lnTo>
                  <a:lnTo>
                    <a:pt x="1613379" y="833990"/>
                  </a:lnTo>
                  <a:lnTo>
                    <a:pt x="1760050" y="833990"/>
                  </a:lnTo>
                  <a:lnTo>
                    <a:pt x="1906721" y="833990"/>
                  </a:lnTo>
                  <a:lnTo>
                    <a:pt x="2053392" y="833990"/>
                  </a:lnTo>
                  <a:lnTo>
                    <a:pt x="2200063" y="833990"/>
                  </a:lnTo>
                  <a:lnTo>
                    <a:pt x="2346734" y="833990"/>
                  </a:lnTo>
                  <a:lnTo>
                    <a:pt x="2493405" y="833990"/>
                  </a:lnTo>
                  <a:lnTo>
                    <a:pt x="2640076" y="416995"/>
                  </a:lnTo>
                  <a:lnTo>
                    <a:pt x="2786747" y="416995"/>
                  </a:lnTo>
                  <a:lnTo>
                    <a:pt x="2933418" y="833990"/>
                  </a:lnTo>
                  <a:lnTo>
                    <a:pt x="3080089" y="0"/>
                  </a:lnTo>
                  <a:lnTo>
                    <a:pt x="3226759" y="0"/>
                  </a:lnTo>
                  <a:lnTo>
                    <a:pt x="3373430" y="0"/>
                  </a:lnTo>
                  <a:lnTo>
                    <a:pt x="3520101" y="0"/>
                  </a:lnTo>
                </a:path>
              </a:pathLst>
            </a:custGeom>
            <a:ln w="43362" cap="flat">
              <a:solidFill>
                <a:srgbClr val="000000">
                  <a:alpha val="100000"/>
                </a:srgbClr>
              </a:solidFill>
              <a:prstDash val="solid"/>
              <a:round/>
            </a:ln>
          </p:spPr>
          <p:txBody>
            <a:bodyPr/>
            <a:lstStyle/>
            <a:p/>
          </p:txBody>
        </p:sp>
        <p:sp>
          <p:nvSpPr>
            <p:cNvPr id="24" name="pl24"/>
            <p:cNvSpPr/>
            <p:nvPr/>
          </p:nvSpPr>
          <p:spPr>
            <a:xfrm>
              <a:off x="943464" y="4266094"/>
              <a:ext cx="3520101" cy="833990"/>
            </a:xfrm>
            <a:custGeom>
              <a:avLst/>
              <a:pathLst>
                <a:path w="3520101" h="833990">
                  <a:moveTo>
                    <a:pt x="0" y="625492"/>
                  </a:moveTo>
                  <a:lnTo>
                    <a:pt x="146670" y="416995"/>
                  </a:lnTo>
                  <a:lnTo>
                    <a:pt x="293341" y="416995"/>
                  </a:lnTo>
                  <a:lnTo>
                    <a:pt x="440012" y="625492"/>
                  </a:lnTo>
                  <a:lnTo>
                    <a:pt x="586683" y="625492"/>
                  </a:lnTo>
                  <a:lnTo>
                    <a:pt x="733354" y="625492"/>
                  </a:lnTo>
                  <a:lnTo>
                    <a:pt x="880025" y="625492"/>
                  </a:lnTo>
                  <a:lnTo>
                    <a:pt x="1026696" y="625492"/>
                  </a:lnTo>
                  <a:lnTo>
                    <a:pt x="1173367" y="833990"/>
                  </a:lnTo>
                  <a:lnTo>
                    <a:pt x="1320038" y="833990"/>
                  </a:lnTo>
                  <a:lnTo>
                    <a:pt x="1466709" y="833990"/>
                  </a:lnTo>
                  <a:lnTo>
                    <a:pt x="1613379" y="833990"/>
                  </a:lnTo>
                  <a:lnTo>
                    <a:pt x="1760050" y="833990"/>
                  </a:lnTo>
                  <a:lnTo>
                    <a:pt x="1906721" y="833990"/>
                  </a:lnTo>
                  <a:lnTo>
                    <a:pt x="2053392" y="833990"/>
                  </a:lnTo>
                  <a:lnTo>
                    <a:pt x="2200063" y="833990"/>
                  </a:lnTo>
                  <a:lnTo>
                    <a:pt x="2346734" y="833990"/>
                  </a:lnTo>
                  <a:lnTo>
                    <a:pt x="2493405" y="833990"/>
                  </a:lnTo>
                  <a:lnTo>
                    <a:pt x="2640076" y="416995"/>
                  </a:lnTo>
                  <a:lnTo>
                    <a:pt x="2786747" y="416995"/>
                  </a:lnTo>
                  <a:lnTo>
                    <a:pt x="2933418" y="833990"/>
                  </a:lnTo>
                  <a:lnTo>
                    <a:pt x="3080089" y="0"/>
                  </a:lnTo>
                  <a:lnTo>
                    <a:pt x="3226759" y="0"/>
                  </a:lnTo>
                  <a:lnTo>
                    <a:pt x="3373430" y="0"/>
                  </a:lnTo>
                  <a:lnTo>
                    <a:pt x="3520101" y="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364060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364060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5" name="pg35"/>
            <p:cNvSpPr/>
            <p:nvPr/>
          </p:nvSpPr>
          <p:spPr>
            <a:xfrm>
              <a:off x="1618330"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7" name="pg37"/>
            <p:cNvSpPr/>
            <p:nvPr/>
          </p:nvSpPr>
          <p:spPr>
            <a:xfrm>
              <a:off x="2351684"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85039"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671722"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258406" y="35740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360438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5" name="pg45"/>
            <p:cNvSpPr/>
            <p:nvPr/>
          </p:nvSpPr>
          <p:spPr>
            <a:xfrm>
              <a:off x="4405077" y="35740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360438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7" name="tx47"/>
            <p:cNvSpPr/>
            <p:nvPr/>
          </p:nvSpPr>
          <p:spPr>
            <a:xfrm>
              <a:off x="4523855" y="40185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56224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56224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5675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21921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29341" y="6102617"/>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Thailand</a:t>
              </a:r>
            </a:p>
          </p:txBody>
        </p:sp>
        <p:sp>
          <p:nvSpPr>
            <p:cNvPr id="66" name="tx66"/>
            <p:cNvSpPr/>
            <p:nvPr/>
          </p:nvSpPr>
          <p:spPr>
            <a:xfrm>
              <a:off x="272385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86310"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4266094"/>
              <a:ext cx="3520101" cy="833990"/>
            </a:xfrm>
            <a:custGeom>
              <a:avLst/>
              <a:pathLst>
                <a:path w="3520101" h="833990">
                  <a:moveTo>
                    <a:pt x="0" y="0"/>
                  </a:moveTo>
                  <a:lnTo>
                    <a:pt x="146670" y="0"/>
                  </a:lnTo>
                  <a:lnTo>
                    <a:pt x="293341" y="0"/>
                  </a:lnTo>
                  <a:lnTo>
                    <a:pt x="440012" y="208497"/>
                  </a:lnTo>
                  <a:lnTo>
                    <a:pt x="586683" y="208497"/>
                  </a:lnTo>
                  <a:lnTo>
                    <a:pt x="733354" y="208497"/>
                  </a:lnTo>
                  <a:lnTo>
                    <a:pt x="880025" y="208497"/>
                  </a:lnTo>
                  <a:lnTo>
                    <a:pt x="1026696" y="208497"/>
                  </a:lnTo>
                  <a:lnTo>
                    <a:pt x="1173367" y="625492"/>
                  </a:lnTo>
                  <a:lnTo>
                    <a:pt x="1320038" y="625492"/>
                  </a:lnTo>
                  <a:lnTo>
                    <a:pt x="1466709" y="625492"/>
                  </a:lnTo>
                  <a:lnTo>
                    <a:pt x="1613379" y="625492"/>
                  </a:lnTo>
                  <a:lnTo>
                    <a:pt x="1760050" y="625492"/>
                  </a:lnTo>
                  <a:lnTo>
                    <a:pt x="1906721" y="833990"/>
                  </a:lnTo>
                  <a:lnTo>
                    <a:pt x="2053392" y="833990"/>
                  </a:lnTo>
                  <a:lnTo>
                    <a:pt x="2200063" y="833990"/>
                  </a:lnTo>
                  <a:lnTo>
                    <a:pt x="2346734" y="833990"/>
                  </a:lnTo>
                  <a:lnTo>
                    <a:pt x="2493405" y="833990"/>
                  </a:lnTo>
                  <a:lnTo>
                    <a:pt x="2640076" y="208497"/>
                  </a:lnTo>
                  <a:lnTo>
                    <a:pt x="2786747" y="208497"/>
                  </a:lnTo>
                  <a:lnTo>
                    <a:pt x="2933418" y="625492"/>
                  </a:lnTo>
                  <a:lnTo>
                    <a:pt x="3080089" y="208497"/>
                  </a:lnTo>
                  <a:lnTo>
                    <a:pt x="3226759" y="208497"/>
                  </a:lnTo>
                  <a:lnTo>
                    <a:pt x="3373430" y="208497"/>
                  </a:lnTo>
                  <a:lnTo>
                    <a:pt x="3520101" y="208497"/>
                  </a:lnTo>
                </a:path>
              </a:pathLst>
            </a:custGeom>
            <a:ln w="27101" cap="flat">
              <a:solidFill>
                <a:srgbClr val="0058AB">
                  <a:alpha val="80000"/>
                </a:srgbClr>
              </a:solidFill>
              <a:prstDash val="solid"/>
              <a:round/>
            </a:ln>
          </p:spPr>
          <p:txBody>
            <a:bodyPr/>
            <a:lstStyle/>
            <a:p/>
          </p:txBody>
        </p:sp>
        <p:sp>
          <p:nvSpPr>
            <p:cNvPr id="85" name="pl85"/>
            <p:cNvSpPr/>
            <p:nvPr/>
          </p:nvSpPr>
          <p:spPr>
            <a:xfrm>
              <a:off x="5308715" y="2181119"/>
              <a:ext cx="3520101" cy="1876477"/>
            </a:xfrm>
            <a:custGeom>
              <a:avLst/>
              <a:pathLst>
                <a:path w="3520101" h="1876477">
                  <a:moveTo>
                    <a:pt x="0" y="0"/>
                  </a:moveTo>
                  <a:lnTo>
                    <a:pt x="146670" y="208497"/>
                  </a:lnTo>
                  <a:lnTo>
                    <a:pt x="293341" y="208497"/>
                  </a:lnTo>
                  <a:lnTo>
                    <a:pt x="440012" y="416995"/>
                  </a:lnTo>
                  <a:lnTo>
                    <a:pt x="586683" y="625492"/>
                  </a:lnTo>
                  <a:lnTo>
                    <a:pt x="733354" y="625492"/>
                  </a:lnTo>
                  <a:lnTo>
                    <a:pt x="880025" y="833990"/>
                  </a:lnTo>
                  <a:lnTo>
                    <a:pt x="1026696" y="1042487"/>
                  </a:lnTo>
                  <a:lnTo>
                    <a:pt x="1173367" y="1250985"/>
                  </a:lnTo>
                  <a:lnTo>
                    <a:pt x="1320038" y="1459482"/>
                  </a:lnTo>
                  <a:lnTo>
                    <a:pt x="1466709" y="1667980"/>
                  </a:lnTo>
                  <a:lnTo>
                    <a:pt x="1613379" y="1667980"/>
                  </a:lnTo>
                  <a:lnTo>
                    <a:pt x="1760050" y="1667980"/>
                  </a:lnTo>
                  <a:lnTo>
                    <a:pt x="1906721" y="1876477"/>
                  </a:lnTo>
                  <a:lnTo>
                    <a:pt x="2053392" y="1667980"/>
                  </a:lnTo>
                  <a:lnTo>
                    <a:pt x="2200063" y="1876477"/>
                  </a:lnTo>
                  <a:lnTo>
                    <a:pt x="2346734" y="1667980"/>
                  </a:lnTo>
                  <a:lnTo>
                    <a:pt x="2493405" y="1667980"/>
                  </a:lnTo>
                  <a:lnTo>
                    <a:pt x="2640076" y="1876477"/>
                  </a:lnTo>
                  <a:lnTo>
                    <a:pt x="2786747" y="1876477"/>
                  </a:lnTo>
                  <a:lnTo>
                    <a:pt x="2933418" y="1876477"/>
                  </a:lnTo>
                  <a:lnTo>
                    <a:pt x="3080089" y="1667980"/>
                  </a:lnTo>
                  <a:lnTo>
                    <a:pt x="3226759" y="1459482"/>
                  </a:lnTo>
                  <a:lnTo>
                    <a:pt x="3373430" y="1459482"/>
                  </a:lnTo>
                  <a:lnTo>
                    <a:pt x="3520101" y="1667980"/>
                  </a:lnTo>
                </a:path>
              </a:pathLst>
            </a:custGeom>
            <a:ln w="27101" cap="flat">
              <a:solidFill>
                <a:srgbClr val="1CABE2">
                  <a:alpha val="80000"/>
                </a:srgbClr>
              </a:solidFill>
              <a:prstDash val="solid"/>
              <a:round/>
            </a:ln>
          </p:spPr>
          <p:txBody>
            <a:bodyPr/>
            <a:lstStyle/>
            <a:p/>
          </p:txBody>
        </p:sp>
        <p:sp>
          <p:nvSpPr>
            <p:cNvPr id="86" name="pl86"/>
            <p:cNvSpPr/>
            <p:nvPr/>
          </p:nvSpPr>
          <p:spPr>
            <a:xfrm>
              <a:off x="5308715" y="3015109"/>
              <a:ext cx="3520101" cy="2084975"/>
            </a:xfrm>
            <a:custGeom>
              <a:avLst/>
              <a:pathLst>
                <a:path w="3520101" h="2084975">
                  <a:moveTo>
                    <a:pt x="0" y="0"/>
                  </a:moveTo>
                  <a:lnTo>
                    <a:pt x="146670" y="208497"/>
                  </a:lnTo>
                  <a:lnTo>
                    <a:pt x="293341" y="416995"/>
                  </a:lnTo>
                  <a:lnTo>
                    <a:pt x="440012" y="208497"/>
                  </a:lnTo>
                  <a:lnTo>
                    <a:pt x="586683" y="625492"/>
                  </a:lnTo>
                  <a:lnTo>
                    <a:pt x="733354" y="625492"/>
                  </a:lnTo>
                  <a:lnTo>
                    <a:pt x="880025" y="1042487"/>
                  </a:lnTo>
                  <a:lnTo>
                    <a:pt x="1026696" y="833990"/>
                  </a:lnTo>
                  <a:lnTo>
                    <a:pt x="1173367" y="1250985"/>
                  </a:lnTo>
                  <a:lnTo>
                    <a:pt x="1320038" y="1459482"/>
                  </a:lnTo>
                  <a:lnTo>
                    <a:pt x="1466709" y="1667980"/>
                  </a:lnTo>
                  <a:lnTo>
                    <a:pt x="1613379" y="1667980"/>
                  </a:lnTo>
                  <a:lnTo>
                    <a:pt x="1760050" y="1459482"/>
                  </a:lnTo>
                  <a:lnTo>
                    <a:pt x="1906721" y="1667980"/>
                  </a:lnTo>
                  <a:lnTo>
                    <a:pt x="2053392" y="1667980"/>
                  </a:lnTo>
                  <a:lnTo>
                    <a:pt x="2200063" y="1876477"/>
                  </a:lnTo>
                  <a:lnTo>
                    <a:pt x="2346734" y="1876477"/>
                  </a:lnTo>
                  <a:lnTo>
                    <a:pt x="2493405" y="1876477"/>
                  </a:lnTo>
                  <a:lnTo>
                    <a:pt x="2640076" y="2084975"/>
                  </a:lnTo>
                  <a:lnTo>
                    <a:pt x="2786747" y="1876477"/>
                  </a:lnTo>
                  <a:lnTo>
                    <a:pt x="2933418" y="1667980"/>
                  </a:lnTo>
                  <a:lnTo>
                    <a:pt x="3080089" y="1876477"/>
                  </a:lnTo>
                  <a:lnTo>
                    <a:pt x="3226759" y="1667980"/>
                  </a:lnTo>
                  <a:lnTo>
                    <a:pt x="3373430" y="1459482"/>
                  </a:lnTo>
                  <a:lnTo>
                    <a:pt x="3520101" y="1876477"/>
                  </a:lnTo>
                </a:path>
              </a:pathLst>
            </a:custGeom>
            <a:ln w="27101" cap="flat">
              <a:solidFill>
                <a:srgbClr val="00833D">
                  <a:alpha val="80000"/>
                </a:srgbClr>
              </a:solidFill>
              <a:prstDash val="solid"/>
              <a:round/>
            </a:ln>
          </p:spPr>
          <p:txBody>
            <a:bodyPr/>
            <a:lstStyle/>
            <a:p/>
          </p:txBody>
        </p:sp>
        <p:sp>
          <p:nvSpPr>
            <p:cNvPr id="87" name="pl87"/>
            <p:cNvSpPr/>
            <p:nvPr/>
          </p:nvSpPr>
          <p:spPr>
            <a:xfrm>
              <a:off x="5308715" y="4266094"/>
              <a:ext cx="3520101" cy="833990"/>
            </a:xfrm>
            <a:custGeom>
              <a:avLst/>
              <a:pathLst>
                <a:path w="3520101" h="833990">
                  <a:moveTo>
                    <a:pt x="0" y="0"/>
                  </a:moveTo>
                  <a:lnTo>
                    <a:pt x="146670" y="0"/>
                  </a:lnTo>
                  <a:lnTo>
                    <a:pt x="293341" y="0"/>
                  </a:lnTo>
                  <a:lnTo>
                    <a:pt x="440012" y="208497"/>
                  </a:lnTo>
                  <a:lnTo>
                    <a:pt x="586683" y="208497"/>
                  </a:lnTo>
                  <a:lnTo>
                    <a:pt x="733354" y="208497"/>
                  </a:lnTo>
                  <a:lnTo>
                    <a:pt x="880025" y="208497"/>
                  </a:lnTo>
                  <a:lnTo>
                    <a:pt x="1026696" y="208497"/>
                  </a:lnTo>
                  <a:lnTo>
                    <a:pt x="1173367" y="625492"/>
                  </a:lnTo>
                  <a:lnTo>
                    <a:pt x="1320038" y="625492"/>
                  </a:lnTo>
                  <a:lnTo>
                    <a:pt x="1466709" y="625492"/>
                  </a:lnTo>
                  <a:lnTo>
                    <a:pt x="1613379" y="625492"/>
                  </a:lnTo>
                  <a:lnTo>
                    <a:pt x="1760050" y="625492"/>
                  </a:lnTo>
                  <a:lnTo>
                    <a:pt x="1906721" y="833990"/>
                  </a:lnTo>
                  <a:lnTo>
                    <a:pt x="2053392" y="833990"/>
                  </a:lnTo>
                  <a:lnTo>
                    <a:pt x="2200063" y="833990"/>
                  </a:lnTo>
                  <a:lnTo>
                    <a:pt x="2346734" y="833990"/>
                  </a:lnTo>
                  <a:lnTo>
                    <a:pt x="2493405" y="833990"/>
                  </a:lnTo>
                  <a:lnTo>
                    <a:pt x="2640076" y="208497"/>
                  </a:lnTo>
                  <a:lnTo>
                    <a:pt x="2786747" y="208497"/>
                  </a:lnTo>
                  <a:lnTo>
                    <a:pt x="2933418" y="625492"/>
                  </a:lnTo>
                  <a:lnTo>
                    <a:pt x="3080089" y="208497"/>
                  </a:lnTo>
                  <a:lnTo>
                    <a:pt x="3226759" y="208497"/>
                  </a:lnTo>
                  <a:lnTo>
                    <a:pt x="3373430" y="208497"/>
                  </a:lnTo>
                  <a:lnTo>
                    <a:pt x="3520101" y="208497"/>
                  </a:lnTo>
                </a:path>
              </a:pathLst>
            </a:custGeom>
            <a:ln w="43362" cap="flat">
              <a:solidFill>
                <a:srgbClr val="000000">
                  <a:alpha val="100000"/>
                </a:srgbClr>
              </a:solidFill>
              <a:prstDash val="solid"/>
              <a:round/>
            </a:ln>
          </p:spPr>
          <p:txBody>
            <a:bodyPr/>
            <a:lstStyle/>
            <a:p/>
          </p:txBody>
        </p:sp>
        <p:sp>
          <p:nvSpPr>
            <p:cNvPr id="88" name="pl88"/>
            <p:cNvSpPr/>
            <p:nvPr/>
          </p:nvSpPr>
          <p:spPr>
            <a:xfrm>
              <a:off x="5308715" y="4266094"/>
              <a:ext cx="3520101" cy="833990"/>
            </a:xfrm>
            <a:custGeom>
              <a:avLst/>
              <a:pathLst>
                <a:path w="3520101" h="833990">
                  <a:moveTo>
                    <a:pt x="0" y="0"/>
                  </a:moveTo>
                  <a:lnTo>
                    <a:pt x="146670" y="0"/>
                  </a:lnTo>
                  <a:lnTo>
                    <a:pt x="293341" y="0"/>
                  </a:lnTo>
                  <a:lnTo>
                    <a:pt x="440012" y="208497"/>
                  </a:lnTo>
                  <a:lnTo>
                    <a:pt x="586683" y="208497"/>
                  </a:lnTo>
                  <a:lnTo>
                    <a:pt x="733354" y="208497"/>
                  </a:lnTo>
                  <a:lnTo>
                    <a:pt x="880025" y="208497"/>
                  </a:lnTo>
                  <a:lnTo>
                    <a:pt x="1026696" y="208497"/>
                  </a:lnTo>
                  <a:lnTo>
                    <a:pt x="1173367" y="625492"/>
                  </a:lnTo>
                  <a:lnTo>
                    <a:pt x="1320038" y="625492"/>
                  </a:lnTo>
                  <a:lnTo>
                    <a:pt x="1466709" y="625492"/>
                  </a:lnTo>
                  <a:lnTo>
                    <a:pt x="1613379" y="625492"/>
                  </a:lnTo>
                  <a:lnTo>
                    <a:pt x="1760050" y="625492"/>
                  </a:lnTo>
                  <a:lnTo>
                    <a:pt x="1906721" y="833990"/>
                  </a:lnTo>
                  <a:lnTo>
                    <a:pt x="2053392" y="833990"/>
                  </a:lnTo>
                  <a:lnTo>
                    <a:pt x="2200063" y="833990"/>
                  </a:lnTo>
                  <a:lnTo>
                    <a:pt x="2346734" y="833990"/>
                  </a:lnTo>
                  <a:lnTo>
                    <a:pt x="2493405" y="833990"/>
                  </a:lnTo>
                  <a:lnTo>
                    <a:pt x="2640076" y="208497"/>
                  </a:lnTo>
                  <a:lnTo>
                    <a:pt x="2786747" y="208497"/>
                  </a:lnTo>
                  <a:lnTo>
                    <a:pt x="2933418" y="625492"/>
                  </a:lnTo>
                  <a:lnTo>
                    <a:pt x="3080089" y="208497"/>
                  </a:lnTo>
                  <a:lnTo>
                    <a:pt x="3226759" y="208497"/>
                  </a:lnTo>
                  <a:lnTo>
                    <a:pt x="3373430" y="208497"/>
                  </a:lnTo>
                  <a:lnTo>
                    <a:pt x="3520101" y="208497"/>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364060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5740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60438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9" name="pg99"/>
            <p:cNvSpPr/>
            <p:nvPr/>
          </p:nvSpPr>
          <p:spPr>
            <a:xfrm>
              <a:off x="5983581"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1" name="pg101"/>
            <p:cNvSpPr/>
            <p:nvPr/>
          </p:nvSpPr>
          <p:spPr>
            <a:xfrm>
              <a:off x="6716935"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450290"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036973"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7" name="pg107"/>
            <p:cNvSpPr/>
            <p:nvPr/>
          </p:nvSpPr>
          <p:spPr>
            <a:xfrm>
              <a:off x="8623657"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9" name="pg109"/>
            <p:cNvSpPr/>
            <p:nvPr/>
          </p:nvSpPr>
          <p:spPr>
            <a:xfrm>
              <a:off x="8770328"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1" name="tx111"/>
            <p:cNvSpPr/>
            <p:nvPr/>
          </p:nvSpPr>
          <p:spPr>
            <a:xfrm>
              <a:off x="8889106"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85247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2749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2749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82200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8446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194592" y="6102617"/>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Thailand</a:t>
              </a:r>
            </a:p>
          </p:txBody>
        </p:sp>
        <p:sp>
          <p:nvSpPr>
            <p:cNvPr id="130" name="tx130"/>
            <p:cNvSpPr/>
            <p:nvPr/>
          </p:nvSpPr>
          <p:spPr>
            <a:xfrm>
              <a:off x="708910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51561"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4% of children who received DTP1 did not receive DTP3 (left), and 3%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Thailand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0"/>
            </a:xfrm>
            <a:custGeom>
              <a:avLst/>
              <a:pathLst>
                <a:path w="2123063" h="0">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566042" y="2885875"/>
              <a:ext cx="619226" cy="160877"/>
            </a:xfrm>
            <a:custGeom>
              <a:avLst/>
              <a:pathLst>
                <a:path w="619226" h="160877">
                  <a:moveTo>
                    <a:pt x="0" y="160877"/>
                  </a:moveTo>
                  <a:lnTo>
                    <a:pt x="88460" y="111377"/>
                  </a:lnTo>
                  <a:lnTo>
                    <a:pt x="176921" y="0"/>
                  </a:lnTo>
                  <a:lnTo>
                    <a:pt x="265382" y="0"/>
                  </a:lnTo>
                  <a:lnTo>
                    <a:pt x="353843" y="61876"/>
                  </a:lnTo>
                  <a:lnTo>
                    <a:pt x="442304" y="61876"/>
                  </a:lnTo>
                  <a:lnTo>
                    <a:pt x="530765" y="61876"/>
                  </a:lnTo>
                  <a:lnTo>
                    <a:pt x="619226" y="61876"/>
                  </a:lnTo>
                </a:path>
              </a:pathLst>
            </a:custGeom>
            <a:ln w="27101" cap="flat">
              <a:solidFill>
                <a:srgbClr val="1CABE2">
                  <a:alpha val="100000"/>
                </a:srgbClr>
              </a:solidFill>
              <a:prstDash val="solid"/>
              <a:round/>
            </a:ln>
          </p:spPr>
          <p:txBody>
            <a:bodyPr/>
            <a:lstStyle/>
            <a:p/>
          </p:txBody>
        </p:sp>
        <p:sp>
          <p:nvSpPr>
            <p:cNvPr id="48" name="tx48"/>
            <p:cNvSpPr/>
            <p:nvPr/>
          </p:nvSpPr>
          <p:spPr>
            <a:xfrm>
              <a:off x="2414112" y="29544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49" name="tx49"/>
            <p:cNvSpPr/>
            <p:nvPr/>
          </p:nvSpPr>
          <p:spPr>
            <a:xfrm>
              <a:off x="3217825"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0" name="tx50"/>
            <p:cNvSpPr/>
            <p:nvPr/>
          </p:nvSpPr>
          <p:spPr>
            <a:xfrm>
              <a:off x="2688703"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3042547"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74251"/>
            </a:xfrm>
            <a:custGeom>
              <a:avLst/>
              <a:pathLst>
                <a:path w="2123063" h="74251">
                  <a:moveTo>
                    <a:pt x="0" y="24750"/>
                  </a:moveTo>
                  <a:lnTo>
                    <a:pt x="88460" y="24750"/>
                  </a:lnTo>
                  <a:lnTo>
                    <a:pt x="176921" y="24750"/>
                  </a:lnTo>
                  <a:lnTo>
                    <a:pt x="265382" y="12375"/>
                  </a:lnTo>
                  <a:lnTo>
                    <a:pt x="353843" y="12375"/>
                  </a:lnTo>
                  <a:lnTo>
                    <a:pt x="442304" y="12375"/>
                  </a:lnTo>
                  <a:lnTo>
                    <a:pt x="530765" y="12375"/>
                  </a:lnTo>
                  <a:lnTo>
                    <a:pt x="619226" y="12375"/>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24750"/>
                  </a:lnTo>
                  <a:lnTo>
                    <a:pt x="1680758" y="24750"/>
                  </a:lnTo>
                  <a:lnTo>
                    <a:pt x="1769219" y="24750"/>
                  </a:lnTo>
                  <a:lnTo>
                    <a:pt x="1857680" y="74251"/>
                  </a:lnTo>
                  <a:lnTo>
                    <a:pt x="1946141" y="74251"/>
                  </a:lnTo>
                  <a:lnTo>
                    <a:pt x="2034602" y="74251"/>
                  </a:lnTo>
                  <a:lnTo>
                    <a:pt x="2123063" y="74251"/>
                  </a:lnTo>
                </a:path>
              </a:pathLst>
            </a:custGeom>
            <a:ln w="27101" cap="flat">
              <a:solidFill>
                <a:srgbClr val="1CABE2">
                  <a:alpha val="100000"/>
                </a:srgbClr>
              </a:solidFill>
              <a:prstDash val="solid"/>
              <a:round/>
            </a:ln>
          </p:spPr>
          <p:txBody>
            <a:bodyPr/>
            <a:lstStyle/>
            <a:p/>
          </p:txBody>
        </p:sp>
        <p:sp>
          <p:nvSpPr>
            <p:cNvPr id="72" name="tx72"/>
            <p:cNvSpPr/>
            <p:nvPr/>
          </p:nvSpPr>
          <p:spPr>
            <a:xfrm>
              <a:off x="910275"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3" name="tx73"/>
            <p:cNvSpPr/>
            <p:nvPr/>
          </p:nvSpPr>
          <p:spPr>
            <a:xfrm>
              <a:off x="3217825" y="462491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4" name="tx74"/>
            <p:cNvSpPr/>
            <p:nvPr/>
          </p:nvSpPr>
          <p:spPr>
            <a:xfrm>
              <a:off x="2688703"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5" name="tx75"/>
            <p:cNvSpPr/>
            <p:nvPr/>
          </p:nvSpPr>
          <p:spPr>
            <a:xfrm>
              <a:off x="3042547"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37125"/>
            </a:xfrm>
            <a:custGeom>
              <a:avLst/>
              <a:pathLst>
                <a:path w="2123063" h="37125">
                  <a:moveTo>
                    <a:pt x="0" y="12375"/>
                  </a:moveTo>
                  <a:lnTo>
                    <a:pt x="88460" y="12375"/>
                  </a:lnTo>
                  <a:lnTo>
                    <a:pt x="176921" y="12375"/>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24750"/>
                  </a:lnTo>
                  <a:lnTo>
                    <a:pt x="1857680" y="37125"/>
                  </a:lnTo>
                  <a:lnTo>
                    <a:pt x="1946141" y="37125"/>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96" name="tx96"/>
            <p:cNvSpPr/>
            <p:nvPr/>
          </p:nvSpPr>
          <p:spPr>
            <a:xfrm>
              <a:off x="370446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7" name="tx97"/>
            <p:cNvSpPr/>
            <p:nvPr/>
          </p:nvSpPr>
          <p:spPr>
            <a:xfrm>
              <a:off x="6012012"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74251"/>
            </a:xfrm>
            <a:custGeom>
              <a:avLst/>
              <a:pathLst>
                <a:path w="2123063" h="74251">
                  <a:moveTo>
                    <a:pt x="0" y="61876"/>
                  </a:moveTo>
                  <a:lnTo>
                    <a:pt x="88460" y="61876"/>
                  </a:lnTo>
                  <a:lnTo>
                    <a:pt x="176921" y="61876"/>
                  </a:lnTo>
                  <a:lnTo>
                    <a:pt x="265382" y="37125"/>
                  </a:lnTo>
                  <a:lnTo>
                    <a:pt x="353843" y="37125"/>
                  </a:lnTo>
                  <a:lnTo>
                    <a:pt x="442304" y="37125"/>
                  </a:lnTo>
                  <a:lnTo>
                    <a:pt x="530765" y="37125"/>
                  </a:lnTo>
                  <a:lnTo>
                    <a:pt x="619226" y="37125"/>
                  </a:lnTo>
                  <a:lnTo>
                    <a:pt x="707687" y="12375"/>
                  </a:lnTo>
                  <a:lnTo>
                    <a:pt x="796148" y="12375"/>
                  </a:lnTo>
                  <a:lnTo>
                    <a:pt x="884609" y="12375"/>
                  </a:lnTo>
                  <a:lnTo>
                    <a:pt x="973070" y="12375"/>
                  </a:lnTo>
                  <a:lnTo>
                    <a:pt x="1061531" y="12375"/>
                  </a:lnTo>
                  <a:lnTo>
                    <a:pt x="1149992" y="0"/>
                  </a:lnTo>
                  <a:lnTo>
                    <a:pt x="1238453" y="0"/>
                  </a:lnTo>
                  <a:lnTo>
                    <a:pt x="1326914" y="0"/>
                  </a:lnTo>
                  <a:lnTo>
                    <a:pt x="1415375" y="0"/>
                  </a:lnTo>
                  <a:lnTo>
                    <a:pt x="1503836" y="0"/>
                  </a:lnTo>
                  <a:lnTo>
                    <a:pt x="1592297" y="37125"/>
                  </a:lnTo>
                  <a:lnTo>
                    <a:pt x="1680758" y="37125"/>
                  </a:lnTo>
                  <a:lnTo>
                    <a:pt x="1769219" y="37125"/>
                  </a:lnTo>
                  <a:lnTo>
                    <a:pt x="1857680" y="74251"/>
                  </a:lnTo>
                  <a:lnTo>
                    <a:pt x="1946141" y="74251"/>
                  </a:lnTo>
                  <a:lnTo>
                    <a:pt x="2034602" y="74251"/>
                  </a:lnTo>
                  <a:lnTo>
                    <a:pt x="2123063" y="74251"/>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1" name="tx121"/>
            <p:cNvSpPr/>
            <p:nvPr/>
          </p:nvSpPr>
          <p:spPr>
            <a:xfrm>
              <a:off x="6012012"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2" name="tx122"/>
            <p:cNvSpPr/>
            <p:nvPr/>
          </p:nvSpPr>
          <p:spPr>
            <a:xfrm>
              <a:off x="5482890"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3" name="tx123"/>
            <p:cNvSpPr/>
            <p:nvPr/>
          </p:nvSpPr>
          <p:spPr>
            <a:xfrm>
              <a:off x="5836734"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714073" y="4890483"/>
              <a:ext cx="265382" cy="49500"/>
            </a:xfrm>
            <a:custGeom>
              <a:avLst/>
              <a:pathLst>
                <a:path w="265382" h="49500">
                  <a:moveTo>
                    <a:pt x="0" y="0"/>
                  </a:moveTo>
                  <a:lnTo>
                    <a:pt x="88460" y="49500"/>
                  </a:lnTo>
                  <a:lnTo>
                    <a:pt x="176921" y="49500"/>
                  </a:lnTo>
                  <a:lnTo>
                    <a:pt x="265382" y="49500"/>
                  </a:lnTo>
                </a:path>
              </a:pathLst>
            </a:custGeom>
            <a:ln w="27101" cap="flat">
              <a:solidFill>
                <a:srgbClr val="1CABE2">
                  <a:alpha val="100000"/>
                </a:srgbClr>
              </a:solidFill>
              <a:prstDash val="solid"/>
              <a:round/>
            </a:ln>
          </p:spPr>
          <p:txBody>
            <a:bodyPr/>
            <a:lstStyle/>
            <a:p/>
          </p:txBody>
        </p:sp>
        <p:sp>
          <p:nvSpPr>
            <p:cNvPr id="144" name="tx144"/>
            <p:cNvSpPr/>
            <p:nvPr/>
          </p:nvSpPr>
          <p:spPr>
            <a:xfrm>
              <a:off x="5562143" y="47982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45" name="tx145"/>
            <p:cNvSpPr/>
            <p:nvPr/>
          </p:nvSpPr>
          <p:spPr>
            <a:xfrm>
              <a:off x="6012012" y="48489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46" name="tx146"/>
            <p:cNvSpPr/>
            <p:nvPr/>
          </p:nvSpPr>
          <p:spPr>
            <a:xfrm>
              <a:off x="5836734" y="480002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47" name="pl147"/>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650580" y="1079271"/>
              <a:ext cx="2123063" cy="86626"/>
            </a:xfrm>
            <a:custGeom>
              <a:avLst/>
              <a:pathLst>
                <a:path w="2123063" h="86626">
                  <a:moveTo>
                    <a:pt x="0" y="24750"/>
                  </a:moveTo>
                  <a:lnTo>
                    <a:pt x="88460" y="37125"/>
                  </a:lnTo>
                  <a:lnTo>
                    <a:pt x="176921" y="37125"/>
                  </a:lnTo>
                  <a:lnTo>
                    <a:pt x="265382" y="12375"/>
                  </a:lnTo>
                  <a:lnTo>
                    <a:pt x="353843" y="12375"/>
                  </a:lnTo>
                  <a:lnTo>
                    <a:pt x="442304" y="12375"/>
                  </a:lnTo>
                  <a:lnTo>
                    <a:pt x="530765" y="12375"/>
                  </a:lnTo>
                  <a:lnTo>
                    <a:pt x="619226" y="12375"/>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24750"/>
                  </a:lnTo>
                  <a:lnTo>
                    <a:pt x="1680758" y="24750"/>
                  </a:lnTo>
                  <a:lnTo>
                    <a:pt x="1769219" y="24750"/>
                  </a:lnTo>
                  <a:lnTo>
                    <a:pt x="1857680" y="86626"/>
                  </a:lnTo>
                  <a:lnTo>
                    <a:pt x="1946141" y="86626"/>
                  </a:lnTo>
                  <a:lnTo>
                    <a:pt x="2034602" y="86626"/>
                  </a:lnTo>
                  <a:lnTo>
                    <a:pt x="2123063" y="86626"/>
                  </a:lnTo>
                </a:path>
              </a:pathLst>
            </a:custGeom>
            <a:ln w="27101" cap="flat">
              <a:solidFill>
                <a:srgbClr val="1CABE2">
                  <a:alpha val="100000"/>
                </a:srgbClr>
              </a:solidFill>
              <a:prstDash val="solid"/>
              <a:round/>
            </a:ln>
          </p:spPr>
          <p:txBody>
            <a:bodyPr/>
            <a:lstStyle/>
            <a:p/>
          </p:txBody>
        </p:sp>
        <p:sp>
          <p:nvSpPr>
            <p:cNvPr id="167" name="tx167"/>
            <p:cNvSpPr/>
            <p:nvPr/>
          </p:nvSpPr>
          <p:spPr>
            <a:xfrm>
              <a:off x="649865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8" name="tx168"/>
            <p:cNvSpPr/>
            <p:nvPr/>
          </p:nvSpPr>
          <p:spPr>
            <a:xfrm>
              <a:off x="8806200"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69" name="tx169"/>
            <p:cNvSpPr/>
            <p:nvPr/>
          </p:nvSpPr>
          <p:spPr>
            <a:xfrm>
              <a:off x="827707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0" name="tx170"/>
            <p:cNvSpPr/>
            <p:nvPr/>
          </p:nvSpPr>
          <p:spPr>
            <a:xfrm>
              <a:off x="8630921"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1" name="pl171"/>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650580" y="2861125"/>
              <a:ext cx="2123063" cy="160877"/>
            </a:xfrm>
            <a:custGeom>
              <a:avLst/>
              <a:pathLst>
                <a:path w="2123063" h="160877">
                  <a:moveTo>
                    <a:pt x="0" y="0"/>
                  </a:moveTo>
                  <a:lnTo>
                    <a:pt x="88460" y="160877"/>
                  </a:lnTo>
                  <a:lnTo>
                    <a:pt x="176921" y="123752"/>
                  </a:lnTo>
                  <a:lnTo>
                    <a:pt x="265382" y="86626"/>
                  </a:lnTo>
                  <a:lnTo>
                    <a:pt x="353843" y="49500"/>
                  </a:lnTo>
                  <a:lnTo>
                    <a:pt x="442304" y="49500"/>
                  </a:lnTo>
                  <a:lnTo>
                    <a:pt x="530765" y="61876"/>
                  </a:lnTo>
                  <a:lnTo>
                    <a:pt x="619226" y="61876"/>
                  </a:lnTo>
                  <a:lnTo>
                    <a:pt x="707687" y="99001"/>
                  </a:lnTo>
                  <a:lnTo>
                    <a:pt x="796148" y="99001"/>
                  </a:lnTo>
                  <a:lnTo>
                    <a:pt x="884609" y="99001"/>
                  </a:lnTo>
                  <a:lnTo>
                    <a:pt x="973070" y="99001"/>
                  </a:lnTo>
                  <a:lnTo>
                    <a:pt x="1061531" y="99001"/>
                  </a:lnTo>
                  <a:lnTo>
                    <a:pt x="1149992" y="61876"/>
                  </a:lnTo>
                  <a:lnTo>
                    <a:pt x="1238453" y="61876"/>
                  </a:lnTo>
                  <a:lnTo>
                    <a:pt x="1326914" y="49500"/>
                  </a:lnTo>
                  <a:lnTo>
                    <a:pt x="1415375" y="49500"/>
                  </a:lnTo>
                  <a:lnTo>
                    <a:pt x="1503836" y="49500"/>
                  </a:lnTo>
                  <a:lnTo>
                    <a:pt x="1592297" y="148502"/>
                  </a:lnTo>
                  <a:lnTo>
                    <a:pt x="1680758" y="148502"/>
                  </a:lnTo>
                  <a:lnTo>
                    <a:pt x="1769219" y="148502"/>
                  </a:lnTo>
                  <a:lnTo>
                    <a:pt x="1857680" y="148502"/>
                  </a:lnTo>
                  <a:lnTo>
                    <a:pt x="1946141" y="148502"/>
                  </a:lnTo>
                  <a:lnTo>
                    <a:pt x="2034602" y="148502"/>
                  </a:lnTo>
                  <a:lnTo>
                    <a:pt x="2123063" y="148502"/>
                  </a:lnTo>
                </a:path>
              </a:pathLst>
            </a:custGeom>
            <a:ln w="27101" cap="flat">
              <a:solidFill>
                <a:srgbClr val="1CABE2">
                  <a:alpha val="100000"/>
                </a:srgbClr>
              </a:solidFill>
              <a:prstDash val="solid"/>
              <a:round/>
            </a:ln>
          </p:spPr>
          <p:txBody>
            <a:bodyPr/>
            <a:lstStyle/>
            <a:p/>
          </p:txBody>
        </p:sp>
        <p:sp>
          <p:nvSpPr>
            <p:cNvPr id="191" name="tx191"/>
            <p:cNvSpPr/>
            <p:nvPr/>
          </p:nvSpPr>
          <p:spPr>
            <a:xfrm>
              <a:off x="649865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2" name="tx192"/>
            <p:cNvSpPr/>
            <p:nvPr/>
          </p:nvSpPr>
          <p:spPr>
            <a:xfrm>
              <a:off x="8806200" y="29173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93" name="tx193"/>
            <p:cNvSpPr/>
            <p:nvPr/>
          </p:nvSpPr>
          <p:spPr>
            <a:xfrm>
              <a:off x="8277077"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94" name="tx194"/>
            <p:cNvSpPr/>
            <p:nvPr/>
          </p:nvSpPr>
          <p:spPr>
            <a:xfrm>
              <a:off x="8630921"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95" name="tx195"/>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6" name="tx196"/>
            <p:cNvSpPr/>
            <p:nvPr/>
          </p:nvSpPr>
          <p:spPr>
            <a:xfrm>
              <a:off x="4722344"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197" name="tx197"/>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8" name="tx198"/>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9" name="tx199"/>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0" name="tx200"/>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1" name="tx201"/>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2" name="tx202"/>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3" name="tx203"/>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4" name="tx204"/>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5" name="tx205"/>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6" name="tx206"/>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7" name="tx207"/>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8" name="tx208"/>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09" name="tx209"/>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0" name="tx210"/>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1" name="tx211"/>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2" name="tx212"/>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3" name="tx213"/>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4" name="tx214"/>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5" name="tx215"/>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6" name="tx216"/>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7" name="tx217"/>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8" name="tx218"/>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9" name="tx219"/>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0" name="tx220"/>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1" name="tx221"/>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2" name="tx222"/>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3" name="tx223"/>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4" name="tx224"/>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5" name="tx225"/>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6" name="tx226"/>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7" name="tx227"/>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8" name="tx228"/>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29" name="tx229"/>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0" name="tx230"/>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1" name="tx231"/>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2" name="tx232"/>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3" name="tx233"/>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4" name="tx234"/>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5" name="tx235"/>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6" name="tx236"/>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7" name="tx237"/>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8" name="tx238"/>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9" name="tx239"/>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0" name="tx240"/>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1" name="tx241"/>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2" name="tx242"/>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3" name="tx243"/>
            <p:cNvSpPr/>
            <p:nvPr/>
          </p:nvSpPr>
          <p:spPr>
            <a:xfrm>
              <a:off x="2355152" y="398022"/>
              <a:ext cx="512554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Thailand, 2000-2024</a:t>
              </a:r>
            </a:p>
          </p:txBody>
        </p:sp>
        <p:sp>
          <p:nvSpPr>
            <p:cNvPr id="244" name="tx24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5" name="tx245"/>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(75%), followed by MCV2 (87%).
Compared to 2019, coverage of 2 vaccines remained constant (BCG and MCV2) and 5 vaccines decreased (DTP1, DTP3, IPV1, MCV1 and POL3).
Compared to 2023, coverage of 8 vaccines remained constant (BCG, DTP1, DTP3, IPV1, MCV1, MCV2, POL3 and ROTAC).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332147"/>
            </a:xfrm>
            <a:custGeom>
              <a:avLst/>
              <a:pathLst>
                <a:path w="6480943" h="332147">
                  <a:moveTo>
                    <a:pt x="0" y="94899"/>
                  </a:moveTo>
                  <a:lnTo>
                    <a:pt x="270039" y="142348"/>
                  </a:lnTo>
                  <a:lnTo>
                    <a:pt x="540078" y="142348"/>
                  </a:lnTo>
                  <a:lnTo>
                    <a:pt x="810117" y="47449"/>
                  </a:lnTo>
                  <a:lnTo>
                    <a:pt x="1080157" y="47449"/>
                  </a:lnTo>
                  <a:lnTo>
                    <a:pt x="1350196" y="47449"/>
                  </a:lnTo>
                  <a:lnTo>
                    <a:pt x="1620235" y="47449"/>
                  </a:lnTo>
                  <a:lnTo>
                    <a:pt x="1890275" y="47449"/>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94899"/>
                  </a:lnTo>
                  <a:lnTo>
                    <a:pt x="5130746" y="94899"/>
                  </a:lnTo>
                  <a:lnTo>
                    <a:pt x="5400786" y="94899"/>
                  </a:lnTo>
                  <a:lnTo>
                    <a:pt x="5670825" y="332147"/>
                  </a:lnTo>
                  <a:lnTo>
                    <a:pt x="5940864" y="332147"/>
                  </a:lnTo>
                  <a:lnTo>
                    <a:pt x="6210904" y="332147"/>
                  </a:lnTo>
                  <a:lnTo>
                    <a:pt x="6480943" y="332147"/>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332147"/>
            </a:xfrm>
            <a:custGeom>
              <a:avLst/>
              <a:pathLst>
                <a:path w="6480943" h="332147">
                  <a:moveTo>
                    <a:pt x="0" y="189798"/>
                  </a:moveTo>
                  <a:lnTo>
                    <a:pt x="270039" y="189798"/>
                  </a:lnTo>
                  <a:lnTo>
                    <a:pt x="540078" y="189798"/>
                  </a:lnTo>
                  <a:lnTo>
                    <a:pt x="810117" y="142348"/>
                  </a:lnTo>
                  <a:lnTo>
                    <a:pt x="1080157" y="142348"/>
                  </a:lnTo>
                  <a:lnTo>
                    <a:pt x="1350196" y="142348"/>
                  </a:lnTo>
                  <a:lnTo>
                    <a:pt x="1620235" y="142348"/>
                  </a:lnTo>
                  <a:lnTo>
                    <a:pt x="1890275" y="142348"/>
                  </a:lnTo>
                  <a:lnTo>
                    <a:pt x="2160314" y="47449"/>
                  </a:lnTo>
                  <a:lnTo>
                    <a:pt x="2430353" y="47449"/>
                  </a:lnTo>
                  <a:lnTo>
                    <a:pt x="2700393" y="47449"/>
                  </a:lnTo>
                  <a:lnTo>
                    <a:pt x="2970432" y="47449"/>
                  </a:lnTo>
                  <a:lnTo>
                    <a:pt x="3240471" y="47449"/>
                  </a:lnTo>
                  <a:lnTo>
                    <a:pt x="3510510" y="0"/>
                  </a:lnTo>
                  <a:lnTo>
                    <a:pt x="3780550" y="0"/>
                  </a:lnTo>
                  <a:lnTo>
                    <a:pt x="4050589" y="0"/>
                  </a:lnTo>
                  <a:lnTo>
                    <a:pt x="4320628" y="0"/>
                  </a:lnTo>
                  <a:lnTo>
                    <a:pt x="4590668" y="0"/>
                  </a:lnTo>
                  <a:lnTo>
                    <a:pt x="4860707" y="94899"/>
                  </a:lnTo>
                  <a:lnTo>
                    <a:pt x="5130746" y="94899"/>
                  </a:lnTo>
                  <a:lnTo>
                    <a:pt x="5400786" y="94899"/>
                  </a:lnTo>
                  <a:lnTo>
                    <a:pt x="5670825" y="332147"/>
                  </a:lnTo>
                  <a:lnTo>
                    <a:pt x="5940864" y="332147"/>
                  </a:lnTo>
                  <a:lnTo>
                    <a:pt x="6210904" y="332147"/>
                  </a:lnTo>
                  <a:lnTo>
                    <a:pt x="6480943" y="332147"/>
                  </a:lnTo>
                </a:path>
              </a:pathLst>
            </a:custGeom>
            <a:ln w="27101" cap="flat">
              <a:solidFill>
                <a:srgbClr val="80BD41">
                  <a:alpha val="100000"/>
                </a:srgbClr>
              </a:solidFill>
              <a:prstDash val="solid"/>
              <a:round/>
            </a:ln>
          </p:spPr>
          <p:txBody>
            <a:bodyPr/>
            <a:lstStyle/>
            <a:p/>
          </p:txBody>
        </p:sp>
        <p:sp>
          <p:nvSpPr>
            <p:cNvPr id="39" name="pl39"/>
            <p:cNvSpPr/>
            <p:nvPr/>
          </p:nvSpPr>
          <p:spPr>
            <a:xfrm>
              <a:off x="6536041" y="1642543"/>
              <a:ext cx="1080157" cy="1850534"/>
            </a:xfrm>
            <a:custGeom>
              <a:avLst/>
              <a:pathLst>
                <a:path w="1080157" h="1850534">
                  <a:moveTo>
                    <a:pt x="0" y="1850534"/>
                  </a:moveTo>
                  <a:lnTo>
                    <a:pt x="270039" y="0"/>
                  </a:lnTo>
                  <a:lnTo>
                    <a:pt x="540078" y="47449"/>
                  </a:lnTo>
                  <a:lnTo>
                    <a:pt x="810117" y="47449"/>
                  </a:lnTo>
                  <a:lnTo>
                    <a:pt x="1080157" y="47449"/>
                  </a:lnTo>
                </a:path>
              </a:pathLst>
            </a:custGeom>
            <a:ln w="27101" cap="flat">
              <a:solidFill>
                <a:srgbClr val="EE00EE">
                  <a:alpha val="100000"/>
                </a:srgbClr>
              </a:solidFill>
              <a:prstDash val="solid"/>
              <a:round/>
            </a:ln>
          </p:spPr>
          <p:txBody>
            <a:bodyPr/>
            <a:lstStyle/>
            <a:p/>
          </p:txBody>
        </p:sp>
        <p:sp>
          <p:nvSpPr>
            <p:cNvPr id="40" name="pl40"/>
            <p:cNvSpPr/>
            <p:nvPr/>
          </p:nvSpPr>
          <p:spPr>
            <a:xfrm>
              <a:off x="5725923" y="2496636"/>
              <a:ext cx="1890275" cy="3131674"/>
            </a:xfrm>
            <a:custGeom>
              <a:avLst/>
              <a:pathLst>
                <a:path w="1890275" h="3131674">
                  <a:moveTo>
                    <a:pt x="0" y="0"/>
                  </a:moveTo>
                  <a:lnTo>
                    <a:pt x="270039" y="1803085"/>
                  </a:lnTo>
                  <a:lnTo>
                    <a:pt x="540078" y="3131674"/>
                  </a:lnTo>
                  <a:lnTo>
                    <a:pt x="810117" y="3131674"/>
                  </a:lnTo>
                  <a:lnTo>
                    <a:pt x="1080157" y="3131674"/>
                  </a:lnTo>
                  <a:lnTo>
                    <a:pt x="1620235" y="2514829"/>
                  </a:lnTo>
                  <a:lnTo>
                    <a:pt x="1890275" y="1423488"/>
                  </a:lnTo>
                </a:path>
              </a:pathLst>
            </a:custGeom>
            <a:ln w="27101" cap="flat">
              <a:solidFill>
                <a:srgbClr val="6A3D9A">
                  <a:alpha val="100000"/>
                </a:srgbClr>
              </a:solidFill>
              <a:prstDash val="solid"/>
              <a:round/>
            </a:ln>
          </p:spPr>
          <p:txBody>
            <a:bodyPr/>
            <a:lstStyle/>
            <a:p/>
          </p:txBody>
        </p:sp>
        <p:sp>
          <p:nvSpPr>
            <p:cNvPr id="41" name="pl41"/>
            <p:cNvSpPr/>
            <p:nvPr/>
          </p:nvSpPr>
          <p:spPr>
            <a:xfrm>
              <a:off x="5725923" y="1025698"/>
              <a:ext cx="1890275" cy="616844"/>
            </a:xfrm>
            <a:custGeom>
              <a:avLst/>
              <a:pathLst>
                <a:path w="1890275" h="616844">
                  <a:moveTo>
                    <a:pt x="0" y="616844"/>
                  </a:moveTo>
                  <a:lnTo>
                    <a:pt x="270039" y="427046"/>
                  </a:lnTo>
                  <a:lnTo>
                    <a:pt x="540078" y="0"/>
                  </a:lnTo>
                  <a:lnTo>
                    <a:pt x="810117" y="0"/>
                  </a:lnTo>
                  <a:lnTo>
                    <a:pt x="1080157" y="237248"/>
                  </a:lnTo>
                  <a:lnTo>
                    <a:pt x="1350196" y="237248"/>
                  </a:lnTo>
                  <a:lnTo>
                    <a:pt x="1620235" y="237248"/>
                  </a:lnTo>
                  <a:lnTo>
                    <a:pt x="1890275" y="237248"/>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284697"/>
            </a:xfrm>
            <a:custGeom>
              <a:avLst/>
              <a:pathLst>
                <a:path w="6480943" h="284697">
                  <a:moveTo>
                    <a:pt x="0" y="237248"/>
                  </a:moveTo>
                  <a:lnTo>
                    <a:pt x="270039" y="237248"/>
                  </a:lnTo>
                  <a:lnTo>
                    <a:pt x="540078" y="237248"/>
                  </a:lnTo>
                  <a:lnTo>
                    <a:pt x="810117" y="142348"/>
                  </a:lnTo>
                  <a:lnTo>
                    <a:pt x="1080157" y="142348"/>
                  </a:lnTo>
                  <a:lnTo>
                    <a:pt x="1350196" y="142348"/>
                  </a:lnTo>
                  <a:lnTo>
                    <a:pt x="1620235" y="142348"/>
                  </a:lnTo>
                  <a:lnTo>
                    <a:pt x="1890275" y="142348"/>
                  </a:lnTo>
                  <a:lnTo>
                    <a:pt x="2160314" y="47449"/>
                  </a:lnTo>
                  <a:lnTo>
                    <a:pt x="2430353" y="47449"/>
                  </a:lnTo>
                  <a:lnTo>
                    <a:pt x="2700393" y="47449"/>
                  </a:lnTo>
                  <a:lnTo>
                    <a:pt x="2970432" y="47449"/>
                  </a:lnTo>
                  <a:lnTo>
                    <a:pt x="3240471" y="47449"/>
                  </a:lnTo>
                  <a:lnTo>
                    <a:pt x="3510510" y="0"/>
                  </a:lnTo>
                  <a:lnTo>
                    <a:pt x="3780550" y="0"/>
                  </a:lnTo>
                  <a:lnTo>
                    <a:pt x="4050589" y="0"/>
                  </a:lnTo>
                  <a:lnTo>
                    <a:pt x="4320628" y="0"/>
                  </a:lnTo>
                  <a:lnTo>
                    <a:pt x="4590668" y="0"/>
                  </a:lnTo>
                  <a:lnTo>
                    <a:pt x="4860707" y="142348"/>
                  </a:lnTo>
                  <a:lnTo>
                    <a:pt x="5130746" y="142348"/>
                  </a:lnTo>
                  <a:lnTo>
                    <a:pt x="5400786" y="142348"/>
                  </a:lnTo>
                  <a:lnTo>
                    <a:pt x="5670825" y="284697"/>
                  </a:lnTo>
                  <a:lnTo>
                    <a:pt x="5940864" y="284697"/>
                  </a:lnTo>
                  <a:lnTo>
                    <a:pt x="6210904" y="284697"/>
                  </a:lnTo>
                  <a:lnTo>
                    <a:pt x="6480943" y="284697"/>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616844"/>
            </a:xfrm>
            <a:custGeom>
              <a:avLst/>
              <a:pathLst>
                <a:path w="6480943" h="616844">
                  <a:moveTo>
                    <a:pt x="0" y="0"/>
                  </a:moveTo>
                  <a:lnTo>
                    <a:pt x="270039" y="616844"/>
                  </a:lnTo>
                  <a:lnTo>
                    <a:pt x="540078" y="474496"/>
                  </a:lnTo>
                  <a:lnTo>
                    <a:pt x="810117" y="332147"/>
                  </a:lnTo>
                  <a:lnTo>
                    <a:pt x="1080157" y="189798"/>
                  </a:lnTo>
                  <a:lnTo>
                    <a:pt x="1350196" y="189798"/>
                  </a:lnTo>
                  <a:lnTo>
                    <a:pt x="1620235" y="237248"/>
                  </a:lnTo>
                  <a:lnTo>
                    <a:pt x="1890275" y="237248"/>
                  </a:lnTo>
                  <a:lnTo>
                    <a:pt x="2160314" y="379596"/>
                  </a:lnTo>
                  <a:lnTo>
                    <a:pt x="2430353" y="379596"/>
                  </a:lnTo>
                  <a:lnTo>
                    <a:pt x="2700393" y="379596"/>
                  </a:lnTo>
                  <a:lnTo>
                    <a:pt x="2970432" y="379596"/>
                  </a:lnTo>
                  <a:lnTo>
                    <a:pt x="3240471" y="379596"/>
                  </a:lnTo>
                  <a:lnTo>
                    <a:pt x="3510510" y="237248"/>
                  </a:lnTo>
                  <a:lnTo>
                    <a:pt x="3780550" y="237248"/>
                  </a:lnTo>
                  <a:lnTo>
                    <a:pt x="4050589" y="189798"/>
                  </a:lnTo>
                  <a:lnTo>
                    <a:pt x="4320628" y="189798"/>
                  </a:lnTo>
                  <a:lnTo>
                    <a:pt x="4590668" y="189798"/>
                  </a:lnTo>
                  <a:lnTo>
                    <a:pt x="4860707" y="569395"/>
                  </a:lnTo>
                  <a:lnTo>
                    <a:pt x="5130746" y="569395"/>
                  </a:lnTo>
                  <a:lnTo>
                    <a:pt x="5400786" y="569395"/>
                  </a:lnTo>
                  <a:lnTo>
                    <a:pt x="5670825" y="569395"/>
                  </a:lnTo>
                  <a:lnTo>
                    <a:pt x="5940864" y="569395"/>
                  </a:lnTo>
                  <a:lnTo>
                    <a:pt x="6210904" y="569395"/>
                  </a:lnTo>
                  <a:lnTo>
                    <a:pt x="6480943" y="569395"/>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284697"/>
            </a:xfrm>
            <a:custGeom>
              <a:avLst/>
              <a:pathLst>
                <a:path w="6480943" h="284697">
                  <a:moveTo>
                    <a:pt x="0" y="94899"/>
                  </a:moveTo>
                  <a:lnTo>
                    <a:pt x="270039" y="94899"/>
                  </a:lnTo>
                  <a:lnTo>
                    <a:pt x="540078" y="94899"/>
                  </a:lnTo>
                  <a:lnTo>
                    <a:pt x="810117" y="47449"/>
                  </a:lnTo>
                  <a:lnTo>
                    <a:pt x="1080157" y="47449"/>
                  </a:lnTo>
                  <a:lnTo>
                    <a:pt x="1350196" y="47449"/>
                  </a:lnTo>
                  <a:lnTo>
                    <a:pt x="1620235" y="47449"/>
                  </a:lnTo>
                  <a:lnTo>
                    <a:pt x="1890275" y="47449"/>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94899"/>
                  </a:lnTo>
                  <a:lnTo>
                    <a:pt x="5130746" y="94899"/>
                  </a:lnTo>
                  <a:lnTo>
                    <a:pt x="5400786" y="94899"/>
                  </a:lnTo>
                  <a:lnTo>
                    <a:pt x="5670825" y="284697"/>
                  </a:lnTo>
                  <a:lnTo>
                    <a:pt x="5940864" y="284697"/>
                  </a:lnTo>
                  <a:lnTo>
                    <a:pt x="6210904" y="284697"/>
                  </a:lnTo>
                  <a:lnTo>
                    <a:pt x="6480943" y="284697"/>
                  </a:lnTo>
                </a:path>
              </a:pathLst>
            </a:custGeom>
            <a:ln w="27101" cap="flat">
              <a:solidFill>
                <a:srgbClr val="008B00">
                  <a:alpha val="100000"/>
                </a:srgbClr>
              </a:solidFill>
              <a:prstDash val="solid"/>
              <a:round/>
            </a:ln>
          </p:spPr>
          <p:txBody>
            <a:bodyPr/>
            <a:lstStyle/>
            <a:p/>
          </p:txBody>
        </p:sp>
        <p:sp>
          <p:nvSpPr>
            <p:cNvPr id="45" name="pl45"/>
            <p:cNvSpPr/>
            <p:nvPr/>
          </p:nvSpPr>
          <p:spPr>
            <a:xfrm>
              <a:off x="6806080" y="1879791"/>
              <a:ext cx="810117" cy="189798"/>
            </a:xfrm>
            <a:custGeom>
              <a:avLst/>
              <a:pathLst>
                <a:path w="810117" h="189798">
                  <a:moveTo>
                    <a:pt x="0" y="0"/>
                  </a:moveTo>
                  <a:lnTo>
                    <a:pt x="270039" y="189798"/>
                  </a:lnTo>
                  <a:lnTo>
                    <a:pt x="540078" y="189798"/>
                  </a:lnTo>
                  <a:lnTo>
                    <a:pt x="810117" y="189798"/>
                  </a:lnTo>
                </a:path>
              </a:pathLst>
            </a:custGeom>
            <a:ln w="27101" cap="flat">
              <a:solidFill>
                <a:srgbClr val="9A32CD">
                  <a:alpha val="100000"/>
                </a:srgbClr>
              </a:solidFill>
              <a:prstDash val="solid"/>
              <a:round/>
            </a:ln>
          </p:spPr>
          <p:txBody>
            <a:bodyPr/>
            <a:lstStyle/>
            <a:p/>
          </p:txBody>
        </p:sp>
        <p:sp>
          <p:nvSpPr>
            <p:cNvPr id="46" name="pl46"/>
            <p:cNvSpPr/>
            <p:nvPr/>
          </p:nvSpPr>
          <p:spPr>
            <a:xfrm>
              <a:off x="1135255" y="930799"/>
              <a:ext cx="6480943" cy="284697"/>
            </a:xfrm>
            <a:custGeom>
              <a:avLst/>
              <a:pathLst>
                <a:path w="6480943" h="284697">
                  <a:moveTo>
                    <a:pt x="0" y="237248"/>
                  </a:moveTo>
                  <a:lnTo>
                    <a:pt x="270039" y="237248"/>
                  </a:lnTo>
                  <a:lnTo>
                    <a:pt x="540078" y="237248"/>
                  </a:lnTo>
                  <a:lnTo>
                    <a:pt x="810117" y="142348"/>
                  </a:lnTo>
                  <a:lnTo>
                    <a:pt x="1080157" y="142348"/>
                  </a:lnTo>
                  <a:lnTo>
                    <a:pt x="1350196" y="142348"/>
                  </a:lnTo>
                  <a:lnTo>
                    <a:pt x="1620235" y="142348"/>
                  </a:lnTo>
                  <a:lnTo>
                    <a:pt x="1890275" y="142348"/>
                  </a:lnTo>
                  <a:lnTo>
                    <a:pt x="2160314" y="47449"/>
                  </a:lnTo>
                  <a:lnTo>
                    <a:pt x="2430353" y="47449"/>
                  </a:lnTo>
                  <a:lnTo>
                    <a:pt x="2700393" y="47449"/>
                  </a:lnTo>
                  <a:lnTo>
                    <a:pt x="2970432" y="47449"/>
                  </a:lnTo>
                  <a:lnTo>
                    <a:pt x="3240471" y="47449"/>
                  </a:lnTo>
                  <a:lnTo>
                    <a:pt x="3510510" y="0"/>
                  </a:lnTo>
                  <a:lnTo>
                    <a:pt x="3780550" y="0"/>
                  </a:lnTo>
                  <a:lnTo>
                    <a:pt x="4050589" y="0"/>
                  </a:lnTo>
                  <a:lnTo>
                    <a:pt x="4320628" y="0"/>
                  </a:lnTo>
                  <a:lnTo>
                    <a:pt x="4590668" y="0"/>
                  </a:lnTo>
                  <a:lnTo>
                    <a:pt x="4860707" y="142348"/>
                  </a:lnTo>
                  <a:lnTo>
                    <a:pt x="5130746" y="142348"/>
                  </a:lnTo>
                  <a:lnTo>
                    <a:pt x="5400786" y="142348"/>
                  </a:lnTo>
                  <a:lnTo>
                    <a:pt x="5670825" y="284697"/>
                  </a:lnTo>
                  <a:lnTo>
                    <a:pt x="5940864" y="284697"/>
                  </a:lnTo>
                  <a:lnTo>
                    <a:pt x="6210904" y="284697"/>
                  </a:lnTo>
                  <a:lnTo>
                    <a:pt x="6480943" y="284697"/>
                  </a:lnTo>
                </a:path>
              </a:pathLst>
            </a:custGeom>
            <a:ln w="27101" cap="flat">
              <a:solidFill>
                <a:srgbClr val="836FFF">
                  <a:alpha val="100000"/>
                </a:srgbClr>
              </a:solidFill>
              <a:prstDash val="solid"/>
              <a:round/>
            </a:ln>
          </p:spPr>
          <p:txBody>
            <a:bodyPr/>
            <a:lstStyle/>
            <a:p/>
          </p:txBody>
        </p:sp>
        <p:sp>
          <p:nvSpPr>
            <p:cNvPr id="47" name="pl47"/>
            <p:cNvSpPr/>
            <p:nvPr/>
          </p:nvSpPr>
          <p:spPr>
            <a:xfrm>
              <a:off x="7629537" y="785965"/>
              <a:ext cx="729323" cy="421816"/>
            </a:xfrm>
            <a:custGeom>
              <a:avLst/>
              <a:pathLst>
                <a:path w="729323" h="421816">
                  <a:moveTo>
                    <a:pt x="729323" y="0"/>
                  </a:moveTo>
                  <a:lnTo>
                    <a:pt x="0" y="421816"/>
                  </a:lnTo>
                </a:path>
              </a:pathLst>
            </a:custGeom>
          </p:spPr>
          <p:txBody>
            <a:bodyPr/>
            <a:lstStyle/>
            <a:p/>
          </p:txBody>
        </p:sp>
        <p:sp>
          <p:nvSpPr>
            <p:cNvPr id="48" name="pl48"/>
            <p:cNvSpPr/>
            <p:nvPr/>
          </p:nvSpPr>
          <p:spPr>
            <a:xfrm>
              <a:off x="7633228" y="1044517"/>
              <a:ext cx="725473" cy="167057"/>
            </a:xfrm>
            <a:custGeom>
              <a:avLst/>
              <a:pathLst>
                <a:path w="725473" h="167057">
                  <a:moveTo>
                    <a:pt x="725473" y="0"/>
                  </a:moveTo>
                  <a:lnTo>
                    <a:pt x="0" y="167057"/>
                  </a:lnTo>
                </a:path>
              </a:pathLst>
            </a:custGeom>
          </p:spPr>
          <p:txBody>
            <a:bodyPr/>
            <a:lstStyle/>
            <a:p/>
          </p:txBody>
        </p:sp>
        <p:sp>
          <p:nvSpPr>
            <p:cNvPr id="49" name="pl49"/>
            <p:cNvSpPr/>
            <p:nvPr/>
          </p:nvSpPr>
          <p:spPr>
            <a:xfrm>
              <a:off x="7633997" y="1217696"/>
              <a:ext cx="658434" cy="81371"/>
            </a:xfrm>
            <a:custGeom>
              <a:avLst/>
              <a:pathLst>
                <a:path w="658434" h="81371">
                  <a:moveTo>
                    <a:pt x="658434" y="81371"/>
                  </a:moveTo>
                  <a:lnTo>
                    <a:pt x="0" y="0"/>
                  </a:lnTo>
                </a:path>
              </a:pathLst>
            </a:custGeom>
          </p:spPr>
          <p:txBody>
            <a:bodyPr/>
            <a:lstStyle/>
            <a:p/>
          </p:txBody>
        </p:sp>
        <p:sp>
          <p:nvSpPr>
            <p:cNvPr id="50" name="pl50"/>
            <p:cNvSpPr/>
            <p:nvPr/>
          </p:nvSpPr>
          <p:spPr>
            <a:xfrm>
              <a:off x="7628089" y="1271543"/>
              <a:ext cx="754856" cy="545770"/>
            </a:xfrm>
            <a:custGeom>
              <a:avLst/>
              <a:pathLst>
                <a:path w="754856" h="545770">
                  <a:moveTo>
                    <a:pt x="754856" y="545770"/>
                  </a:moveTo>
                  <a:lnTo>
                    <a:pt x="0" y="0"/>
                  </a:lnTo>
                </a:path>
              </a:pathLst>
            </a:custGeom>
          </p:spPr>
          <p:txBody>
            <a:bodyPr/>
            <a:lstStyle/>
            <a:p/>
          </p:txBody>
        </p:sp>
        <p:sp>
          <p:nvSpPr>
            <p:cNvPr id="51" name="pl51"/>
            <p:cNvSpPr/>
            <p:nvPr/>
          </p:nvSpPr>
          <p:spPr>
            <a:xfrm>
              <a:off x="7624915" y="1272930"/>
              <a:ext cx="703668" cy="805929"/>
            </a:xfrm>
            <a:custGeom>
              <a:avLst/>
              <a:pathLst>
                <a:path w="703668" h="805929">
                  <a:moveTo>
                    <a:pt x="703668" y="805929"/>
                  </a:moveTo>
                  <a:lnTo>
                    <a:pt x="0" y="0"/>
                  </a:lnTo>
                </a:path>
              </a:pathLst>
            </a:custGeom>
          </p:spPr>
          <p:txBody>
            <a:bodyPr/>
            <a:lstStyle/>
            <a:p/>
          </p:txBody>
        </p:sp>
        <p:sp>
          <p:nvSpPr>
            <p:cNvPr id="52" name="pl52"/>
            <p:cNvSpPr/>
            <p:nvPr/>
          </p:nvSpPr>
          <p:spPr>
            <a:xfrm>
              <a:off x="7631924" y="1268621"/>
              <a:ext cx="793102" cy="286235"/>
            </a:xfrm>
            <a:custGeom>
              <a:avLst/>
              <a:pathLst>
                <a:path w="793102" h="286235">
                  <a:moveTo>
                    <a:pt x="793102" y="286235"/>
                  </a:moveTo>
                  <a:lnTo>
                    <a:pt x="0" y="0"/>
                  </a:lnTo>
                </a:path>
              </a:pathLst>
            </a:custGeom>
          </p:spPr>
          <p:txBody>
            <a:bodyPr/>
            <a:lstStyle/>
            <a:p/>
          </p:txBody>
        </p:sp>
        <p:sp>
          <p:nvSpPr>
            <p:cNvPr id="53" name="pl53"/>
            <p:cNvSpPr/>
            <p:nvPr/>
          </p:nvSpPr>
          <p:spPr>
            <a:xfrm>
              <a:off x="7624994" y="1510150"/>
              <a:ext cx="733866" cy="830679"/>
            </a:xfrm>
            <a:custGeom>
              <a:avLst/>
              <a:pathLst>
                <a:path w="733866" h="830679">
                  <a:moveTo>
                    <a:pt x="733866" y="830679"/>
                  </a:moveTo>
                  <a:lnTo>
                    <a:pt x="0" y="0"/>
                  </a:lnTo>
                </a:path>
              </a:pathLst>
            </a:custGeom>
          </p:spPr>
          <p:txBody>
            <a:bodyPr/>
            <a:lstStyle/>
            <a:p/>
          </p:txBody>
        </p:sp>
        <p:sp>
          <p:nvSpPr>
            <p:cNvPr id="54" name="pl54"/>
            <p:cNvSpPr/>
            <p:nvPr/>
          </p:nvSpPr>
          <p:spPr>
            <a:xfrm>
              <a:off x="7625114" y="1699907"/>
              <a:ext cx="811980" cy="902897"/>
            </a:xfrm>
            <a:custGeom>
              <a:avLst/>
              <a:pathLst>
                <a:path w="811980" h="902897">
                  <a:moveTo>
                    <a:pt x="811980" y="902897"/>
                  </a:moveTo>
                  <a:lnTo>
                    <a:pt x="0" y="0"/>
                  </a:lnTo>
                </a:path>
              </a:pathLst>
            </a:custGeom>
          </p:spPr>
          <p:txBody>
            <a:bodyPr/>
            <a:lstStyle/>
            <a:p/>
          </p:txBody>
        </p:sp>
        <p:sp>
          <p:nvSpPr>
            <p:cNvPr id="55" name="pl55"/>
            <p:cNvSpPr/>
            <p:nvPr/>
          </p:nvSpPr>
          <p:spPr>
            <a:xfrm>
              <a:off x="7625296" y="2079438"/>
              <a:ext cx="727478" cy="787576"/>
            </a:xfrm>
            <a:custGeom>
              <a:avLst/>
              <a:pathLst>
                <a:path w="727478" h="787576">
                  <a:moveTo>
                    <a:pt x="727478" y="787576"/>
                  </a:moveTo>
                  <a:lnTo>
                    <a:pt x="0" y="0"/>
                  </a:lnTo>
                </a:path>
              </a:pathLst>
            </a:custGeom>
          </p:spPr>
          <p:txBody>
            <a:bodyPr/>
            <a:lstStyle/>
            <a:p/>
          </p:txBody>
        </p:sp>
        <p:sp>
          <p:nvSpPr>
            <p:cNvPr id="56" name="pl56"/>
            <p:cNvSpPr/>
            <p:nvPr/>
          </p:nvSpPr>
          <p:spPr>
            <a:xfrm>
              <a:off x="7634339" y="3920120"/>
              <a:ext cx="748606" cy="4"/>
            </a:xfrm>
            <a:custGeom>
              <a:avLst/>
              <a:pathLst>
                <a:path w="748606" h="4">
                  <a:moveTo>
                    <a:pt x="748606" y="0"/>
                  </a:moveTo>
                  <a:lnTo>
                    <a:pt x="0" y="4"/>
                  </a:lnTo>
                </a:path>
              </a:pathLst>
            </a:custGeom>
          </p:spPr>
          <p:txBody>
            <a:bodyPr/>
            <a:lstStyle/>
            <a:p/>
          </p:txBody>
        </p:sp>
        <p:sp>
          <p:nvSpPr>
            <p:cNvPr id="57" name="pg57"/>
            <p:cNvSpPr/>
            <p:nvPr/>
          </p:nvSpPr>
          <p:spPr>
            <a:xfrm>
              <a:off x="8290281" y="69423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8" name="tx58"/>
            <p:cNvSpPr/>
            <p:nvPr/>
          </p:nvSpPr>
          <p:spPr>
            <a:xfrm>
              <a:off x="8313141" y="73576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93%</a:t>
              </a:r>
            </a:p>
          </p:txBody>
        </p:sp>
        <p:sp>
          <p:nvSpPr>
            <p:cNvPr id="59" name="pg59"/>
            <p:cNvSpPr/>
            <p:nvPr/>
          </p:nvSpPr>
          <p:spPr>
            <a:xfrm>
              <a:off x="8290122" y="95608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0" name="tx60"/>
            <p:cNvSpPr/>
            <p:nvPr/>
          </p:nvSpPr>
          <p:spPr>
            <a:xfrm>
              <a:off x="8312982" y="997620"/>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93%</a:t>
              </a:r>
            </a:p>
          </p:txBody>
        </p:sp>
        <p:sp>
          <p:nvSpPr>
            <p:cNvPr id="61" name="pg61"/>
            <p:cNvSpPr/>
            <p:nvPr/>
          </p:nvSpPr>
          <p:spPr>
            <a:xfrm>
              <a:off x="8223851" y="121620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2" name="tx62"/>
            <p:cNvSpPr/>
            <p:nvPr/>
          </p:nvSpPr>
          <p:spPr>
            <a:xfrm>
              <a:off x="8246711" y="125774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93%</a:t>
              </a:r>
            </a:p>
          </p:txBody>
        </p:sp>
        <p:sp>
          <p:nvSpPr>
            <p:cNvPr id="63" name="pg63"/>
            <p:cNvSpPr/>
            <p:nvPr/>
          </p:nvSpPr>
          <p:spPr>
            <a:xfrm>
              <a:off x="8314365" y="173987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4" name="tx64"/>
            <p:cNvSpPr/>
            <p:nvPr/>
          </p:nvSpPr>
          <p:spPr>
            <a:xfrm>
              <a:off x="8337225" y="178141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92%</a:t>
              </a:r>
            </a:p>
          </p:txBody>
        </p:sp>
        <p:sp>
          <p:nvSpPr>
            <p:cNvPr id="65" name="pg65"/>
            <p:cNvSpPr/>
            <p:nvPr/>
          </p:nvSpPr>
          <p:spPr>
            <a:xfrm>
              <a:off x="8260004" y="200095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6" name="tx66"/>
            <p:cNvSpPr/>
            <p:nvPr/>
          </p:nvSpPr>
          <p:spPr>
            <a:xfrm>
              <a:off x="8282864" y="202381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92%</a:t>
              </a:r>
            </a:p>
          </p:txBody>
        </p:sp>
        <p:sp>
          <p:nvSpPr>
            <p:cNvPr id="67" name="pg67"/>
            <p:cNvSpPr/>
            <p:nvPr/>
          </p:nvSpPr>
          <p:spPr>
            <a:xfrm>
              <a:off x="8356446" y="147577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8" name="tx68"/>
            <p:cNvSpPr/>
            <p:nvPr/>
          </p:nvSpPr>
          <p:spPr>
            <a:xfrm>
              <a:off x="8379306" y="151731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92%</a:t>
              </a:r>
            </a:p>
          </p:txBody>
        </p:sp>
        <p:sp>
          <p:nvSpPr>
            <p:cNvPr id="69" name="pg69"/>
            <p:cNvSpPr/>
            <p:nvPr/>
          </p:nvSpPr>
          <p:spPr>
            <a:xfrm>
              <a:off x="8290281" y="226270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0" name="tx70"/>
            <p:cNvSpPr/>
            <p:nvPr/>
          </p:nvSpPr>
          <p:spPr>
            <a:xfrm>
              <a:off x="8313141" y="230424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87%</a:t>
              </a:r>
            </a:p>
          </p:txBody>
        </p:sp>
        <p:sp>
          <p:nvSpPr>
            <p:cNvPr id="71" name="pg71"/>
            <p:cNvSpPr/>
            <p:nvPr/>
          </p:nvSpPr>
          <p:spPr>
            <a:xfrm>
              <a:off x="8368515" y="252413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2" name="tx72"/>
            <p:cNvSpPr/>
            <p:nvPr/>
          </p:nvSpPr>
          <p:spPr>
            <a:xfrm>
              <a:off x="8391375" y="256566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83%</a:t>
              </a:r>
            </a:p>
          </p:txBody>
        </p:sp>
        <p:sp>
          <p:nvSpPr>
            <p:cNvPr id="73" name="pg73"/>
            <p:cNvSpPr/>
            <p:nvPr/>
          </p:nvSpPr>
          <p:spPr>
            <a:xfrm>
              <a:off x="8284194" y="278907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07054" y="283061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75%</a:t>
              </a:r>
            </a:p>
          </p:txBody>
        </p:sp>
        <p:sp>
          <p:nvSpPr>
            <p:cNvPr id="75" name="pg75"/>
            <p:cNvSpPr/>
            <p:nvPr/>
          </p:nvSpPr>
          <p:spPr>
            <a:xfrm>
              <a:off x="8314365" y="383560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37225" y="387713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36%</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29012" y="401416"/>
              <a:ext cx="297358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Thailand,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ROTAC had the lowest coverage of all vaccines (75%), followed by MCV2 (87%).
Coverage of 6 vaccines decreased (DTP3, HepB3, IPV1, MCV1, Polio3 and Rubella), 1 vaccine increased (HPVc), and 1 vaccine was the same (MCV2) compared to respective coverage in 2019.
Coverage of 9 vaccines were the same (DTP3, HepB3, Hib3, IPV1, MCV1, MCV2, Polio3, RotaC and Rubella) and 1 vaccine increased (HPVc)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641112" y="93221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0" name="pl20"/>
            <p:cNvSpPr/>
            <p:nvPr/>
          </p:nvSpPr>
          <p:spPr>
            <a:xfrm>
              <a:off x="8424463" y="1385547"/>
              <a:ext cx="216649" cy="0"/>
            </a:xfrm>
            <a:custGeom>
              <a:avLst/>
              <a:pathLst>
                <a:path w="216649" h="0">
                  <a:moveTo>
                    <a:pt x="0" y="0"/>
                  </a:moveTo>
                  <a:lnTo>
                    <a:pt x="0" y="0"/>
                  </a:lnTo>
                  <a:lnTo>
                    <a:pt x="0" y="0"/>
                  </a:lnTo>
                  <a:lnTo>
                    <a:pt x="0" y="0"/>
                  </a:lnTo>
                  <a:lnTo>
                    <a:pt x="72216" y="0"/>
                  </a:lnTo>
                  <a:lnTo>
                    <a:pt x="216649" y="0"/>
                  </a:lnTo>
                </a:path>
              </a:pathLst>
            </a:custGeom>
            <a:ln w="116535" cap="flat">
              <a:solidFill>
                <a:srgbClr val="E8E8E8">
                  <a:alpha val="100000"/>
                </a:srgbClr>
              </a:solidFill>
              <a:prstDash val="solid"/>
              <a:round/>
            </a:ln>
          </p:spPr>
          <p:txBody>
            <a:bodyPr/>
            <a:lstStyle/>
            <a:p/>
          </p:txBody>
        </p:sp>
        <p:sp>
          <p:nvSpPr>
            <p:cNvPr id="21" name="pl21"/>
            <p:cNvSpPr/>
            <p:nvPr/>
          </p:nvSpPr>
          <p:spPr>
            <a:xfrm>
              <a:off x="8135597" y="1838878"/>
              <a:ext cx="361082" cy="0"/>
            </a:xfrm>
            <a:custGeom>
              <a:avLst/>
              <a:pathLst>
                <a:path w="361082" h="0">
                  <a:moveTo>
                    <a:pt x="0" y="0"/>
                  </a:moveTo>
                  <a:lnTo>
                    <a:pt x="0" y="0"/>
                  </a:lnTo>
                  <a:lnTo>
                    <a:pt x="0" y="0"/>
                  </a:lnTo>
                  <a:lnTo>
                    <a:pt x="0" y="0"/>
                  </a:lnTo>
                  <a:lnTo>
                    <a:pt x="361082" y="0"/>
                  </a:lnTo>
                  <a:lnTo>
                    <a:pt x="361082" y="0"/>
                  </a:lnTo>
                </a:path>
              </a:pathLst>
            </a:custGeom>
            <a:ln w="116535" cap="flat">
              <a:solidFill>
                <a:srgbClr val="E8E8E8">
                  <a:alpha val="100000"/>
                </a:srgbClr>
              </a:solidFill>
              <a:prstDash val="solid"/>
              <a:round/>
            </a:ln>
          </p:spPr>
          <p:txBody>
            <a:bodyPr/>
            <a:lstStyle/>
            <a:p/>
          </p:txBody>
        </p:sp>
        <p:sp>
          <p:nvSpPr>
            <p:cNvPr id="22" name="pl22"/>
            <p:cNvSpPr/>
            <p:nvPr/>
          </p:nvSpPr>
          <p:spPr>
            <a:xfrm>
              <a:off x="8135597" y="2292210"/>
              <a:ext cx="361082" cy="0"/>
            </a:xfrm>
            <a:custGeom>
              <a:avLst/>
              <a:pathLst>
                <a:path w="361082" h="0">
                  <a:moveTo>
                    <a:pt x="0" y="0"/>
                  </a:moveTo>
                  <a:lnTo>
                    <a:pt x="0" y="0"/>
                  </a:lnTo>
                  <a:lnTo>
                    <a:pt x="0" y="0"/>
                  </a:lnTo>
                  <a:lnTo>
                    <a:pt x="0" y="0"/>
                  </a:lnTo>
                  <a:lnTo>
                    <a:pt x="361082" y="0"/>
                  </a:lnTo>
                  <a:lnTo>
                    <a:pt x="361082" y="0"/>
                  </a:lnTo>
                </a:path>
              </a:pathLst>
            </a:custGeom>
            <a:ln w="116535" cap="flat">
              <a:solidFill>
                <a:srgbClr val="E8E8E8">
                  <a:alpha val="100000"/>
                </a:srgbClr>
              </a:solidFill>
              <a:prstDash val="solid"/>
              <a:round/>
            </a:ln>
          </p:spPr>
          <p:txBody>
            <a:bodyPr/>
            <a:lstStyle/>
            <a:p/>
          </p:txBody>
        </p:sp>
        <p:sp>
          <p:nvSpPr>
            <p:cNvPr id="23" name="pl23"/>
            <p:cNvSpPr/>
            <p:nvPr/>
          </p:nvSpPr>
          <p:spPr>
            <a:xfrm>
              <a:off x="7918948" y="2745541"/>
              <a:ext cx="505514" cy="0"/>
            </a:xfrm>
            <a:custGeom>
              <a:avLst/>
              <a:pathLst>
                <a:path w="505514" h="0">
                  <a:moveTo>
                    <a:pt x="0" y="0"/>
                  </a:moveTo>
                  <a:lnTo>
                    <a:pt x="0" y="0"/>
                  </a:lnTo>
                  <a:lnTo>
                    <a:pt x="0" y="0"/>
                  </a:lnTo>
                  <a:lnTo>
                    <a:pt x="0" y="0"/>
                  </a:lnTo>
                  <a:lnTo>
                    <a:pt x="288865" y="0"/>
                  </a:lnTo>
                  <a:lnTo>
                    <a:pt x="505514" y="0"/>
                  </a:lnTo>
                </a:path>
              </a:pathLst>
            </a:custGeom>
            <a:ln w="116535" cap="flat">
              <a:solidFill>
                <a:srgbClr val="E8E8E8">
                  <a:alpha val="100000"/>
                </a:srgbClr>
              </a:solidFill>
              <a:prstDash val="solid"/>
              <a:round/>
            </a:ln>
          </p:spPr>
          <p:txBody>
            <a:bodyPr/>
            <a:lstStyle/>
            <a:p/>
          </p:txBody>
        </p:sp>
        <p:sp>
          <p:nvSpPr>
            <p:cNvPr id="24" name="pl24"/>
            <p:cNvSpPr/>
            <p:nvPr/>
          </p:nvSpPr>
          <p:spPr>
            <a:xfrm>
              <a:off x="8135597" y="3198872"/>
              <a:ext cx="361082" cy="0"/>
            </a:xfrm>
            <a:custGeom>
              <a:avLst/>
              <a:pathLst>
                <a:path w="361082" h="0">
                  <a:moveTo>
                    <a:pt x="0" y="0"/>
                  </a:moveTo>
                  <a:lnTo>
                    <a:pt x="0" y="0"/>
                  </a:lnTo>
                  <a:lnTo>
                    <a:pt x="0" y="0"/>
                  </a:lnTo>
                  <a:lnTo>
                    <a:pt x="0" y="0"/>
                  </a:lnTo>
                  <a:lnTo>
                    <a:pt x="361082"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8207814" y="3652203"/>
              <a:ext cx="216649" cy="0"/>
            </a:xfrm>
            <a:custGeom>
              <a:avLst/>
              <a:pathLst>
                <a:path w="216649" h="0">
                  <a:moveTo>
                    <a:pt x="0" y="0"/>
                  </a:moveTo>
                  <a:lnTo>
                    <a:pt x="0" y="0"/>
                  </a:lnTo>
                  <a:lnTo>
                    <a:pt x="0" y="0"/>
                  </a:lnTo>
                  <a:lnTo>
                    <a:pt x="0" y="0"/>
                  </a:lnTo>
                  <a:lnTo>
                    <a:pt x="216649"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7774515" y="4105534"/>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7" name="pl27"/>
            <p:cNvSpPr/>
            <p:nvPr/>
          </p:nvSpPr>
          <p:spPr>
            <a:xfrm>
              <a:off x="8207814" y="4558865"/>
              <a:ext cx="288865" cy="0"/>
            </a:xfrm>
            <a:custGeom>
              <a:avLst/>
              <a:pathLst>
                <a:path w="288865" h="0">
                  <a:moveTo>
                    <a:pt x="0" y="0"/>
                  </a:moveTo>
                  <a:lnTo>
                    <a:pt x="0" y="0"/>
                  </a:lnTo>
                  <a:lnTo>
                    <a:pt x="0" y="0"/>
                  </a:lnTo>
                  <a:lnTo>
                    <a:pt x="0" y="0"/>
                  </a:lnTo>
                  <a:lnTo>
                    <a:pt x="288865" y="0"/>
                  </a:lnTo>
                  <a:lnTo>
                    <a:pt x="288865" y="0"/>
                  </a:lnTo>
                </a:path>
              </a:pathLst>
            </a:custGeom>
            <a:ln w="116535" cap="flat">
              <a:solidFill>
                <a:srgbClr val="E8E8E8">
                  <a:alpha val="100000"/>
                </a:srgbClr>
              </a:solidFill>
              <a:prstDash val="solid"/>
              <a:round/>
            </a:ln>
          </p:spPr>
          <p:txBody>
            <a:bodyPr/>
            <a:lstStyle/>
            <a:p/>
          </p:txBody>
        </p:sp>
        <p:sp>
          <p:nvSpPr>
            <p:cNvPr id="28" name="pl28"/>
            <p:cNvSpPr/>
            <p:nvPr/>
          </p:nvSpPr>
          <p:spPr>
            <a:xfrm>
              <a:off x="8207814" y="5012197"/>
              <a:ext cx="216649" cy="0"/>
            </a:xfrm>
            <a:custGeom>
              <a:avLst/>
              <a:pathLst>
                <a:path w="216649" h="0">
                  <a:moveTo>
                    <a:pt x="0" y="0"/>
                  </a:moveTo>
                  <a:lnTo>
                    <a:pt x="0" y="0"/>
                  </a:lnTo>
                  <a:lnTo>
                    <a:pt x="0" y="0"/>
                  </a:lnTo>
                  <a:lnTo>
                    <a:pt x="0" y="0"/>
                  </a:lnTo>
                  <a:lnTo>
                    <a:pt x="216649" y="0"/>
                  </a:lnTo>
                  <a:lnTo>
                    <a:pt x="216649"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13109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13109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13109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13109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1444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91444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91444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1444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1310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1310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1310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1310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77001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7001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77001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77001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77001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77001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0331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0331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0331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0331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0331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0331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0331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0331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857834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857834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8361695"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8361695"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8433912"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8072830"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8072830"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8433912"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8072830"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8072830"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8361695"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7856180"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7856180"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8433912"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8072830"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8072830"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8361695"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8145046"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8145046"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7711747"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7711747"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7711747"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8433912"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145046"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145046"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361695"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145046"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145046"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20" name="tx120"/>
            <p:cNvSpPr/>
            <p:nvPr/>
          </p:nvSpPr>
          <p:spPr>
            <a:xfrm>
              <a:off x="609033" y="447982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21" name="tx12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22" name="tx12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3" name="tx123"/>
            <p:cNvSpPr/>
            <p:nvPr/>
          </p:nvSpPr>
          <p:spPr>
            <a:xfrm>
              <a:off x="71004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4" name="tx12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25" name="tx12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6" name="tx12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7" name="tx12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8" name="tx12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29" name="tx12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130606" y="398022"/>
              <a:ext cx="32709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Thailand,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(99%) and 2023 (96%). DTP1 coverage remained the same in 2024 (96%) compared to 2023, and was lower than in 2019. In 2019-2024, DTP1 coverage was at it's lowest level in 2021, 2022, 2023, and 2024 (96%).
In 2023, 8 vaccines had lower coverage than in 2019.
In 2024, 8 vaccines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97537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1549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5562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9574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3586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59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1611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5623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975377" y="2340189"/>
              <a:ext cx="5880856" cy="2535784"/>
            </a:xfrm>
            <a:custGeom>
              <a:avLst/>
              <a:pathLst>
                <a:path w="5880856" h="2535784">
                  <a:moveTo>
                    <a:pt x="0" y="171336"/>
                  </a:moveTo>
                  <a:lnTo>
                    <a:pt x="840122" y="0"/>
                  </a:lnTo>
                  <a:lnTo>
                    <a:pt x="1680244" y="2535784"/>
                  </a:lnTo>
                  <a:lnTo>
                    <a:pt x="2520366" y="2535784"/>
                  </a:lnTo>
                  <a:lnTo>
                    <a:pt x="3360489" y="2535784"/>
                  </a:lnTo>
                  <a:lnTo>
                    <a:pt x="5040733" y="925218"/>
                  </a:lnTo>
                  <a:lnTo>
                    <a:pt x="5880856" y="582545"/>
                  </a:lnTo>
                </a:path>
              </a:pathLst>
            </a:custGeom>
            <a:ln w="29811" cap="flat">
              <a:solidFill>
                <a:srgbClr val="FF0000">
                  <a:alpha val="100000"/>
                </a:srgbClr>
              </a:solidFill>
              <a:prstDash val="solid"/>
              <a:round/>
            </a:ln>
          </p:spPr>
          <p:txBody>
            <a:bodyPr/>
            <a:lstStyle/>
            <a:p/>
          </p:txBody>
        </p:sp>
        <p:sp>
          <p:nvSpPr>
            <p:cNvPr id="26" name="pl26"/>
            <p:cNvSpPr/>
            <p:nvPr/>
          </p:nvSpPr>
          <p:spPr>
            <a:xfrm>
              <a:off x="1975377" y="2614328"/>
              <a:ext cx="5880856" cy="2261645"/>
            </a:xfrm>
            <a:custGeom>
              <a:avLst/>
              <a:pathLst>
                <a:path w="5880856" h="2261645">
                  <a:moveTo>
                    <a:pt x="0" y="0"/>
                  </a:moveTo>
                  <a:lnTo>
                    <a:pt x="840122" y="1302159"/>
                  </a:lnTo>
                  <a:lnTo>
                    <a:pt x="1680244" y="2261645"/>
                  </a:lnTo>
                  <a:lnTo>
                    <a:pt x="2520366" y="2261645"/>
                  </a:lnTo>
                  <a:lnTo>
                    <a:pt x="3360489" y="2261645"/>
                  </a:lnTo>
                  <a:lnTo>
                    <a:pt x="5040733" y="1816170"/>
                  </a:lnTo>
                  <a:lnTo>
                    <a:pt x="5880856" y="1028020"/>
                  </a:lnTo>
                </a:path>
              </a:pathLst>
            </a:custGeom>
            <a:ln w="29811" cap="flat">
              <a:solidFill>
                <a:srgbClr val="0058AB">
                  <a:alpha val="100000"/>
                </a:srgbClr>
              </a:solidFill>
              <a:prstDash val="solid"/>
              <a:round/>
            </a:ln>
          </p:spPr>
          <p:txBody>
            <a:bodyPr/>
            <a:lstStyle/>
            <a:p/>
          </p:txBody>
        </p:sp>
        <p:sp>
          <p:nvSpPr>
            <p:cNvPr id="27" name="pt27"/>
            <p:cNvSpPr/>
            <p:nvPr/>
          </p:nvSpPr>
          <p:spPr>
            <a:xfrm>
              <a:off x="1950551" y="24867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2790673"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3630796" y="48511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4470918" y="48511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5311040" y="48511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6991285" y="32405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7831407" y="28979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950551"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2790673" y="389166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3630796" y="48511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4470918" y="48511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5311040" y="48511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6991285" y="44056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7831407" y="361752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tx41"/>
            <p:cNvSpPr/>
            <p:nvPr/>
          </p:nvSpPr>
          <p:spPr>
            <a:xfrm>
              <a:off x="1975377"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42" name="tx42"/>
            <p:cNvSpPr/>
            <p:nvPr/>
          </p:nvSpPr>
          <p:spPr>
            <a:xfrm>
              <a:off x="2815499" y="398611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28</a:t>
              </a:r>
            </a:p>
          </p:txBody>
        </p:sp>
        <p:sp>
          <p:nvSpPr>
            <p:cNvPr id="43" name="tx43"/>
            <p:cNvSpPr/>
            <p:nvPr/>
          </p:nvSpPr>
          <p:spPr>
            <a:xfrm>
              <a:off x="3655622" y="4945601"/>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44" name="tx44"/>
            <p:cNvSpPr/>
            <p:nvPr/>
          </p:nvSpPr>
          <p:spPr>
            <a:xfrm>
              <a:off x="4495744" y="4945601"/>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45" name="tx45"/>
            <p:cNvSpPr/>
            <p:nvPr/>
          </p:nvSpPr>
          <p:spPr>
            <a:xfrm>
              <a:off x="5335866" y="4945601"/>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46" name="tx46"/>
            <p:cNvSpPr/>
            <p:nvPr/>
          </p:nvSpPr>
          <p:spPr>
            <a:xfrm>
              <a:off x="7016111" y="450007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47" name="tx47"/>
            <p:cNvSpPr/>
            <p:nvPr/>
          </p:nvSpPr>
          <p:spPr>
            <a:xfrm>
              <a:off x="7856233" y="37119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48" name="tx48"/>
            <p:cNvSpPr/>
            <p:nvPr/>
          </p:nvSpPr>
          <p:spPr>
            <a:xfrm>
              <a:off x="1975377" y="23393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49" name="tx49"/>
            <p:cNvSpPr/>
            <p:nvPr/>
          </p:nvSpPr>
          <p:spPr>
            <a:xfrm>
              <a:off x="2815499"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50" name="tx50"/>
            <p:cNvSpPr/>
            <p:nvPr/>
          </p:nvSpPr>
          <p:spPr>
            <a:xfrm>
              <a:off x="3655622" y="4703753"/>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0</a:t>
              </a:r>
            </a:p>
          </p:txBody>
        </p:sp>
        <p:sp>
          <p:nvSpPr>
            <p:cNvPr id="51" name="tx51"/>
            <p:cNvSpPr/>
            <p:nvPr/>
          </p:nvSpPr>
          <p:spPr>
            <a:xfrm>
              <a:off x="4495744" y="4703753"/>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0</a:t>
              </a:r>
            </a:p>
          </p:txBody>
        </p:sp>
        <p:sp>
          <p:nvSpPr>
            <p:cNvPr id="52" name="tx52"/>
            <p:cNvSpPr/>
            <p:nvPr/>
          </p:nvSpPr>
          <p:spPr>
            <a:xfrm>
              <a:off x="5335866" y="4703753"/>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0</a:t>
              </a:r>
            </a:p>
          </p:txBody>
        </p:sp>
        <p:sp>
          <p:nvSpPr>
            <p:cNvPr id="53" name="tx53"/>
            <p:cNvSpPr/>
            <p:nvPr/>
          </p:nvSpPr>
          <p:spPr>
            <a:xfrm>
              <a:off x="7016111" y="309469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54" name="tx54"/>
            <p:cNvSpPr/>
            <p:nvPr/>
          </p:nvSpPr>
          <p:spPr>
            <a:xfrm>
              <a:off x="7856233" y="275172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55" name="pl55"/>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56" name="rc56"/>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57" name="tx57"/>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8" name="tx58"/>
            <p:cNvSpPr/>
            <p:nvPr/>
          </p:nvSpPr>
          <p:spPr>
            <a:xfrm rot="-5400000">
              <a:off x="184737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59" name="tx59"/>
            <p:cNvSpPr/>
            <p:nvPr/>
          </p:nvSpPr>
          <p:spPr>
            <a:xfrm rot="-5400000">
              <a:off x="268749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60" name="tx60"/>
            <p:cNvSpPr/>
            <p:nvPr/>
          </p:nvSpPr>
          <p:spPr>
            <a:xfrm rot="-5400000">
              <a:off x="35276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61" name="tx61"/>
            <p:cNvSpPr/>
            <p:nvPr/>
          </p:nvSpPr>
          <p:spPr>
            <a:xfrm rot="-5400000">
              <a:off x="436774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62" name="tx62"/>
            <p:cNvSpPr/>
            <p:nvPr/>
          </p:nvSpPr>
          <p:spPr>
            <a:xfrm rot="-5400000">
              <a:off x="520786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63" name="tx63"/>
            <p:cNvSpPr/>
            <p:nvPr/>
          </p:nvSpPr>
          <p:spPr>
            <a:xfrm rot="-5400000">
              <a:off x="60479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64" name="tx64"/>
            <p:cNvSpPr/>
            <p:nvPr/>
          </p:nvSpPr>
          <p:spPr>
            <a:xfrm rot="-5400000">
              <a:off x="6888081"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5" name="tx65"/>
            <p:cNvSpPr/>
            <p:nvPr/>
          </p:nvSpPr>
          <p:spPr>
            <a:xfrm rot="-5400000">
              <a:off x="772823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6" name="tx66"/>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7" name="tx67"/>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 name="tx68"/>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9" name="tx69"/>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0" name="tx70"/>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1" name="tx71"/>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2" name="tx72"/>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3" name="pl73"/>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4" name="pl74"/>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5" name="tx75"/>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6" name="tx76"/>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7" name="tx77"/>
            <p:cNvSpPr/>
            <p:nvPr/>
          </p:nvSpPr>
          <p:spPr>
            <a:xfrm>
              <a:off x="757200" y="398022"/>
              <a:ext cx="54509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Thailand, 2017-2024</a:t>
              </a:r>
            </a:p>
          </p:txBody>
        </p:sp>
        <p:sp>
          <p:nvSpPr>
            <p:cNvPr id="78" name="tx78"/>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9" name="tx79"/>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Thailand was 2017.
In 2024, first dose (HPV1) programme coverage among girls was 57% and last dose (HPVc) programme coverage was 36%.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272686"/>
            </a:xfrm>
            <a:custGeom>
              <a:avLst/>
              <a:pathLst>
                <a:path w="6444618" h="272686">
                  <a:moveTo>
                    <a:pt x="0" y="77910"/>
                  </a:moveTo>
                  <a:lnTo>
                    <a:pt x="268525" y="116865"/>
                  </a:lnTo>
                  <a:lnTo>
                    <a:pt x="537051" y="116865"/>
                  </a:lnTo>
                  <a:lnTo>
                    <a:pt x="805577" y="38955"/>
                  </a:lnTo>
                  <a:lnTo>
                    <a:pt x="1074103" y="38955"/>
                  </a:lnTo>
                  <a:lnTo>
                    <a:pt x="1342628" y="38955"/>
                  </a:lnTo>
                  <a:lnTo>
                    <a:pt x="1611154" y="38955"/>
                  </a:lnTo>
                  <a:lnTo>
                    <a:pt x="1879680" y="38955"/>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77910"/>
                  </a:lnTo>
                  <a:lnTo>
                    <a:pt x="5101989" y="77910"/>
                  </a:lnTo>
                  <a:lnTo>
                    <a:pt x="5370515" y="77910"/>
                  </a:lnTo>
                  <a:lnTo>
                    <a:pt x="5639041" y="272686"/>
                  </a:lnTo>
                  <a:lnTo>
                    <a:pt x="5907567" y="272686"/>
                  </a:lnTo>
                  <a:lnTo>
                    <a:pt x="6176092" y="272686"/>
                  </a:lnTo>
                  <a:lnTo>
                    <a:pt x="6444618" y="272686"/>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75000"/>
              <a:ext cx="6444618" cy="506418"/>
            </a:xfrm>
            <a:custGeom>
              <a:avLst/>
              <a:pathLst>
                <a:path w="6444618" h="506418">
                  <a:moveTo>
                    <a:pt x="0" y="0"/>
                  </a:moveTo>
                  <a:lnTo>
                    <a:pt x="268525" y="506418"/>
                  </a:lnTo>
                  <a:lnTo>
                    <a:pt x="537051" y="389552"/>
                  </a:lnTo>
                  <a:lnTo>
                    <a:pt x="805577" y="272686"/>
                  </a:lnTo>
                  <a:lnTo>
                    <a:pt x="1074103" y="155820"/>
                  </a:lnTo>
                  <a:lnTo>
                    <a:pt x="1342628" y="155820"/>
                  </a:lnTo>
                  <a:lnTo>
                    <a:pt x="1611154" y="194776"/>
                  </a:lnTo>
                  <a:lnTo>
                    <a:pt x="1879680" y="194776"/>
                  </a:lnTo>
                  <a:lnTo>
                    <a:pt x="2148206" y="311641"/>
                  </a:lnTo>
                  <a:lnTo>
                    <a:pt x="2416732" y="311641"/>
                  </a:lnTo>
                  <a:lnTo>
                    <a:pt x="2685257" y="311641"/>
                  </a:lnTo>
                  <a:lnTo>
                    <a:pt x="2953783" y="311641"/>
                  </a:lnTo>
                  <a:lnTo>
                    <a:pt x="3222309" y="311641"/>
                  </a:lnTo>
                  <a:lnTo>
                    <a:pt x="3490835" y="194776"/>
                  </a:lnTo>
                  <a:lnTo>
                    <a:pt x="3759360" y="194776"/>
                  </a:lnTo>
                  <a:lnTo>
                    <a:pt x="4027886" y="155820"/>
                  </a:lnTo>
                  <a:lnTo>
                    <a:pt x="4296412" y="155820"/>
                  </a:lnTo>
                  <a:lnTo>
                    <a:pt x="4564938" y="155820"/>
                  </a:lnTo>
                  <a:lnTo>
                    <a:pt x="4833464" y="467462"/>
                  </a:lnTo>
                  <a:lnTo>
                    <a:pt x="5101989" y="467462"/>
                  </a:lnTo>
                  <a:lnTo>
                    <a:pt x="5370515" y="467462"/>
                  </a:lnTo>
                  <a:lnTo>
                    <a:pt x="5639041" y="467462"/>
                  </a:lnTo>
                  <a:lnTo>
                    <a:pt x="5907567" y="467462"/>
                  </a:lnTo>
                  <a:lnTo>
                    <a:pt x="6176092" y="467462"/>
                  </a:lnTo>
                  <a:lnTo>
                    <a:pt x="6444618" y="467462"/>
                  </a:lnTo>
                </a:path>
              </a:pathLst>
            </a:custGeom>
            <a:ln w="27101" cap="flat">
              <a:solidFill>
                <a:srgbClr val="00BA38">
                  <a:alpha val="100000"/>
                </a:srgbClr>
              </a:solidFill>
              <a:prstDash val="solid"/>
              <a:round/>
            </a:ln>
          </p:spPr>
          <p:txBody>
            <a:bodyPr/>
            <a:lstStyle/>
            <a:p/>
          </p:txBody>
        </p:sp>
        <p:sp>
          <p:nvSpPr>
            <p:cNvPr id="28" name="pl28"/>
            <p:cNvSpPr/>
            <p:nvPr/>
          </p:nvSpPr>
          <p:spPr>
            <a:xfrm>
              <a:off x="6013217" y="2360523"/>
              <a:ext cx="1879680" cy="2571045"/>
            </a:xfrm>
            <a:custGeom>
              <a:avLst/>
              <a:pathLst>
                <a:path w="1879680" h="2571045">
                  <a:moveTo>
                    <a:pt x="0" y="0"/>
                  </a:moveTo>
                  <a:lnTo>
                    <a:pt x="268525" y="1480298"/>
                  </a:lnTo>
                  <a:lnTo>
                    <a:pt x="537051" y="2571045"/>
                  </a:lnTo>
                  <a:lnTo>
                    <a:pt x="805577" y="2571045"/>
                  </a:lnTo>
                  <a:lnTo>
                    <a:pt x="1074103" y="2571045"/>
                  </a:lnTo>
                  <a:lnTo>
                    <a:pt x="1611154" y="2064627"/>
                  </a:lnTo>
                  <a:lnTo>
                    <a:pt x="1879680" y="1168657"/>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30931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504086"/>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349080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11453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409902" y="103662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5974840" y="232214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11067" y="1307329"/>
              <a:ext cx="250356" cy="37627"/>
            </a:xfrm>
            <a:custGeom>
              <a:avLst/>
              <a:pathLst>
                <a:path w="250356" h="37627">
                  <a:moveTo>
                    <a:pt x="250356" y="0"/>
                  </a:moveTo>
                  <a:lnTo>
                    <a:pt x="0" y="37627"/>
                  </a:lnTo>
                </a:path>
              </a:pathLst>
            </a:custGeom>
          </p:spPr>
          <p:txBody>
            <a:bodyPr/>
            <a:lstStyle/>
            <a:p/>
          </p:txBody>
        </p:sp>
        <p:sp>
          <p:nvSpPr>
            <p:cNvPr id="37" name="pl37"/>
            <p:cNvSpPr/>
            <p:nvPr/>
          </p:nvSpPr>
          <p:spPr>
            <a:xfrm>
              <a:off x="7911219" y="1544906"/>
              <a:ext cx="250204" cy="33361"/>
            </a:xfrm>
            <a:custGeom>
              <a:avLst/>
              <a:pathLst>
                <a:path w="250204" h="33361">
                  <a:moveTo>
                    <a:pt x="250204" y="33361"/>
                  </a:moveTo>
                  <a:lnTo>
                    <a:pt x="0" y="0"/>
                  </a:lnTo>
                </a:path>
              </a:pathLst>
            </a:custGeom>
          </p:spPr>
          <p:txBody>
            <a:bodyPr/>
            <a:lstStyle/>
            <a:p/>
          </p:txBody>
        </p:sp>
        <p:sp>
          <p:nvSpPr>
            <p:cNvPr id="38" name="pl38"/>
            <p:cNvSpPr/>
            <p:nvPr/>
          </p:nvSpPr>
          <p:spPr>
            <a:xfrm>
              <a:off x="7911816" y="3529172"/>
              <a:ext cx="249607" cy="7"/>
            </a:xfrm>
            <a:custGeom>
              <a:avLst/>
              <a:pathLst>
                <a:path w="249607" h="7">
                  <a:moveTo>
                    <a:pt x="249607" y="0"/>
                  </a:moveTo>
                  <a:lnTo>
                    <a:pt x="0" y="7"/>
                  </a:lnTo>
                </a:path>
              </a:pathLst>
            </a:custGeom>
          </p:spPr>
          <p:txBody>
            <a:bodyPr/>
            <a:lstStyle/>
            <a:p/>
          </p:txBody>
        </p:sp>
        <p:sp>
          <p:nvSpPr>
            <p:cNvPr id="39" name="pg39"/>
            <p:cNvSpPr/>
            <p:nvPr/>
          </p:nvSpPr>
          <p:spPr>
            <a:xfrm>
              <a:off x="8092843" y="121453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25537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92%</a:t>
              </a:r>
            </a:p>
          </p:txBody>
        </p:sp>
        <p:sp>
          <p:nvSpPr>
            <p:cNvPr id="41" name="pg41"/>
            <p:cNvSpPr/>
            <p:nvPr/>
          </p:nvSpPr>
          <p:spPr>
            <a:xfrm>
              <a:off x="8092843" y="148852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15703" y="152937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87%</a:t>
              </a:r>
            </a:p>
          </p:txBody>
        </p:sp>
        <p:sp>
          <p:nvSpPr>
            <p:cNvPr id="43" name="pg43"/>
            <p:cNvSpPr/>
            <p:nvPr/>
          </p:nvSpPr>
          <p:spPr>
            <a:xfrm>
              <a:off x="8092843" y="343818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347902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36%</a:t>
              </a:r>
            </a:p>
          </p:txBody>
        </p:sp>
        <p:sp>
          <p:nvSpPr>
            <p:cNvPr id="45" name="pg45"/>
            <p:cNvSpPr/>
            <p:nvPr/>
          </p:nvSpPr>
          <p:spPr>
            <a:xfrm>
              <a:off x="1331973" y="120761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377693" y="12514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97</a:t>
              </a:r>
            </a:p>
          </p:txBody>
        </p:sp>
        <p:sp>
          <p:nvSpPr>
            <p:cNvPr id="47" name="pg47"/>
            <p:cNvSpPr/>
            <p:nvPr/>
          </p:nvSpPr>
          <p:spPr>
            <a:xfrm>
              <a:off x="1512968" y="88952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1558688" y="9333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99</a:t>
              </a:r>
            </a:p>
          </p:txBody>
        </p:sp>
        <p:sp>
          <p:nvSpPr>
            <p:cNvPr id="49" name="pg49"/>
            <p:cNvSpPr/>
            <p:nvPr/>
          </p:nvSpPr>
          <p:spPr>
            <a:xfrm>
              <a:off x="5716753" y="236300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5762473" y="24068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66</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6742"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22471"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9236"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73842"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9570"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6336" y="5930805"/>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103259" y="580629"/>
              <a:ext cx="367170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Thailand,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1622" y="6568567"/>
              <a:ext cx="588278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Thailand has 3 out of the 4 SDG vaccines.
In 2024, Thailand had achieved at least 90% coverage of 1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96% between 2023 and 2024.
• DTP3 coverage remained constant at 92% between 2023 and 2024.
• There were there were &lt;500 fewer zero-dose children in 2024. This leaves 23,000 children without vaccination, vulnerable to vaccine-preventable diseases and a further 23,000 with incomplete protection.
• Thailand accounted for 1.3% of zero-dose children in East Asia and the Pacific (EAPR) and 0.2% of zero-dose children globally.
• MCV1 coverage remained constant at 93% between 2023 and 2024. There were 40,000 children who missed out on the first measles vaccination.
• MCV2 coverage remained constant at 87% between 2023 and 2024.
• Last dose coverage of HPV vaccination (HPVc) among girls increased from 13% to 36%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Thailand,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Thailand.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DAPMHHIV-502652578-1605448</_dlc_DocId>
    <_dlc_DocIdUrl xmlns="9e17fbd9-fb4c-4d20-9ec4-18aa77a91b0d">
      <Url>https://unicef.sharepoint.com/teams/DAPM-Health-HIV/_layouts/15/DocIdRedir.aspx?ID=DAPMHHIV-502652578-1605448</Url>
      <Description>DAPMHHIV-502652578-1605448</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2025-07-14T17:55:21Z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5b04571b-169e-46e3-87dd-24934b34a741</vt:lpwstr>
  </property>
  <property fmtid="{D5CDD505-2E9C-101B-9397-08002B2CF9AE}" pid="4" name="MediaServiceImageTags">
    <vt:lpwstr/>
  </property>
</Properties>
</file>