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d42af1e46f6719169f7fe278edb62b68f36ae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7 out of 16 (44%) vaccines in the schedule achieved coverage of 90% or more. Vaccine coverage ranged from 69% to 96%.
Since 2004, estimates have been made for 11 new vaccines. HPVc is the newest vaccine reported (2023), which achieved 36% coverage in 2024.
In 2024, Togo reported stockouts of vaccines/supplies (BCG, OPV, and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98418"/>
              <a:ext cx="6444618" cy="1356692"/>
            </a:xfrm>
            <a:custGeom>
              <a:avLst/>
              <a:pathLst>
                <a:path w="6444618" h="1356692">
                  <a:moveTo>
                    <a:pt x="0" y="678346"/>
                  </a:moveTo>
                  <a:lnTo>
                    <a:pt x="268525" y="1356692"/>
                  </a:lnTo>
                  <a:lnTo>
                    <a:pt x="537051" y="877859"/>
                  </a:lnTo>
                  <a:lnTo>
                    <a:pt x="805577" y="558638"/>
                  </a:lnTo>
                  <a:lnTo>
                    <a:pt x="1074103" y="558638"/>
                  </a:lnTo>
                  <a:lnTo>
                    <a:pt x="1342628" y="239416"/>
                  </a:lnTo>
                  <a:lnTo>
                    <a:pt x="1611154" y="239416"/>
                  </a:lnTo>
                  <a:lnTo>
                    <a:pt x="1879680" y="119708"/>
                  </a:lnTo>
                  <a:lnTo>
                    <a:pt x="2148206" y="199513"/>
                  </a:lnTo>
                  <a:lnTo>
                    <a:pt x="2416732" y="159610"/>
                  </a:lnTo>
                  <a:lnTo>
                    <a:pt x="2685257" y="0"/>
                  </a:lnTo>
                  <a:lnTo>
                    <a:pt x="2953783" y="119708"/>
                  </a:lnTo>
                  <a:lnTo>
                    <a:pt x="3222309" y="119708"/>
                  </a:lnTo>
                  <a:lnTo>
                    <a:pt x="3490835" y="119708"/>
                  </a:lnTo>
                  <a:lnTo>
                    <a:pt x="3759360" y="319221"/>
                  </a:lnTo>
                  <a:lnTo>
                    <a:pt x="4027886" y="359124"/>
                  </a:lnTo>
                  <a:lnTo>
                    <a:pt x="4296412" y="319221"/>
                  </a:lnTo>
                  <a:lnTo>
                    <a:pt x="4564938" y="319221"/>
                  </a:lnTo>
                  <a:lnTo>
                    <a:pt x="4833464" y="319221"/>
                  </a:lnTo>
                  <a:lnTo>
                    <a:pt x="5101989" y="199513"/>
                  </a:lnTo>
                  <a:lnTo>
                    <a:pt x="5370515" y="359124"/>
                  </a:lnTo>
                  <a:lnTo>
                    <a:pt x="5639041" y="279319"/>
                  </a:lnTo>
                  <a:lnTo>
                    <a:pt x="5907567" y="279319"/>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1596108"/>
            </a:xfrm>
            <a:custGeom>
              <a:avLst/>
              <a:pathLst>
                <a:path w="6444618" h="1596108">
                  <a:moveTo>
                    <a:pt x="0" y="1037470"/>
                  </a:moveTo>
                  <a:lnTo>
                    <a:pt x="268525" y="1596108"/>
                  </a:lnTo>
                  <a:lnTo>
                    <a:pt x="537051" y="1236984"/>
                  </a:lnTo>
                  <a:lnTo>
                    <a:pt x="805577" y="718249"/>
                  </a:lnTo>
                  <a:lnTo>
                    <a:pt x="1074103" y="758151"/>
                  </a:lnTo>
                  <a:lnTo>
                    <a:pt x="1342628" y="319221"/>
                  </a:lnTo>
                  <a:lnTo>
                    <a:pt x="1611154" y="239416"/>
                  </a:lnTo>
                  <a:lnTo>
                    <a:pt x="1879680" y="319221"/>
                  </a:lnTo>
                  <a:lnTo>
                    <a:pt x="2148206" y="359124"/>
                  </a:lnTo>
                  <a:lnTo>
                    <a:pt x="2416732" y="478832"/>
                  </a:lnTo>
                  <a:lnTo>
                    <a:pt x="2685257" y="279319"/>
                  </a:lnTo>
                  <a:lnTo>
                    <a:pt x="2953783" y="199513"/>
                  </a:lnTo>
                  <a:lnTo>
                    <a:pt x="3222309" y="239416"/>
                  </a:lnTo>
                  <a:lnTo>
                    <a:pt x="3490835" y="239416"/>
                  </a:lnTo>
                  <a:lnTo>
                    <a:pt x="3759360" y="239416"/>
                  </a:lnTo>
                  <a:lnTo>
                    <a:pt x="4027886" y="319221"/>
                  </a:lnTo>
                  <a:lnTo>
                    <a:pt x="4296412" y="319221"/>
                  </a:lnTo>
                  <a:lnTo>
                    <a:pt x="4564938" y="239416"/>
                  </a:lnTo>
                  <a:lnTo>
                    <a:pt x="4833464" y="319221"/>
                  </a:lnTo>
                  <a:lnTo>
                    <a:pt x="5101989" y="159610"/>
                  </a:lnTo>
                  <a:lnTo>
                    <a:pt x="5370515" y="199513"/>
                  </a:lnTo>
                  <a:lnTo>
                    <a:pt x="5639041" y="119708"/>
                  </a:lnTo>
                  <a:lnTo>
                    <a:pt x="5907567" y="15961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036861"/>
              <a:ext cx="6444618" cy="1636011"/>
            </a:xfrm>
            <a:custGeom>
              <a:avLst/>
              <a:pathLst>
                <a:path w="6444618" h="1636011">
                  <a:moveTo>
                    <a:pt x="0" y="917762"/>
                  </a:moveTo>
                  <a:lnTo>
                    <a:pt x="268525" y="1636011"/>
                  </a:lnTo>
                  <a:lnTo>
                    <a:pt x="537051" y="1316789"/>
                  </a:lnTo>
                  <a:lnTo>
                    <a:pt x="805577" y="518735"/>
                  </a:lnTo>
                  <a:lnTo>
                    <a:pt x="1074103" y="438929"/>
                  </a:lnTo>
                  <a:lnTo>
                    <a:pt x="1342628" y="438929"/>
                  </a:lnTo>
                  <a:lnTo>
                    <a:pt x="1611154" y="119708"/>
                  </a:lnTo>
                  <a:lnTo>
                    <a:pt x="1879680" y="399027"/>
                  </a:lnTo>
                  <a:lnTo>
                    <a:pt x="2148206" y="718249"/>
                  </a:lnTo>
                  <a:lnTo>
                    <a:pt x="2416732" y="598540"/>
                  </a:lnTo>
                  <a:lnTo>
                    <a:pt x="2685257" y="518735"/>
                  </a:lnTo>
                  <a:lnTo>
                    <a:pt x="2953783" y="359124"/>
                  </a:lnTo>
                  <a:lnTo>
                    <a:pt x="3222309" y="359124"/>
                  </a:lnTo>
                  <a:lnTo>
                    <a:pt x="3490835" y="359124"/>
                  </a:lnTo>
                  <a:lnTo>
                    <a:pt x="3759360" y="159610"/>
                  </a:lnTo>
                  <a:lnTo>
                    <a:pt x="4027886" y="239416"/>
                  </a:lnTo>
                  <a:lnTo>
                    <a:pt x="4296412" y="319221"/>
                  </a:lnTo>
                  <a:lnTo>
                    <a:pt x="4564938" y="119708"/>
                  </a:lnTo>
                  <a:lnTo>
                    <a:pt x="4833464" y="319221"/>
                  </a:lnTo>
                  <a:lnTo>
                    <a:pt x="5101989" y="119708"/>
                  </a:lnTo>
                  <a:lnTo>
                    <a:pt x="5370515" y="239416"/>
                  </a:lnTo>
                  <a:lnTo>
                    <a:pt x="5639041" y="159610"/>
                  </a:lnTo>
                  <a:lnTo>
                    <a:pt x="5907567" y="79805"/>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6550268" y="2515694"/>
              <a:ext cx="1342628" cy="558638"/>
            </a:xfrm>
            <a:custGeom>
              <a:avLst/>
              <a:pathLst>
                <a:path w="1342628" h="558638">
                  <a:moveTo>
                    <a:pt x="0" y="399027"/>
                  </a:moveTo>
                  <a:lnTo>
                    <a:pt x="268525" y="558638"/>
                  </a:lnTo>
                  <a:lnTo>
                    <a:pt x="537051" y="399027"/>
                  </a:lnTo>
                  <a:lnTo>
                    <a:pt x="805577" y="119708"/>
                  </a:lnTo>
                  <a:lnTo>
                    <a:pt x="1074103" y="79805"/>
                  </a:lnTo>
                  <a:lnTo>
                    <a:pt x="13426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845" y="1439486"/>
              <a:ext cx="250577" cy="36147"/>
            </a:xfrm>
            <a:custGeom>
              <a:avLst/>
              <a:pathLst>
                <a:path w="250577" h="36147">
                  <a:moveTo>
                    <a:pt x="250577" y="0"/>
                  </a:moveTo>
                  <a:lnTo>
                    <a:pt x="0" y="36147"/>
                  </a:lnTo>
                </a:path>
              </a:pathLst>
            </a:custGeom>
          </p:spPr>
          <p:txBody>
            <a:bodyPr/>
            <a:lstStyle/>
            <a:p/>
          </p:txBody>
        </p:sp>
        <p:sp>
          <p:nvSpPr>
            <p:cNvPr id="41" name="pl41"/>
            <p:cNvSpPr/>
            <p:nvPr/>
          </p:nvSpPr>
          <p:spPr>
            <a:xfrm>
              <a:off x="7910955" y="1680051"/>
              <a:ext cx="250467" cy="32092"/>
            </a:xfrm>
            <a:custGeom>
              <a:avLst/>
              <a:pathLst>
                <a:path w="250467" h="32092">
                  <a:moveTo>
                    <a:pt x="250467" y="32092"/>
                  </a:moveTo>
                  <a:lnTo>
                    <a:pt x="0" y="0"/>
                  </a:lnTo>
                </a:path>
              </a:pathLst>
            </a:custGeom>
          </p:spPr>
          <p:txBody>
            <a:bodyPr/>
            <a:lstStyle/>
            <a:p/>
          </p:txBody>
        </p:sp>
        <p:sp>
          <p:nvSpPr>
            <p:cNvPr id="42" name="pl42"/>
            <p:cNvSpPr/>
            <p:nvPr/>
          </p:nvSpPr>
          <p:spPr>
            <a:xfrm>
              <a:off x="7911385" y="2036859"/>
              <a:ext cx="250038" cy="1"/>
            </a:xfrm>
            <a:custGeom>
              <a:avLst/>
              <a:pathLst>
                <a:path w="250038" h="1">
                  <a:moveTo>
                    <a:pt x="250038" y="0"/>
                  </a:moveTo>
                  <a:lnTo>
                    <a:pt x="0" y="1"/>
                  </a:lnTo>
                </a:path>
              </a:pathLst>
            </a:custGeom>
          </p:spPr>
          <p:txBody>
            <a:bodyPr/>
            <a:lstStyle/>
            <a:p/>
          </p:txBody>
        </p:sp>
        <p:sp>
          <p:nvSpPr>
            <p:cNvPr id="43" name="pl43"/>
            <p:cNvSpPr/>
            <p:nvPr/>
          </p:nvSpPr>
          <p:spPr>
            <a:xfrm>
              <a:off x="7911385" y="2515694"/>
              <a:ext cx="250038" cy="0"/>
            </a:xfrm>
            <a:custGeom>
              <a:avLst/>
              <a:pathLst>
                <a:path w="250038" h="0">
                  <a:moveTo>
                    <a:pt x="250038" y="0"/>
                  </a:moveTo>
                  <a:lnTo>
                    <a:pt x="0" y="0"/>
                  </a:lnTo>
                </a:path>
              </a:pathLst>
            </a:custGeom>
          </p:spPr>
          <p:txBody>
            <a:bodyPr/>
            <a:lstStyle/>
            <a:p/>
          </p:txBody>
        </p:sp>
        <p:sp>
          <p:nvSpPr>
            <p:cNvPr id="44" name="pg44"/>
            <p:cNvSpPr/>
            <p:nvPr/>
          </p:nvSpPr>
          <p:spPr>
            <a:xfrm>
              <a:off x="8092843" y="13472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881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6220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628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8" name="pg48"/>
            <p:cNvSpPr/>
            <p:nvPr/>
          </p:nvSpPr>
          <p:spPr>
            <a:xfrm>
              <a:off x="8092843" y="19458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867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0" name="pg50"/>
            <p:cNvSpPr/>
            <p:nvPr/>
          </p:nvSpPr>
          <p:spPr>
            <a:xfrm>
              <a:off x="8092843" y="24247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4655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611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Togo,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81%.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208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152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096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680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624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568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206931"/>
              <a:ext cx="249014" cy="666708"/>
            </a:xfrm>
            <a:prstGeom prst="rect">
              <a:avLst/>
            </a:prstGeom>
            <a:solidFill>
              <a:srgbClr val="1CABE2">
                <a:alpha val="100000"/>
              </a:srgbClr>
            </a:solidFill>
          </p:spPr>
          <p:txBody>
            <a:bodyPr/>
            <a:lstStyle/>
            <a:p/>
          </p:txBody>
        </p:sp>
        <p:sp>
          <p:nvSpPr>
            <p:cNvPr id="23" name="rc23"/>
            <p:cNvSpPr/>
            <p:nvPr/>
          </p:nvSpPr>
          <p:spPr>
            <a:xfrm>
              <a:off x="1587736" y="2607545"/>
              <a:ext cx="249014" cy="1266094"/>
            </a:xfrm>
            <a:prstGeom prst="rect">
              <a:avLst/>
            </a:prstGeom>
            <a:solidFill>
              <a:srgbClr val="1CABE2">
                <a:alpha val="100000"/>
              </a:srgbClr>
            </a:solidFill>
          </p:spPr>
          <p:txBody>
            <a:bodyPr/>
            <a:lstStyle/>
            <a:p/>
          </p:txBody>
        </p:sp>
        <p:sp>
          <p:nvSpPr>
            <p:cNvPr id="24" name="rc24"/>
            <p:cNvSpPr/>
            <p:nvPr/>
          </p:nvSpPr>
          <p:spPr>
            <a:xfrm>
              <a:off x="1864419" y="2998188"/>
              <a:ext cx="249014" cy="875451"/>
            </a:xfrm>
            <a:prstGeom prst="rect">
              <a:avLst/>
            </a:prstGeom>
            <a:solidFill>
              <a:srgbClr val="1CABE2">
                <a:alpha val="100000"/>
              </a:srgbClr>
            </a:solidFill>
          </p:spPr>
          <p:txBody>
            <a:bodyPr/>
            <a:lstStyle/>
            <a:p/>
          </p:txBody>
        </p:sp>
        <p:sp>
          <p:nvSpPr>
            <p:cNvPr id="25" name="rc25"/>
            <p:cNvSpPr/>
            <p:nvPr/>
          </p:nvSpPr>
          <p:spPr>
            <a:xfrm>
              <a:off x="2141101" y="3266429"/>
              <a:ext cx="249014" cy="607210"/>
            </a:xfrm>
            <a:prstGeom prst="rect">
              <a:avLst/>
            </a:prstGeom>
            <a:solidFill>
              <a:srgbClr val="1CABE2">
                <a:alpha val="100000"/>
              </a:srgbClr>
            </a:solidFill>
          </p:spPr>
          <p:txBody>
            <a:bodyPr/>
            <a:lstStyle/>
            <a:p/>
          </p:txBody>
        </p:sp>
        <p:sp>
          <p:nvSpPr>
            <p:cNvPr id="26" name="rc26"/>
            <p:cNvSpPr/>
            <p:nvPr/>
          </p:nvSpPr>
          <p:spPr>
            <a:xfrm>
              <a:off x="2417783" y="3256468"/>
              <a:ext cx="249014" cy="617172"/>
            </a:xfrm>
            <a:prstGeom prst="rect">
              <a:avLst/>
            </a:prstGeom>
            <a:solidFill>
              <a:srgbClr val="1CABE2">
                <a:alpha val="100000"/>
              </a:srgbClr>
            </a:solidFill>
          </p:spPr>
          <p:txBody>
            <a:bodyPr/>
            <a:lstStyle/>
            <a:p/>
          </p:txBody>
        </p:sp>
        <p:sp>
          <p:nvSpPr>
            <p:cNvPr id="27" name="rc27"/>
            <p:cNvSpPr/>
            <p:nvPr/>
          </p:nvSpPr>
          <p:spPr>
            <a:xfrm>
              <a:off x="2694466" y="3535431"/>
              <a:ext cx="249014" cy="338208"/>
            </a:xfrm>
            <a:prstGeom prst="rect">
              <a:avLst/>
            </a:prstGeom>
            <a:solidFill>
              <a:srgbClr val="1CABE2">
                <a:alpha val="100000"/>
              </a:srgbClr>
            </a:solidFill>
          </p:spPr>
          <p:txBody>
            <a:bodyPr/>
            <a:lstStyle/>
            <a:p/>
          </p:txBody>
        </p:sp>
        <p:sp>
          <p:nvSpPr>
            <p:cNvPr id="28" name="rc28"/>
            <p:cNvSpPr/>
            <p:nvPr/>
          </p:nvSpPr>
          <p:spPr>
            <a:xfrm>
              <a:off x="2971148" y="3523350"/>
              <a:ext cx="249014" cy="350289"/>
            </a:xfrm>
            <a:prstGeom prst="rect">
              <a:avLst/>
            </a:prstGeom>
            <a:solidFill>
              <a:srgbClr val="1CABE2">
                <a:alpha val="100000"/>
              </a:srgbClr>
            </a:solidFill>
          </p:spPr>
          <p:txBody>
            <a:bodyPr/>
            <a:lstStyle/>
            <a:p/>
          </p:txBody>
        </p:sp>
        <p:sp>
          <p:nvSpPr>
            <p:cNvPr id="29" name="rc29"/>
            <p:cNvSpPr/>
            <p:nvPr/>
          </p:nvSpPr>
          <p:spPr>
            <a:xfrm>
              <a:off x="3247830" y="3630774"/>
              <a:ext cx="249014" cy="242866"/>
            </a:xfrm>
            <a:prstGeom prst="rect">
              <a:avLst/>
            </a:prstGeom>
            <a:solidFill>
              <a:srgbClr val="1CABE2">
                <a:alpha val="100000"/>
              </a:srgbClr>
            </a:solidFill>
          </p:spPr>
          <p:txBody>
            <a:bodyPr/>
            <a:lstStyle/>
            <a:p/>
          </p:txBody>
        </p:sp>
        <p:sp>
          <p:nvSpPr>
            <p:cNvPr id="30" name="rc30"/>
            <p:cNvSpPr/>
            <p:nvPr/>
          </p:nvSpPr>
          <p:spPr>
            <a:xfrm>
              <a:off x="3524513" y="3540503"/>
              <a:ext cx="249014" cy="333137"/>
            </a:xfrm>
            <a:prstGeom prst="rect">
              <a:avLst/>
            </a:prstGeom>
            <a:solidFill>
              <a:srgbClr val="1CABE2">
                <a:alpha val="100000"/>
              </a:srgbClr>
            </a:solidFill>
          </p:spPr>
          <p:txBody>
            <a:bodyPr/>
            <a:lstStyle/>
            <a:p/>
          </p:txBody>
        </p:sp>
        <p:sp>
          <p:nvSpPr>
            <p:cNvPr id="31" name="rc31"/>
            <p:cNvSpPr/>
            <p:nvPr/>
          </p:nvSpPr>
          <p:spPr>
            <a:xfrm>
              <a:off x="3801195" y="3572742"/>
              <a:ext cx="249014" cy="300897"/>
            </a:xfrm>
            <a:prstGeom prst="rect">
              <a:avLst/>
            </a:prstGeom>
            <a:solidFill>
              <a:srgbClr val="1CABE2">
                <a:alpha val="100000"/>
              </a:srgbClr>
            </a:solidFill>
          </p:spPr>
          <p:txBody>
            <a:bodyPr/>
            <a:lstStyle/>
            <a:p/>
          </p:txBody>
        </p:sp>
        <p:sp>
          <p:nvSpPr>
            <p:cNvPr id="32" name="rc32"/>
            <p:cNvSpPr/>
            <p:nvPr/>
          </p:nvSpPr>
          <p:spPr>
            <a:xfrm>
              <a:off x="4077877" y="3741457"/>
              <a:ext cx="249014" cy="132182"/>
            </a:xfrm>
            <a:prstGeom prst="rect">
              <a:avLst/>
            </a:prstGeom>
            <a:solidFill>
              <a:srgbClr val="1CABE2">
                <a:alpha val="100000"/>
              </a:srgbClr>
            </a:solidFill>
          </p:spPr>
          <p:txBody>
            <a:bodyPr/>
            <a:lstStyle/>
            <a:p/>
          </p:txBody>
        </p:sp>
        <p:sp>
          <p:nvSpPr>
            <p:cNvPr id="33" name="rc33"/>
            <p:cNvSpPr/>
            <p:nvPr/>
          </p:nvSpPr>
          <p:spPr>
            <a:xfrm>
              <a:off x="4354560" y="3607554"/>
              <a:ext cx="249014" cy="266085"/>
            </a:xfrm>
            <a:prstGeom prst="rect">
              <a:avLst/>
            </a:prstGeom>
            <a:solidFill>
              <a:srgbClr val="1CABE2">
                <a:alpha val="100000"/>
              </a:srgbClr>
            </a:solidFill>
          </p:spPr>
          <p:txBody>
            <a:bodyPr/>
            <a:lstStyle/>
            <a:p/>
          </p:txBody>
        </p:sp>
        <p:sp>
          <p:nvSpPr>
            <p:cNvPr id="34" name="rc34"/>
            <p:cNvSpPr/>
            <p:nvPr/>
          </p:nvSpPr>
          <p:spPr>
            <a:xfrm>
              <a:off x="4631242" y="3607264"/>
              <a:ext cx="249014" cy="266375"/>
            </a:xfrm>
            <a:prstGeom prst="rect">
              <a:avLst/>
            </a:prstGeom>
            <a:solidFill>
              <a:srgbClr val="1CABE2">
                <a:alpha val="100000"/>
              </a:srgbClr>
            </a:solidFill>
          </p:spPr>
          <p:txBody>
            <a:bodyPr/>
            <a:lstStyle/>
            <a:p/>
          </p:txBody>
        </p:sp>
        <p:sp>
          <p:nvSpPr>
            <p:cNvPr id="35" name="rc35"/>
            <p:cNvSpPr/>
            <p:nvPr/>
          </p:nvSpPr>
          <p:spPr>
            <a:xfrm>
              <a:off x="4907924" y="3605580"/>
              <a:ext cx="249014" cy="268060"/>
            </a:xfrm>
            <a:prstGeom prst="rect">
              <a:avLst/>
            </a:prstGeom>
            <a:solidFill>
              <a:srgbClr val="1CABE2">
                <a:alpha val="100000"/>
              </a:srgbClr>
            </a:solidFill>
          </p:spPr>
          <p:txBody>
            <a:bodyPr/>
            <a:lstStyle/>
            <a:p/>
          </p:txBody>
        </p:sp>
        <p:sp>
          <p:nvSpPr>
            <p:cNvPr id="36" name="rc36"/>
            <p:cNvSpPr/>
            <p:nvPr/>
          </p:nvSpPr>
          <p:spPr>
            <a:xfrm>
              <a:off x="5184607" y="3375048"/>
              <a:ext cx="249014" cy="498591"/>
            </a:xfrm>
            <a:prstGeom prst="rect">
              <a:avLst/>
            </a:prstGeom>
            <a:solidFill>
              <a:srgbClr val="1CABE2">
                <a:alpha val="100000"/>
              </a:srgbClr>
            </a:solidFill>
          </p:spPr>
          <p:txBody>
            <a:bodyPr/>
            <a:lstStyle/>
            <a:p/>
          </p:txBody>
        </p:sp>
        <p:sp>
          <p:nvSpPr>
            <p:cNvPr id="37" name="rc37"/>
            <p:cNvSpPr/>
            <p:nvPr/>
          </p:nvSpPr>
          <p:spPr>
            <a:xfrm>
              <a:off x="5461289" y="3320476"/>
              <a:ext cx="249014" cy="553163"/>
            </a:xfrm>
            <a:prstGeom prst="rect">
              <a:avLst/>
            </a:prstGeom>
            <a:solidFill>
              <a:srgbClr val="1CABE2">
                <a:alpha val="100000"/>
              </a:srgbClr>
            </a:solidFill>
          </p:spPr>
          <p:txBody>
            <a:bodyPr/>
            <a:lstStyle/>
            <a:p/>
          </p:txBody>
        </p:sp>
        <p:sp>
          <p:nvSpPr>
            <p:cNvPr id="38" name="rc38"/>
            <p:cNvSpPr/>
            <p:nvPr/>
          </p:nvSpPr>
          <p:spPr>
            <a:xfrm>
              <a:off x="5737971" y="3357044"/>
              <a:ext cx="249014" cy="516595"/>
            </a:xfrm>
            <a:prstGeom prst="rect">
              <a:avLst/>
            </a:prstGeom>
            <a:solidFill>
              <a:srgbClr val="1CABE2">
                <a:alpha val="100000"/>
              </a:srgbClr>
            </a:solidFill>
          </p:spPr>
          <p:txBody>
            <a:bodyPr/>
            <a:lstStyle/>
            <a:p/>
          </p:txBody>
        </p:sp>
        <p:sp>
          <p:nvSpPr>
            <p:cNvPr id="39" name="rc39"/>
            <p:cNvSpPr/>
            <p:nvPr/>
          </p:nvSpPr>
          <p:spPr>
            <a:xfrm>
              <a:off x="6014654" y="3350941"/>
              <a:ext cx="249014" cy="522699"/>
            </a:xfrm>
            <a:prstGeom prst="rect">
              <a:avLst/>
            </a:prstGeom>
            <a:solidFill>
              <a:srgbClr val="1CABE2">
                <a:alpha val="100000"/>
              </a:srgbClr>
            </a:solidFill>
          </p:spPr>
          <p:txBody>
            <a:bodyPr/>
            <a:lstStyle/>
            <a:p/>
          </p:txBody>
        </p:sp>
        <p:sp>
          <p:nvSpPr>
            <p:cNvPr id="40" name="rc40"/>
            <p:cNvSpPr/>
            <p:nvPr/>
          </p:nvSpPr>
          <p:spPr>
            <a:xfrm>
              <a:off x="6291336" y="3345398"/>
              <a:ext cx="249014" cy="528241"/>
            </a:xfrm>
            <a:prstGeom prst="rect">
              <a:avLst/>
            </a:prstGeom>
            <a:solidFill>
              <a:srgbClr val="1CABE2">
                <a:alpha val="100000"/>
              </a:srgbClr>
            </a:solidFill>
          </p:spPr>
          <p:txBody>
            <a:bodyPr/>
            <a:lstStyle/>
            <a:p/>
          </p:txBody>
        </p:sp>
        <p:sp>
          <p:nvSpPr>
            <p:cNvPr id="41" name="rc41"/>
            <p:cNvSpPr/>
            <p:nvPr/>
          </p:nvSpPr>
          <p:spPr>
            <a:xfrm>
              <a:off x="6568018" y="3485333"/>
              <a:ext cx="249014" cy="388306"/>
            </a:xfrm>
            <a:prstGeom prst="rect">
              <a:avLst/>
            </a:prstGeom>
            <a:solidFill>
              <a:srgbClr val="1CABE2">
                <a:alpha val="100000"/>
              </a:srgbClr>
            </a:solidFill>
          </p:spPr>
          <p:txBody>
            <a:bodyPr/>
            <a:lstStyle/>
            <a:p/>
          </p:txBody>
        </p:sp>
        <p:sp>
          <p:nvSpPr>
            <p:cNvPr id="42" name="rc42"/>
            <p:cNvSpPr/>
            <p:nvPr/>
          </p:nvSpPr>
          <p:spPr>
            <a:xfrm>
              <a:off x="6844701" y="3284940"/>
              <a:ext cx="249014" cy="588699"/>
            </a:xfrm>
            <a:prstGeom prst="rect">
              <a:avLst/>
            </a:prstGeom>
            <a:solidFill>
              <a:srgbClr val="1CABE2">
                <a:alpha val="100000"/>
              </a:srgbClr>
            </a:solidFill>
          </p:spPr>
          <p:txBody>
            <a:bodyPr/>
            <a:lstStyle/>
            <a:p/>
          </p:txBody>
        </p:sp>
        <p:sp>
          <p:nvSpPr>
            <p:cNvPr id="43" name="rc43"/>
            <p:cNvSpPr/>
            <p:nvPr/>
          </p:nvSpPr>
          <p:spPr>
            <a:xfrm>
              <a:off x="7121383" y="3377584"/>
              <a:ext cx="249014" cy="496056"/>
            </a:xfrm>
            <a:prstGeom prst="rect">
              <a:avLst/>
            </a:prstGeom>
            <a:solidFill>
              <a:srgbClr val="1CABE2">
                <a:alpha val="100000"/>
              </a:srgbClr>
            </a:solidFill>
          </p:spPr>
          <p:txBody>
            <a:bodyPr/>
            <a:lstStyle/>
            <a:p/>
          </p:txBody>
        </p:sp>
        <p:sp>
          <p:nvSpPr>
            <p:cNvPr id="44" name="rc44"/>
            <p:cNvSpPr/>
            <p:nvPr/>
          </p:nvSpPr>
          <p:spPr>
            <a:xfrm>
              <a:off x="7398065" y="3372929"/>
              <a:ext cx="249014" cy="500710"/>
            </a:xfrm>
            <a:prstGeom prst="rect">
              <a:avLst/>
            </a:prstGeom>
            <a:solidFill>
              <a:srgbClr val="1CABE2">
                <a:alpha val="100000"/>
              </a:srgbClr>
            </a:solidFill>
          </p:spPr>
          <p:txBody>
            <a:bodyPr/>
            <a:lstStyle/>
            <a:p/>
          </p:txBody>
        </p:sp>
        <p:sp>
          <p:nvSpPr>
            <p:cNvPr id="45" name="rc45"/>
            <p:cNvSpPr/>
            <p:nvPr/>
          </p:nvSpPr>
          <p:spPr>
            <a:xfrm>
              <a:off x="7674748" y="3620341"/>
              <a:ext cx="249014" cy="253298"/>
            </a:xfrm>
            <a:prstGeom prst="rect">
              <a:avLst/>
            </a:prstGeom>
            <a:solidFill>
              <a:srgbClr val="1CABE2">
                <a:alpha val="100000"/>
              </a:srgbClr>
            </a:solidFill>
          </p:spPr>
          <p:txBody>
            <a:bodyPr/>
            <a:lstStyle/>
            <a:p/>
          </p:txBody>
        </p:sp>
        <p:sp>
          <p:nvSpPr>
            <p:cNvPr id="46" name="rc46"/>
            <p:cNvSpPr/>
            <p:nvPr/>
          </p:nvSpPr>
          <p:spPr>
            <a:xfrm>
              <a:off x="7951430" y="3617715"/>
              <a:ext cx="249014" cy="255924"/>
            </a:xfrm>
            <a:prstGeom prst="rect">
              <a:avLst/>
            </a:prstGeom>
            <a:solidFill>
              <a:srgbClr val="1CABE2">
                <a:alpha val="100000"/>
              </a:srgbClr>
            </a:solidFill>
          </p:spPr>
          <p:txBody>
            <a:bodyPr/>
            <a:lstStyle/>
            <a:p/>
          </p:txBody>
        </p:sp>
        <p:sp>
          <p:nvSpPr>
            <p:cNvPr id="47" name="rc47"/>
            <p:cNvSpPr/>
            <p:nvPr/>
          </p:nvSpPr>
          <p:spPr>
            <a:xfrm>
              <a:off x="1311054" y="2673546"/>
              <a:ext cx="249014" cy="533385"/>
            </a:xfrm>
            <a:prstGeom prst="rect">
              <a:avLst/>
            </a:prstGeom>
            <a:solidFill>
              <a:srgbClr val="B3B3B3">
                <a:alpha val="100000"/>
              </a:srgbClr>
            </a:solidFill>
          </p:spPr>
          <p:txBody>
            <a:bodyPr/>
            <a:lstStyle/>
            <a:p/>
          </p:txBody>
        </p:sp>
        <p:sp>
          <p:nvSpPr>
            <p:cNvPr id="48" name="rc48"/>
            <p:cNvSpPr/>
            <p:nvPr/>
          </p:nvSpPr>
          <p:spPr>
            <a:xfrm>
              <a:off x="1587736" y="2162710"/>
              <a:ext cx="249014" cy="444834"/>
            </a:xfrm>
            <a:prstGeom prst="rect">
              <a:avLst/>
            </a:prstGeom>
            <a:solidFill>
              <a:srgbClr val="B3B3B3">
                <a:alpha val="100000"/>
              </a:srgbClr>
            </a:solidFill>
          </p:spPr>
          <p:txBody>
            <a:bodyPr/>
            <a:lstStyle/>
            <a:p/>
          </p:txBody>
        </p:sp>
        <p:sp>
          <p:nvSpPr>
            <p:cNvPr id="49" name="rc49"/>
            <p:cNvSpPr/>
            <p:nvPr/>
          </p:nvSpPr>
          <p:spPr>
            <a:xfrm>
              <a:off x="1864419" y="2437888"/>
              <a:ext cx="249014" cy="560299"/>
            </a:xfrm>
            <a:prstGeom prst="rect">
              <a:avLst/>
            </a:prstGeom>
            <a:solidFill>
              <a:srgbClr val="B3B3B3">
                <a:alpha val="100000"/>
              </a:srgbClr>
            </a:solidFill>
          </p:spPr>
          <p:txBody>
            <a:bodyPr/>
            <a:lstStyle/>
            <a:p/>
          </p:txBody>
        </p:sp>
        <p:sp>
          <p:nvSpPr>
            <p:cNvPr id="50" name="rc50"/>
            <p:cNvSpPr/>
            <p:nvPr/>
          </p:nvSpPr>
          <p:spPr>
            <a:xfrm>
              <a:off x="2141101" y="2873540"/>
              <a:ext cx="249014" cy="392889"/>
            </a:xfrm>
            <a:prstGeom prst="rect">
              <a:avLst/>
            </a:prstGeom>
            <a:solidFill>
              <a:srgbClr val="B3B3B3">
                <a:alpha val="100000"/>
              </a:srgbClr>
            </a:solidFill>
          </p:spPr>
          <p:txBody>
            <a:bodyPr/>
            <a:lstStyle/>
            <a:p/>
          </p:txBody>
        </p:sp>
        <p:sp>
          <p:nvSpPr>
            <p:cNvPr id="51" name="rc51"/>
            <p:cNvSpPr/>
            <p:nvPr/>
          </p:nvSpPr>
          <p:spPr>
            <a:xfrm>
              <a:off x="2417783" y="2820816"/>
              <a:ext cx="249014" cy="435651"/>
            </a:xfrm>
            <a:prstGeom prst="rect">
              <a:avLst/>
            </a:prstGeom>
            <a:solidFill>
              <a:srgbClr val="B3B3B3">
                <a:alpha val="100000"/>
              </a:srgbClr>
            </a:solidFill>
          </p:spPr>
          <p:txBody>
            <a:bodyPr/>
            <a:lstStyle/>
            <a:p/>
          </p:txBody>
        </p:sp>
        <p:sp>
          <p:nvSpPr>
            <p:cNvPr id="52" name="rc52"/>
            <p:cNvSpPr/>
            <p:nvPr/>
          </p:nvSpPr>
          <p:spPr>
            <a:xfrm>
              <a:off x="2694466" y="3197205"/>
              <a:ext cx="249014" cy="338226"/>
            </a:xfrm>
            <a:prstGeom prst="rect">
              <a:avLst/>
            </a:prstGeom>
            <a:solidFill>
              <a:srgbClr val="B3B3B3">
                <a:alpha val="100000"/>
              </a:srgbClr>
            </a:solidFill>
          </p:spPr>
          <p:txBody>
            <a:bodyPr/>
            <a:lstStyle/>
            <a:p/>
          </p:txBody>
        </p:sp>
        <p:sp>
          <p:nvSpPr>
            <p:cNvPr id="53" name="rc53"/>
            <p:cNvSpPr/>
            <p:nvPr/>
          </p:nvSpPr>
          <p:spPr>
            <a:xfrm>
              <a:off x="2971148" y="3250889"/>
              <a:ext cx="249014" cy="272461"/>
            </a:xfrm>
            <a:prstGeom prst="rect">
              <a:avLst/>
            </a:prstGeom>
            <a:solidFill>
              <a:srgbClr val="B3B3B3">
                <a:alpha val="100000"/>
              </a:srgbClr>
            </a:solidFill>
          </p:spPr>
          <p:txBody>
            <a:bodyPr/>
            <a:lstStyle/>
            <a:p/>
          </p:txBody>
        </p:sp>
        <p:sp>
          <p:nvSpPr>
            <p:cNvPr id="54" name="rc54"/>
            <p:cNvSpPr/>
            <p:nvPr/>
          </p:nvSpPr>
          <p:spPr>
            <a:xfrm>
              <a:off x="3247830" y="3145041"/>
              <a:ext cx="249014" cy="485732"/>
            </a:xfrm>
            <a:prstGeom prst="rect">
              <a:avLst/>
            </a:prstGeom>
            <a:solidFill>
              <a:srgbClr val="B3B3B3">
                <a:alpha val="100000"/>
              </a:srgbClr>
            </a:solidFill>
          </p:spPr>
          <p:txBody>
            <a:bodyPr/>
            <a:lstStyle/>
            <a:p/>
          </p:txBody>
        </p:sp>
        <p:sp>
          <p:nvSpPr>
            <p:cNvPr id="55" name="rc55"/>
            <p:cNvSpPr/>
            <p:nvPr/>
          </p:nvSpPr>
          <p:spPr>
            <a:xfrm>
              <a:off x="3524513" y="3082428"/>
              <a:ext cx="249014" cy="458074"/>
            </a:xfrm>
            <a:prstGeom prst="rect">
              <a:avLst/>
            </a:prstGeom>
            <a:solidFill>
              <a:srgbClr val="B3B3B3">
                <a:alpha val="100000"/>
              </a:srgbClr>
            </a:solidFill>
          </p:spPr>
          <p:txBody>
            <a:bodyPr/>
            <a:lstStyle/>
            <a:p/>
          </p:txBody>
        </p:sp>
        <p:sp>
          <p:nvSpPr>
            <p:cNvPr id="56" name="rc56"/>
            <p:cNvSpPr/>
            <p:nvPr/>
          </p:nvSpPr>
          <p:spPr>
            <a:xfrm>
              <a:off x="3801195" y="2927949"/>
              <a:ext cx="249014" cy="644793"/>
            </a:xfrm>
            <a:prstGeom prst="rect">
              <a:avLst/>
            </a:prstGeom>
            <a:solidFill>
              <a:srgbClr val="B3B3B3">
                <a:alpha val="100000"/>
              </a:srgbClr>
            </a:solidFill>
          </p:spPr>
          <p:txBody>
            <a:bodyPr/>
            <a:lstStyle/>
            <a:p/>
          </p:txBody>
        </p:sp>
        <p:sp>
          <p:nvSpPr>
            <p:cNvPr id="57" name="rc57"/>
            <p:cNvSpPr/>
            <p:nvPr/>
          </p:nvSpPr>
          <p:spPr>
            <a:xfrm>
              <a:off x="4077877" y="3124611"/>
              <a:ext cx="249014" cy="616846"/>
            </a:xfrm>
            <a:prstGeom prst="rect">
              <a:avLst/>
            </a:prstGeom>
            <a:solidFill>
              <a:srgbClr val="B3B3B3">
                <a:alpha val="100000"/>
              </a:srgbClr>
            </a:solidFill>
          </p:spPr>
          <p:txBody>
            <a:bodyPr/>
            <a:lstStyle/>
            <a:p/>
          </p:txBody>
        </p:sp>
        <p:sp>
          <p:nvSpPr>
            <p:cNvPr id="58" name="rc58"/>
            <p:cNvSpPr/>
            <p:nvPr/>
          </p:nvSpPr>
          <p:spPr>
            <a:xfrm>
              <a:off x="4354560" y="3208416"/>
              <a:ext cx="249014" cy="399137"/>
            </a:xfrm>
            <a:prstGeom prst="rect">
              <a:avLst/>
            </a:prstGeom>
            <a:solidFill>
              <a:srgbClr val="B3B3B3">
                <a:alpha val="100000"/>
              </a:srgbClr>
            </a:solidFill>
          </p:spPr>
          <p:txBody>
            <a:bodyPr/>
            <a:lstStyle/>
            <a:p/>
          </p:txBody>
        </p:sp>
        <p:sp>
          <p:nvSpPr>
            <p:cNvPr id="59" name="rc59"/>
            <p:cNvSpPr/>
            <p:nvPr/>
          </p:nvSpPr>
          <p:spPr>
            <a:xfrm>
              <a:off x="4631242" y="3163299"/>
              <a:ext cx="249014" cy="443965"/>
            </a:xfrm>
            <a:prstGeom prst="rect">
              <a:avLst/>
            </a:prstGeom>
            <a:solidFill>
              <a:srgbClr val="B3B3B3">
                <a:alpha val="100000"/>
              </a:srgbClr>
            </a:solidFill>
          </p:spPr>
          <p:txBody>
            <a:bodyPr/>
            <a:lstStyle/>
            <a:p/>
          </p:txBody>
        </p:sp>
        <p:sp>
          <p:nvSpPr>
            <p:cNvPr id="60" name="rc60"/>
            <p:cNvSpPr/>
            <p:nvPr/>
          </p:nvSpPr>
          <p:spPr>
            <a:xfrm>
              <a:off x="4907924" y="3158825"/>
              <a:ext cx="249014" cy="446754"/>
            </a:xfrm>
            <a:prstGeom prst="rect">
              <a:avLst/>
            </a:prstGeom>
            <a:solidFill>
              <a:srgbClr val="B3B3B3">
                <a:alpha val="100000"/>
              </a:srgbClr>
            </a:solidFill>
          </p:spPr>
          <p:txBody>
            <a:bodyPr/>
            <a:lstStyle/>
            <a:p/>
          </p:txBody>
        </p:sp>
        <p:sp>
          <p:nvSpPr>
            <p:cNvPr id="61" name="rc61"/>
            <p:cNvSpPr/>
            <p:nvPr/>
          </p:nvSpPr>
          <p:spPr>
            <a:xfrm>
              <a:off x="5184607" y="3148410"/>
              <a:ext cx="249014" cy="226637"/>
            </a:xfrm>
            <a:prstGeom prst="rect">
              <a:avLst/>
            </a:prstGeom>
            <a:solidFill>
              <a:srgbClr val="B3B3B3">
                <a:alpha val="100000"/>
              </a:srgbClr>
            </a:solidFill>
          </p:spPr>
          <p:txBody>
            <a:bodyPr/>
            <a:lstStyle/>
            <a:p/>
          </p:txBody>
        </p:sp>
        <p:sp>
          <p:nvSpPr>
            <p:cNvPr id="62" name="rc62"/>
            <p:cNvSpPr/>
            <p:nvPr/>
          </p:nvSpPr>
          <p:spPr>
            <a:xfrm>
              <a:off x="5461289" y="3043903"/>
              <a:ext cx="249014" cy="276572"/>
            </a:xfrm>
            <a:prstGeom prst="rect">
              <a:avLst/>
            </a:prstGeom>
            <a:solidFill>
              <a:srgbClr val="B3B3B3">
                <a:alpha val="100000"/>
              </a:srgbClr>
            </a:solidFill>
          </p:spPr>
          <p:txBody>
            <a:bodyPr/>
            <a:lstStyle/>
            <a:p/>
          </p:txBody>
        </p:sp>
        <p:sp>
          <p:nvSpPr>
            <p:cNvPr id="63" name="rc63"/>
            <p:cNvSpPr/>
            <p:nvPr/>
          </p:nvSpPr>
          <p:spPr>
            <a:xfrm>
              <a:off x="5737971" y="3028309"/>
              <a:ext cx="249014" cy="328735"/>
            </a:xfrm>
            <a:prstGeom prst="rect">
              <a:avLst/>
            </a:prstGeom>
            <a:solidFill>
              <a:srgbClr val="B3B3B3">
                <a:alpha val="100000"/>
              </a:srgbClr>
            </a:solidFill>
          </p:spPr>
          <p:txBody>
            <a:bodyPr/>
            <a:lstStyle/>
            <a:p/>
          </p:txBody>
        </p:sp>
        <p:sp>
          <p:nvSpPr>
            <p:cNvPr id="64" name="rc64"/>
            <p:cNvSpPr/>
            <p:nvPr/>
          </p:nvSpPr>
          <p:spPr>
            <a:xfrm>
              <a:off x="6014654" y="3113363"/>
              <a:ext cx="249014" cy="237577"/>
            </a:xfrm>
            <a:prstGeom prst="rect">
              <a:avLst/>
            </a:prstGeom>
            <a:solidFill>
              <a:srgbClr val="B3B3B3">
                <a:alpha val="100000"/>
              </a:srgbClr>
            </a:solidFill>
          </p:spPr>
          <p:txBody>
            <a:bodyPr/>
            <a:lstStyle/>
            <a:p/>
          </p:txBody>
        </p:sp>
        <p:sp>
          <p:nvSpPr>
            <p:cNvPr id="65" name="rc65"/>
            <p:cNvSpPr/>
            <p:nvPr/>
          </p:nvSpPr>
          <p:spPr>
            <a:xfrm>
              <a:off x="6291336" y="3009236"/>
              <a:ext cx="249014" cy="336161"/>
            </a:xfrm>
            <a:prstGeom prst="rect">
              <a:avLst/>
            </a:prstGeom>
            <a:solidFill>
              <a:srgbClr val="B3B3B3">
                <a:alpha val="100000"/>
              </a:srgbClr>
            </a:solidFill>
          </p:spPr>
          <p:txBody>
            <a:bodyPr/>
            <a:lstStyle/>
            <a:p/>
          </p:txBody>
        </p:sp>
        <p:sp>
          <p:nvSpPr>
            <p:cNvPr id="66" name="rc66"/>
            <p:cNvSpPr/>
            <p:nvPr/>
          </p:nvSpPr>
          <p:spPr>
            <a:xfrm>
              <a:off x="6568018" y="3194107"/>
              <a:ext cx="249014" cy="291225"/>
            </a:xfrm>
            <a:prstGeom prst="rect">
              <a:avLst/>
            </a:prstGeom>
            <a:solidFill>
              <a:srgbClr val="B3B3B3">
                <a:alpha val="100000"/>
              </a:srgbClr>
            </a:solidFill>
          </p:spPr>
          <p:txBody>
            <a:bodyPr/>
            <a:lstStyle/>
            <a:p/>
          </p:txBody>
        </p:sp>
        <p:sp>
          <p:nvSpPr>
            <p:cNvPr id="67" name="rc67"/>
            <p:cNvSpPr/>
            <p:nvPr/>
          </p:nvSpPr>
          <p:spPr>
            <a:xfrm>
              <a:off x="6844701" y="3137760"/>
              <a:ext cx="249014" cy="147179"/>
            </a:xfrm>
            <a:prstGeom prst="rect">
              <a:avLst/>
            </a:prstGeom>
            <a:solidFill>
              <a:srgbClr val="B3B3B3">
                <a:alpha val="100000"/>
              </a:srgbClr>
            </a:solidFill>
          </p:spPr>
          <p:txBody>
            <a:bodyPr/>
            <a:lstStyle/>
            <a:p/>
          </p:txBody>
        </p:sp>
        <p:sp>
          <p:nvSpPr>
            <p:cNvPr id="68" name="rc68"/>
            <p:cNvSpPr/>
            <p:nvPr/>
          </p:nvSpPr>
          <p:spPr>
            <a:xfrm>
              <a:off x="7121383" y="3228756"/>
              <a:ext cx="249014" cy="148827"/>
            </a:xfrm>
            <a:prstGeom prst="rect">
              <a:avLst/>
            </a:prstGeom>
            <a:solidFill>
              <a:srgbClr val="B3B3B3">
                <a:alpha val="100000"/>
              </a:srgbClr>
            </a:solidFill>
          </p:spPr>
          <p:txBody>
            <a:bodyPr/>
            <a:lstStyle/>
            <a:p/>
          </p:txBody>
        </p:sp>
        <p:sp>
          <p:nvSpPr>
            <p:cNvPr id="69" name="rc69"/>
            <p:cNvSpPr/>
            <p:nvPr/>
          </p:nvSpPr>
          <p:spPr>
            <a:xfrm>
              <a:off x="7398065" y="3172644"/>
              <a:ext cx="249014" cy="200284"/>
            </a:xfrm>
            <a:prstGeom prst="rect">
              <a:avLst/>
            </a:prstGeom>
            <a:solidFill>
              <a:srgbClr val="B3B3B3">
                <a:alpha val="100000"/>
              </a:srgbClr>
            </a:solidFill>
          </p:spPr>
          <p:txBody>
            <a:bodyPr/>
            <a:lstStyle/>
            <a:p/>
          </p:txBody>
        </p:sp>
        <p:sp>
          <p:nvSpPr>
            <p:cNvPr id="70" name="rc70"/>
            <p:cNvSpPr/>
            <p:nvPr/>
          </p:nvSpPr>
          <p:spPr>
            <a:xfrm>
              <a:off x="7674748" y="3367024"/>
              <a:ext cx="249014" cy="253316"/>
            </a:xfrm>
            <a:prstGeom prst="rect">
              <a:avLst/>
            </a:prstGeom>
            <a:solidFill>
              <a:srgbClr val="B3B3B3">
                <a:alpha val="100000"/>
              </a:srgbClr>
            </a:solidFill>
          </p:spPr>
          <p:txBody>
            <a:bodyPr/>
            <a:lstStyle/>
            <a:p/>
          </p:txBody>
        </p:sp>
        <p:sp>
          <p:nvSpPr>
            <p:cNvPr id="71" name="rc71"/>
            <p:cNvSpPr/>
            <p:nvPr/>
          </p:nvSpPr>
          <p:spPr>
            <a:xfrm>
              <a:off x="7951430" y="3361808"/>
              <a:ext cx="249014" cy="255906"/>
            </a:xfrm>
            <a:prstGeom prst="rect">
              <a:avLst/>
            </a:prstGeom>
            <a:solidFill>
              <a:srgbClr val="B3B3B3">
                <a:alpha val="100000"/>
              </a:srgbClr>
            </a:solidFill>
          </p:spPr>
          <p:txBody>
            <a:bodyPr/>
            <a:lstStyle/>
            <a:p/>
          </p:txBody>
        </p:sp>
        <p:sp>
          <p:nvSpPr>
            <p:cNvPr id="72" name="pl72"/>
            <p:cNvSpPr/>
            <p:nvPr/>
          </p:nvSpPr>
          <p:spPr>
            <a:xfrm>
              <a:off x="1435561" y="1107637"/>
              <a:ext cx="6640376" cy="969526"/>
            </a:xfrm>
            <a:custGeom>
              <a:avLst/>
              <a:pathLst>
                <a:path w="6640376" h="969526">
                  <a:moveTo>
                    <a:pt x="0" y="484763"/>
                  </a:moveTo>
                  <a:lnTo>
                    <a:pt x="276682" y="969526"/>
                  </a:lnTo>
                  <a:lnTo>
                    <a:pt x="553364" y="627340"/>
                  </a:lnTo>
                  <a:lnTo>
                    <a:pt x="830047" y="399216"/>
                  </a:lnTo>
                  <a:lnTo>
                    <a:pt x="1106729" y="399216"/>
                  </a:lnTo>
                  <a:lnTo>
                    <a:pt x="1383411" y="171092"/>
                  </a:lnTo>
                  <a:lnTo>
                    <a:pt x="1660094" y="171092"/>
                  </a:lnTo>
                  <a:lnTo>
                    <a:pt x="1936776" y="85546"/>
                  </a:lnTo>
                  <a:lnTo>
                    <a:pt x="2213458" y="142577"/>
                  </a:lnTo>
                  <a:lnTo>
                    <a:pt x="2490141" y="114061"/>
                  </a:lnTo>
                  <a:lnTo>
                    <a:pt x="2766823" y="0"/>
                  </a:lnTo>
                  <a:lnTo>
                    <a:pt x="3043505" y="85546"/>
                  </a:lnTo>
                  <a:lnTo>
                    <a:pt x="3320188" y="85546"/>
                  </a:lnTo>
                  <a:lnTo>
                    <a:pt x="3596870" y="85546"/>
                  </a:lnTo>
                  <a:lnTo>
                    <a:pt x="3873552" y="228123"/>
                  </a:lnTo>
                  <a:lnTo>
                    <a:pt x="4150235" y="256639"/>
                  </a:lnTo>
                  <a:lnTo>
                    <a:pt x="4426917" y="228123"/>
                  </a:lnTo>
                  <a:lnTo>
                    <a:pt x="4703599" y="228123"/>
                  </a:lnTo>
                  <a:lnTo>
                    <a:pt x="4980282" y="228123"/>
                  </a:lnTo>
                  <a:lnTo>
                    <a:pt x="5256964" y="142577"/>
                  </a:lnTo>
                  <a:lnTo>
                    <a:pt x="5533646" y="256639"/>
                  </a:lnTo>
                  <a:lnTo>
                    <a:pt x="5810329" y="199608"/>
                  </a:lnTo>
                  <a:lnTo>
                    <a:pt x="6087011" y="199608"/>
                  </a:lnTo>
                  <a:lnTo>
                    <a:pt x="6363693" y="57030"/>
                  </a:lnTo>
                  <a:lnTo>
                    <a:pt x="6640376" y="57030"/>
                  </a:lnTo>
                </a:path>
              </a:pathLst>
            </a:custGeom>
            <a:ln w="27101" cap="flat">
              <a:solidFill>
                <a:srgbClr val="0058AB">
                  <a:alpha val="50196"/>
                </a:srgbClr>
              </a:solidFill>
              <a:prstDash val="solid"/>
              <a:round/>
            </a:ln>
          </p:spPr>
          <p:txBody>
            <a:bodyPr/>
            <a:lstStyle/>
            <a:p/>
          </p:txBody>
        </p:sp>
        <p:sp>
          <p:nvSpPr>
            <p:cNvPr id="73" name="pl73"/>
            <p:cNvSpPr/>
            <p:nvPr/>
          </p:nvSpPr>
          <p:spPr>
            <a:xfrm>
              <a:off x="1435561" y="1307245"/>
              <a:ext cx="6640376" cy="1140619"/>
            </a:xfrm>
            <a:custGeom>
              <a:avLst/>
              <a:pathLst>
                <a:path w="6640376" h="1140619">
                  <a:moveTo>
                    <a:pt x="0" y="741402"/>
                  </a:moveTo>
                  <a:lnTo>
                    <a:pt x="276682" y="1140619"/>
                  </a:lnTo>
                  <a:lnTo>
                    <a:pt x="553364" y="883980"/>
                  </a:lnTo>
                  <a:lnTo>
                    <a:pt x="830047" y="513278"/>
                  </a:lnTo>
                  <a:lnTo>
                    <a:pt x="1106729" y="541794"/>
                  </a:lnTo>
                  <a:lnTo>
                    <a:pt x="1383411" y="228123"/>
                  </a:lnTo>
                  <a:lnTo>
                    <a:pt x="1660094" y="171092"/>
                  </a:lnTo>
                  <a:lnTo>
                    <a:pt x="1936776" y="228123"/>
                  </a:lnTo>
                  <a:lnTo>
                    <a:pt x="2213458" y="256639"/>
                  </a:lnTo>
                  <a:lnTo>
                    <a:pt x="2490141" y="342185"/>
                  </a:lnTo>
                  <a:lnTo>
                    <a:pt x="2766823" y="199608"/>
                  </a:lnTo>
                  <a:lnTo>
                    <a:pt x="3043505" y="142577"/>
                  </a:lnTo>
                  <a:lnTo>
                    <a:pt x="3320188" y="171092"/>
                  </a:lnTo>
                  <a:lnTo>
                    <a:pt x="3596870" y="171092"/>
                  </a:lnTo>
                  <a:lnTo>
                    <a:pt x="3873552" y="171092"/>
                  </a:lnTo>
                  <a:lnTo>
                    <a:pt x="4150235" y="228123"/>
                  </a:lnTo>
                  <a:lnTo>
                    <a:pt x="4426917" y="228123"/>
                  </a:lnTo>
                  <a:lnTo>
                    <a:pt x="4703599" y="171092"/>
                  </a:lnTo>
                  <a:lnTo>
                    <a:pt x="4980282" y="228123"/>
                  </a:lnTo>
                  <a:lnTo>
                    <a:pt x="5256964" y="114061"/>
                  </a:lnTo>
                  <a:lnTo>
                    <a:pt x="5533646" y="142577"/>
                  </a:lnTo>
                  <a:lnTo>
                    <a:pt x="5810329" y="85546"/>
                  </a:lnTo>
                  <a:lnTo>
                    <a:pt x="6087011" y="114061"/>
                  </a:lnTo>
                  <a:lnTo>
                    <a:pt x="6363693" y="0"/>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6908918"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7185600"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7462283"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7738965"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801564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32236"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1" name="tx81"/>
            <p:cNvSpPr/>
            <p:nvPr/>
          </p:nvSpPr>
          <p:spPr>
            <a:xfrm>
              <a:off x="6908918"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2" name="tx82"/>
            <p:cNvSpPr/>
            <p:nvPr/>
          </p:nvSpPr>
          <p:spPr>
            <a:xfrm>
              <a:off x="7185600"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462283"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738965"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8015647"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1330067" y="349979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87" name="tx87"/>
            <p:cNvSpPr/>
            <p:nvPr/>
          </p:nvSpPr>
          <p:spPr>
            <a:xfrm>
              <a:off x="2713479" y="36640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88" name="tx88"/>
            <p:cNvSpPr/>
            <p:nvPr/>
          </p:nvSpPr>
          <p:spPr>
            <a:xfrm>
              <a:off x="4127035" y="37670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9" name="tx89"/>
            <p:cNvSpPr/>
            <p:nvPr/>
          </p:nvSpPr>
          <p:spPr>
            <a:xfrm>
              <a:off x="5480302" y="35565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0" name="tx90"/>
            <p:cNvSpPr/>
            <p:nvPr/>
          </p:nvSpPr>
          <p:spPr>
            <a:xfrm>
              <a:off x="6587032" y="364036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1" name="tx91"/>
            <p:cNvSpPr/>
            <p:nvPr/>
          </p:nvSpPr>
          <p:spPr>
            <a:xfrm>
              <a:off x="6863714" y="35387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92" name="tx92"/>
            <p:cNvSpPr/>
            <p:nvPr/>
          </p:nvSpPr>
          <p:spPr>
            <a:xfrm>
              <a:off x="7140396" y="35864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3" name="tx93"/>
            <p:cNvSpPr/>
            <p:nvPr/>
          </p:nvSpPr>
          <p:spPr>
            <a:xfrm>
              <a:off x="7417079" y="35828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94" name="tx94"/>
            <p:cNvSpPr/>
            <p:nvPr/>
          </p:nvSpPr>
          <p:spPr>
            <a:xfrm>
              <a:off x="7738965" y="37078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7970443" y="370656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6" name="tx96"/>
            <p:cNvSpPr/>
            <p:nvPr/>
          </p:nvSpPr>
          <p:spPr>
            <a:xfrm>
              <a:off x="1330067" y="28997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97" name="tx97"/>
            <p:cNvSpPr/>
            <p:nvPr/>
          </p:nvSpPr>
          <p:spPr>
            <a:xfrm>
              <a:off x="2713479" y="33258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98" name="tx98"/>
            <p:cNvSpPr/>
            <p:nvPr/>
          </p:nvSpPr>
          <p:spPr>
            <a:xfrm>
              <a:off x="4096891" y="33925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99" name="tx99"/>
            <p:cNvSpPr/>
            <p:nvPr/>
          </p:nvSpPr>
          <p:spPr>
            <a:xfrm>
              <a:off x="5480302" y="314169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0" name="tx100"/>
            <p:cNvSpPr/>
            <p:nvPr/>
          </p:nvSpPr>
          <p:spPr>
            <a:xfrm>
              <a:off x="6587032" y="32992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1" name="tx101"/>
            <p:cNvSpPr/>
            <p:nvPr/>
          </p:nvSpPr>
          <p:spPr>
            <a:xfrm>
              <a:off x="6893859" y="3170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2" name="tx102"/>
            <p:cNvSpPr/>
            <p:nvPr/>
          </p:nvSpPr>
          <p:spPr>
            <a:xfrm>
              <a:off x="7170541" y="32627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3" name="tx103"/>
            <p:cNvSpPr/>
            <p:nvPr/>
          </p:nvSpPr>
          <p:spPr>
            <a:xfrm>
              <a:off x="7417079" y="323367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4" name="tx104"/>
            <p:cNvSpPr/>
            <p:nvPr/>
          </p:nvSpPr>
          <p:spPr>
            <a:xfrm>
              <a:off x="7738965" y="34545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7970443" y="34506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6" name="tx106"/>
            <p:cNvSpPr/>
            <p:nvPr/>
          </p:nvSpPr>
          <p:spPr>
            <a:xfrm>
              <a:off x="1330067" y="255545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66.3</a:t>
              </a:r>
            </a:p>
          </p:txBody>
        </p:sp>
        <p:sp>
          <p:nvSpPr>
            <p:cNvPr id="107" name="tx107"/>
            <p:cNvSpPr/>
            <p:nvPr/>
          </p:nvSpPr>
          <p:spPr>
            <a:xfrm>
              <a:off x="2713479" y="30791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08" name="tx108"/>
            <p:cNvSpPr/>
            <p:nvPr/>
          </p:nvSpPr>
          <p:spPr>
            <a:xfrm>
              <a:off x="4096891" y="300789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09" name="tx109"/>
            <p:cNvSpPr/>
            <p:nvPr/>
          </p:nvSpPr>
          <p:spPr>
            <a:xfrm>
              <a:off x="5480302" y="29258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10" name="tx110"/>
            <p:cNvSpPr/>
            <p:nvPr/>
          </p:nvSpPr>
          <p:spPr>
            <a:xfrm>
              <a:off x="6587032" y="30760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a:t>
              </a:r>
            </a:p>
          </p:txBody>
        </p:sp>
        <p:sp>
          <p:nvSpPr>
            <p:cNvPr id="111" name="tx111"/>
            <p:cNvSpPr/>
            <p:nvPr/>
          </p:nvSpPr>
          <p:spPr>
            <a:xfrm>
              <a:off x="6863714" y="30197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40.6</a:t>
              </a:r>
            </a:p>
          </p:txBody>
        </p:sp>
        <p:sp>
          <p:nvSpPr>
            <p:cNvPr id="112" name="tx112"/>
            <p:cNvSpPr/>
            <p:nvPr/>
          </p:nvSpPr>
          <p:spPr>
            <a:xfrm>
              <a:off x="7140396" y="31106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35.6</a:t>
              </a:r>
            </a:p>
          </p:txBody>
        </p:sp>
        <p:sp>
          <p:nvSpPr>
            <p:cNvPr id="113" name="tx113"/>
            <p:cNvSpPr/>
            <p:nvPr/>
          </p:nvSpPr>
          <p:spPr>
            <a:xfrm>
              <a:off x="7417079" y="30545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38.7</a:t>
              </a:r>
            </a:p>
          </p:txBody>
        </p:sp>
        <p:sp>
          <p:nvSpPr>
            <p:cNvPr id="114" name="tx114"/>
            <p:cNvSpPr/>
            <p:nvPr/>
          </p:nvSpPr>
          <p:spPr>
            <a:xfrm>
              <a:off x="7738965" y="32489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7970443" y="32437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55386" y="291591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577692" y="20103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11047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184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Togo, 2000-2024</a:t>
              </a:r>
            </a:p>
          </p:txBody>
        </p:sp>
        <p:sp>
          <p:nvSpPr>
            <p:cNvPr id="146" name="pl146"/>
            <p:cNvSpPr/>
            <p:nvPr/>
          </p:nvSpPr>
          <p:spPr>
            <a:xfrm>
              <a:off x="22291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0654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9017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73806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1473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9836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8199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50800"/>
              <a:ext cx="3936820" cy="164676"/>
            </a:xfrm>
            <a:prstGeom prst="rect">
              <a:avLst/>
            </a:prstGeom>
            <a:solidFill>
              <a:srgbClr val="1CABE2">
                <a:alpha val="100000"/>
              </a:srgbClr>
            </a:solidFill>
          </p:spPr>
          <p:txBody>
            <a:bodyPr/>
            <a:lstStyle/>
            <a:p/>
          </p:txBody>
        </p:sp>
        <p:sp>
          <p:nvSpPr>
            <p:cNvPr id="158" name="rc158"/>
            <p:cNvSpPr/>
            <p:nvPr/>
          </p:nvSpPr>
          <p:spPr>
            <a:xfrm>
              <a:off x="1311054" y="5444954"/>
              <a:ext cx="2568050" cy="164676"/>
            </a:xfrm>
            <a:prstGeom prst="rect">
              <a:avLst/>
            </a:prstGeom>
            <a:solidFill>
              <a:srgbClr val="1CABE2">
                <a:alpha val="100000"/>
              </a:srgbClr>
            </a:solidFill>
          </p:spPr>
          <p:txBody>
            <a:bodyPr/>
            <a:lstStyle/>
            <a:p/>
          </p:txBody>
        </p:sp>
        <p:sp>
          <p:nvSpPr>
            <p:cNvPr id="159" name="rc159"/>
            <p:cNvSpPr/>
            <p:nvPr/>
          </p:nvSpPr>
          <p:spPr>
            <a:xfrm>
              <a:off x="1311054" y="5239108"/>
              <a:ext cx="2594676" cy="164676"/>
            </a:xfrm>
            <a:prstGeom prst="rect">
              <a:avLst/>
            </a:prstGeom>
            <a:solidFill>
              <a:srgbClr val="1CABE2">
                <a:alpha val="100000"/>
              </a:srgbClr>
            </a:solidFill>
          </p:spPr>
          <p:txBody>
            <a:bodyPr/>
            <a:lstStyle/>
            <a:p/>
          </p:txBody>
        </p:sp>
        <p:sp>
          <p:nvSpPr>
            <p:cNvPr id="160" name="rc160"/>
            <p:cNvSpPr/>
            <p:nvPr/>
          </p:nvSpPr>
          <p:spPr>
            <a:xfrm>
              <a:off x="5247874" y="5650800"/>
              <a:ext cx="2952569" cy="164676"/>
            </a:xfrm>
            <a:prstGeom prst="rect">
              <a:avLst/>
            </a:prstGeom>
            <a:solidFill>
              <a:srgbClr val="B3B3B3">
                <a:alpha val="100000"/>
              </a:srgbClr>
            </a:solidFill>
          </p:spPr>
          <p:txBody>
            <a:bodyPr/>
            <a:lstStyle/>
            <a:p/>
          </p:txBody>
        </p:sp>
        <p:sp>
          <p:nvSpPr>
            <p:cNvPr id="161" name="rc161"/>
            <p:cNvSpPr/>
            <p:nvPr/>
          </p:nvSpPr>
          <p:spPr>
            <a:xfrm>
              <a:off x="3879104" y="5444954"/>
              <a:ext cx="2568234" cy="164676"/>
            </a:xfrm>
            <a:prstGeom prst="rect">
              <a:avLst/>
            </a:prstGeom>
            <a:solidFill>
              <a:srgbClr val="B3B3B3">
                <a:alpha val="100000"/>
              </a:srgbClr>
            </a:solidFill>
          </p:spPr>
          <p:txBody>
            <a:bodyPr/>
            <a:lstStyle/>
            <a:p/>
          </p:txBody>
        </p:sp>
        <p:sp>
          <p:nvSpPr>
            <p:cNvPr id="162" name="rc162"/>
            <p:cNvSpPr/>
            <p:nvPr/>
          </p:nvSpPr>
          <p:spPr>
            <a:xfrm>
              <a:off x="3905731" y="5239108"/>
              <a:ext cx="2594493" cy="164676"/>
            </a:xfrm>
            <a:prstGeom prst="rect">
              <a:avLst/>
            </a:prstGeom>
            <a:solidFill>
              <a:srgbClr val="B3B3B3">
                <a:alpha val="100000"/>
              </a:srgbClr>
            </a:solidFill>
          </p:spPr>
          <p:txBody>
            <a:bodyPr/>
            <a:lstStyle/>
            <a:p/>
          </p:txBody>
        </p:sp>
        <p:sp>
          <p:nvSpPr>
            <p:cNvPr id="163" name="tx163"/>
            <p:cNvSpPr/>
            <p:nvPr/>
          </p:nvSpPr>
          <p:spPr>
            <a:xfrm>
              <a:off x="831297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64" name="tx164"/>
            <p:cNvSpPr/>
            <p:nvPr/>
          </p:nvSpPr>
          <p:spPr>
            <a:xfrm>
              <a:off x="6511648" y="548415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65" name="tx165"/>
            <p:cNvSpPr/>
            <p:nvPr/>
          </p:nvSpPr>
          <p:spPr>
            <a:xfrm>
              <a:off x="661275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66" name="tx166"/>
            <p:cNvSpPr/>
            <p:nvPr/>
          </p:nvSpPr>
          <p:spPr>
            <a:xfrm>
              <a:off x="3166937"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67" name="tx167"/>
            <p:cNvSpPr/>
            <p:nvPr/>
          </p:nvSpPr>
          <p:spPr>
            <a:xfrm>
              <a:off x="2530770" y="548556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8" name="tx168"/>
            <p:cNvSpPr/>
            <p:nvPr/>
          </p:nvSpPr>
          <p:spPr>
            <a:xfrm>
              <a:off x="2495866"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69" name="tx169"/>
            <p:cNvSpPr/>
            <p:nvPr/>
          </p:nvSpPr>
          <p:spPr>
            <a:xfrm>
              <a:off x="661163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70" name="tx170"/>
            <p:cNvSpPr/>
            <p:nvPr/>
          </p:nvSpPr>
          <p:spPr>
            <a:xfrm>
              <a:off x="5098912" y="548556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1" name="tx171"/>
            <p:cNvSpPr/>
            <p:nvPr/>
          </p:nvSpPr>
          <p:spPr>
            <a:xfrm>
              <a:off x="509045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72" name="tx172"/>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02305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485934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6695638"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Togo.
In 2024, DTP1 coverage in Togo remained constant 95%. The number of children missing out on any DTP vaccination (zero-dose children) remained constant at from 14,000 in 2023 to 14,000 in 2024.
DTP3 coverage remained constant 90% in 2024, leaving 28,000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971388"/>
            </a:xfrm>
            <a:custGeom>
              <a:avLst/>
              <a:pathLst>
                <a:path w="3397293" h="971388">
                  <a:moveTo>
                    <a:pt x="0" y="485694"/>
                  </a:moveTo>
                  <a:lnTo>
                    <a:pt x="141553" y="971388"/>
                  </a:lnTo>
                  <a:lnTo>
                    <a:pt x="283107" y="628545"/>
                  </a:lnTo>
                  <a:lnTo>
                    <a:pt x="424661" y="399983"/>
                  </a:lnTo>
                  <a:lnTo>
                    <a:pt x="566215" y="399983"/>
                  </a:lnTo>
                  <a:lnTo>
                    <a:pt x="707769" y="171421"/>
                  </a:lnTo>
                  <a:lnTo>
                    <a:pt x="849323" y="171421"/>
                  </a:lnTo>
                  <a:lnTo>
                    <a:pt x="990877" y="85710"/>
                  </a:lnTo>
                  <a:lnTo>
                    <a:pt x="1132431" y="142851"/>
                  </a:lnTo>
                  <a:lnTo>
                    <a:pt x="1273984" y="114281"/>
                  </a:lnTo>
                  <a:lnTo>
                    <a:pt x="1415538" y="0"/>
                  </a:lnTo>
                  <a:lnTo>
                    <a:pt x="1557092" y="85710"/>
                  </a:lnTo>
                  <a:lnTo>
                    <a:pt x="1698646" y="85710"/>
                  </a:lnTo>
                  <a:lnTo>
                    <a:pt x="1840200" y="85710"/>
                  </a:lnTo>
                  <a:lnTo>
                    <a:pt x="1981754" y="228562"/>
                  </a:lnTo>
                  <a:lnTo>
                    <a:pt x="2123308" y="257132"/>
                  </a:lnTo>
                  <a:lnTo>
                    <a:pt x="2264862" y="228562"/>
                  </a:lnTo>
                  <a:lnTo>
                    <a:pt x="2406416" y="228562"/>
                  </a:lnTo>
                  <a:lnTo>
                    <a:pt x="2547969" y="228562"/>
                  </a:lnTo>
                  <a:lnTo>
                    <a:pt x="2689523" y="142851"/>
                  </a:lnTo>
                  <a:lnTo>
                    <a:pt x="2831077" y="257132"/>
                  </a:lnTo>
                  <a:lnTo>
                    <a:pt x="2972631" y="199991"/>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971388"/>
            </a:xfrm>
            <a:custGeom>
              <a:avLst/>
              <a:pathLst>
                <a:path w="3397293" h="971388">
                  <a:moveTo>
                    <a:pt x="0" y="485694"/>
                  </a:moveTo>
                  <a:lnTo>
                    <a:pt x="141553" y="971388"/>
                  </a:lnTo>
                  <a:lnTo>
                    <a:pt x="283107" y="628545"/>
                  </a:lnTo>
                  <a:lnTo>
                    <a:pt x="424661" y="399983"/>
                  </a:lnTo>
                  <a:lnTo>
                    <a:pt x="566215" y="399983"/>
                  </a:lnTo>
                  <a:lnTo>
                    <a:pt x="707769" y="171421"/>
                  </a:lnTo>
                  <a:lnTo>
                    <a:pt x="849323" y="171421"/>
                  </a:lnTo>
                  <a:lnTo>
                    <a:pt x="990877" y="85710"/>
                  </a:lnTo>
                  <a:lnTo>
                    <a:pt x="1132431" y="142851"/>
                  </a:lnTo>
                  <a:lnTo>
                    <a:pt x="1273984" y="114281"/>
                  </a:lnTo>
                  <a:lnTo>
                    <a:pt x="1415538" y="0"/>
                  </a:lnTo>
                  <a:lnTo>
                    <a:pt x="1557092" y="85710"/>
                  </a:lnTo>
                  <a:lnTo>
                    <a:pt x="1698646" y="85710"/>
                  </a:lnTo>
                  <a:lnTo>
                    <a:pt x="1840200" y="85710"/>
                  </a:lnTo>
                  <a:lnTo>
                    <a:pt x="1981754" y="228562"/>
                  </a:lnTo>
                  <a:lnTo>
                    <a:pt x="2123308" y="257132"/>
                  </a:lnTo>
                  <a:lnTo>
                    <a:pt x="2264862" y="228562"/>
                  </a:lnTo>
                  <a:lnTo>
                    <a:pt x="2406416" y="228562"/>
                  </a:lnTo>
                  <a:lnTo>
                    <a:pt x="2547969" y="228562"/>
                  </a:lnTo>
                  <a:lnTo>
                    <a:pt x="2689523" y="142851"/>
                  </a:lnTo>
                  <a:lnTo>
                    <a:pt x="2831077" y="257132"/>
                  </a:lnTo>
                  <a:lnTo>
                    <a:pt x="2972631" y="199991"/>
                  </a:lnTo>
                  <a:lnTo>
                    <a:pt x="3114185" y="199991"/>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971388"/>
            </a:xfrm>
            <a:custGeom>
              <a:avLst/>
              <a:pathLst>
                <a:path w="3397293" h="971388">
                  <a:moveTo>
                    <a:pt x="0" y="485694"/>
                  </a:moveTo>
                  <a:lnTo>
                    <a:pt x="141553" y="971388"/>
                  </a:lnTo>
                  <a:lnTo>
                    <a:pt x="283107" y="628545"/>
                  </a:lnTo>
                  <a:lnTo>
                    <a:pt x="424661" y="399983"/>
                  </a:lnTo>
                  <a:lnTo>
                    <a:pt x="566215" y="399983"/>
                  </a:lnTo>
                  <a:lnTo>
                    <a:pt x="707769" y="171421"/>
                  </a:lnTo>
                  <a:lnTo>
                    <a:pt x="849323" y="171421"/>
                  </a:lnTo>
                  <a:lnTo>
                    <a:pt x="990877" y="85710"/>
                  </a:lnTo>
                  <a:lnTo>
                    <a:pt x="1132431" y="142851"/>
                  </a:lnTo>
                  <a:lnTo>
                    <a:pt x="1273984" y="114281"/>
                  </a:lnTo>
                  <a:lnTo>
                    <a:pt x="1415538" y="0"/>
                  </a:lnTo>
                  <a:lnTo>
                    <a:pt x="1557092" y="85710"/>
                  </a:lnTo>
                  <a:lnTo>
                    <a:pt x="1698646" y="85710"/>
                  </a:lnTo>
                  <a:lnTo>
                    <a:pt x="1840200" y="85710"/>
                  </a:lnTo>
                  <a:lnTo>
                    <a:pt x="1981754" y="228562"/>
                  </a:lnTo>
                  <a:lnTo>
                    <a:pt x="2123308" y="257132"/>
                  </a:lnTo>
                  <a:lnTo>
                    <a:pt x="2264862" y="228562"/>
                  </a:lnTo>
                  <a:lnTo>
                    <a:pt x="2406416" y="228562"/>
                  </a:lnTo>
                  <a:lnTo>
                    <a:pt x="2547969" y="228562"/>
                  </a:lnTo>
                  <a:lnTo>
                    <a:pt x="2689523" y="142851"/>
                  </a:lnTo>
                  <a:lnTo>
                    <a:pt x="2831077" y="257132"/>
                  </a:lnTo>
                  <a:lnTo>
                    <a:pt x="2972631" y="199991"/>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7421" y="472419"/>
              <a:ext cx="230438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Togo, 2000-2024</a:t>
              </a:r>
            </a:p>
          </p:txBody>
        </p:sp>
        <p:sp>
          <p:nvSpPr>
            <p:cNvPr id="63" name="pl63"/>
            <p:cNvSpPr/>
            <p:nvPr/>
          </p:nvSpPr>
          <p:spPr>
            <a:xfrm>
              <a:off x="5267799" y="35928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9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74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37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519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1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883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2065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47474"/>
              <a:ext cx="3397293" cy="2318086"/>
            </a:xfrm>
            <a:custGeom>
              <a:avLst/>
              <a:pathLst>
                <a:path w="3397293" h="2318086">
                  <a:moveTo>
                    <a:pt x="0" y="1159043"/>
                  </a:moveTo>
                  <a:lnTo>
                    <a:pt x="141553" y="2318086"/>
                  </a:lnTo>
                  <a:lnTo>
                    <a:pt x="283107" y="1499938"/>
                  </a:lnTo>
                  <a:lnTo>
                    <a:pt x="424661" y="954506"/>
                  </a:lnTo>
                  <a:lnTo>
                    <a:pt x="566215" y="954506"/>
                  </a:lnTo>
                  <a:lnTo>
                    <a:pt x="707769" y="409074"/>
                  </a:lnTo>
                  <a:lnTo>
                    <a:pt x="849323" y="409074"/>
                  </a:lnTo>
                  <a:lnTo>
                    <a:pt x="990877" y="204537"/>
                  </a:lnTo>
                  <a:lnTo>
                    <a:pt x="1132431" y="340895"/>
                  </a:lnTo>
                  <a:lnTo>
                    <a:pt x="1273984" y="272716"/>
                  </a:lnTo>
                  <a:lnTo>
                    <a:pt x="1415538" y="0"/>
                  </a:lnTo>
                  <a:lnTo>
                    <a:pt x="1557092" y="204537"/>
                  </a:lnTo>
                  <a:lnTo>
                    <a:pt x="1698646" y="204537"/>
                  </a:lnTo>
                  <a:lnTo>
                    <a:pt x="1840200" y="204537"/>
                  </a:lnTo>
                  <a:lnTo>
                    <a:pt x="1981754" y="545432"/>
                  </a:lnTo>
                  <a:lnTo>
                    <a:pt x="2123308" y="613611"/>
                  </a:lnTo>
                  <a:lnTo>
                    <a:pt x="2264862" y="545432"/>
                  </a:lnTo>
                  <a:lnTo>
                    <a:pt x="2406416" y="545432"/>
                  </a:lnTo>
                  <a:lnTo>
                    <a:pt x="2547969" y="545432"/>
                  </a:lnTo>
                  <a:lnTo>
                    <a:pt x="2689523" y="340895"/>
                  </a:lnTo>
                  <a:lnTo>
                    <a:pt x="2831077" y="613611"/>
                  </a:lnTo>
                  <a:lnTo>
                    <a:pt x="2972631" y="477253"/>
                  </a:lnTo>
                  <a:lnTo>
                    <a:pt x="3114185" y="477253"/>
                  </a:lnTo>
                  <a:lnTo>
                    <a:pt x="3255739" y="136358"/>
                  </a:lnTo>
                  <a:lnTo>
                    <a:pt x="3397293" y="136358"/>
                  </a:lnTo>
                </a:path>
              </a:pathLst>
            </a:custGeom>
            <a:ln w="27101" cap="flat">
              <a:solidFill>
                <a:srgbClr val="0058AB">
                  <a:alpha val="100000"/>
                </a:srgbClr>
              </a:solidFill>
              <a:prstDash val="solid"/>
              <a:round/>
            </a:ln>
          </p:spPr>
          <p:txBody>
            <a:bodyPr/>
            <a:lstStyle/>
            <a:p/>
          </p:txBody>
        </p:sp>
        <p:sp>
          <p:nvSpPr>
            <p:cNvPr id="81" name="pl81"/>
            <p:cNvSpPr/>
            <p:nvPr/>
          </p:nvSpPr>
          <p:spPr>
            <a:xfrm>
              <a:off x="5437664" y="1888369"/>
              <a:ext cx="3397293" cy="545432"/>
            </a:xfrm>
            <a:custGeom>
              <a:avLst/>
              <a:pathLst>
                <a:path w="3397293" h="545432">
                  <a:moveTo>
                    <a:pt x="0" y="545432"/>
                  </a:moveTo>
                  <a:lnTo>
                    <a:pt x="141553" y="477253"/>
                  </a:lnTo>
                  <a:lnTo>
                    <a:pt x="283107" y="477253"/>
                  </a:lnTo>
                  <a:lnTo>
                    <a:pt x="424661" y="409074"/>
                  </a:lnTo>
                  <a:lnTo>
                    <a:pt x="566215" y="340895"/>
                  </a:lnTo>
                  <a:lnTo>
                    <a:pt x="707769" y="272716"/>
                  </a:lnTo>
                  <a:lnTo>
                    <a:pt x="849323" y="204537"/>
                  </a:lnTo>
                  <a:lnTo>
                    <a:pt x="990877" y="204537"/>
                  </a:lnTo>
                  <a:lnTo>
                    <a:pt x="1132431" y="136358"/>
                  </a:lnTo>
                  <a:lnTo>
                    <a:pt x="1273984" y="68179"/>
                  </a:lnTo>
                  <a:lnTo>
                    <a:pt x="1415538" y="68179"/>
                  </a:lnTo>
                  <a:lnTo>
                    <a:pt x="1557092" y="68179"/>
                  </a:lnTo>
                  <a:lnTo>
                    <a:pt x="1698646" y="68179"/>
                  </a:lnTo>
                  <a:lnTo>
                    <a:pt x="1840200" y="68179"/>
                  </a:lnTo>
                  <a:lnTo>
                    <a:pt x="1981754" y="68179"/>
                  </a:lnTo>
                  <a:lnTo>
                    <a:pt x="2123308" y="68179"/>
                  </a:lnTo>
                  <a:lnTo>
                    <a:pt x="2264862" y="0"/>
                  </a:lnTo>
                  <a:lnTo>
                    <a:pt x="2406416" y="0"/>
                  </a:lnTo>
                  <a:lnTo>
                    <a:pt x="2547969" y="0"/>
                  </a:lnTo>
                  <a:lnTo>
                    <a:pt x="2689523" y="0"/>
                  </a:lnTo>
                  <a:lnTo>
                    <a:pt x="2831077" y="136358"/>
                  </a:lnTo>
                  <a:lnTo>
                    <a:pt x="2972631" y="204537"/>
                  </a:lnTo>
                  <a:lnTo>
                    <a:pt x="3114185" y="68179"/>
                  </a:lnTo>
                  <a:lnTo>
                    <a:pt x="3255739" y="68179"/>
                  </a:lnTo>
                  <a:lnTo>
                    <a:pt x="3397293" y="6817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820190"/>
              <a:ext cx="3397293" cy="1636296"/>
            </a:xfrm>
            <a:custGeom>
              <a:avLst/>
              <a:pathLst>
                <a:path w="3397293" h="1636296">
                  <a:moveTo>
                    <a:pt x="0" y="1636296"/>
                  </a:moveTo>
                  <a:lnTo>
                    <a:pt x="141553" y="1636296"/>
                  </a:lnTo>
                  <a:lnTo>
                    <a:pt x="283107" y="1568117"/>
                  </a:lnTo>
                  <a:lnTo>
                    <a:pt x="424661" y="1431759"/>
                  </a:lnTo>
                  <a:lnTo>
                    <a:pt x="566215" y="1227222"/>
                  </a:lnTo>
                  <a:lnTo>
                    <a:pt x="707769" y="1022685"/>
                  </a:lnTo>
                  <a:lnTo>
                    <a:pt x="849323" y="886327"/>
                  </a:lnTo>
                  <a:lnTo>
                    <a:pt x="990877" y="749969"/>
                  </a:lnTo>
                  <a:lnTo>
                    <a:pt x="1132431" y="409074"/>
                  </a:lnTo>
                  <a:lnTo>
                    <a:pt x="1273984" y="136358"/>
                  </a:lnTo>
                  <a:lnTo>
                    <a:pt x="1415538" y="545432"/>
                  </a:lnTo>
                  <a:lnTo>
                    <a:pt x="1557092" y="681790"/>
                  </a:lnTo>
                  <a:lnTo>
                    <a:pt x="1698646" y="954506"/>
                  </a:lnTo>
                  <a:lnTo>
                    <a:pt x="1840200" y="1022685"/>
                  </a:lnTo>
                  <a:lnTo>
                    <a:pt x="1981754" y="749969"/>
                  </a:lnTo>
                  <a:lnTo>
                    <a:pt x="2123308" y="681790"/>
                  </a:lnTo>
                  <a:lnTo>
                    <a:pt x="2264862" y="340895"/>
                  </a:lnTo>
                  <a:lnTo>
                    <a:pt x="2406416" y="272716"/>
                  </a:lnTo>
                  <a:lnTo>
                    <a:pt x="2547969" y="204537"/>
                  </a:lnTo>
                  <a:lnTo>
                    <a:pt x="2689523" y="68179"/>
                  </a:lnTo>
                  <a:lnTo>
                    <a:pt x="2831077" y="204537"/>
                  </a:lnTo>
                  <a:lnTo>
                    <a:pt x="2972631" y="272716"/>
                  </a:lnTo>
                  <a:lnTo>
                    <a:pt x="3114185" y="272716"/>
                  </a:lnTo>
                  <a:lnTo>
                    <a:pt x="3255739" y="68179"/>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8883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47474"/>
              <a:ext cx="3397293" cy="2318086"/>
            </a:xfrm>
            <a:custGeom>
              <a:avLst/>
              <a:pathLst>
                <a:path w="3397293" h="2318086">
                  <a:moveTo>
                    <a:pt x="0" y="1159043"/>
                  </a:moveTo>
                  <a:lnTo>
                    <a:pt x="141553" y="2318086"/>
                  </a:lnTo>
                  <a:lnTo>
                    <a:pt x="283107" y="1499938"/>
                  </a:lnTo>
                  <a:lnTo>
                    <a:pt x="424661" y="954506"/>
                  </a:lnTo>
                  <a:lnTo>
                    <a:pt x="566215" y="954506"/>
                  </a:lnTo>
                  <a:lnTo>
                    <a:pt x="707769" y="409074"/>
                  </a:lnTo>
                  <a:lnTo>
                    <a:pt x="849323" y="409074"/>
                  </a:lnTo>
                  <a:lnTo>
                    <a:pt x="990877" y="204537"/>
                  </a:lnTo>
                  <a:lnTo>
                    <a:pt x="1132431" y="340895"/>
                  </a:lnTo>
                  <a:lnTo>
                    <a:pt x="1273984" y="272716"/>
                  </a:lnTo>
                  <a:lnTo>
                    <a:pt x="1415538" y="0"/>
                  </a:lnTo>
                  <a:lnTo>
                    <a:pt x="1557092" y="204537"/>
                  </a:lnTo>
                  <a:lnTo>
                    <a:pt x="1698646" y="204537"/>
                  </a:lnTo>
                  <a:lnTo>
                    <a:pt x="1840200" y="204537"/>
                  </a:lnTo>
                  <a:lnTo>
                    <a:pt x="1981754" y="545432"/>
                  </a:lnTo>
                  <a:lnTo>
                    <a:pt x="2123308" y="613611"/>
                  </a:lnTo>
                  <a:lnTo>
                    <a:pt x="2264862" y="545432"/>
                  </a:lnTo>
                  <a:lnTo>
                    <a:pt x="2406416" y="545432"/>
                  </a:lnTo>
                  <a:lnTo>
                    <a:pt x="2547969" y="545432"/>
                  </a:lnTo>
                  <a:lnTo>
                    <a:pt x="2689523" y="340895"/>
                  </a:lnTo>
                  <a:lnTo>
                    <a:pt x="2831077" y="613611"/>
                  </a:lnTo>
                  <a:lnTo>
                    <a:pt x="2972631" y="477253"/>
                  </a:lnTo>
                  <a:lnTo>
                    <a:pt x="3114185" y="477253"/>
                  </a:lnTo>
                  <a:lnTo>
                    <a:pt x="3255739" y="136358"/>
                  </a:lnTo>
                  <a:lnTo>
                    <a:pt x="3397293" y="13635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74746"/>
              <a:ext cx="0" cy="1131771"/>
            </a:xfrm>
            <a:custGeom>
              <a:avLst/>
              <a:pathLst>
                <a:path w="0" h="1131771">
                  <a:moveTo>
                    <a:pt x="0" y="11317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74746"/>
              <a:ext cx="0" cy="381802"/>
            </a:xfrm>
            <a:custGeom>
              <a:avLst/>
              <a:pathLst>
                <a:path w="0" h="381802">
                  <a:moveTo>
                    <a:pt x="0" y="3818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47474"/>
              <a:ext cx="0" cy="27271"/>
            </a:xfrm>
            <a:custGeom>
              <a:avLst/>
              <a:pathLst>
                <a:path w="0" h="27271">
                  <a:moveTo>
                    <a:pt x="0" y="0"/>
                  </a:moveTo>
                  <a:lnTo>
                    <a:pt x="0" y="27271"/>
                  </a:lnTo>
                </a:path>
              </a:pathLst>
            </a:custGeom>
            <a:ln w="13550" cap="flat">
              <a:solidFill>
                <a:srgbClr val="0058AB">
                  <a:alpha val="100000"/>
                </a:srgbClr>
              </a:solidFill>
              <a:prstDash val="dot"/>
              <a:round/>
            </a:ln>
          </p:spPr>
          <p:txBody>
            <a:bodyPr/>
            <a:lstStyle/>
            <a:p/>
          </p:txBody>
        </p:sp>
        <p:sp>
          <p:nvSpPr>
            <p:cNvPr id="88" name="pl88"/>
            <p:cNvSpPr/>
            <p:nvPr/>
          </p:nvSpPr>
          <p:spPr>
            <a:xfrm>
              <a:off x="7560972" y="1574746"/>
              <a:ext cx="0" cy="586339"/>
            </a:xfrm>
            <a:custGeom>
              <a:avLst/>
              <a:pathLst>
                <a:path w="0" h="586339">
                  <a:moveTo>
                    <a:pt x="0" y="5863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74746"/>
              <a:ext cx="0" cy="313623"/>
            </a:xfrm>
            <a:custGeom>
              <a:avLst/>
              <a:pathLst>
                <a:path w="0" h="313623">
                  <a:moveTo>
                    <a:pt x="0" y="3136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74746"/>
              <a:ext cx="0" cy="109086"/>
            </a:xfrm>
            <a:custGeom>
              <a:avLst/>
              <a:pathLst>
                <a:path w="0" h="109086">
                  <a:moveTo>
                    <a:pt x="0" y="1090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74746"/>
              <a:ext cx="0" cy="109086"/>
            </a:xfrm>
            <a:custGeom>
              <a:avLst/>
              <a:pathLst>
                <a:path w="0" h="109086">
                  <a:moveTo>
                    <a:pt x="0" y="1090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47474"/>
              <a:ext cx="3397293" cy="2318086"/>
            </a:xfrm>
            <a:custGeom>
              <a:avLst/>
              <a:pathLst>
                <a:path w="3397293" h="2318086">
                  <a:moveTo>
                    <a:pt x="0" y="1159043"/>
                  </a:moveTo>
                  <a:lnTo>
                    <a:pt x="141553" y="2318086"/>
                  </a:lnTo>
                  <a:lnTo>
                    <a:pt x="283107" y="1499938"/>
                  </a:lnTo>
                  <a:lnTo>
                    <a:pt x="424661" y="954506"/>
                  </a:lnTo>
                  <a:lnTo>
                    <a:pt x="566215" y="954506"/>
                  </a:lnTo>
                  <a:lnTo>
                    <a:pt x="707769" y="409074"/>
                  </a:lnTo>
                  <a:lnTo>
                    <a:pt x="849323" y="409074"/>
                  </a:lnTo>
                  <a:lnTo>
                    <a:pt x="990877" y="204537"/>
                  </a:lnTo>
                  <a:lnTo>
                    <a:pt x="1132431" y="340895"/>
                  </a:lnTo>
                  <a:lnTo>
                    <a:pt x="1273984" y="272716"/>
                  </a:lnTo>
                  <a:lnTo>
                    <a:pt x="1415538" y="0"/>
                  </a:lnTo>
                  <a:lnTo>
                    <a:pt x="1557092" y="204537"/>
                  </a:lnTo>
                  <a:lnTo>
                    <a:pt x="1698646" y="204537"/>
                  </a:lnTo>
                  <a:lnTo>
                    <a:pt x="1840200" y="204537"/>
                  </a:lnTo>
                  <a:lnTo>
                    <a:pt x="1981754" y="545432"/>
                  </a:lnTo>
                  <a:lnTo>
                    <a:pt x="2123308" y="613611"/>
                  </a:lnTo>
                  <a:lnTo>
                    <a:pt x="2264862" y="545432"/>
                  </a:lnTo>
                  <a:lnTo>
                    <a:pt x="2406416" y="545432"/>
                  </a:lnTo>
                  <a:lnTo>
                    <a:pt x="2547969" y="545432"/>
                  </a:lnTo>
                  <a:lnTo>
                    <a:pt x="2689523" y="340895"/>
                  </a:lnTo>
                  <a:lnTo>
                    <a:pt x="2831077" y="613611"/>
                  </a:lnTo>
                  <a:lnTo>
                    <a:pt x="2972631" y="477253"/>
                  </a:lnTo>
                  <a:lnTo>
                    <a:pt x="3114185" y="477253"/>
                  </a:lnTo>
                  <a:lnTo>
                    <a:pt x="3255739" y="136358"/>
                  </a:lnTo>
                  <a:lnTo>
                    <a:pt x="3397293" y="136358"/>
                  </a:lnTo>
                </a:path>
              </a:pathLst>
            </a:custGeom>
            <a:ln w="27101" cap="flat">
              <a:solidFill>
                <a:srgbClr val="0058AB">
                  <a:alpha val="100000"/>
                </a:srgbClr>
              </a:solidFill>
              <a:prstDash val="solid"/>
              <a:round/>
            </a:ln>
          </p:spPr>
          <p:txBody>
            <a:bodyPr/>
            <a:lstStyle/>
            <a:p/>
          </p:txBody>
        </p:sp>
        <p:sp>
          <p:nvSpPr>
            <p:cNvPr id="93" name="tx93"/>
            <p:cNvSpPr/>
            <p:nvPr/>
          </p:nvSpPr>
          <p:spPr>
            <a:xfrm>
              <a:off x="5359324" y="150835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97238" y="15083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5084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12777" y="15086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097042" y="1507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5069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15069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7810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815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998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5180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8362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1544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576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200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7676"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0" name="tx120"/>
            <p:cNvSpPr/>
            <p:nvPr/>
          </p:nvSpPr>
          <p:spPr>
            <a:xfrm>
              <a:off x="70247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8718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70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784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860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29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0010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247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22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397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1473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4775973" cy="149993"/>
            </a:xfrm>
            <a:prstGeom prst="rect">
              <a:avLst/>
            </a:prstGeom>
            <a:solidFill>
              <a:srgbClr val="1CABE2">
                <a:alpha val="80000"/>
              </a:srgbClr>
            </a:solidFill>
          </p:spPr>
          <p:txBody>
            <a:bodyPr/>
            <a:lstStyle/>
            <a:p/>
          </p:txBody>
        </p:sp>
        <p:sp>
          <p:nvSpPr>
            <p:cNvPr id="138" name="rc138"/>
            <p:cNvSpPr/>
            <p:nvPr/>
          </p:nvSpPr>
          <p:spPr>
            <a:xfrm>
              <a:off x="1317178" y="5450161"/>
              <a:ext cx="4825491"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7512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43049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60124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772002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Togo (95%) was 6 percentage points higher than the global average (89%) and 14 percentage points higher than the average across all WCAR countries (81%).
National DTP1 coverage was 3 percentage points higher than in 2019 (92%).
This equates to 14,000 zero-dose children in 2024 compared to 21,000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Togo ranked number 19 out of 24 countries for lowest DTP1 coverage (based on tied ranks).
Togo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F26A21">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Togo ranked number 15 out of 24 countries with 27,000 zero-dose children.
In 2024, Togo ranked number 19 out of 24 countries with 14,000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421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754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086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587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9204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253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938363"/>
              <a:ext cx="203168" cy="687171"/>
            </a:xfrm>
            <a:prstGeom prst="rect">
              <a:avLst/>
            </a:prstGeom>
            <a:solidFill>
              <a:srgbClr val="80BD41">
                <a:alpha val="100000"/>
              </a:srgbClr>
            </a:solidFill>
          </p:spPr>
          <p:txBody>
            <a:bodyPr/>
            <a:lstStyle/>
            <a:p/>
          </p:txBody>
        </p:sp>
        <p:sp>
          <p:nvSpPr>
            <p:cNvPr id="25" name="rc25"/>
            <p:cNvSpPr/>
            <p:nvPr/>
          </p:nvSpPr>
          <p:spPr>
            <a:xfrm>
              <a:off x="1332670" y="3551826"/>
              <a:ext cx="203168" cy="214739"/>
            </a:xfrm>
            <a:prstGeom prst="rect">
              <a:avLst/>
            </a:prstGeom>
            <a:solidFill>
              <a:srgbClr val="0058AB">
                <a:alpha val="100000"/>
              </a:srgbClr>
            </a:solidFill>
          </p:spPr>
          <p:txBody>
            <a:bodyPr/>
            <a:lstStyle/>
            <a:p/>
          </p:txBody>
        </p:sp>
        <p:sp>
          <p:nvSpPr>
            <p:cNvPr id="26" name="rc26"/>
            <p:cNvSpPr/>
            <p:nvPr/>
          </p:nvSpPr>
          <p:spPr>
            <a:xfrm>
              <a:off x="1332670" y="3766566"/>
              <a:ext cx="203168" cy="171797"/>
            </a:xfrm>
            <a:prstGeom prst="rect">
              <a:avLst/>
            </a:prstGeom>
            <a:solidFill>
              <a:srgbClr val="1CABE2">
                <a:alpha val="100000"/>
              </a:srgbClr>
            </a:solidFill>
          </p:spPr>
          <p:txBody>
            <a:bodyPr/>
            <a:lstStyle/>
            <a:p/>
          </p:txBody>
        </p:sp>
        <p:sp>
          <p:nvSpPr>
            <p:cNvPr id="27" name="rc27"/>
            <p:cNvSpPr/>
            <p:nvPr/>
          </p:nvSpPr>
          <p:spPr>
            <a:xfrm>
              <a:off x="1558413" y="4074458"/>
              <a:ext cx="203168" cy="551076"/>
            </a:xfrm>
            <a:prstGeom prst="rect">
              <a:avLst/>
            </a:prstGeom>
            <a:solidFill>
              <a:srgbClr val="80BD41">
                <a:alpha val="100000"/>
              </a:srgbClr>
            </a:solidFill>
          </p:spPr>
          <p:txBody>
            <a:bodyPr/>
            <a:lstStyle/>
            <a:p/>
          </p:txBody>
        </p:sp>
        <p:sp>
          <p:nvSpPr>
            <p:cNvPr id="28" name="rc28"/>
            <p:cNvSpPr/>
            <p:nvPr/>
          </p:nvSpPr>
          <p:spPr>
            <a:xfrm>
              <a:off x="1558413" y="3523387"/>
              <a:ext cx="203168" cy="407794"/>
            </a:xfrm>
            <a:prstGeom prst="rect">
              <a:avLst/>
            </a:prstGeom>
            <a:solidFill>
              <a:srgbClr val="0058AB">
                <a:alpha val="100000"/>
              </a:srgbClr>
            </a:solidFill>
          </p:spPr>
          <p:txBody>
            <a:bodyPr/>
            <a:lstStyle/>
            <a:p/>
          </p:txBody>
        </p:sp>
        <p:sp>
          <p:nvSpPr>
            <p:cNvPr id="29" name="rc29"/>
            <p:cNvSpPr/>
            <p:nvPr/>
          </p:nvSpPr>
          <p:spPr>
            <a:xfrm>
              <a:off x="1558413" y="3931182"/>
              <a:ext cx="203168" cy="143276"/>
            </a:xfrm>
            <a:prstGeom prst="rect">
              <a:avLst/>
            </a:prstGeom>
            <a:solidFill>
              <a:srgbClr val="1CABE2">
                <a:alpha val="100000"/>
              </a:srgbClr>
            </a:solidFill>
          </p:spPr>
          <p:txBody>
            <a:bodyPr/>
            <a:lstStyle/>
            <a:p/>
          </p:txBody>
        </p:sp>
        <p:sp>
          <p:nvSpPr>
            <p:cNvPr id="30" name="rc30"/>
            <p:cNvSpPr/>
            <p:nvPr/>
          </p:nvSpPr>
          <p:spPr>
            <a:xfrm>
              <a:off x="1784155" y="3960076"/>
              <a:ext cx="203168" cy="665458"/>
            </a:xfrm>
            <a:prstGeom prst="rect">
              <a:avLst/>
            </a:prstGeom>
            <a:solidFill>
              <a:srgbClr val="80BD41">
                <a:alpha val="100000"/>
              </a:srgbClr>
            </a:solidFill>
          </p:spPr>
          <p:txBody>
            <a:bodyPr/>
            <a:lstStyle/>
            <a:p/>
          </p:txBody>
        </p:sp>
        <p:sp>
          <p:nvSpPr>
            <p:cNvPr id="31" name="rc31"/>
            <p:cNvSpPr/>
            <p:nvPr/>
          </p:nvSpPr>
          <p:spPr>
            <a:xfrm>
              <a:off x="1784155" y="3497637"/>
              <a:ext cx="203168" cy="281973"/>
            </a:xfrm>
            <a:prstGeom prst="rect">
              <a:avLst/>
            </a:prstGeom>
            <a:solidFill>
              <a:srgbClr val="0058AB">
                <a:alpha val="100000"/>
              </a:srgbClr>
            </a:solidFill>
          </p:spPr>
          <p:txBody>
            <a:bodyPr/>
            <a:lstStyle/>
            <a:p/>
          </p:txBody>
        </p:sp>
        <p:sp>
          <p:nvSpPr>
            <p:cNvPr id="32" name="rc32"/>
            <p:cNvSpPr/>
            <p:nvPr/>
          </p:nvSpPr>
          <p:spPr>
            <a:xfrm>
              <a:off x="1784155" y="3779610"/>
              <a:ext cx="203168" cy="180466"/>
            </a:xfrm>
            <a:prstGeom prst="rect">
              <a:avLst/>
            </a:prstGeom>
            <a:solidFill>
              <a:srgbClr val="1CABE2">
                <a:alpha val="100000"/>
              </a:srgbClr>
            </a:solidFill>
          </p:spPr>
          <p:txBody>
            <a:bodyPr/>
            <a:lstStyle/>
            <a:p/>
          </p:txBody>
        </p:sp>
        <p:sp>
          <p:nvSpPr>
            <p:cNvPr id="33" name="rc33"/>
            <p:cNvSpPr/>
            <p:nvPr/>
          </p:nvSpPr>
          <p:spPr>
            <a:xfrm>
              <a:off x="2009898" y="3797228"/>
              <a:ext cx="203168" cy="828307"/>
            </a:xfrm>
            <a:prstGeom prst="rect">
              <a:avLst/>
            </a:prstGeom>
            <a:solidFill>
              <a:srgbClr val="80BD41">
                <a:alpha val="100000"/>
              </a:srgbClr>
            </a:solidFill>
          </p:spPr>
          <p:txBody>
            <a:bodyPr/>
            <a:lstStyle/>
            <a:p/>
          </p:txBody>
        </p:sp>
        <p:sp>
          <p:nvSpPr>
            <p:cNvPr id="34" name="rc34"/>
            <p:cNvSpPr/>
            <p:nvPr/>
          </p:nvSpPr>
          <p:spPr>
            <a:xfrm>
              <a:off x="2009898" y="3475107"/>
              <a:ext cx="203168" cy="195575"/>
            </a:xfrm>
            <a:prstGeom prst="rect">
              <a:avLst/>
            </a:prstGeom>
            <a:solidFill>
              <a:srgbClr val="0058AB">
                <a:alpha val="100000"/>
              </a:srgbClr>
            </a:solidFill>
          </p:spPr>
          <p:txBody>
            <a:bodyPr/>
            <a:lstStyle/>
            <a:p/>
          </p:txBody>
        </p:sp>
        <p:sp>
          <p:nvSpPr>
            <p:cNvPr id="35" name="rc35"/>
            <p:cNvSpPr/>
            <p:nvPr/>
          </p:nvSpPr>
          <p:spPr>
            <a:xfrm>
              <a:off x="2009898" y="3670683"/>
              <a:ext cx="203168" cy="126545"/>
            </a:xfrm>
            <a:prstGeom prst="rect">
              <a:avLst/>
            </a:prstGeom>
            <a:solidFill>
              <a:srgbClr val="1CABE2">
                <a:alpha val="100000"/>
              </a:srgbClr>
            </a:solidFill>
          </p:spPr>
          <p:txBody>
            <a:bodyPr/>
            <a:lstStyle/>
            <a:p/>
          </p:txBody>
        </p:sp>
        <p:sp>
          <p:nvSpPr>
            <p:cNvPr id="36" name="rc36"/>
            <p:cNvSpPr/>
            <p:nvPr/>
          </p:nvSpPr>
          <p:spPr>
            <a:xfrm>
              <a:off x="2235640" y="3795326"/>
              <a:ext cx="203168" cy="830209"/>
            </a:xfrm>
            <a:prstGeom prst="rect">
              <a:avLst/>
            </a:prstGeom>
            <a:solidFill>
              <a:srgbClr val="80BD41">
                <a:alpha val="100000"/>
              </a:srgbClr>
            </a:solidFill>
          </p:spPr>
          <p:txBody>
            <a:bodyPr/>
            <a:lstStyle/>
            <a:p/>
          </p:txBody>
        </p:sp>
        <p:sp>
          <p:nvSpPr>
            <p:cNvPr id="37" name="rc37"/>
            <p:cNvSpPr/>
            <p:nvPr/>
          </p:nvSpPr>
          <p:spPr>
            <a:xfrm>
              <a:off x="2235640" y="3456223"/>
              <a:ext cx="203168" cy="198784"/>
            </a:xfrm>
            <a:prstGeom prst="rect">
              <a:avLst/>
            </a:prstGeom>
            <a:solidFill>
              <a:srgbClr val="0058AB">
                <a:alpha val="100000"/>
              </a:srgbClr>
            </a:solidFill>
          </p:spPr>
          <p:txBody>
            <a:bodyPr/>
            <a:lstStyle/>
            <a:p/>
          </p:txBody>
        </p:sp>
        <p:sp>
          <p:nvSpPr>
            <p:cNvPr id="38" name="rc38"/>
            <p:cNvSpPr/>
            <p:nvPr/>
          </p:nvSpPr>
          <p:spPr>
            <a:xfrm>
              <a:off x="2235640" y="3655007"/>
              <a:ext cx="203168" cy="140318"/>
            </a:xfrm>
            <a:prstGeom prst="rect">
              <a:avLst/>
            </a:prstGeom>
            <a:solidFill>
              <a:srgbClr val="1CABE2">
                <a:alpha val="100000"/>
              </a:srgbClr>
            </a:solidFill>
          </p:spPr>
          <p:txBody>
            <a:bodyPr/>
            <a:lstStyle/>
            <a:p/>
          </p:txBody>
        </p:sp>
        <p:sp>
          <p:nvSpPr>
            <p:cNvPr id="39" name="rc39"/>
            <p:cNvSpPr/>
            <p:nvPr/>
          </p:nvSpPr>
          <p:spPr>
            <a:xfrm>
              <a:off x="2461382" y="3633020"/>
              <a:ext cx="203168" cy="992514"/>
            </a:xfrm>
            <a:prstGeom prst="rect">
              <a:avLst/>
            </a:prstGeom>
            <a:solidFill>
              <a:srgbClr val="80BD41">
                <a:alpha val="100000"/>
              </a:srgbClr>
            </a:solidFill>
          </p:spPr>
          <p:txBody>
            <a:bodyPr/>
            <a:lstStyle/>
            <a:p/>
          </p:txBody>
        </p:sp>
        <p:sp>
          <p:nvSpPr>
            <p:cNvPr id="40" name="rc40"/>
            <p:cNvSpPr/>
            <p:nvPr/>
          </p:nvSpPr>
          <p:spPr>
            <a:xfrm>
              <a:off x="2461382" y="3415148"/>
              <a:ext cx="203168" cy="108933"/>
            </a:xfrm>
            <a:prstGeom prst="rect">
              <a:avLst/>
            </a:prstGeom>
            <a:solidFill>
              <a:srgbClr val="0058AB">
                <a:alpha val="100000"/>
              </a:srgbClr>
            </a:solidFill>
          </p:spPr>
          <p:txBody>
            <a:bodyPr/>
            <a:lstStyle/>
            <a:p/>
          </p:txBody>
        </p:sp>
        <p:sp>
          <p:nvSpPr>
            <p:cNvPr id="41" name="rc41"/>
            <p:cNvSpPr/>
            <p:nvPr/>
          </p:nvSpPr>
          <p:spPr>
            <a:xfrm>
              <a:off x="2461382" y="3524081"/>
              <a:ext cx="203168" cy="108938"/>
            </a:xfrm>
            <a:prstGeom prst="rect">
              <a:avLst/>
            </a:prstGeom>
            <a:solidFill>
              <a:srgbClr val="1CABE2">
                <a:alpha val="100000"/>
              </a:srgbClr>
            </a:solidFill>
          </p:spPr>
          <p:txBody>
            <a:bodyPr/>
            <a:lstStyle/>
            <a:p/>
          </p:txBody>
        </p:sp>
        <p:sp>
          <p:nvSpPr>
            <p:cNvPr id="42" name="rc42"/>
            <p:cNvSpPr/>
            <p:nvPr/>
          </p:nvSpPr>
          <p:spPr>
            <a:xfrm>
              <a:off x="2687125" y="3572501"/>
              <a:ext cx="203168" cy="1053034"/>
            </a:xfrm>
            <a:prstGeom prst="rect">
              <a:avLst/>
            </a:prstGeom>
            <a:solidFill>
              <a:srgbClr val="80BD41">
                <a:alpha val="100000"/>
              </a:srgbClr>
            </a:solidFill>
          </p:spPr>
          <p:txBody>
            <a:bodyPr/>
            <a:lstStyle/>
            <a:p/>
          </p:txBody>
        </p:sp>
        <p:sp>
          <p:nvSpPr>
            <p:cNvPr id="43" name="rc43"/>
            <p:cNvSpPr/>
            <p:nvPr/>
          </p:nvSpPr>
          <p:spPr>
            <a:xfrm>
              <a:off x="2687125" y="3371920"/>
              <a:ext cx="203168" cy="112824"/>
            </a:xfrm>
            <a:prstGeom prst="rect">
              <a:avLst/>
            </a:prstGeom>
            <a:solidFill>
              <a:srgbClr val="0058AB">
                <a:alpha val="100000"/>
              </a:srgbClr>
            </a:solidFill>
          </p:spPr>
          <p:txBody>
            <a:bodyPr/>
            <a:lstStyle/>
            <a:p/>
          </p:txBody>
        </p:sp>
        <p:sp>
          <p:nvSpPr>
            <p:cNvPr id="44" name="rc44"/>
            <p:cNvSpPr/>
            <p:nvPr/>
          </p:nvSpPr>
          <p:spPr>
            <a:xfrm>
              <a:off x="2687125" y="3484744"/>
              <a:ext cx="203168" cy="87756"/>
            </a:xfrm>
            <a:prstGeom prst="rect">
              <a:avLst/>
            </a:prstGeom>
            <a:solidFill>
              <a:srgbClr val="1CABE2">
                <a:alpha val="100000"/>
              </a:srgbClr>
            </a:solidFill>
          </p:spPr>
          <p:txBody>
            <a:bodyPr/>
            <a:lstStyle/>
            <a:p/>
          </p:txBody>
        </p:sp>
        <p:sp>
          <p:nvSpPr>
            <p:cNvPr id="45" name="rc45"/>
            <p:cNvSpPr/>
            <p:nvPr/>
          </p:nvSpPr>
          <p:spPr>
            <a:xfrm>
              <a:off x="2912867" y="3556476"/>
              <a:ext cx="203168" cy="1069059"/>
            </a:xfrm>
            <a:prstGeom prst="rect">
              <a:avLst/>
            </a:prstGeom>
            <a:solidFill>
              <a:srgbClr val="80BD41">
                <a:alpha val="100000"/>
              </a:srgbClr>
            </a:solidFill>
          </p:spPr>
          <p:txBody>
            <a:bodyPr/>
            <a:lstStyle/>
            <a:p/>
          </p:txBody>
        </p:sp>
        <p:sp>
          <p:nvSpPr>
            <p:cNvPr id="46" name="rc46"/>
            <p:cNvSpPr/>
            <p:nvPr/>
          </p:nvSpPr>
          <p:spPr>
            <a:xfrm>
              <a:off x="2912867" y="3321803"/>
              <a:ext cx="203168" cy="78224"/>
            </a:xfrm>
            <a:prstGeom prst="rect">
              <a:avLst/>
            </a:prstGeom>
            <a:solidFill>
              <a:srgbClr val="0058AB">
                <a:alpha val="100000"/>
              </a:srgbClr>
            </a:solidFill>
          </p:spPr>
          <p:txBody>
            <a:bodyPr/>
            <a:lstStyle/>
            <a:p/>
          </p:txBody>
        </p:sp>
        <p:sp>
          <p:nvSpPr>
            <p:cNvPr id="47" name="rc47"/>
            <p:cNvSpPr/>
            <p:nvPr/>
          </p:nvSpPr>
          <p:spPr>
            <a:xfrm>
              <a:off x="2912867" y="3400027"/>
              <a:ext cx="203168" cy="156448"/>
            </a:xfrm>
            <a:prstGeom prst="rect">
              <a:avLst/>
            </a:prstGeom>
            <a:solidFill>
              <a:srgbClr val="1CABE2">
                <a:alpha val="100000"/>
              </a:srgbClr>
            </a:solidFill>
          </p:spPr>
          <p:txBody>
            <a:bodyPr/>
            <a:lstStyle/>
            <a:p/>
          </p:txBody>
        </p:sp>
        <p:sp>
          <p:nvSpPr>
            <p:cNvPr id="48" name="rc48"/>
            <p:cNvSpPr/>
            <p:nvPr/>
          </p:nvSpPr>
          <p:spPr>
            <a:xfrm>
              <a:off x="3138609" y="3539109"/>
              <a:ext cx="203168" cy="1086426"/>
            </a:xfrm>
            <a:prstGeom prst="rect">
              <a:avLst/>
            </a:prstGeom>
            <a:solidFill>
              <a:srgbClr val="80BD41">
                <a:alpha val="100000"/>
              </a:srgbClr>
            </a:solidFill>
          </p:spPr>
          <p:txBody>
            <a:bodyPr/>
            <a:lstStyle/>
            <a:p/>
          </p:txBody>
        </p:sp>
        <p:sp>
          <p:nvSpPr>
            <p:cNvPr id="49" name="rc49"/>
            <p:cNvSpPr/>
            <p:nvPr/>
          </p:nvSpPr>
          <p:spPr>
            <a:xfrm>
              <a:off x="3138609" y="3284268"/>
              <a:ext cx="203168" cy="107299"/>
            </a:xfrm>
            <a:prstGeom prst="rect">
              <a:avLst/>
            </a:prstGeom>
            <a:solidFill>
              <a:srgbClr val="0058AB">
                <a:alpha val="100000"/>
              </a:srgbClr>
            </a:solidFill>
          </p:spPr>
          <p:txBody>
            <a:bodyPr/>
            <a:lstStyle/>
            <a:p/>
          </p:txBody>
        </p:sp>
        <p:sp>
          <p:nvSpPr>
            <p:cNvPr id="50" name="rc50"/>
            <p:cNvSpPr/>
            <p:nvPr/>
          </p:nvSpPr>
          <p:spPr>
            <a:xfrm>
              <a:off x="3138609" y="3391568"/>
              <a:ext cx="203168" cy="147540"/>
            </a:xfrm>
            <a:prstGeom prst="rect">
              <a:avLst/>
            </a:prstGeom>
            <a:solidFill>
              <a:srgbClr val="1CABE2">
                <a:alpha val="100000"/>
              </a:srgbClr>
            </a:solidFill>
          </p:spPr>
          <p:txBody>
            <a:bodyPr/>
            <a:lstStyle/>
            <a:p/>
          </p:txBody>
        </p:sp>
        <p:sp>
          <p:nvSpPr>
            <p:cNvPr id="51" name="rc51"/>
            <p:cNvSpPr/>
            <p:nvPr/>
          </p:nvSpPr>
          <p:spPr>
            <a:xfrm>
              <a:off x="3364352" y="3545613"/>
              <a:ext cx="203168" cy="1079921"/>
            </a:xfrm>
            <a:prstGeom prst="rect">
              <a:avLst/>
            </a:prstGeom>
            <a:solidFill>
              <a:srgbClr val="80BD41">
                <a:alpha val="100000"/>
              </a:srgbClr>
            </a:solidFill>
          </p:spPr>
          <p:txBody>
            <a:bodyPr/>
            <a:lstStyle/>
            <a:p/>
          </p:txBody>
        </p:sp>
        <p:sp>
          <p:nvSpPr>
            <p:cNvPr id="52" name="rc52"/>
            <p:cNvSpPr/>
            <p:nvPr/>
          </p:nvSpPr>
          <p:spPr>
            <a:xfrm>
              <a:off x="3364352" y="3241017"/>
              <a:ext cx="203168" cy="96915"/>
            </a:xfrm>
            <a:prstGeom prst="rect">
              <a:avLst/>
            </a:prstGeom>
            <a:solidFill>
              <a:srgbClr val="0058AB">
                <a:alpha val="100000"/>
              </a:srgbClr>
            </a:solidFill>
          </p:spPr>
          <p:txBody>
            <a:bodyPr/>
            <a:lstStyle/>
            <a:p/>
          </p:txBody>
        </p:sp>
        <p:sp>
          <p:nvSpPr>
            <p:cNvPr id="53" name="rc53"/>
            <p:cNvSpPr/>
            <p:nvPr/>
          </p:nvSpPr>
          <p:spPr>
            <a:xfrm>
              <a:off x="3364352" y="3337933"/>
              <a:ext cx="203168" cy="207680"/>
            </a:xfrm>
            <a:prstGeom prst="rect">
              <a:avLst/>
            </a:prstGeom>
            <a:solidFill>
              <a:srgbClr val="1CABE2">
                <a:alpha val="100000"/>
              </a:srgbClr>
            </a:solidFill>
          </p:spPr>
          <p:txBody>
            <a:bodyPr/>
            <a:lstStyle/>
            <a:p/>
          </p:txBody>
        </p:sp>
        <p:sp>
          <p:nvSpPr>
            <p:cNvPr id="54" name="rc54"/>
            <p:cNvSpPr/>
            <p:nvPr/>
          </p:nvSpPr>
          <p:spPr>
            <a:xfrm>
              <a:off x="3590094" y="3447654"/>
              <a:ext cx="203168" cy="1177881"/>
            </a:xfrm>
            <a:prstGeom prst="rect">
              <a:avLst/>
            </a:prstGeom>
            <a:solidFill>
              <a:srgbClr val="80BD41">
                <a:alpha val="100000"/>
              </a:srgbClr>
            </a:solidFill>
          </p:spPr>
          <p:txBody>
            <a:bodyPr/>
            <a:lstStyle/>
            <a:p/>
          </p:txBody>
        </p:sp>
        <p:sp>
          <p:nvSpPr>
            <p:cNvPr id="55" name="rc55"/>
            <p:cNvSpPr/>
            <p:nvPr/>
          </p:nvSpPr>
          <p:spPr>
            <a:xfrm>
              <a:off x="3590094" y="3206400"/>
              <a:ext cx="203168" cy="42574"/>
            </a:xfrm>
            <a:prstGeom prst="rect">
              <a:avLst/>
            </a:prstGeom>
            <a:solidFill>
              <a:srgbClr val="0058AB">
                <a:alpha val="100000"/>
              </a:srgbClr>
            </a:solidFill>
          </p:spPr>
          <p:txBody>
            <a:bodyPr/>
            <a:lstStyle/>
            <a:p/>
          </p:txBody>
        </p:sp>
        <p:sp>
          <p:nvSpPr>
            <p:cNvPr id="56" name="rc56"/>
            <p:cNvSpPr/>
            <p:nvPr/>
          </p:nvSpPr>
          <p:spPr>
            <a:xfrm>
              <a:off x="3590094" y="3248974"/>
              <a:ext cx="203168" cy="198679"/>
            </a:xfrm>
            <a:prstGeom prst="rect">
              <a:avLst/>
            </a:prstGeom>
            <a:solidFill>
              <a:srgbClr val="1CABE2">
                <a:alpha val="100000"/>
              </a:srgbClr>
            </a:solidFill>
          </p:spPr>
          <p:txBody>
            <a:bodyPr/>
            <a:lstStyle/>
            <a:p/>
          </p:txBody>
        </p:sp>
        <p:sp>
          <p:nvSpPr>
            <p:cNvPr id="57" name="rc57"/>
            <p:cNvSpPr/>
            <p:nvPr/>
          </p:nvSpPr>
          <p:spPr>
            <a:xfrm>
              <a:off x="3815836" y="3411385"/>
              <a:ext cx="203168" cy="1214149"/>
            </a:xfrm>
            <a:prstGeom prst="rect">
              <a:avLst/>
            </a:prstGeom>
            <a:solidFill>
              <a:srgbClr val="80BD41">
                <a:alpha val="100000"/>
              </a:srgbClr>
            </a:solidFill>
          </p:spPr>
          <p:txBody>
            <a:bodyPr/>
            <a:lstStyle/>
            <a:p/>
          </p:txBody>
        </p:sp>
        <p:sp>
          <p:nvSpPr>
            <p:cNvPr id="58" name="rc58"/>
            <p:cNvSpPr/>
            <p:nvPr/>
          </p:nvSpPr>
          <p:spPr>
            <a:xfrm>
              <a:off x="3815836" y="3197124"/>
              <a:ext cx="203168" cy="85703"/>
            </a:xfrm>
            <a:prstGeom prst="rect">
              <a:avLst/>
            </a:prstGeom>
            <a:solidFill>
              <a:srgbClr val="0058AB">
                <a:alpha val="100000"/>
              </a:srgbClr>
            </a:solidFill>
          </p:spPr>
          <p:txBody>
            <a:bodyPr/>
            <a:lstStyle/>
            <a:p/>
          </p:txBody>
        </p:sp>
        <p:sp>
          <p:nvSpPr>
            <p:cNvPr id="59" name="rc59"/>
            <p:cNvSpPr/>
            <p:nvPr/>
          </p:nvSpPr>
          <p:spPr>
            <a:xfrm>
              <a:off x="3815836" y="3282827"/>
              <a:ext cx="203168" cy="128557"/>
            </a:xfrm>
            <a:prstGeom prst="rect">
              <a:avLst/>
            </a:prstGeom>
            <a:solidFill>
              <a:srgbClr val="1CABE2">
                <a:alpha val="100000"/>
              </a:srgbClr>
            </a:solidFill>
          </p:spPr>
          <p:txBody>
            <a:bodyPr/>
            <a:lstStyle/>
            <a:p/>
          </p:txBody>
        </p:sp>
        <p:sp>
          <p:nvSpPr>
            <p:cNvPr id="60" name="rc60"/>
            <p:cNvSpPr/>
            <p:nvPr/>
          </p:nvSpPr>
          <p:spPr>
            <a:xfrm>
              <a:off x="4041579" y="3424383"/>
              <a:ext cx="203168" cy="1201152"/>
            </a:xfrm>
            <a:prstGeom prst="rect">
              <a:avLst/>
            </a:prstGeom>
            <a:solidFill>
              <a:srgbClr val="80BD41">
                <a:alpha val="100000"/>
              </a:srgbClr>
            </a:solidFill>
          </p:spPr>
          <p:txBody>
            <a:bodyPr/>
            <a:lstStyle/>
            <a:p/>
          </p:txBody>
        </p:sp>
        <p:sp>
          <p:nvSpPr>
            <p:cNvPr id="61" name="rc61"/>
            <p:cNvSpPr/>
            <p:nvPr/>
          </p:nvSpPr>
          <p:spPr>
            <a:xfrm>
              <a:off x="4041579" y="3195590"/>
              <a:ext cx="203168" cy="85796"/>
            </a:xfrm>
            <a:prstGeom prst="rect">
              <a:avLst/>
            </a:prstGeom>
            <a:solidFill>
              <a:srgbClr val="0058AB">
                <a:alpha val="100000"/>
              </a:srgbClr>
            </a:solidFill>
          </p:spPr>
          <p:txBody>
            <a:bodyPr/>
            <a:lstStyle/>
            <a:p/>
          </p:txBody>
        </p:sp>
        <p:sp>
          <p:nvSpPr>
            <p:cNvPr id="62" name="rc62"/>
            <p:cNvSpPr/>
            <p:nvPr/>
          </p:nvSpPr>
          <p:spPr>
            <a:xfrm>
              <a:off x="4041579" y="3281387"/>
              <a:ext cx="203168" cy="142996"/>
            </a:xfrm>
            <a:prstGeom prst="rect">
              <a:avLst/>
            </a:prstGeom>
            <a:solidFill>
              <a:srgbClr val="1CABE2">
                <a:alpha val="100000"/>
              </a:srgbClr>
            </a:solidFill>
          </p:spPr>
          <p:txBody>
            <a:bodyPr/>
            <a:lstStyle/>
            <a:p/>
          </p:txBody>
        </p:sp>
        <p:sp>
          <p:nvSpPr>
            <p:cNvPr id="63" name="rc63"/>
            <p:cNvSpPr/>
            <p:nvPr/>
          </p:nvSpPr>
          <p:spPr>
            <a:xfrm>
              <a:off x="4267321" y="3416811"/>
              <a:ext cx="203168" cy="1208724"/>
            </a:xfrm>
            <a:prstGeom prst="rect">
              <a:avLst/>
            </a:prstGeom>
            <a:solidFill>
              <a:srgbClr val="80BD41">
                <a:alpha val="100000"/>
              </a:srgbClr>
            </a:solidFill>
          </p:spPr>
          <p:txBody>
            <a:bodyPr/>
            <a:lstStyle/>
            <a:p/>
          </p:txBody>
        </p:sp>
        <p:sp>
          <p:nvSpPr>
            <p:cNvPr id="64" name="rc64"/>
            <p:cNvSpPr/>
            <p:nvPr/>
          </p:nvSpPr>
          <p:spPr>
            <a:xfrm>
              <a:off x="4267321" y="3186577"/>
              <a:ext cx="203168" cy="86339"/>
            </a:xfrm>
            <a:prstGeom prst="rect">
              <a:avLst/>
            </a:prstGeom>
            <a:solidFill>
              <a:srgbClr val="0058AB">
                <a:alpha val="100000"/>
              </a:srgbClr>
            </a:solidFill>
          </p:spPr>
          <p:txBody>
            <a:bodyPr/>
            <a:lstStyle/>
            <a:p/>
          </p:txBody>
        </p:sp>
        <p:sp>
          <p:nvSpPr>
            <p:cNvPr id="65" name="rc65"/>
            <p:cNvSpPr/>
            <p:nvPr/>
          </p:nvSpPr>
          <p:spPr>
            <a:xfrm>
              <a:off x="4267321" y="3272916"/>
              <a:ext cx="203168" cy="143894"/>
            </a:xfrm>
            <a:prstGeom prst="rect">
              <a:avLst/>
            </a:prstGeom>
            <a:solidFill>
              <a:srgbClr val="1CABE2">
                <a:alpha val="100000"/>
              </a:srgbClr>
            </a:solidFill>
          </p:spPr>
          <p:txBody>
            <a:bodyPr/>
            <a:lstStyle/>
            <a:p/>
          </p:txBody>
        </p:sp>
        <p:sp>
          <p:nvSpPr>
            <p:cNvPr id="66" name="rc66"/>
            <p:cNvSpPr/>
            <p:nvPr/>
          </p:nvSpPr>
          <p:spPr>
            <a:xfrm>
              <a:off x="4493063" y="3399187"/>
              <a:ext cx="203168" cy="1226348"/>
            </a:xfrm>
            <a:prstGeom prst="rect">
              <a:avLst/>
            </a:prstGeom>
            <a:solidFill>
              <a:srgbClr val="80BD41">
                <a:alpha val="100000"/>
              </a:srgbClr>
            </a:solidFill>
          </p:spPr>
          <p:txBody>
            <a:bodyPr/>
            <a:lstStyle/>
            <a:p/>
          </p:txBody>
        </p:sp>
        <p:sp>
          <p:nvSpPr>
            <p:cNvPr id="67" name="rc67"/>
            <p:cNvSpPr/>
            <p:nvPr/>
          </p:nvSpPr>
          <p:spPr>
            <a:xfrm>
              <a:off x="4493063" y="3165599"/>
              <a:ext cx="203168" cy="160590"/>
            </a:xfrm>
            <a:prstGeom prst="rect">
              <a:avLst/>
            </a:prstGeom>
            <a:solidFill>
              <a:srgbClr val="0058AB">
                <a:alpha val="100000"/>
              </a:srgbClr>
            </a:solidFill>
          </p:spPr>
          <p:txBody>
            <a:bodyPr/>
            <a:lstStyle/>
            <a:p/>
          </p:txBody>
        </p:sp>
        <p:sp>
          <p:nvSpPr>
            <p:cNvPr id="68" name="rc68"/>
            <p:cNvSpPr/>
            <p:nvPr/>
          </p:nvSpPr>
          <p:spPr>
            <a:xfrm>
              <a:off x="4493063" y="3326190"/>
              <a:ext cx="203168" cy="72997"/>
            </a:xfrm>
            <a:prstGeom prst="rect">
              <a:avLst/>
            </a:prstGeom>
            <a:solidFill>
              <a:srgbClr val="1CABE2">
                <a:alpha val="100000"/>
              </a:srgbClr>
            </a:solidFill>
          </p:spPr>
          <p:txBody>
            <a:bodyPr/>
            <a:lstStyle/>
            <a:p/>
          </p:txBody>
        </p:sp>
        <p:sp>
          <p:nvSpPr>
            <p:cNvPr id="69" name="rc69"/>
            <p:cNvSpPr/>
            <p:nvPr/>
          </p:nvSpPr>
          <p:spPr>
            <a:xfrm>
              <a:off x="4718806" y="3408066"/>
              <a:ext cx="203168" cy="1217469"/>
            </a:xfrm>
            <a:prstGeom prst="rect">
              <a:avLst/>
            </a:prstGeom>
            <a:solidFill>
              <a:srgbClr val="80BD41">
                <a:alpha val="100000"/>
              </a:srgbClr>
            </a:solidFill>
          </p:spPr>
          <p:txBody>
            <a:bodyPr/>
            <a:lstStyle/>
            <a:p/>
          </p:txBody>
        </p:sp>
        <p:sp>
          <p:nvSpPr>
            <p:cNvPr id="70" name="rc70"/>
            <p:cNvSpPr/>
            <p:nvPr/>
          </p:nvSpPr>
          <p:spPr>
            <a:xfrm>
              <a:off x="4718806" y="3140817"/>
              <a:ext cx="203168" cy="178167"/>
            </a:xfrm>
            <a:prstGeom prst="rect">
              <a:avLst/>
            </a:prstGeom>
            <a:solidFill>
              <a:srgbClr val="0058AB">
                <a:alpha val="100000"/>
              </a:srgbClr>
            </a:solidFill>
          </p:spPr>
          <p:txBody>
            <a:bodyPr/>
            <a:lstStyle/>
            <a:p/>
          </p:txBody>
        </p:sp>
        <p:sp>
          <p:nvSpPr>
            <p:cNvPr id="71" name="rc71"/>
            <p:cNvSpPr/>
            <p:nvPr/>
          </p:nvSpPr>
          <p:spPr>
            <a:xfrm>
              <a:off x="4718806" y="3318985"/>
              <a:ext cx="203168" cy="89080"/>
            </a:xfrm>
            <a:prstGeom prst="rect">
              <a:avLst/>
            </a:prstGeom>
            <a:solidFill>
              <a:srgbClr val="1CABE2">
                <a:alpha val="100000"/>
              </a:srgbClr>
            </a:solidFill>
          </p:spPr>
          <p:txBody>
            <a:bodyPr/>
            <a:lstStyle/>
            <a:p/>
          </p:txBody>
        </p:sp>
        <p:sp>
          <p:nvSpPr>
            <p:cNvPr id="72" name="rc72"/>
            <p:cNvSpPr/>
            <p:nvPr/>
          </p:nvSpPr>
          <p:spPr>
            <a:xfrm>
              <a:off x="4944548" y="3385198"/>
              <a:ext cx="203168" cy="1240337"/>
            </a:xfrm>
            <a:prstGeom prst="rect">
              <a:avLst/>
            </a:prstGeom>
            <a:solidFill>
              <a:srgbClr val="80BD41">
                <a:alpha val="100000"/>
              </a:srgbClr>
            </a:solidFill>
          </p:spPr>
          <p:txBody>
            <a:bodyPr/>
            <a:lstStyle/>
            <a:p/>
          </p:txBody>
        </p:sp>
        <p:sp>
          <p:nvSpPr>
            <p:cNvPr id="73" name="rc73"/>
            <p:cNvSpPr/>
            <p:nvPr/>
          </p:nvSpPr>
          <p:spPr>
            <a:xfrm>
              <a:off x="4944548" y="3112926"/>
              <a:ext cx="203168" cy="166389"/>
            </a:xfrm>
            <a:prstGeom prst="rect">
              <a:avLst/>
            </a:prstGeom>
            <a:solidFill>
              <a:srgbClr val="0058AB">
                <a:alpha val="100000"/>
              </a:srgbClr>
            </a:solidFill>
          </p:spPr>
          <p:txBody>
            <a:bodyPr/>
            <a:lstStyle/>
            <a:p/>
          </p:txBody>
        </p:sp>
        <p:sp>
          <p:nvSpPr>
            <p:cNvPr id="74" name="rc74"/>
            <p:cNvSpPr/>
            <p:nvPr/>
          </p:nvSpPr>
          <p:spPr>
            <a:xfrm>
              <a:off x="4944548" y="3279316"/>
              <a:ext cx="203168" cy="105882"/>
            </a:xfrm>
            <a:prstGeom prst="rect">
              <a:avLst/>
            </a:prstGeom>
            <a:solidFill>
              <a:srgbClr val="1CABE2">
                <a:alpha val="100000"/>
              </a:srgbClr>
            </a:solidFill>
          </p:spPr>
          <p:txBody>
            <a:bodyPr/>
            <a:lstStyle/>
            <a:p/>
          </p:txBody>
        </p:sp>
        <p:sp>
          <p:nvSpPr>
            <p:cNvPr id="75" name="rc75"/>
            <p:cNvSpPr/>
            <p:nvPr/>
          </p:nvSpPr>
          <p:spPr>
            <a:xfrm>
              <a:off x="5170291" y="3339928"/>
              <a:ext cx="203168" cy="1285607"/>
            </a:xfrm>
            <a:prstGeom prst="rect">
              <a:avLst/>
            </a:prstGeom>
            <a:solidFill>
              <a:srgbClr val="80BD41">
                <a:alpha val="100000"/>
              </a:srgbClr>
            </a:solidFill>
          </p:spPr>
          <p:txBody>
            <a:bodyPr/>
            <a:lstStyle/>
            <a:p/>
          </p:txBody>
        </p:sp>
        <p:sp>
          <p:nvSpPr>
            <p:cNvPr id="76" name="rc76"/>
            <p:cNvSpPr/>
            <p:nvPr/>
          </p:nvSpPr>
          <p:spPr>
            <a:xfrm>
              <a:off x="5170291" y="3095052"/>
              <a:ext cx="203168" cy="168355"/>
            </a:xfrm>
            <a:prstGeom prst="rect">
              <a:avLst/>
            </a:prstGeom>
            <a:solidFill>
              <a:srgbClr val="0058AB">
                <a:alpha val="100000"/>
              </a:srgbClr>
            </a:solidFill>
          </p:spPr>
          <p:txBody>
            <a:bodyPr/>
            <a:lstStyle/>
            <a:p/>
          </p:txBody>
        </p:sp>
        <p:sp>
          <p:nvSpPr>
            <p:cNvPr id="77" name="rc77"/>
            <p:cNvSpPr/>
            <p:nvPr/>
          </p:nvSpPr>
          <p:spPr>
            <a:xfrm>
              <a:off x="5170291" y="3263407"/>
              <a:ext cx="203168" cy="76520"/>
            </a:xfrm>
            <a:prstGeom prst="rect">
              <a:avLst/>
            </a:prstGeom>
            <a:solidFill>
              <a:srgbClr val="1CABE2">
                <a:alpha val="100000"/>
              </a:srgbClr>
            </a:solidFill>
          </p:spPr>
          <p:txBody>
            <a:bodyPr/>
            <a:lstStyle/>
            <a:p/>
          </p:txBody>
        </p:sp>
        <p:sp>
          <p:nvSpPr>
            <p:cNvPr id="78" name="rc78"/>
            <p:cNvSpPr/>
            <p:nvPr/>
          </p:nvSpPr>
          <p:spPr>
            <a:xfrm>
              <a:off x="5396033" y="3357213"/>
              <a:ext cx="203168" cy="1268321"/>
            </a:xfrm>
            <a:prstGeom prst="rect">
              <a:avLst/>
            </a:prstGeom>
            <a:solidFill>
              <a:srgbClr val="80BD41">
                <a:alpha val="100000"/>
              </a:srgbClr>
            </a:solidFill>
          </p:spPr>
          <p:txBody>
            <a:bodyPr/>
            <a:lstStyle/>
            <a:p/>
          </p:txBody>
        </p:sp>
        <p:sp>
          <p:nvSpPr>
            <p:cNvPr id="79" name="rc79"/>
            <p:cNvSpPr/>
            <p:nvPr/>
          </p:nvSpPr>
          <p:spPr>
            <a:xfrm>
              <a:off x="5396033" y="3078799"/>
              <a:ext cx="203168" cy="170140"/>
            </a:xfrm>
            <a:prstGeom prst="rect">
              <a:avLst/>
            </a:prstGeom>
            <a:solidFill>
              <a:srgbClr val="0058AB">
                <a:alpha val="100000"/>
              </a:srgbClr>
            </a:solidFill>
          </p:spPr>
          <p:txBody>
            <a:bodyPr/>
            <a:lstStyle/>
            <a:p/>
          </p:txBody>
        </p:sp>
        <p:sp>
          <p:nvSpPr>
            <p:cNvPr id="80" name="rc80"/>
            <p:cNvSpPr/>
            <p:nvPr/>
          </p:nvSpPr>
          <p:spPr>
            <a:xfrm>
              <a:off x="5396033" y="3248939"/>
              <a:ext cx="203168" cy="108273"/>
            </a:xfrm>
            <a:prstGeom prst="rect">
              <a:avLst/>
            </a:prstGeom>
            <a:solidFill>
              <a:srgbClr val="1CABE2">
                <a:alpha val="100000"/>
              </a:srgbClr>
            </a:solidFill>
          </p:spPr>
          <p:txBody>
            <a:bodyPr/>
            <a:lstStyle/>
            <a:p/>
          </p:txBody>
        </p:sp>
        <p:sp>
          <p:nvSpPr>
            <p:cNvPr id="81" name="rc81"/>
            <p:cNvSpPr/>
            <p:nvPr/>
          </p:nvSpPr>
          <p:spPr>
            <a:xfrm>
              <a:off x="5621775" y="3281066"/>
              <a:ext cx="203168" cy="1344469"/>
            </a:xfrm>
            <a:prstGeom prst="rect">
              <a:avLst/>
            </a:prstGeom>
            <a:solidFill>
              <a:srgbClr val="80BD41">
                <a:alpha val="100000"/>
              </a:srgbClr>
            </a:solidFill>
          </p:spPr>
          <p:txBody>
            <a:bodyPr/>
            <a:lstStyle/>
            <a:p/>
          </p:txBody>
        </p:sp>
        <p:sp>
          <p:nvSpPr>
            <p:cNvPr id="82" name="rc82"/>
            <p:cNvSpPr/>
            <p:nvPr/>
          </p:nvSpPr>
          <p:spPr>
            <a:xfrm>
              <a:off x="5621775" y="3062196"/>
              <a:ext cx="203168" cy="125069"/>
            </a:xfrm>
            <a:prstGeom prst="rect">
              <a:avLst/>
            </a:prstGeom>
            <a:solidFill>
              <a:srgbClr val="0058AB">
                <a:alpha val="100000"/>
              </a:srgbClr>
            </a:solidFill>
          </p:spPr>
          <p:txBody>
            <a:bodyPr/>
            <a:lstStyle/>
            <a:p/>
          </p:txBody>
        </p:sp>
        <p:sp>
          <p:nvSpPr>
            <p:cNvPr id="83" name="rc83"/>
            <p:cNvSpPr/>
            <p:nvPr/>
          </p:nvSpPr>
          <p:spPr>
            <a:xfrm>
              <a:off x="5621775" y="3187265"/>
              <a:ext cx="203168" cy="93800"/>
            </a:xfrm>
            <a:prstGeom prst="rect">
              <a:avLst/>
            </a:prstGeom>
            <a:solidFill>
              <a:srgbClr val="1CABE2">
                <a:alpha val="100000"/>
              </a:srgbClr>
            </a:solidFill>
          </p:spPr>
          <p:txBody>
            <a:bodyPr/>
            <a:lstStyle/>
            <a:p/>
          </p:txBody>
        </p:sp>
        <p:sp>
          <p:nvSpPr>
            <p:cNvPr id="84" name="rc84"/>
            <p:cNvSpPr/>
            <p:nvPr/>
          </p:nvSpPr>
          <p:spPr>
            <a:xfrm>
              <a:off x="5847518" y="3282448"/>
              <a:ext cx="203168" cy="1343086"/>
            </a:xfrm>
            <a:prstGeom prst="rect">
              <a:avLst/>
            </a:prstGeom>
            <a:solidFill>
              <a:srgbClr val="80BD41">
                <a:alpha val="100000"/>
              </a:srgbClr>
            </a:solidFill>
          </p:spPr>
          <p:txBody>
            <a:bodyPr/>
            <a:lstStyle/>
            <a:p/>
          </p:txBody>
        </p:sp>
        <p:sp>
          <p:nvSpPr>
            <p:cNvPr id="85" name="rc85"/>
            <p:cNvSpPr/>
            <p:nvPr/>
          </p:nvSpPr>
          <p:spPr>
            <a:xfrm>
              <a:off x="5847518" y="3045430"/>
              <a:ext cx="203168" cy="189613"/>
            </a:xfrm>
            <a:prstGeom prst="rect">
              <a:avLst/>
            </a:prstGeom>
            <a:solidFill>
              <a:srgbClr val="0058AB">
                <a:alpha val="100000"/>
              </a:srgbClr>
            </a:solidFill>
          </p:spPr>
          <p:txBody>
            <a:bodyPr/>
            <a:lstStyle/>
            <a:p/>
          </p:txBody>
        </p:sp>
        <p:sp>
          <p:nvSpPr>
            <p:cNvPr id="86" name="rc86"/>
            <p:cNvSpPr/>
            <p:nvPr/>
          </p:nvSpPr>
          <p:spPr>
            <a:xfrm>
              <a:off x="5847518" y="3235043"/>
              <a:ext cx="203168" cy="47404"/>
            </a:xfrm>
            <a:prstGeom prst="rect">
              <a:avLst/>
            </a:prstGeom>
            <a:solidFill>
              <a:srgbClr val="1CABE2">
                <a:alpha val="100000"/>
              </a:srgbClr>
            </a:solidFill>
          </p:spPr>
          <p:txBody>
            <a:bodyPr/>
            <a:lstStyle/>
            <a:p/>
          </p:txBody>
        </p:sp>
        <p:sp>
          <p:nvSpPr>
            <p:cNvPr id="87" name="rc87"/>
            <p:cNvSpPr/>
            <p:nvPr/>
          </p:nvSpPr>
          <p:spPr>
            <a:xfrm>
              <a:off x="6073260" y="3235481"/>
              <a:ext cx="203168" cy="1390054"/>
            </a:xfrm>
            <a:prstGeom prst="rect">
              <a:avLst/>
            </a:prstGeom>
            <a:solidFill>
              <a:srgbClr val="80BD41">
                <a:alpha val="100000"/>
              </a:srgbClr>
            </a:solidFill>
          </p:spPr>
          <p:txBody>
            <a:bodyPr/>
            <a:lstStyle/>
            <a:p/>
          </p:txBody>
        </p:sp>
        <p:sp>
          <p:nvSpPr>
            <p:cNvPr id="88" name="rc88"/>
            <p:cNvSpPr/>
            <p:nvPr/>
          </p:nvSpPr>
          <p:spPr>
            <a:xfrm>
              <a:off x="6073260" y="3027771"/>
              <a:ext cx="203168" cy="159774"/>
            </a:xfrm>
            <a:prstGeom prst="rect">
              <a:avLst/>
            </a:prstGeom>
            <a:solidFill>
              <a:srgbClr val="0058AB">
                <a:alpha val="100000"/>
              </a:srgbClr>
            </a:solidFill>
          </p:spPr>
          <p:txBody>
            <a:bodyPr/>
            <a:lstStyle/>
            <a:p/>
          </p:txBody>
        </p:sp>
        <p:sp>
          <p:nvSpPr>
            <p:cNvPr id="89" name="rc89"/>
            <p:cNvSpPr/>
            <p:nvPr/>
          </p:nvSpPr>
          <p:spPr>
            <a:xfrm>
              <a:off x="6073260" y="3187545"/>
              <a:ext cx="203168" cy="47935"/>
            </a:xfrm>
            <a:prstGeom prst="rect">
              <a:avLst/>
            </a:prstGeom>
            <a:solidFill>
              <a:srgbClr val="1CABE2">
                <a:alpha val="100000"/>
              </a:srgbClr>
            </a:solidFill>
          </p:spPr>
          <p:txBody>
            <a:bodyPr/>
            <a:lstStyle/>
            <a:p/>
          </p:txBody>
        </p:sp>
        <p:sp>
          <p:nvSpPr>
            <p:cNvPr id="90" name="rc90"/>
            <p:cNvSpPr/>
            <p:nvPr/>
          </p:nvSpPr>
          <p:spPr>
            <a:xfrm>
              <a:off x="6299002" y="3238573"/>
              <a:ext cx="203168" cy="1386962"/>
            </a:xfrm>
            <a:prstGeom prst="rect">
              <a:avLst/>
            </a:prstGeom>
            <a:solidFill>
              <a:srgbClr val="80BD41">
                <a:alpha val="100000"/>
              </a:srgbClr>
            </a:solidFill>
          </p:spPr>
          <p:txBody>
            <a:bodyPr/>
            <a:lstStyle/>
            <a:p/>
          </p:txBody>
        </p:sp>
        <p:sp>
          <p:nvSpPr>
            <p:cNvPr id="91" name="rc91"/>
            <p:cNvSpPr/>
            <p:nvPr/>
          </p:nvSpPr>
          <p:spPr>
            <a:xfrm>
              <a:off x="6299002" y="3012790"/>
              <a:ext cx="203168" cy="161273"/>
            </a:xfrm>
            <a:prstGeom prst="rect">
              <a:avLst/>
            </a:prstGeom>
            <a:solidFill>
              <a:srgbClr val="0058AB">
                <a:alpha val="100000"/>
              </a:srgbClr>
            </a:solidFill>
          </p:spPr>
          <p:txBody>
            <a:bodyPr/>
            <a:lstStyle/>
            <a:p/>
          </p:txBody>
        </p:sp>
        <p:sp>
          <p:nvSpPr>
            <p:cNvPr id="92" name="rc92"/>
            <p:cNvSpPr/>
            <p:nvPr/>
          </p:nvSpPr>
          <p:spPr>
            <a:xfrm>
              <a:off x="6299002" y="3174063"/>
              <a:ext cx="203168" cy="64509"/>
            </a:xfrm>
            <a:prstGeom prst="rect">
              <a:avLst/>
            </a:prstGeom>
            <a:solidFill>
              <a:srgbClr val="1CABE2">
                <a:alpha val="100000"/>
              </a:srgbClr>
            </a:solidFill>
          </p:spPr>
          <p:txBody>
            <a:bodyPr/>
            <a:lstStyle/>
            <a:p/>
          </p:txBody>
        </p:sp>
        <p:sp>
          <p:nvSpPr>
            <p:cNvPr id="93" name="rc93"/>
            <p:cNvSpPr/>
            <p:nvPr/>
          </p:nvSpPr>
          <p:spPr>
            <a:xfrm>
              <a:off x="6524745" y="3156959"/>
              <a:ext cx="203168" cy="1468576"/>
            </a:xfrm>
            <a:prstGeom prst="rect">
              <a:avLst/>
            </a:prstGeom>
            <a:solidFill>
              <a:srgbClr val="80BD41">
                <a:alpha val="100000"/>
              </a:srgbClr>
            </a:solidFill>
          </p:spPr>
          <p:txBody>
            <a:bodyPr/>
            <a:lstStyle/>
            <a:p/>
          </p:txBody>
        </p:sp>
        <p:sp>
          <p:nvSpPr>
            <p:cNvPr id="94" name="rc94"/>
            <p:cNvSpPr/>
            <p:nvPr/>
          </p:nvSpPr>
          <p:spPr>
            <a:xfrm>
              <a:off x="6524745" y="2993784"/>
              <a:ext cx="203168" cy="81584"/>
            </a:xfrm>
            <a:prstGeom prst="rect">
              <a:avLst/>
            </a:prstGeom>
            <a:solidFill>
              <a:srgbClr val="0058AB">
                <a:alpha val="100000"/>
              </a:srgbClr>
            </a:solidFill>
          </p:spPr>
          <p:txBody>
            <a:bodyPr/>
            <a:lstStyle/>
            <a:p/>
          </p:txBody>
        </p:sp>
        <p:sp>
          <p:nvSpPr>
            <p:cNvPr id="95" name="rc95"/>
            <p:cNvSpPr/>
            <p:nvPr/>
          </p:nvSpPr>
          <p:spPr>
            <a:xfrm>
              <a:off x="6524745" y="3075369"/>
              <a:ext cx="203168" cy="81590"/>
            </a:xfrm>
            <a:prstGeom prst="rect">
              <a:avLst/>
            </a:prstGeom>
            <a:solidFill>
              <a:srgbClr val="1CABE2">
                <a:alpha val="100000"/>
              </a:srgbClr>
            </a:solidFill>
          </p:spPr>
          <p:txBody>
            <a:bodyPr/>
            <a:lstStyle/>
            <a:p/>
          </p:txBody>
        </p:sp>
        <p:sp>
          <p:nvSpPr>
            <p:cNvPr id="96" name="rc96"/>
            <p:cNvSpPr/>
            <p:nvPr/>
          </p:nvSpPr>
          <p:spPr>
            <a:xfrm>
              <a:off x="6750487" y="3141815"/>
              <a:ext cx="203168" cy="1483720"/>
            </a:xfrm>
            <a:prstGeom prst="rect">
              <a:avLst/>
            </a:prstGeom>
            <a:solidFill>
              <a:srgbClr val="80BD41">
                <a:alpha val="100000"/>
              </a:srgbClr>
            </a:solidFill>
          </p:spPr>
          <p:txBody>
            <a:bodyPr/>
            <a:lstStyle/>
            <a:p/>
          </p:txBody>
        </p:sp>
        <p:sp>
          <p:nvSpPr>
            <p:cNvPr id="97" name="rc97"/>
            <p:cNvSpPr/>
            <p:nvPr/>
          </p:nvSpPr>
          <p:spPr>
            <a:xfrm>
              <a:off x="6750487" y="2976959"/>
              <a:ext cx="203168" cy="82430"/>
            </a:xfrm>
            <a:prstGeom prst="rect">
              <a:avLst/>
            </a:prstGeom>
            <a:solidFill>
              <a:srgbClr val="0058AB">
                <a:alpha val="100000"/>
              </a:srgbClr>
            </a:solidFill>
          </p:spPr>
          <p:txBody>
            <a:bodyPr/>
            <a:lstStyle/>
            <a:p/>
          </p:txBody>
        </p:sp>
        <p:sp>
          <p:nvSpPr>
            <p:cNvPr id="98" name="rc98"/>
            <p:cNvSpPr/>
            <p:nvPr/>
          </p:nvSpPr>
          <p:spPr>
            <a:xfrm>
              <a:off x="6750487" y="3059390"/>
              <a:ext cx="203168" cy="82424"/>
            </a:xfrm>
            <a:prstGeom prst="rect">
              <a:avLst/>
            </a:prstGeom>
            <a:solidFill>
              <a:srgbClr val="1CABE2">
                <a:alpha val="100000"/>
              </a:srgbClr>
            </a:solidFill>
          </p:spPr>
          <p:txBody>
            <a:bodyPr/>
            <a:lstStyle/>
            <a:p/>
          </p:txBody>
        </p:sp>
        <p:sp>
          <p:nvSpPr>
            <p:cNvPr id="99" name="rc99"/>
            <p:cNvSpPr/>
            <p:nvPr/>
          </p:nvSpPr>
          <p:spPr>
            <a:xfrm>
              <a:off x="6976229" y="2956442"/>
              <a:ext cx="203168" cy="78721"/>
            </a:xfrm>
            <a:prstGeom prst="rect">
              <a:avLst/>
            </a:prstGeom>
            <a:solidFill>
              <a:srgbClr val="F26A21">
                <a:alpha val="100000"/>
              </a:srgbClr>
            </a:solidFill>
          </p:spPr>
          <p:txBody>
            <a:bodyPr/>
            <a:lstStyle/>
            <a:p/>
          </p:txBody>
        </p:sp>
        <p:sp>
          <p:nvSpPr>
            <p:cNvPr id="100" name="rc100"/>
            <p:cNvSpPr/>
            <p:nvPr/>
          </p:nvSpPr>
          <p:spPr>
            <a:xfrm>
              <a:off x="6976229" y="3035164"/>
              <a:ext cx="203168" cy="1590371"/>
            </a:xfrm>
            <a:prstGeom prst="rect">
              <a:avLst/>
            </a:prstGeom>
            <a:solidFill>
              <a:srgbClr val="FFC20E">
                <a:alpha val="100000"/>
              </a:srgbClr>
            </a:solidFill>
          </p:spPr>
          <p:txBody>
            <a:bodyPr/>
            <a:lstStyle/>
            <a:p/>
          </p:txBody>
        </p:sp>
        <p:sp>
          <p:nvSpPr>
            <p:cNvPr id="101" name="rc101"/>
            <p:cNvSpPr/>
            <p:nvPr/>
          </p:nvSpPr>
          <p:spPr>
            <a:xfrm>
              <a:off x="7201972" y="2936736"/>
              <a:ext cx="203168" cy="75179"/>
            </a:xfrm>
            <a:prstGeom prst="rect">
              <a:avLst/>
            </a:prstGeom>
            <a:solidFill>
              <a:srgbClr val="F26A21">
                <a:alpha val="100000"/>
              </a:srgbClr>
            </a:solidFill>
          </p:spPr>
          <p:txBody>
            <a:bodyPr/>
            <a:lstStyle/>
            <a:p/>
          </p:txBody>
        </p:sp>
        <p:sp>
          <p:nvSpPr>
            <p:cNvPr id="102" name="rc102"/>
            <p:cNvSpPr/>
            <p:nvPr/>
          </p:nvSpPr>
          <p:spPr>
            <a:xfrm>
              <a:off x="7201972" y="3011915"/>
              <a:ext cx="203168" cy="1613619"/>
            </a:xfrm>
            <a:prstGeom prst="rect">
              <a:avLst/>
            </a:prstGeom>
            <a:solidFill>
              <a:srgbClr val="FFC20E">
                <a:alpha val="100000"/>
              </a:srgbClr>
            </a:solidFill>
          </p:spPr>
          <p:txBody>
            <a:bodyPr/>
            <a:lstStyle/>
            <a:p/>
          </p:txBody>
        </p:sp>
        <p:sp>
          <p:nvSpPr>
            <p:cNvPr id="103" name="rc103"/>
            <p:cNvSpPr/>
            <p:nvPr/>
          </p:nvSpPr>
          <p:spPr>
            <a:xfrm>
              <a:off x="7427714" y="2914054"/>
              <a:ext cx="203168" cy="71796"/>
            </a:xfrm>
            <a:prstGeom prst="rect">
              <a:avLst/>
            </a:prstGeom>
            <a:solidFill>
              <a:srgbClr val="F26A21">
                <a:alpha val="100000"/>
              </a:srgbClr>
            </a:solidFill>
          </p:spPr>
          <p:txBody>
            <a:bodyPr/>
            <a:lstStyle/>
            <a:p/>
          </p:txBody>
        </p:sp>
        <p:sp>
          <p:nvSpPr>
            <p:cNvPr id="104" name="rc104"/>
            <p:cNvSpPr/>
            <p:nvPr/>
          </p:nvSpPr>
          <p:spPr>
            <a:xfrm>
              <a:off x="7427714" y="2985851"/>
              <a:ext cx="203168" cy="1639684"/>
            </a:xfrm>
            <a:prstGeom prst="rect">
              <a:avLst/>
            </a:prstGeom>
            <a:solidFill>
              <a:srgbClr val="FFC20E">
                <a:alpha val="100000"/>
              </a:srgbClr>
            </a:solidFill>
          </p:spPr>
          <p:txBody>
            <a:bodyPr/>
            <a:lstStyle/>
            <a:p/>
          </p:txBody>
        </p:sp>
        <p:sp>
          <p:nvSpPr>
            <p:cNvPr id="105" name="rc105"/>
            <p:cNvSpPr/>
            <p:nvPr/>
          </p:nvSpPr>
          <p:spPr>
            <a:xfrm>
              <a:off x="7653457" y="2893899"/>
              <a:ext cx="203168" cy="68566"/>
            </a:xfrm>
            <a:prstGeom prst="rect">
              <a:avLst/>
            </a:prstGeom>
            <a:solidFill>
              <a:srgbClr val="F26A21">
                <a:alpha val="100000"/>
              </a:srgbClr>
            </a:solidFill>
          </p:spPr>
          <p:txBody>
            <a:bodyPr/>
            <a:lstStyle/>
            <a:p/>
          </p:txBody>
        </p:sp>
        <p:sp>
          <p:nvSpPr>
            <p:cNvPr id="106" name="rc106"/>
            <p:cNvSpPr/>
            <p:nvPr/>
          </p:nvSpPr>
          <p:spPr>
            <a:xfrm>
              <a:off x="7653457" y="2962465"/>
              <a:ext cx="203168" cy="1663070"/>
            </a:xfrm>
            <a:prstGeom prst="rect">
              <a:avLst/>
            </a:prstGeom>
            <a:solidFill>
              <a:srgbClr val="FFC20E">
                <a:alpha val="100000"/>
              </a:srgbClr>
            </a:solidFill>
          </p:spPr>
          <p:txBody>
            <a:bodyPr/>
            <a:lstStyle/>
            <a:p/>
          </p:txBody>
        </p:sp>
        <p:sp>
          <p:nvSpPr>
            <p:cNvPr id="107" name="rc107"/>
            <p:cNvSpPr/>
            <p:nvPr/>
          </p:nvSpPr>
          <p:spPr>
            <a:xfrm>
              <a:off x="7879199" y="2870861"/>
              <a:ext cx="203168" cy="65480"/>
            </a:xfrm>
            <a:prstGeom prst="rect">
              <a:avLst/>
            </a:prstGeom>
            <a:solidFill>
              <a:srgbClr val="F26A21">
                <a:alpha val="100000"/>
              </a:srgbClr>
            </a:solidFill>
          </p:spPr>
          <p:txBody>
            <a:bodyPr/>
            <a:lstStyle/>
            <a:p/>
          </p:txBody>
        </p:sp>
        <p:sp>
          <p:nvSpPr>
            <p:cNvPr id="108" name="rc108"/>
            <p:cNvSpPr/>
            <p:nvPr/>
          </p:nvSpPr>
          <p:spPr>
            <a:xfrm>
              <a:off x="7879199" y="2936342"/>
              <a:ext cx="203168" cy="1689192"/>
            </a:xfrm>
            <a:prstGeom prst="rect">
              <a:avLst/>
            </a:prstGeom>
            <a:solidFill>
              <a:srgbClr val="FFC20E">
                <a:alpha val="100000"/>
              </a:srgbClr>
            </a:solidFill>
          </p:spPr>
          <p:txBody>
            <a:bodyPr/>
            <a:lstStyle/>
            <a:p/>
          </p:txBody>
        </p:sp>
        <p:sp>
          <p:nvSpPr>
            <p:cNvPr id="109" name="rc109"/>
            <p:cNvSpPr/>
            <p:nvPr/>
          </p:nvSpPr>
          <p:spPr>
            <a:xfrm>
              <a:off x="8104941" y="2846780"/>
              <a:ext cx="203168" cy="62534"/>
            </a:xfrm>
            <a:prstGeom prst="rect">
              <a:avLst/>
            </a:prstGeom>
            <a:solidFill>
              <a:srgbClr val="F26A21">
                <a:alpha val="100000"/>
              </a:srgbClr>
            </a:solidFill>
          </p:spPr>
          <p:txBody>
            <a:bodyPr/>
            <a:lstStyle/>
            <a:p/>
          </p:txBody>
        </p:sp>
        <p:sp>
          <p:nvSpPr>
            <p:cNvPr id="110" name="rc110"/>
            <p:cNvSpPr/>
            <p:nvPr/>
          </p:nvSpPr>
          <p:spPr>
            <a:xfrm>
              <a:off x="8104941" y="2909314"/>
              <a:ext cx="203168" cy="1716220"/>
            </a:xfrm>
            <a:prstGeom prst="rect">
              <a:avLst/>
            </a:prstGeom>
            <a:solidFill>
              <a:srgbClr val="FFC20E">
                <a:alpha val="100000"/>
              </a:srgbClr>
            </a:solidFill>
          </p:spPr>
          <p:txBody>
            <a:bodyPr/>
            <a:lstStyle/>
            <a:p/>
          </p:txBody>
        </p:sp>
        <p:sp>
          <p:nvSpPr>
            <p:cNvPr id="111" name="pl111"/>
            <p:cNvSpPr/>
            <p:nvPr/>
          </p:nvSpPr>
          <p:spPr>
            <a:xfrm>
              <a:off x="1434255" y="1296067"/>
              <a:ext cx="5417816" cy="1167030"/>
            </a:xfrm>
            <a:custGeom>
              <a:avLst/>
              <a:pathLst>
                <a:path w="5417816" h="1167030">
                  <a:moveTo>
                    <a:pt x="0" y="583515"/>
                  </a:moveTo>
                  <a:lnTo>
                    <a:pt x="225742" y="1167030"/>
                  </a:lnTo>
                  <a:lnTo>
                    <a:pt x="451484" y="755137"/>
                  </a:lnTo>
                  <a:lnTo>
                    <a:pt x="677227" y="480541"/>
                  </a:lnTo>
                  <a:lnTo>
                    <a:pt x="902969" y="480541"/>
                  </a:lnTo>
                  <a:lnTo>
                    <a:pt x="1128711" y="205946"/>
                  </a:lnTo>
                  <a:lnTo>
                    <a:pt x="1354454" y="205946"/>
                  </a:lnTo>
                  <a:lnTo>
                    <a:pt x="1580196" y="102973"/>
                  </a:lnTo>
                  <a:lnTo>
                    <a:pt x="1805938" y="171622"/>
                  </a:lnTo>
                  <a:lnTo>
                    <a:pt x="2031681" y="137297"/>
                  </a:lnTo>
                  <a:lnTo>
                    <a:pt x="2257423" y="0"/>
                  </a:lnTo>
                  <a:lnTo>
                    <a:pt x="2483165" y="102973"/>
                  </a:lnTo>
                  <a:lnTo>
                    <a:pt x="2708908" y="102973"/>
                  </a:lnTo>
                  <a:lnTo>
                    <a:pt x="2934650" y="102973"/>
                  </a:lnTo>
                  <a:lnTo>
                    <a:pt x="3160393" y="274595"/>
                  </a:lnTo>
                  <a:lnTo>
                    <a:pt x="3386135" y="308919"/>
                  </a:lnTo>
                  <a:lnTo>
                    <a:pt x="3611877" y="274595"/>
                  </a:lnTo>
                  <a:lnTo>
                    <a:pt x="3837620" y="274595"/>
                  </a:lnTo>
                  <a:lnTo>
                    <a:pt x="4063362" y="274595"/>
                  </a:lnTo>
                  <a:lnTo>
                    <a:pt x="4289104" y="171622"/>
                  </a:lnTo>
                  <a:lnTo>
                    <a:pt x="4514847" y="308919"/>
                  </a:lnTo>
                  <a:lnTo>
                    <a:pt x="4740589" y="240270"/>
                  </a:lnTo>
                  <a:lnTo>
                    <a:pt x="4966331" y="240270"/>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536338"/>
              <a:ext cx="5417816" cy="1372976"/>
            </a:xfrm>
            <a:custGeom>
              <a:avLst/>
              <a:pathLst>
                <a:path w="5417816" h="1372976">
                  <a:moveTo>
                    <a:pt x="0" y="892434"/>
                  </a:moveTo>
                  <a:lnTo>
                    <a:pt x="225742" y="1372976"/>
                  </a:lnTo>
                  <a:lnTo>
                    <a:pt x="451484" y="1064056"/>
                  </a:lnTo>
                  <a:lnTo>
                    <a:pt x="677227" y="617839"/>
                  </a:lnTo>
                  <a:lnTo>
                    <a:pt x="902969" y="652163"/>
                  </a:lnTo>
                  <a:lnTo>
                    <a:pt x="1128711" y="274595"/>
                  </a:lnTo>
                  <a:lnTo>
                    <a:pt x="1354454" y="205946"/>
                  </a:lnTo>
                  <a:lnTo>
                    <a:pt x="1580196" y="274595"/>
                  </a:lnTo>
                  <a:lnTo>
                    <a:pt x="1805938" y="308919"/>
                  </a:lnTo>
                  <a:lnTo>
                    <a:pt x="2031681" y="411892"/>
                  </a:lnTo>
                  <a:lnTo>
                    <a:pt x="2257423" y="240270"/>
                  </a:lnTo>
                  <a:lnTo>
                    <a:pt x="2483165" y="171622"/>
                  </a:lnTo>
                  <a:lnTo>
                    <a:pt x="2708908" y="205946"/>
                  </a:lnTo>
                  <a:lnTo>
                    <a:pt x="2934650" y="205946"/>
                  </a:lnTo>
                  <a:lnTo>
                    <a:pt x="3160393" y="205946"/>
                  </a:lnTo>
                  <a:lnTo>
                    <a:pt x="3386135" y="274595"/>
                  </a:lnTo>
                  <a:lnTo>
                    <a:pt x="3611877" y="274595"/>
                  </a:lnTo>
                  <a:lnTo>
                    <a:pt x="3837620" y="205946"/>
                  </a:lnTo>
                  <a:lnTo>
                    <a:pt x="4063362" y="274595"/>
                  </a:lnTo>
                  <a:lnTo>
                    <a:pt x="4289104" y="137297"/>
                  </a:lnTo>
                  <a:lnTo>
                    <a:pt x="4514847" y="171622"/>
                  </a:lnTo>
                  <a:lnTo>
                    <a:pt x="4740589" y="102973"/>
                  </a:lnTo>
                  <a:lnTo>
                    <a:pt x="4966331" y="137297"/>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4" name="tx114"/>
            <p:cNvSpPr/>
            <p:nvPr/>
          </p:nvSpPr>
          <p:spPr>
            <a:xfrm>
              <a:off x="249463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52062"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565503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588077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610651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633225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55800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78374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365926"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4" name="tx124"/>
            <p:cNvSpPr/>
            <p:nvPr/>
          </p:nvSpPr>
          <p:spPr>
            <a:xfrm>
              <a:off x="2494638"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362335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4752062"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7" name="tx127"/>
            <p:cNvSpPr/>
            <p:nvPr/>
          </p:nvSpPr>
          <p:spPr>
            <a:xfrm>
              <a:off x="565503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588077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610651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32258"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783743"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013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5" name="tx135"/>
            <p:cNvSpPr/>
            <p:nvPr/>
          </p:nvSpPr>
          <p:spPr>
            <a:xfrm>
              <a:off x="508103" y="223461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6" name="tx136"/>
            <p:cNvSpPr/>
            <p:nvPr/>
          </p:nvSpPr>
          <p:spPr>
            <a:xfrm>
              <a:off x="508103" y="10678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05421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Togo</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Togo is projected to have a  moderate increase (10,000-50,000) in the number of surviving infants by 2030. Therefore, maintaining current coverage requires vaccinating an increasing number of children.
To achieve the IA2030 ZD target, more (~1.54%)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075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07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4072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86071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107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307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45071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818944"/>
              <a:ext cx="215906" cy="2171815"/>
            </a:xfrm>
            <a:prstGeom prst="rect">
              <a:avLst/>
            </a:prstGeom>
            <a:solidFill>
              <a:srgbClr val="0058AB">
                <a:alpha val="100000"/>
              </a:srgbClr>
            </a:solidFill>
          </p:spPr>
          <p:txBody>
            <a:bodyPr/>
            <a:lstStyle/>
            <a:p/>
          </p:txBody>
        </p:sp>
        <p:sp>
          <p:nvSpPr>
            <p:cNvPr id="40" name="rc40"/>
            <p:cNvSpPr/>
            <p:nvPr/>
          </p:nvSpPr>
          <p:spPr>
            <a:xfrm>
              <a:off x="1530867" y="866434"/>
              <a:ext cx="215906" cy="4124325"/>
            </a:xfrm>
            <a:prstGeom prst="rect">
              <a:avLst/>
            </a:prstGeom>
            <a:solidFill>
              <a:srgbClr val="0058AB">
                <a:alpha val="100000"/>
              </a:srgbClr>
            </a:solidFill>
          </p:spPr>
          <p:txBody>
            <a:bodyPr/>
            <a:lstStyle/>
            <a:p/>
          </p:txBody>
        </p:sp>
        <p:sp>
          <p:nvSpPr>
            <p:cNvPr id="41" name="rc41"/>
            <p:cNvSpPr/>
            <p:nvPr/>
          </p:nvSpPr>
          <p:spPr>
            <a:xfrm>
              <a:off x="1770763" y="2138961"/>
              <a:ext cx="215906" cy="2851798"/>
            </a:xfrm>
            <a:prstGeom prst="rect">
              <a:avLst/>
            </a:prstGeom>
            <a:solidFill>
              <a:srgbClr val="0058AB">
                <a:alpha val="100000"/>
              </a:srgbClr>
            </a:solidFill>
          </p:spPr>
          <p:txBody>
            <a:bodyPr/>
            <a:lstStyle/>
            <a:p/>
          </p:txBody>
        </p:sp>
        <p:sp>
          <p:nvSpPr>
            <p:cNvPr id="42" name="rc42"/>
            <p:cNvSpPr/>
            <p:nvPr/>
          </p:nvSpPr>
          <p:spPr>
            <a:xfrm>
              <a:off x="2010660" y="3012761"/>
              <a:ext cx="215906" cy="1977998"/>
            </a:xfrm>
            <a:prstGeom prst="rect">
              <a:avLst/>
            </a:prstGeom>
            <a:solidFill>
              <a:srgbClr val="0058AB">
                <a:alpha val="100000"/>
              </a:srgbClr>
            </a:solidFill>
          </p:spPr>
          <p:txBody>
            <a:bodyPr/>
            <a:lstStyle/>
            <a:p/>
          </p:txBody>
        </p:sp>
        <p:sp>
          <p:nvSpPr>
            <p:cNvPr id="43" name="rc43"/>
            <p:cNvSpPr/>
            <p:nvPr/>
          </p:nvSpPr>
          <p:spPr>
            <a:xfrm>
              <a:off x="2250556" y="2980311"/>
              <a:ext cx="215906" cy="2010448"/>
            </a:xfrm>
            <a:prstGeom prst="rect">
              <a:avLst/>
            </a:prstGeom>
            <a:solidFill>
              <a:srgbClr val="0058AB">
                <a:alpha val="100000"/>
              </a:srgbClr>
            </a:solidFill>
          </p:spPr>
          <p:txBody>
            <a:bodyPr/>
            <a:lstStyle/>
            <a:p/>
          </p:txBody>
        </p:sp>
        <p:sp>
          <p:nvSpPr>
            <p:cNvPr id="44" name="rc44"/>
            <p:cNvSpPr/>
            <p:nvPr/>
          </p:nvSpPr>
          <p:spPr>
            <a:xfrm>
              <a:off x="2490453" y="3889040"/>
              <a:ext cx="215906" cy="1101720"/>
            </a:xfrm>
            <a:prstGeom prst="rect">
              <a:avLst/>
            </a:prstGeom>
            <a:solidFill>
              <a:srgbClr val="0058AB">
                <a:alpha val="100000"/>
              </a:srgbClr>
            </a:solidFill>
          </p:spPr>
          <p:txBody>
            <a:bodyPr/>
            <a:lstStyle/>
            <a:p/>
          </p:txBody>
        </p:sp>
        <p:sp>
          <p:nvSpPr>
            <p:cNvPr id="45" name="rc45"/>
            <p:cNvSpPr/>
            <p:nvPr/>
          </p:nvSpPr>
          <p:spPr>
            <a:xfrm>
              <a:off x="2730349" y="3849686"/>
              <a:ext cx="215906" cy="1141073"/>
            </a:xfrm>
            <a:prstGeom prst="rect">
              <a:avLst/>
            </a:prstGeom>
            <a:solidFill>
              <a:srgbClr val="0058AB">
                <a:alpha val="100000"/>
              </a:srgbClr>
            </a:solidFill>
          </p:spPr>
          <p:txBody>
            <a:bodyPr/>
            <a:lstStyle/>
            <a:p/>
          </p:txBody>
        </p:sp>
        <p:sp>
          <p:nvSpPr>
            <p:cNvPr id="46" name="rc46"/>
            <p:cNvSpPr/>
            <p:nvPr/>
          </p:nvSpPr>
          <p:spPr>
            <a:xfrm>
              <a:off x="2970245" y="4199619"/>
              <a:ext cx="215906" cy="791140"/>
            </a:xfrm>
            <a:prstGeom prst="rect">
              <a:avLst/>
            </a:prstGeom>
            <a:solidFill>
              <a:srgbClr val="0058AB">
                <a:alpha val="100000"/>
              </a:srgbClr>
            </a:solidFill>
          </p:spPr>
          <p:txBody>
            <a:bodyPr/>
            <a:lstStyle/>
            <a:p/>
          </p:txBody>
        </p:sp>
        <p:sp>
          <p:nvSpPr>
            <p:cNvPr id="47" name="rc47"/>
            <p:cNvSpPr/>
            <p:nvPr/>
          </p:nvSpPr>
          <p:spPr>
            <a:xfrm>
              <a:off x="3210142" y="3905560"/>
              <a:ext cx="215906" cy="1085199"/>
            </a:xfrm>
            <a:prstGeom prst="rect">
              <a:avLst/>
            </a:prstGeom>
            <a:solidFill>
              <a:srgbClr val="0058AB">
                <a:alpha val="100000"/>
              </a:srgbClr>
            </a:solidFill>
          </p:spPr>
          <p:txBody>
            <a:bodyPr/>
            <a:lstStyle/>
            <a:p/>
          </p:txBody>
        </p:sp>
        <p:sp>
          <p:nvSpPr>
            <p:cNvPr id="48" name="rc48"/>
            <p:cNvSpPr/>
            <p:nvPr/>
          </p:nvSpPr>
          <p:spPr>
            <a:xfrm>
              <a:off x="3450038" y="4010581"/>
              <a:ext cx="215906" cy="980178"/>
            </a:xfrm>
            <a:prstGeom prst="rect">
              <a:avLst/>
            </a:prstGeom>
            <a:solidFill>
              <a:srgbClr val="0058AB">
                <a:alpha val="100000"/>
              </a:srgbClr>
            </a:solidFill>
          </p:spPr>
          <p:txBody>
            <a:bodyPr/>
            <a:lstStyle/>
            <a:p/>
          </p:txBody>
        </p:sp>
        <p:sp>
          <p:nvSpPr>
            <p:cNvPr id="49" name="rc49"/>
            <p:cNvSpPr/>
            <p:nvPr/>
          </p:nvSpPr>
          <p:spPr>
            <a:xfrm>
              <a:off x="3689935" y="4560172"/>
              <a:ext cx="215906" cy="430587"/>
            </a:xfrm>
            <a:prstGeom prst="rect">
              <a:avLst/>
            </a:prstGeom>
            <a:solidFill>
              <a:srgbClr val="0058AB">
                <a:alpha val="100000"/>
              </a:srgbClr>
            </a:solidFill>
          </p:spPr>
          <p:txBody>
            <a:bodyPr/>
            <a:lstStyle/>
            <a:p/>
          </p:txBody>
        </p:sp>
        <p:sp>
          <p:nvSpPr>
            <p:cNvPr id="50" name="rc50"/>
            <p:cNvSpPr/>
            <p:nvPr/>
          </p:nvSpPr>
          <p:spPr>
            <a:xfrm>
              <a:off x="3929831" y="4123980"/>
              <a:ext cx="215906" cy="866779"/>
            </a:xfrm>
            <a:prstGeom prst="rect">
              <a:avLst/>
            </a:prstGeom>
            <a:solidFill>
              <a:srgbClr val="0058AB">
                <a:alpha val="100000"/>
              </a:srgbClr>
            </a:solidFill>
          </p:spPr>
          <p:txBody>
            <a:bodyPr/>
            <a:lstStyle/>
            <a:p/>
          </p:txBody>
        </p:sp>
        <p:sp>
          <p:nvSpPr>
            <p:cNvPr id="51" name="rc51"/>
            <p:cNvSpPr/>
            <p:nvPr/>
          </p:nvSpPr>
          <p:spPr>
            <a:xfrm>
              <a:off x="4169728" y="4123036"/>
              <a:ext cx="215906" cy="867723"/>
            </a:xfrm>
            <a:prstGeom prst="rect">
              <a:avLst/>
            </a:prstGeom>
            <a:solidFill>
              <a:srgbClr val="0058AB">
                <a:alpha val="100000"/>
              </a:srgbClr>
            </a:solidFill>
          </p:spPr>
          <p:txBody>
            <a:bodyPr/>
            <a:lstStyle/>
            <a:p/>
          </p:txBody>
        </p:sp>
        <p:sp>
          <p:nvSpPr>
            <p:cNvPr id="52" name="rc52"/>
            <p:cNvSpPr/>
            <p:nvPr/>
          </p:nvSpPr>
          <p:spPr>
            <a:xfrm>
              <a:off x="4409624" y="4117549"/>
              <a:ext cx="215906" cy="873210"/>
            </a:xfrm>
            <a:prstGeom prst="rect">
              <a:avLst/>
            </a:prstGeom>
            <a:solidFill>
              <a:srgbClr val="0058AB">
                <a:alpha val="100000"/>
              </a:srgbClr>
            </a:solidFill>
          </p:spPr>
          <p:txBody>
            <a:bodyPr/>
            <a:lstStyle/>
            <a:p/>
          </p:txBody>
        </p:sp>
        <p:sp>
          <p:nvSpPr>
            <p:cNvPr id="53" name="rc53"/>
            <p:cNvSpPr/>
            <p:nvPr/>
          </p:nvSpPr>
          <p:spPr>
            <a:xfrm>
              <a:off x="4649521" y="3366588"/>
              <a:ext cx="215906" cy="1624171"/>
            </a:xfrm>
            <a:prstGeom prst="rect">
              <a:avLst/>
            </a:prstGeom>
            <a:solidFill>
              <a:srgbClr val="0058AB">
                <a:alpha val="100000"/>
              </a:srgbClr>
            </a:solidFill>
          </p:spPr>
          <p:txBody>
            <a:bodyPr/>
            <a:lstStyle/>
            <a:p/>
          </p:txBody>
        </p:sp>
        <p:sp>
          <p:nvSpPr>
            <p:cNvPr id="54" name="rc54"/>
            <p:cNvSpPr/>
            <p:nvPr/>
          </p:nvSpPr>
          <p:spPr>
            <a:xfrm>
              <a:off x="4889417" y="3188819"/>
              <a:ext cx="215906" cy="1801940"/>
            </a:xfrm>
            <a:prstGeom prst="rect">
              <a:avLst/>
            </a:prstGeom>
            <a:solidFill>
              <a:srgbClr val="0058AB">
                <a:alpha val="100000"/>
              </a:srgbClr>
            </a:solidFill>
          </p:spPr>
          <p:txBody>
            <a:bodyPr/>
            <a:lstStyle/>
            <a:p/>
          </p:txBody>
        </p:sp>
        <p:sp>
          <p:nvSpPr>
            <p:cNvPr id="55" name="rc55"/>
            <p:cNvSpPr/>
            <p:nvPr/>
          </p:nvSpPr>
          <p:spPr>
            <a:xfrm>
              <a:off x="5129313" y="3307942"/>
              <a:ext cx="215906" cy="1682817"/>
            </a:xfrm>
            <a:prstGeom prst="rect">
              <a:avLst/>
            </a:prstGeom>
            <a:solidFill>
              <a:srgbClr val="0058AB">
                <a:alpha val="100000"/>
              </a:srgbClr>
            </a:solidFill>
          </p:spPr>
          <p:txBody>
            <a:bodyPr/>
            <a:lstStyle/>
            <a:p/>
          </p:txBody>
        </p:sp>
        <p:sp>
          <p:nvSpPr>
            <p:cNvPr id="56" name="rc56"/>
            <p:cNvSpPr/>
            <p:nvPr/>
          </p:nvSpPr>
          <p:spPr>
            <a:xfrm>
              <a:off x="5369210" y="3288058"/>
              <a:ext cx="215906" cy="1702701"/>
            </a:xfrm>
            <a:prstGeom prst="rect">
              <a:avLst/>
            </a:prstGeom>
            <a:solidFill>
              <a:srgbClr val="0058AB">
                <a:alpha val="100000"/>
              </a:srgbClr>
            </a:solidFill>
          </p:spPr>
          <p:txBody>
            <a:bodyPr/>
            <a:lstStyle/>
            <a:p/>
          </p:txBody>
        </p:sp>
        <p:sp>
          <p:nvSpPr>
            <p:cNvPr id="57" name="rc57"/>
            <p:cNvSpPr/>
            <p:nvPr/>
          </p:nvSpPr>
          <p:spPr>
            <a:xfrm>
              <a:off x="5609106" y="3270004"/>
              <a:ext cx="215906" cy="1720755"/>
            </a:xfrm>
            <a:prstGeom prst="rect">
              <a:avLst/>
            </a:prstGeom>
            <a:solidFill>
              <a:srgbClr val="0058AB">
                <a:alpha val="100000"/>
              </a:srgbClr>
            </a:solidFill>
          </p:spPr>
          <p:txBody>
            <a:bodyPr/>
            <a:lstStyle/>
            <a:p/>
          </p:txBody>
        </p:sp>
        <p:sp>
          <p:nvSpPr>
            <p:cNvPr id="58" name="rc58"/>
            <p:cNvSpPr/>
            <p:nvPr/>
          </p:nvSpPr>
          <p:spPr>
            <a:xfrm>
              <a:off x="5849003" y="3725844"/>
              <a:ext cx="215906" cy="1264915"/>
            </a:xfrm>
            <a:prstGeom prst="rect">
              <a:avLst/>
            </a:prstGeom>
            <a:solidFill>
              <a:srgbClr val="0058AB">
                <a:alpha val="100000"/>
              </a:srgbClr>
            </a:solidFill>
          </p:spPr>
          <p:txBody>
            <a:bodyPr/>
            <a:lstStyle/>
            <a:p/>
          </p:txBody>
        </p:sp>
        <p:sp>
          <p:nvSpPr>
            <p:cNvPr id="59" name="rc59"/>
            <p:cNvSpPr/>
            <p:nvPr/>
          </p:nvSpPr>
          <p:spPr>
            <a:xfrm>
              <a:off x="6088899" y="3073060"/>
              <a:ext cx="215906" cy="1917699"/>
            </a:xfrm>
            <a:prstGeom prst="rect">
              <a:avLst/>
            </a:prstGeom>
            <a:solidFill>
              <a:srgbClr val="0058AB">
                <a:alpha val="100000"/>
              </a:srgbClr>
            </a:solidFill>
          </p:spPr>
          <p:txBody>
            <a:bodyPr/>
            <a:lstStyle/>
            <a:p/>
          </p:txBody>
        </p:sp>
        <p:sp>
          <p:nvSpPr>
            <p:cNvPr id="60" name="rc60"/>
            <p:cNvSpPr/>
            <p:nvPr/>
          </p:nvSpPr>
          <p:spPr>
            <a:xfrm>
              <a:off x="6328796" y="3374848"/>
              <a:ext cx="215906" cy="1615911"/>
            </a:xfrm>
            <a:prstGeom prst="rect">
              <a:avLst/>
            </a:prstGeom>
            <a:solidFill>
              <a:srgbClr val="0058AB">
                <a:alpha val="100000"/>
              </a:srgbClr>
            </a:solidFill>
          </p:spPr>
          <p:txBody>
            <a:bodyPr/>
            <a:lstStyle/>
            <a:p/>
          </p:txBody>
        </p:sp>
        <p:sp>
          <p:nvSpPr>
            <p:cNvPr id="61" name="rc61"/>
            <p:cNvSpPr/>
            <p:nvPr/>
          </p:nvSpPr>
          <p:spPr>
            <a:xfrm>
              <a:off x="6568692" y="3359685"/>
              <a:ext cx="215906" cy="1631074"/>
            </a:xfrm>
            <a:prstGeom prst="rect">
              <a:avLst/>
            </a:prstGeom>
            <a:solidFill>
              <a:srgbClr val="0058AB">
                <a:alpha val="100000"/>
              </a:srgbClr>
            </a:solidFill>
          </p:spPr>
          <p:txBody>
            <a:bodyPr/>
            <a:lstStyle/>
            <a:p/>
          </p:txBody>
        </p:sp>
        <p:sp>
          <p:nvSpPr>
            <p:cNvPr id="62" name="rc62"/>
            <p:cNvSpPr/>
            <p:nvPr/>
          </p:nvSpPr>
          <p:spPr>
            <a:xfrm>
              <a:off x="6808589" y="4165635"/>
              <a:ext cx="215906" cy="825124"/>
            </a:xfrm>
            <a:prstGeom prst="rect">
              <a:avLst/>
            </a:prstGeom>
            <a:solidFill>
              <a:srgbClr val="0058AB">
                <a:alpha val="100000"/>
              </a:srgbClr>
            </a:solidFill>
          </p:spPr>
          <p:txBody>
            <a:bodyPr/>
            <a:lstStyle/>
            <a:p/>
          </p:txBody>
        </p:sp>
        <p:sp>
          <p:nvSpPr>
            <p:cNvPr id="63" name="rc63"/>
            <p:cNvSpPr/>
            <p:nvPr/>
          </p:nvSpPr>
          <p:spPr>
            <a:xfrm>
              <a:off x="7048485" y="4157080"/>
              <a:ext cx="215906" cy="833679"/>
            </a:xfrm>
            <a:prstGeom prst="rect">
              <a:avLst/>
            </a:prstGeom>
            <a:solidFill>
              <a:srgbClr val="0058AB">
                <a:alpha val="100000"/>
              </a:srgbClr>
            </a:solidFill>
          </p:spPr>
          <p:txBody>
            <a:bodyPr/>
            <a:lstStyle/>
            <a:p/>
          </p:txBody>
        </p:sp>
        <p:sp>
          <p:nvSpPr>
            <p:cNvPr id="64" name="rc64"/>
            <p:cNvSpPr/>
            <p:nvPr/>
          </p:nvSpPr>
          <p:spPr>
            <a:xfrm>
              <a:off x="8487864" y="4358272"/>
              <a:ext cx="215906" cy="632487"/>
            </a:xfrm>
            <a:prstGeom prst="rect">
              <a:avLst/>
            </a:prstGeom>
            <a:solidFill>
              <a:srgbClr val="69DBFF">
                <a:alpha val="100000"/>
              </a:srgbClr>
            </a:solidFill>
          </p:spPr>
          <p:txBody>
            <a:bodyPr/>
            <a:lstStyle/>
            <a:p/>
          </p:txBody>
        </p:sp>
        <p:sp>
          <p:nvSpPr>
            <p:cNvPr id="65" name="pl65"/>
            <p:cNvSpPr/>
            <p:nvPr/>
          </p:nvSpPr>
          <p:spPr>
            <a:xfrm>
              <a:off x="6196853" y="3725844"/>
              <a:ext cx="2398964" cy="632457"/>
            </a:xfrm>
            <a:custGeom>
              <a:avLst/>
              <a:pathLst>
                <a:path w="2398964" h="632457">
                  <a:moveTo>
                    <a:pt x="0" y="0"/>
                  </a:moveTo>
                  <a:lnTo>
                    <a:pt x="239896" y="63245"/>
                  </a:lnTo>
                  <a:lnTo>
                    <a:pt x="479792" y="126491"/>
                  </a:lnTo>
                  <a:lnTo>
                    <a:pt x="719689" y="189737"/>
                  </a:lnTo>
                  <a:lnTo>
                    <a:pt x="959585" y="252983"/>
                  </a:lnTo>
                  <a:lnTo>
                    <a:pt x="1199482" y="316228"/>
                  </a:lnTo>
                  <a:lnTo>
                    <a:pt x="1439378" y="379474"/>
                  </a:lnTo>
                  <a:lnTo>
                    <a:pt x="1679275" y="442720"/>
                  </a:lnTo>
                  <a:lnTo>
                    <a:pt x="1919171" y="505966"/>
                  </a:lnTo>
                  <a:lnTo>
                    <a:pt x="2159067" y="569212"/>
                  </a:lnTo>
                  <a:lnTo>
                    <a:pt x="2398964" y="632457"/>
                  </a:lnTo>
                </a:path>
              </a:pathLst>
            </a:custGeom>
            <a:ln w="13550" cap="flat">
              <a:solidFill>
                <a:srgbClr val="000000">
                  <a:alpha val="100000"/>
                </a:srgbClr>
              </a:solidFill>
              <a:prstDash val="solid"/>
              <a:round/>
            </a:ln>
          </p:spPr>
          <p:txBody>
            <a:bodyPr/>
            <a:lstStyle/>
            <a:p/>
          </p:txBody>
        </p:sp>
        <p:sp>
          <p:nvSpPr>
            <p:cNvPr id="66" name="pt66"/>
            <p:cNvSpPr/>
            <p:nvPr/>
          </p:nvSpPr>
          <p:spPr>
            <a:xfrm>
              <a:off x="6172027" y="3701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7642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8275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8907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9540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0172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080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143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206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2702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333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533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733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3932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03780" y="398022"/>
              <a:ext cx="57871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Togo</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18%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5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0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5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8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3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8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43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9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97639"/>
              <a:ext cx="249522" cy="905058"/>
            </a:xfrm>
            <a:prstGeom prst="rect">
              <a:avLst/>
            </a:prstGeom>
            <a:solidFill>
              <a:srgbClr val="80BD41">
                <a:alpha val="100000"/>
              </a:srgbClr>
            </a:solidFill>
          </p:spPr>
          <p:txBody>
            <a:bodyPr/>
            <a:lstStyle/>
            <a:p/>
          </p:txBody>
        </p:sp>
        <p:sp>
          <p:nvSpPr>
            <p:cNvPr id="27" name="rc27"/>
            <p:cNvSpPr/>
            <p:nvPr/>
          </p:nvSpPr>
          <p:spPr>
            <a:xfrm>
              <a:off x="1296273" y="2971374"/>
              <a:ext cx="249522" cy="226264"/>
            </a:xfrm>
            <a:prstGeom prst="rect">
              <a:avLst/>
            </a:prstGeom>
            <a:solidFill>
              <a:srgbClr val="1CABE2">
                <a:alpha val="100000"/>
              </a:srgbClr>
            </a:solidFill>
          </p:spPr>
          <p:txBody>
            <a:bodyPr/>
            <a:lstStyle/>
            <a:p/>
          </p:txBody>
        </p:sp>
        <p:sp>
          <p:nvSpPr>
            <p:cNvPr id="28" name="rc28"/>
            <p:cNvSpPr/>
            <p:nvPr/>
          </p:nvSpPr>
          <p:spPr>
            <a:xfrm>
              <a:off x="1573521" y="3371102"/>
              <a:ext cx="249522" cy="731594"/>
            </a:xfrm>
            <a:prstGeom prst="rect">
              <a:avLst/>
            </a:prstGeom>
            <a:solidFill>
              <a:srgbClr val="80BD41">
                <a:alpha val="100000"/>
              </a:srgbClr>
            </a:solidFill>
          </p:spPr>
          <p:txBody>
            <a:bodyPr/>
            <a:lstStyle/>
            <a:p/>
          </p:txBody>
        </p:sp>
        <p:sp>
          <p:nvSpPr>
            <p:cNvPr id="29" name="rc29"/>
            <p:cNvSpPr/>
            <p:nvPr/>
          </p:nvSpPr>
          <p:spPr>
            <a:xfrm>
              <a:off x="1573521" y="2941439"/>
              <a:ext cx="249522" cy="429662"/>
            </a:xfrm>
            <a:prstGeom prst="rect">
              <a:avLst/>
            </a:prstGeom>
            <a:solidFill>
              <a:srgbClr val="1CABE2">
                <a:alpha val="100000"/>
              </a:srgbClr>
            </a:solidFill>
          </p:spPr>
          <p:txBody>
            <a:bodyPr/>
            <a:lstStyle/>
            <a:p/>
          </p:txBody>
        </p:sp>
        <p:sp>
          <p:nvSpPr>
            <p:cNvPr id="30" name="rc30"/>
            <p:cNvSpPr/>
            <p:nvPr/>
          </p:nvSpPr>
          <p:spPr>
            <a:xfrm>
              <a:off x="1850769" y="3211346"/>
              <a:ext cx="249522" cy="891350"/>
            </a:xfrm>
            <a:prstGeom prst="rect">
              <a:avLst/>
            </a:prstGeom>
            <a:solidFill>
              <a:srgbClr val="80BD41">
                <a:alpha val="100000"/>
              </a:srgbClr>
            </a:solidFill>
          </p:spPr>
          <p:txBody>
            <a:bodyPr/>
            <a:lstStyle/>
            <a:p/>
          </p:txBody>
        </p:sp>
        <p:sp>
          <p:nvSpPr>
            <p:cNvPr id="31" name="rc31"/>
            <p:cNvSpPr/>
            <p:nvPr/>
          </p:nvSpPr>
          <p:spPr>
            <a:xfrm>
              <a:off x="1850769" y="2914209"/>
              <a:ext cx="249522" cy="297137"/>
            </a:xfrm>
            <a:prstGeom prst="rect">
              <a:avLst/>
            </a:prstGeom>
            <a:solidFill>
              <a:srgbClr val="1CABE2">
                <a:alpha val="100000"/>
              </a:srgbClr>
            </a:solidFill>
          </p:spPr>
          <p:txBody>
            <a:bodyPr/>
            <a:lstStyle/>
            <a:p/>
          </p:txBody>
        </p:sp>
        <p:sp>
          <p:nvSpPr>
            <p:cNvPr id="32" name="rc32"/>
            <p:cNvSpPr/>
            <p:nvPr/>
          </p:nvSpPr>
          <p:spPr>
            <a:xfrm>
              <a:off x="2128016" y="3096585"/>
              <a:ext cx="249522" cy="1006112"/>
            </a:xfrm>
            <a:prstGeom prst="rect">
              <a:avLst/>
            </a:prstGeom>
            <a:solidFill>
              <a:srgbClr val="80BD41">
                <a:alpha val="100000"/>
              </a:srgbClr>
            </a:solidFill>
          </p:spPr>
          <p:txBody>
            <a:bodyPr/>
            <a:lstStyle/>
            <a:p/>
          </p:txBody>
        </p:sp>
        <p:sp>
          <p:nvSpPr>
            <p:cNvPr id="33" name="rc33"/>
            <p:cNvSpPr/>
            <p:nvPr/>
          </p:nvSpPr>
          <p:spPr>
            <a:xfrm>
              <a:off x="2128016" y="2890543"/>
              <a:ext cx="249522" cy="206041"/>
            </a:xfrm>
            <a:prstGeom prst="rect">
              <a:avLst/>
            </a:prstGeom>
            <a:solidFill>
              <a:srgbClr val="1CABE2">
                <a:alpha val="100000"/>
              </a:srgbClr>
            </a:solidFill>
          </p:spPr>
          <p:txBody>
            <a:bodyPr/>
            <a:lstStyle/>
            <a:p/>
          </p:txBody>
        </p:sp>
        <p:sp>
          <p:nvSpPr>
            <p:cNvPr id="34" name="rc34"/>
            <p:cNvSpPr/>
            <p:nvPr/>
          </p:nvSpPr>
          <p:spPr>
            <a:xfrm>
              <a:off x="2405264" y="3080111"/>
              <a:ext cx="249522" cy="1022585"/>
            </a:xfrm>
            <a:prstGeom prst="rect">
              <a:avLst/>
            </a:prstGeom>
            <a:solidFill>
              <a:srgbClr val="80BD41">
                <a:alpha val="100000"/>
              </a:srgbClr>
            </a:solidFill>
          </p:spPr>
          <p:txBody>
            <a:bodyPr/>
            <a:lstStyle/>
            <a:p/>
          </p:txBody>
        </p:sp>
        <p:sp>
          <p:nvSpPr>
            <p:cNvPr id="35" name="rc35"/>
            <p:cNvSpPr/>
            <p:nvPr/>
          </p:nvSpPr>
          <p:spPr>
            <a:xfrm>
              <a:off x="2405264" y="2870628"/>
              <a:ext cx="249522" cy="209483"/>
            </a:xfrm>
            <a:prstGeom prst="rect">
              <a:avLst/>
            </a:prstGeom>
            <a:solidFill>
              <a:srgbClr val="1CABE2">
                <a:alpha val="100000"/>
              </a:srgbClr>
            </a:solidFill>
          </p:spPr>
          <p:txBody>
            <a:bodyPr/>
            <a:lstStyle/>
            <a:p/>
          </p:txBody>
        </p:sp>
        <p:sp>
          <p:nvSpPr>
            <p:cNvPr id="36" name="rc36"/>
            <p:cNvSpPr/>
            <p:nvPr/>
          </p:nvSpPr>
          <p:spPr>
            <a:xfrm>
              <a:off x="2682512" y="2942115"/>
              <a:ext cx="249522" cy="1160581"/>
            </a:xfrm>
            <a:prstGeom prst="rect">
              <a:avLst/>
            </a:prstGeom>
            <a:solidFill>
              <a:srgbClr val="80BD41">
                <a:alpha val="100000"/>
              </a:srgbClr>
            </a:solidFill>
          </p:spPr>
          <p:txBody>
            <a:bodyPr/>
            <a:lstStyle/>
            <a:p/>
          </p:txBody>
        </p:sp>
        <p:sp>
          <p:nvSpPr>
            <p:cNvPr id="37" name="rc37"/>
            <p:cNvSpPr/>
            <p:nvPr/>
          </p:nvSpPr>
          <p:spPr>
            <a:xfrm>
              <a:off x="2682512" y="2827354"/>
              <a:ext cx="249522" cy="114761"/>
            </a:xfrm>
            <a:prstGeom prst="rect">
              <a:avLst/>
            </a:prstGeom>
            <a:solidFill>
              <a:srgbClr val="1CABE2">
                <a:alpha val="100000"/>
              </a:srgbClr>
            </a:solidFill>
          </p:spPr>
          <p:txBody>
            <a:bodyPr/>
            <a:lstStyle/>
            <a:p/>
          </p:txBody>
        </p:sp>
        <p:sp>
          <p:nvSpPr>
            <p:cNvPr id="38" name="rc38"/>
            <p:cNvSpPr/>
            <p:nvPr/>
          </p:nvSpPr>
          <p:spPr>
            <a:xfrm>
              <a:off x="2959759" y="2900686"/>
              <a:ext cx="249522" cy="1202011"/>
            </a:xfrm>
            <a:prstGeom prst="rect">
              <a:avLst/>
            </a:prstGeom>
            <a:solidFill>
              <a:srgbClr val="80BD41">
                <a:alpha val="100000"/>
              </a:srgbClr>
            </a:solidFill>
          </p:spPr>
          <p:txBody>
            <a:bodyPr/>
            <a:lstStyle/>
            <a:p/>
          </p:txBody>
        </p:sp>
        <p:sp>
          <p:nvSpPr>
            <p:cNvPr id="39" name="rc39"/>
            <p:cNvSpPr/>
            <p:nvPr/>
          </p:nvSpPr>
          <p:spPr>
            <a:xfrm>
              <a:off x="2959759" y="2781806"/>
              <a:ext cx="249522" cy="118879"/>
            </a:xfrm>
            <a:prstGeom prst="rect">
              <a:avLst/>
            </a:prstGeom>
            <a:solidFill>
              <a:srgbClr val="1CABE2">
                <a:alpha val="100000"/>
              </a:srgbClr>
            </a:solidFill>
          </p:spPr>
          <p:txBody>
            <a:bodyPr/>
            <a:lstStyle/>
            <a:p/>
          </p:txBody>
        </p:sp>
        <p:sp>
          <p:nvSpPr>
            <p:cNvPr id="40" name="rc40"/>
            <p:cNvSpPr/>
            <p:nvPr/>
          </p:nvSpPr>
          <p:spPr>
            <a:xfrm>
              <a:off x="3237007" y="2811434"/>
              <a:ext cx="249522" cy="1291263"/>
            </a:xfrm>
            <a:prstGeom prst="rect">
              <a:avLst/>
            </a:prstGeom>
            <a:solidFill>
              <a:srgbClr val="80BD41">
                <a:alpha val="100000"/>
              </a:srgbClr>
            </a:solidFill>
          </p:spPr>
          <p:txBody>
            <a:bodyPr/>
            <a:lstStyle/>
            <a:p/>
          </p:txBody>
        </p:sp>
        <p:sp>
          <p:nvSpPr>
            <p:cNvPr id="41" name="rc41"/>
            <p:cNvSpPr/>
            <p:nvPr/>
          </p:nvSpPr>
          <p:spPr>
            <a:xfrm>
              <a:off x="3237007" y="2729005"/>
              <a:ext cx="249522" cy="82428"/>
            </a:xfrm>
            <a:prstGeom prst="rect">
              <a:avLst/>
            </a:prstGeom>
            <a:solidFill>
              <a:srgbClr val="1CABE2">
                <a:alpha val="100000"/>
              </a:srgbClr>
            </a:solidFill>
          </p:spPr>
          <p:txBody>
            <a:bodyPr/>
            <a:lstStyle/>
            <a:p/>
          </p:txBody>
        </p:sp>
        <p:sp>
          <p:nvSpPr>
            <p:cNvPr id="42" name="rc42"/>
            <p:cNvSpPr/>
            <p:nvPr/>
          </p:nvSpPr>
          <p:spPr>
            <a:xfrm>
              <a:off x="3514255" y="2802521"/>
              <a:ext cx="249522" cy="1300176"/>
            </a:xfrm>
            <a:prstGeom prst="rect">
              <a:avLst/>
            </a:prstGeom>
            <a:solidFill>
              <a:srgbClr val="80BD41">
                <a:alpha val="100000"/>
              </a:srgbClr>
            </a:solidFill>
          </p:spPr>
          <p:txBody>
            <a:bodyPr/>
            <a:lstStyle/>
            <a:p/>
          </p:txBody>
        </p:sp>
        <p:sp>
          <p:nvSpPr>
            <p:cNvPr id="43" name="rc43"/>
            <p:cNvSpPr/>
            <p:nvPr/>
          </p:nvSpPr>
          <p:spPr>
            <a:xfrm>
              <a:off x="3514255" y="2689481"/>
              <a:ext cx="249522" cy="113040"/>
            </a:xfrm>
            <a:prstGeom prst="rect">
              <a:avLst/>
            </a:prstGeom>
            <a:solidFill>
              <a:srgbClr val="1CABE2">
                <a:alpha val="100000"/>
              </a:srgbClr>
            </a:solidFill>
          </p:spPr>
          <p:txBody>
            <a:bodyPr/>
            <a:lstStyle/>
            <a:p/>
          </p:txBody>
        </p:sp>
        <p:sp>
          <p:nvSpPr>
            <p:cNvPr id="44" name="rc44"/>
            <p:cNvSpPr/>
            <p:nvPr/>
          </p:nvSpPr>
          <p:spPr>
            <a:xfrm>
              <a:off x="3791502" y="2745970"/>
              <a:ext cx="249522" cy="1356726"/>
            </a:xfrm>
            <a:prstGeom prst="rect">
              <a:avLst/>
            </a:prstGeom>
            <a:solidFill>
              <a:srgbClr val="80BD41">
                <a:alpha val="100000"/>
              </a:srgbClr>
            </a:solidFill>
          </p:spPr>
          <p:txBody>
            <a:bodyPr/>
            <a:lstStyle/>
            <a:p/>
          </p:txBody>
        </p:sp>
        <p:sp>
          <p:nvSpPr>
            <p:cNvPr id="45" name="rc45"/>
            <p:cNvSpPr/>
            <p:nvPr/>
          </p:nvSpPr>
          <p:spPr>
            <a:xfrm>
              <a:off x="3791502" y="2643871"/>
              <a:ext cx="249522" cy="102098"/>
            </a:xfrm>
            <a:prstGeom prst="rect">
              <a:avLst/>
            </a:prstGeom>
            <a:solidFill>
              <a:srgbClr val="1CABE2">
                <a:alpha val="100000"/>
              </a:srgbClr>
            </a:solidFill>
          </p:spPr>
          <p:txBody>
            <a:bodyPr/>
            <a:lstStyle/>
            <a:p/>
          </p:txBody>
        </p:sp>
        <p:sp>
          <p:nvSpPr>
            <p:cNvPr id="46" name="rc46"/>
            <p:cNvSpPr/>
            <p:nvPr/>
          </p:nvSpPr>
          <p:spPr>
            <a:xfrm>
              <a:off x="4068750" y="2652231"/>
              <a:ext cx="249522" cy="1450465"/>
            </a:xfrm>
            <a:prstGeom prst="rect">
              <a:avLst/>
            </a:prstGeom>
            <a:solidFill>
              <a:srgbClr val="80BD41">
                <a:alpha val="100000"/>
              </a:srgbClr>
            </a:solidFill>
          </p:spPr>
          <p:txBody>
            <a:bodyPr/>
            <a:lstStyle/>
            <a:p/>
          </p:txBody>
        </p:sp>
        <p:sp>
          <p:nvSpPr>
            <p:cNvPr id="47" name="rc47"/>
            <p:cNvSpPr/>
            <p:nvPr/>
          </p:nvSpPr>
          <p:spPr>
            <a:xfrm>
              <a:off x="4068750" y="2607359"/>
              <a:ext cx="249522" cy="44871"/>
            </a:xfrm>
            <a:prstGeom prst="rect">
              <a:avLst/>
            </a:prstGeom>
            <a:solidFill>
              <a:srgbClr val="1CABE2">
                <a:alpha val="100000"/>
              </a:srgbClr>
            </a:solidFill>
          </p:spPr>
          <p:txBody>
            <a:bodyPr/>
            <a:lstStyle/>
            <a:p/>
          </p:txBody>
        </p:sp>
        <p:sp>
          <p:nvSpPr>
            <p:cNvPr id="48" name="rc48"/>
            <p:cNvSpPr/>
            <p:nvPr/>
          </p:nvSpPr>
          <p:spPr>
            <a:xfrm>
              <a:off x="4345998" y="2687944"/>
              <a:ext cx="249522" cy="1414752"/>
            </a:xfrm>
            <a:prstGeom prst="rect">
              <a:avLst/>
            </a:prstGeom>
            <a:solidFill>
              <a:srgbClr val="80BD41">
                <a:alpha val="100000"/>
              </a:srgbClr>
            </a:solidFill>
          </p:spPr>
          <p:txBody>
            <a:bodyPr/>
            <a:lstStyle/>
            <a:p/>
          </p:txBody>
        </p:sp>
        <p:sp>
          <p:nvSpPr>
            <p:cNvPr id="49" name="rc49"/>
            <p:cNvSpPr/>
            <p:nvPr/>
          </p:nvSpPr>
          <p:spPr>
            <a:xfrm>
              <a:off x="4345998" y="2597647"/>
              <a:ext cx="249522" cy="90296"/>
            </a:xfrm>
            <a:prstGeom prst="rect">
              <a:avLst/>
            </a:prstGeom>
            <a:solidFill>
              <a:srgbClr val="1CABE2">
                <a:alpha val="100000"/>
              </a:srgbClr>
            </a:solidFill>
          </p:spPr>
          <p:txBody>
            <a:bodyPr/>
            <a:lstStyle/>
            <a:p/>
          </p:txBody>
        </p:sp>
        <p:sp>
          <p:nvSpPr>
            <p:cNvPr id="50" name="rc50"/>
            <p:cNvSpPr/>
            <p:nvPr/>
          </p:nvSpPr>
          <p:spPr>
            <a:xfrm>
              <a:off x="4623245" y="2686407"/>
              <a:ext cx="249522" cy="1416289"/>
            </a:xfrm>
            <a:prstGeom prst="rect">
              <a:avLst/>
            </a:prstGeom>
            <a:solidFill>
              <a:srgbClr val="80BD41">
                <a:alpha val="100000"/>
              </a:srgbClr>
            </a:solidFill>
          </p:spPr>
          <p:txBody>
            <a:bodyPr/>
            <a:lstStyle/>
            <a:p/>
          </p:txBody>
        </p:sp>
        <p:sp>
          <p:nvSpPr>
            <p:cNvPr id="51" name="rc51"/>
            <p:cNvSpPr/>
            <p:nvPr/>
          </p:nvSpPr>
          <p:spPr>
            <a:xfrm>
              <a:off x="4623245" y="2595988"/>
              <a:ext cx="249522" cy="90419"/>
            </a:xfrm>
            <a:prstGeom prst="rect">
              <a:avLst/>
            </a:prstGeom>
            <a:solidFill>
              <a:srgbClr val="1CABE2">
                <a:alpha val="100000"/>
              </a:srgbClr>
            </a:solidFill>
          </p:spPr>
          <p:txBody>
            <a:bodyPr/>
            <a:lstStyle/>
            <a:p/>
          </p:txBody>
        </p:sp>
        <p:sp>
          <p:nvSpPr>
            <p:cNvPr id="52" name="rc52"/>
            <p:cNvSpPr/>
            <p:nvPr/>
          </p:nvSpPr>
          <p:spPr>
            <a:xfrm>
              <a:off x="4900493" y="2677494"/>
              <a:ext cx="249522" cy="1425202"/>
            </a:xfrm>
            <a:prstGeom prst="rect">
              <a:avLst/>
            </a:prstGeom>
            <a:solidFill>
              <a:srgbClr val="80BD41">
                <a:alpha val="100000"/>
              </a:srgbClr>
            </a:solidFill>
          </p:spPr>
          <p:txBody>
            <a:bodyPr/>
            <a:lstStyle/>
            <a:p/>
          </p:txBody>
        </p:sp>
        <p:sp>
          <p:nvSpPr>
            <p:cNvPr id="53" name="rc53"/>
            <p:cNvSpPr/>
            <p:nvPr/>
          </p:nvSpPr>
          <p:spPr>
            <a:xfrm>
              <a:off x="4900493" y="2586521"/>
              <a:ext cx="249522" cy="90972"/>
            </a:xfrm>
            <a:prstGeom prst="rect">
              <a:avLst/>
            </a:prstGeom>
            <a:solidFill>
              <a:srgbClr val="1CABE2">
                <a:alpha val="100000"/>
              </a:srgbClr>
            </a:solidFill>
          </p:spPr>
          <p:txBody>
            <a:bodyPr/>
            <a:lstStyle/>
            <a:p/>
          </p:txBody>
        </p:sp>
        <p:sp>
          <p:nvSpPr>
            <p:cNvPr id="54" name="rc54"/>
            <p:cNvSpPr/>
            <p:nvPr/>
          </p:nvSpPr>
          <p:spPr>
            <a:xfrm>
              <a:off x="5177741" y="2733615"/>
              <a:ext cx="249522" cy="1369081"/>
            </a:xfrm>
            <a:prstGeom prst="rect">
              <a:avLst/>
            </a:prstGeom>
            <a:solidFill>
              <a:srgbClr val="80BD41">
                <a:alpha val="100000"/>
              </a:srgbClr>
            </a:solidFill>
          </p:spPr>
          <p:txBody>
            <a:bodyPr/>
            <a:lstStyle/>
            <a:p/>
          </p:txBody>
        </p:sp>
        <p:sp>
          <p:nvSpPr>
            <p:cNvPr id="55" name="rc55"/>
            <p:cNvSpPr/>
            <p:nvPr/>
          </p:nvSpPr>
          <p:spPr>
            <a:xfrm>
              <a:off x="5177741" y="2564393"/>
              <a:ext cx="249522" cy="169222"/>
            </a:xfrm>
            <a:prstGeom prst="rect">
              <a:avLst/>
            </a:prstGeom>
            <a:solidFill>
              <a:srgbClr val="1CABE2">
                <a:alpha val="100000"/>
              </a:srgbClr>
            </a:solidFill>
          </p:spPr>
          <p:txBody>
            <a:bodyPr/>
            <a:lstStyle/>
            <a:p/>
          </p:txBody>
        </p:sp>
        <p:sp>
          <p:nvSpPr>
            <p:cNvPr id="56" name="rc56"/>
            <p:cNvSpPr/>
            <p:nvPr/>
          </p:nvSpPr>
          <p:spPr>
            <a:xfrm>
              <a:off x="5454988" y="2726054"/>
              <a:ext cx="249522" cy="1376642"/>
            </a:xfrm>
            <a:prstGeom prst="rect">
              <a:avLst/>
            </a:prstGeom>
            <a:solidFill>
              <a:srgbClr val="80BD41">
                <a:alpha val="100000"/>
              </a:srgbClr>
            </a:solidFill>
          </p:spPr>
          <p:txBody>
            <a:bodyPr/>
            <a:lstStyle/>
            <a:p/>
          </p:txBody>
        </p:sp>
        <p:sp>
          <p:nvSpPr>
            <p:cNvPr id="57" name="rc57"/>
            <p:cNvSpPr/>
            <p:nvPr/>
          </p:nvSpPr>
          <p:spPr>
            <a:xfrm>
              <a:off x="5454988" y="2538330"/>
              <a:ext cx="249522" cy="187723"/>
            </a:xfrm>
            <a:prstGeom prst="rect">
              <a:avLst/>
            </a:prstGeom>
            <a:solidFill>
              <a:srgbClr val="1CABE2">
                <a:alpha val="100000"/>
              </a:srgbClr>
            </a:solidFill>
          </p:spPr>
          <p:txBody>
            <a:bodyPr/>
            <a:lstStyle/>
            <a:p/>
          </p:txBody>
        </p:sp>
        <p:sp>
          <p:nvSpPr>
            <p:cNvPr id="58" name="rc58"/>
            <p:cNvSpPr/>
            <p:nvPr/>
          </p:nvSpPr>
          <p:spPr>
            <a:xfrm>
              <a:off x="5732236" y="2684256"/>
              <a:ext cx="249522" cy="1418440"/>
            </a:xfrm>
            <a:prstGeom prst="rect">
              <a:avLst/>
            </a:prstGeom>
            <a:solidFill>
              <a:srgbClr val="80BD41">
                <a:alpha val="100000"/>
              </a:srgbClr>
            </a:solidFill>
          </p:spPr>
          <p:txBody>
            <a:bodyPr/>
            <a:lstStyle/>
            <a:p/>
          </p:txBody>
        </p:sp>
        <p:sp>
          <p:nvSpPr>
            <p:cNvPr id="59" name="rc59"/>
            <p:cNvSpPr/>
            <p:nvPr/>
          </p:nvSpPr>
          <p:spPr>
            <a:xfrm>
              <a:off x="5732236" y="2508949"/>
              <a:ext cx="249522" cy="175307"/>
            </a:xfrm>
            <a:prstGeom prst="rect">
              <a:avLst/>
            </a:prstGeom>
            <a:solidFill>
              <a:srgbClr val="1CABE2">
                <a:alpha val="100000"/>
              </a:srgbClr>
            </a:solidFill>
          </p:spPr>
          <p:txBody>
            <a:bodyPr/>
            <a:lstStyle/>
            <a:p/>
          </p:txBody>
        </p:sp>
        <p:sp>
          <p:nvSpPr>
            <p:cNvPr id="60" name="rc60"/>
            <p:cNvSpPr/>
            <p:nvPr/>
          </p:nvSpPr>
          <p:spPr>
            <a:xfrm>
              <a:off x="6009484" y="2667475"/>
              <a:ext cx="249522" cy="1435221"/>
            </a:xfrm>
            <a:prstGeom prst="rect">
              <a:avLst/>
            </a:prstGeom>
            <a:solidFill>
              <a:srgbClr val="80BD41">
                <a:alpha val="100000"/>
              </a:srgbClr>
            </a:solidFill>
          </p:spPr>
          <p:txBody>
            <a:bodyPr/>
            <a:lstStyle/>
            <a:p/>
          </p:txBody>
        </p:sp>
        <p:sp>
          <p:nvSpPr>
            <p:cNvPr id="61" name="rc61"/>
            <p:cNvSpPr/>
            <p:nvPr/>
          </p:nvSpPr>
          <p:spPr>
            <a:xfrm>
              <a:off x="6009484" y="2490078"/>
              <a:ext cx="249522" cy="177397"/>
            </a:xfrm>
            <a:prstGeom prst="rect">
              <a:avLst/>
            </a:prstGeom>
            <a:solidFill>
              <a:srgbClr val="1CABE2">
                <a:alpha val="100000"/>
              </a:srgbClr>
            </a:solidFill>
          </p:spPr>
          <p:txBody>
            <a:bodyPr/>
            <a:lstStyle/>
            <a:p/>
          </p:txBody>
        </p:sp>
        <p:sp>
          <p:nvSpPr>
            <p:cNvPr id="62" name="rc62"/>
            <p:cNvSpPr/>
            <p:nvPr/>
          </p:nvSpPr>
          <p:spPr>
            <a:xfrm>
              <a:off x="6286731" y="2652231"/>
              <a:ext cx="249522" cy="1450465"/>
            </a:xfrm>
            <a:prstGeom prst="rect">
              <a:avLst/>
            </a:prstGeom>
            <a:solidFill>
              <a:srgbClr val="80BD41">
                <a:alpha val="100000"/>
              </a:srgbClr>
            </a:solidFill>
          </p:spPr>
          <p:txBody>
            <a:bodyPr/>
            <a:lstStyle/>
            <a:p/>
          </p:txBody>
        </p:sp>
        <p:sp>
          <p:nvSpPr>
            <p:cNvPr id="63" name="rc63"/>
            <p:cNvSpPr/>
            <p:nvPr/>
          </p:nvSpPr>
          <p:spPr>
            <a:xfrm>
              <a:off x="6286731" y="2472990"/>
              <a:ext cx="249522" cy="179241"/>
            </a:xfrm>
            <a:prstGeom prst="rect">
              <a:avLst/>
            </a:prstGeom>
            <a:solidFill>
              <a:srgbClr val="1CABE2">
                <a:alpha val="100000"/>
              </a:srgbClr>
            </a:solidFill>
          </p:spPr>
          <p:txBody>
            <a:bodyPr/>
            <a:lstStyle/>
            <a:p/>
          </p:txBody>
        </p:sp>
        <p:sp>
          <p:nvSpPr>
            <p:cNvPr id="64" name="rc64"/>
            <p:cNvSpPr/>
            <p:nvPr/>
          </p:nvSpPr>
          <p:spPr>
            <a:xfrm>
              <a:off x="6563979" y="2587259"/>
              <a:ext cx="249522" cy="1515437"/>
            </a:xfrm>
            <a:prstGeom prst="rect">
              <a:avLst/>
            </a:prstGeom>
            <a:solidFill>
              <a:srgbClr val="80BD41">
                <a:alpha val="100000"/>
              </a:srgbClr>
            </a:solidFill>
          </p:spPr>
          <p:txBody>
            <a:bodyPr/>
            <a:lstStyle/>
            <a:p/>
          </p:txBody>
        </p:sp>
        <p:sp>
          <p:nvSpPr>
            <p:cNvPr id="65" name="rc65"/>
            <p:cNvSpPr/>
            <p:nvPr/>
          </p:nvSpPr>
          <p:spPr>
            <a:xfrm>
              <a:off x="6563979" y="2455471"/>
              <a:ext cx="249522" cy="131787"/>
            </a:xfrm>
            <a:prstGeom prst="rect">
              <a:avLst/>
            </a:prstGeom>
            <a:solidFill>
              <a:srgbClr val="1CABE2">
                <a:alpha val="100000"/>
              </a:srgbClr>
            </a:solidFill>
          </p:spPr>
          <p:txBody>
            <a:bodyPr/>
            <a:lstStyle/>
            <a:p/>
          </p:txBody>
        </p:sp>
        <p:sp>
          <p:nvSpPr>
            <p:cNvPr id="66" name="rc66"/>
            <p:cNvSpPr/>
            <p:nvPr/>
          </p:nvSpPr>
          <p:spPr>
            <a:xfrm>
              <a:off x="6841227" y="2637602"/>
              <a:ext cx="249522" cy="1465095"/>
            </a:xfrm>
            <a:prstGeom prst="rect">
              <a:avLst/>
            </a:prstGeom>
            <a:solidFill>
              <a:srgbClr val="80BD41">
                <a:alpha val="100000"/>
              </a:srgbClr>
            </a:solidFill>
          </p:spPr>
          <p:txBody>
            <a:bodyPr/>
            <a:lstStyle/>
            <a:p/>
          </p:txBody>
        </p:sp>
        <p:sp>
          <p:nvSpPr>
            <p:cNvPr id="67" name="rc67"/>
            <p:cNvSpPr/>
            <p:nvPr/>
          </p:nvSpPr>
          <p:spPr>
            <a:xfrm>
              <a:off x="6841227" y="2437830"/>
              <a:ext cx="249522" cy="199771"/>
            </a:xfrm>
            <a:prstGeom prst="rect">
              <a:avLst/>
            </a:prstGeom>
            <a:solidFill>
              <a:srgbClr val="1CABE2">
                <a:alpha val="100000"/>
              </a:srgbClr>
            </a:solidFill>
          </p:spPr>
          <p:txBody>
            <a:bodyPr/>
            <a:lstStyle/>
            <a:p/>
          </p:txBody>
        </p:sp>
        <p:sp>
          <p:nvSpPr>
            <p:cNvPr id="68" name="rc68"/>
            <p:cNvSpPr/>
            <p:nvPr/>
          </p:nvSpPr>
          <p:spPr>
            <a:xfrm>
              <a:off x="7118474" y="2587505"/>
              <a:ext cx="249522" cy="1515191"/>
            </a:xfrm>
            <a:prstGeom prst="rect">
              <a:avLst/>
            </a:prstGeom>
            <a:solidFill>
              <a:srgbClr val="80BD41">
                <a:alpha val="100000"/>
              </a:srgbClr>
            </a:solidFill>
          </p:spPr>
          <p:txBody>
            <a:bodyPr/>
            <a:lstStyle/>
            <a:p/>
          </p:txBody>
        </p:sp>
        <p:sp>
          <p:nvSpPr>
            <p:cNvPr id="69" name="rc69"/>
            <p:cNvSpPr/>
            <p:nvPr/>
          </p:nvSpPr>
          <p:spPr>
            <a:xfrm>
              <a:off x="7118474" y="2419143"/>
              <a:ext cx="249522" cy="168361"/>
            </a:xfrm>
            <a:prstGeom prst="rect">
              <a:avLst/>
            </a:prstGeom>
            <a:solidFill>
              <a:srgbClr val="1CABE2">
                <a:alpha val="100000"/>
              </a:srgbClr>
            </a:solidFill>
          </p:spPr>
          <p:txBody>
            <a:bodyPr/>
            <a:lstStyle/>
            <a:p/>
          </p:txBody>
        </p:sp>
        <p:sp>
          <p:nvSpPr>
            <p:cNvPr id="70" name="rc70"/>
            <p:cNvSpPr/>
            <p:nvPr/>
          </p:nvSpPr>
          <p:spPr>
            <a:xfrm>
              <a:off x="7395722" y="2573306"/>
              <a:ext cx="249522" cy="1529391"/>
            </a:xfrm>
            <a:prstGeom prst="rect">
              <a:avLst/>
            </a:prstGeom>
            <a:solidFill>
              <a:srgbClr val="80BD41">
                <a:alpha val="100000"/>
              </a:srgbClr>
            </a:solidFill>
          </p:spPr>
          <p:txBody>
            <a:bodyPr/>
            <a:lstStyle/>
            <a:p/>
          </p:txBody>
        </p:sp>
        <p:sp>
          <p:nvSpPr>
            <p:cNvPr id="71" name="rc71"/>
            <p:cNvSpPr/>
            <p:nvPr/>
          </p:nvSpPr>
          <p:spPr>
            <a:xfrm>
              <a:off x="7395722" y="2403408"/>
              <a:ext cx="249522" cy="169898"/>
            </a:xfrm>
            <a:prstGeom prst="rect">
              <a:avLst/>
            </a:prstGeom>
            <a:solidFill>
              <a:srgbClr val="1CABE2">
                <a:alpha val="100000"/>
              </a:srgbClr>
            </a:solidFill>
          </p:spPr>
          <p:txBody>
            <a:bodyPr/>
            <a:lstStyle/>
            <a:p/>
          </p:txBody>
        </p:sp>
        <p:sp>
          <p:nvSpPr>
            <p:cNvPr id="72" name="rc72"/>
            <p:cNvSpPr/>
            <p:nvPr/>
          </p:nvSpPr>
          <p:spPr>
            <a:xfrm>
              <a:off x="7672970" y="2469363"/>
              <a:ext cx="249522" cy="1633333"/>
            </a:xfrm>
            <a:prstGeom prst="rect">
              <a:avLst/>
            </a:prstGeom>
            <a:solidFill>
              <a:srgbClr val="80BD41">
                <a:alpha val="100000"/>
              </a:srgbClr>
            </a:solidFill>
          </p:spPr>
          <p:txBody>
            <a:bodyPr/>
            <a:lstStyle/>
            <a:p/>
          </p:txBody>
        </p:sp>
        <p:sp>
          <p:nvSpPr>
            <p:cNvPr id="73" name="rc73"/>
            <p:cNvSpPr/>
            <p:nvPr/>
          </p:nvSpPr>
          <p:spPr>
            <a:xfrm>
              <a:off x="7672970" y="2383430"/>
              <a:ext cx="249522" cy="85932"/>
            </a:xfrm>
            <a:prstGeom prst="rect">
              <a:avLst/>
            </a:prstGeom>
            <a:solidFill>
              <a:srgbClr val="1CABE2">
                <a:alpha val="100000"/>
              </a:srgbClr>
            </a:solidFill>
          </p:spPr>
          <p:txBody>
            <a:bodyPr/>
            <a:lstStyle/>
            <a:p/>
          </p:txBody>
        </p:sp>
        <p:sp>
          <p:nvSpPr>
            <p:cNvPr id="74" name="rc74"/>
            <p:cNvSpPr/>
            <p:nvPr/>
          </p:nvSpPr>
          <p:spPr>
            <a:xfrm>
              <a:off x="7950217" y="2452521"/>
              <a:ext cx="249522" cy="1650176"/>
            </a:xfrm>
            <a:prstGeom prst="rect">
              <a:avLst/>
            </a:prstGeom>
            <a:solidFill>
              <a:srgbClr val="80BD41">
                <a:alpha val="100000"/>
              </a:srgbClr>
            </a:solidFill>
          </p:spPr>
          <p:txBody>
            <a:bodyPr/>
            <a:lstStyle/>
            <a:p/>
          </p:txBody>
        </p:sp>
        <p:sp>
          <p:nvSpPr>
            <p:cNvPr id="75" name="rc75"/>
            <p:cNvSpPr/>
            <p:nvPr/>
          </p:nvSpPr>
          <p:spPr>
            <a:xfrm>
              <a:off x="7950217" y="2365666"/>
              <a:ext cx="249522" cy="86854"/>
            </a:xfrm>
            <a:prstGeom prst="rect">
              <a:avLst/>
            </a:prstGeom>
            <a:solidFill>
              <a:srgbClr val="1CABE2">
                <a:alpha val="100000"/>
              </a:srgbClr>
            </a:solidFill>
          </p:spPr>
          <p:txBody>
            <a:bodyPr/>
            <a:lstStyle/>
            <a:p/>
          </p:txBody>
        </p:sp>
        <p:sp>
          <p:nvSpPr>
            <p:cNvPr id="76" name="pl76"/>
            <p:cNvSpPr/>
            <p:nvPr/>
          </p:nvSpPr>
          <p:spPr>
            <a:xfrm>
              <a:off x="1421035" y="1294457"/>
              <a:ext cx="6653943" cy="984331"/>
            </a:xfrm>
            <a:custGeom>
              <a:avLst/>
              <a:pathLst>
                <a:path w="6653943" h="984331">
                  <a:moveTo>
                    <a:pt x="0" y="492165"/>
                  </a:moveTo>
                  <a:lnTo>
                    <a:pt x="277247" y="984331"/>
                  </a:lnTo>
                  <a:lnTo>
                    <a:pt x="554495" y="636920"/>
                  </a:lnTo>
                  <a:lnTo>
                    <a:pt x="831742" y="405312"/>
                  </a:lnTo>
                  <a:lnTo>
                    <a:pt x="1108990" y="405312"/>
                  </a:lnTo>
                  <a:lnTo>
                    <a:pt x="1386238" y="173705"/>
                  </a:lnTo>
                  <a:lnTo>
                    <a:pt x="1663485" y="173705"/>
                  </a:lnTo>
                  <a:lnTo>
                    <a:pt x="1940733" y="86852"/>
                  </a:lnTo>
                  <a:lnTo>
                    <a:pt x="2217981" y="144754"/>
                  </a:lnTo>
                  <a:lnTo>
                    <a:pt x="2495228" y="115803"/>
                  </a:lnTo>
                  <a:lnTo>
                    <a:pt x="2772476" y="0"/>
                  </a:lnTo>
                  <a:lnTo>
                    <a:pt x="3049724" y="86852"/>
                  </a:lnTo>
                  <a:lnTo>
                    <a:pt x="3326971" y="86852"/>
                  </a:lnTo>
                  <a:lnTo>
                    <a:pt x="3604219" y="86852"/>
                  </a:lnTo>
                  <a:lnTo>
                    <a:pt x="3881467" y="231607"/>
                  </a:lnTo>
                  <a:lnTo>
                    <a:pt x="4158714" y="260558"/>
                  </a:lnTo>
                  <a:lnTo>
                    <a:pt x="4435962" y="231607"/>
                  </a:lnTo>
                  <a:lnTo>
                    <a:pt x="4713210" y="231607"/>
                  </a:lnTo>
                  <a:lnTo>
                    <a:pt x="4990457" y="231607"/>
                  </a:lnTo>
                  <a:lnTo>
                    <a:pt x="5267705" y="144754"/>
                  </a:lnTo>
                  <a:lnTo>
                    <a:pt x="5544953" y="260558"/>
                  </a:lnTo>
                  <a:lnTo>
                    <a:pt x="5822200" y="202656"/>
                  </a:lnTo>
                  <a:lnTo>
                    <a:pt x="6099448" y="202656"/>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03481" y="2835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9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71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402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319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301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83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67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47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6162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147.2</a:t>
              </a:r>
            </a:p>
          </p:txBody>
        </p:sp>
        <p:sp>
          <p:nvSpPr>
            <p:cNvPr id="108" name="tx108"/>
            <p:cNvSpPr/>
            <p:nvPr/>
          </p:nvSpPr>
          <p:spPr>
            <a:xfrm>
              <a:off x="1329607" y="3049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09" name="tx109"/>
            <p:cNvSpPr/>
            <p:nvPr/>
          </p:nvSpPr>
          <p:spPr>
            <a:xfrm>
              <a:off x="2689720" y="3487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10" name="tx110"/>
            <p:cNvSpPr/>
            <p:nvPr/>
          </p:nvSpPr>
          <p:spPr>
            <a:xfrm>
              <a:off x="2715845" y="2849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1" name="tx111"/>
            <p:cNvSpPr/>
            <p:nvPr/>
          </p:nvSpPr>
          <p:spPr>
            <a:xfrm>
              <a:off x="4115135" y="33423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2" name="tx112"/>
            <p:cNvSpPr/>
            <p:nvPr/>
          </p:nvSpPr>
          <p:spPr>
            <a:xfrm>
              <a:off x="4128209" y="25947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3" name="tx113"/>
            <p:cNvSpPr/>
            <p:nvPr/>
          </p:nvSpPr>
          <p:spPr>
            <a:xfrm>
              <a:off x="5501373" y="33804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4" name="tx114"/>
            <p:cNvSpPr/>
            <p:nvPr/>
          </p:nvSpPr>
          <p:spPr>
            <a:xfrm>
              <a:off x="5488322" y="25970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5" name="tx115"/>
            <p:cNvSpPr/>
            <p:nvPr/>
          </p:nvSpPr>
          <p:spPr>
            <a:xfrm>
              <a:off x="6571187" y="3309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16" name="tx116"/>
            <p:cNvSpPr/>
            <p:nvPr/>
          </p:nvSpPr>
          <p:spPr>
            <a:xfrm>
              <a:off x="6597312" y="24874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7" name="tx117"/>
            <p:cNvSpPr/>
            <p:nvPr/>
          </p:nvSpPr>
          <p:spPr>
            <a:xfrm>
              <a:off x="6848435" y="33350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18" name="tx118"/>
            <p:cNvSpPr/>
            <p:nvPr/>
          </p:nvSpPr>
          <p:spPr>
            <a:xfrm>
              <a:off x="6874560" y="25026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9" name="tx119"/>
            <p:cNvSpPr/>
            <p:nvPr/>
          </p:nvSpPr>
          <p:spPr>
            <a:xfrm>
              <a:off x="7125682" y="3310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246.5</a:t>
              </a:r>
            </a:p>
          </p:txBody>
        </p:sp>
        <p:sp>
          <p:nvSpPr>
            <p:cNvPr id="120" name="tx120"/>
            <p:cNvSpPr/>
            <p:nvPr/>
          </p:nvSpPr>
          <p:spPr>
            <a:xfrm>
              <a:off x="7151808" y="24694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1" name="tx121"/>
            <p:cNvSpPr/>
            <p:nvPr/>
          </p:nvSpPr>
          <p:spPr>
            <a:xfrm>
              <a:off x="7402930" y="33029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248.8</a:t>
              </a:r>
            </a:p>
          </p:txBody>
        </p:sp>
        <p:sp>
          <p:nvSpPr>
            <p:cNvPr id="122" name="tx122"/>
            <p:cNvSpPr/>
            <p:nvPr/>
          </p:nvSpPr>
          <p:spPr>
            <a:xfrm>
              <a:off x="7429055" y="2453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3" name="tx123"/>
            <p:cNvSpPr/>
            <p:nvPr/>
          </p:nvSpPr>
          <p:spPr>
            <a:xfrm>
              <a:off x="7680178" y="3250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265.7</a:t>
              </a:r>
            </a:p>
          </p:txBody>
        </p:sp>
        <p:sp>
          <p:nvSpPr>
            <p:cNvPr id="124" name="tx124"/>
            <p:cNvSpPr/>
            <p:nvPr/>
          </p:nvSpPr>
          <p:spPr>
            <a:xfrm>
              <a:off x="7745480" y="239249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957425" y="3242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268.5</a:t>
              </a:r>
            </a:p>
          </p:txBody>
        </p:sp>
        <p:sp>
          <p:nvSpPr>
            <p:cNvPr id="126" name="tx126"/>
            <p:cNvSpPr/>
            <p:nvPr/>
          </p:nvSpPr>
          <p:spPr>
            <a:xfrm>
              <a:off x="7983551" y="23751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212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646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9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7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735992" cy="167191"/>
            </a:xfrm>
            <a:prstGeom prst="rect">
              <a:avLst/>
            </a:prstGeom>
            <a:solidFill>
              <a:srgbClr val="80BD41">
                <a:alpha val="100000"/>
              </a:srgbClr>
            </a:solidFill>
          </p:spPr>
          <p:txBody>
            <a:bodyPr/>
            <a:lstStyle/>
            <a:p/>
          </p:txBody>
        </p:sp>
        <p:sp>
          <p:nvSpPr>
            <p:cNvPr id="169" name="rc169"/>
            <p:cNvSpPr/>
            <p:nvPr/>
          </p:nvSpPr>
          <p:spPr>
            <a:xfrm>
              <a:off x="7032265" y="5889059"/>
              <a:ext cx="498822" cy="167191"/>
            </a:xfrm>
            <a:prstGeom prst="rect">
              <a:avLst/>
            </a:prstGeom>
            <a:solidFill>
              <a:srgbClr val="1CABE2">
                <a:alpha val="100000"/>
              </a:srgbClr>
            </a:solidFill>
          </p:spPr>
          <p:txBody>
            <a:bodyPr/>
            <a:lstStyle/>
            <a:p/>
          </p:txBody>
        </p:sp>
        <p:sp>
          <p:nvSpPr>
            <p:cNvPr id="170" name="rc170"/>
            <p:cNvSpPr/>
            <p:nvPr/>
          </p:nvSpPr>
          <p:spPr>
            <a:xfrm>
              <a:off x="1296273" y="5680069"/>
              <a:ext cx="6182233" cy="167191"/>
            </a:xfrm>
            <a:prstGeom prst="rect">
              <a:avLst/>
            </a:prstGeom>
            <a:solidFill>
              <a:srgbClr val="80BD41">
                <a:alpha val="100000"/>
              </a:srgbClr>
            </a:solidFill>
          </p:spPr>
          <p:txBody>
            <a:bodyPr/>
            <a:lstStyle/>
            <a:p/>
          </p:txBody>
        </p:sp>
        <p:sp>
          <p:nvSpPr>
            <p:cNvPr id="171" name="rc171"/>
            <p:cNvSpPr/>
            <p:nvPr/>
          </p:nvSpPr>
          <p:spPr>
            <a:xfrm>
              <a:off x="7478507" y="5680069"/>
              <a:ext cx="325258" cy="167191"/>
            </a:xfrm>
            <a:prstGeom prst="rect">
              <a:avLst/>
            </a:prstGeom>
            <a:solidFill>
              <a:srgbClr val="1CABE2">
                <a:alpha val="100000"/>
              </a:srgbClr>
            </a:solidFill>
          </p:spPr>
          <p:txBody>
            <a:bodyPr/>
            <a:lstStyle/>
            <a:p/>
          </p:txBody>
        </p:sp>
        <p:sp>
          <p:nvSpPr>
            <p:cNvPr id="172" name="rc172"/>
            <p:cNvSpPr/>
            <p:nvPr/>
          </p:nvSpPr>
          <p:spPr>
            <a:xfrm>
              <a:off x="1296273" y="5471080"/>
              <a:ext cx="6245982" cy="167191"/>
            </a:xfrm>
            <a:prstGeom prst="rect">
              <a:avLst/>
            </a:prstGeom>
            <a:solidFill>
              <a:srgbClr val="80BD41">
                <a:alpha val="100000"/>
              </a:srgbClr>
            </a:solidFill>
          </p:spPr>
          <p:txBody>
            <a:bodyPr/>
            <a:lstStyle/>
            <a:p/>
          </p:txBody>
        </p:sp>
        <p:sp>
          <p:nvSpPr>
            <p:cNvPr id="173" name="rc173"/>
            <p:cNvSpPr/>
            <p:nvPr/>
          </p:nvSpPr>
          <p:spPr>
            <a:xfrm>
              <a:off x="7542255" y="5471080"/>
              <a:ext cx="328748" cy="167191"/>
            </a:xfrm>
            <a:prstGeom prst="rect">
              <a:avLst/>
            </a:prstGeom>
            <a:solidFill>
              <a:srgbClr val="1CABE2">
                <a:alpha val="100000"/>
              </a:srgbClr>
            </a:solidFill>
          </p:spPr>
          <p:txBody>
            <a:bodyPr/>
            <a:lstStyle/>
            <a:p/>
          </p:txBody>
        </p:sp>
        <p:sp>
          <p:nvSpPr>
            <p:cNvPr id="174" name="tx174"/>
            <p:cNvSpPr/>
            <p:nvPr/>
          </p:nvSpPr>
          <p:spPr>
            <a:xfrm>
              <a:off x="774636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402863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246.5</a:t>
              </a:r>
            </a:p>
          </p:txBody>
        </p:sp>
        <p:sp>
          <p:nvSpPr>
            <p:cNvPr id="178" name="tx178"/>
            <p:cNvSpPr/>
            <p:nvPr/>
          </p:nvSpPr>
          <p:spPr>
            <a:xfrm>
              <a:off x="7176183"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179" name="tx179"/>
            <p:cNvSpPr/>
            <p:nvPr/>
          </p:nvSpPr>
          <p:spPr>
            <a:xfrm>
              <a:off x="425175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265.7</a:t>
              </a:r>
            </a:p>
          </p:txBody>
        </p:sp>
        <p:sp>
          <p:nvSpPr>
            <p:cNvPr id="180" name="tx180"/>
            <p:cNvSpPr/>
            <p:nvPr/>
          </p:nvSpPr>
          <p:spPr>
            <a:xfrm>
              <a:off x="7580846" y="5724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1" name="tx181"/>
            <p:cNvSpPr/>
            <p:nvPr/>
          </p:nvSpPr>
          <p:spPr>
            <a:xfrm>
              <a:off x="428362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268.5</a:t>
              </a:r>
            </a:p>
          </p:txBody>
        </p:sp>
        <p:sp>
          <p:nvSpPr>
            <p:cNvPr id="182" name="tx182"/>
            <p:cNvSpPr/>
            <p:nvPr/>
          </p:nvSpPr>
          <p:spPr>
            <a:xfrm>
              <a:off x="7601136"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higher than in 2019 (92%).
The number of children vaccinated with DTP1 increased 9%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Togo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1142810"/>
            </a:xfrm>
            <a:custGeom>
              <a:avLst/>
              <a:pathLst>
                <a:path w="3397293" h="1142810">
                  <a:moveTo>
                    <a:pt x="0" y="742826"/>
                  </a:moveTo>
                  <a:lnTo>
                    <a:pt x="141553" y="1142810"/>
                  </a:lnTo>
                  <a:lnTo>
                    <a:pt x="283107" y="885677"/>
                  </a:lnTo>
                  <a:lnTo>
                    <a:pt x="424661" y="514264"/>
                  </a:lnTo>
                  <a:lnTo>
                    <a:pt x="566215" y="542834"/>
                  </a:lnTo>
                  <a:lnTo>
                    <a:pt x="707769" y="228562"/>
                  </a:lnTo>
                  <a:lnTo>
                    <a:pt x="849323" y="171421"/>
                  </a:lnTo>
                  <a:lnTo>
                    <a:pt x="990877" y="228562"/>
                  </a:lnTo>
                  <a:lnTo>
                    <a:pt x="1132431" y="257132"/>
                  </a:lnTo>
                  <a:lnTo>
                    <a:pt x="1273984" y="342843"/>
                  </a:lnTo>
                  <a:lnTo>
                    <a:pt x="1415538" y="199991"/>
                  </a:lnTo>
                  <a:lnTo>
                    <a:pt x="1557092" y="142851"/>
                  </a:lnTo>
                  <a:lnTo>
                    <a:pt x="1698646" y="171421"/>
                  </a:lnTo>
                  <a:lnTo>
                    <a:pt x="1840200" y="171421"/>
                  </a:lnTo>
                  <a:lnTo>
                    <a:pt x="1981754" y="171421"/>
                  </a:lnTo>
                  <a:lnTo>
                    <a:pt x="2123308" y="228562"/>
                  </a:lnTo>
                  <a:lnTo>
                    <a:pt x="2264862" y="228562"/>
                  </a:lnTo>
                  <a:lnTo>
                    <a:pt x="2406416" y="171421"/>
                  </a:lnTo>
                  <a:lnTo>
                    <a:pt x="2547969" y="228562"/>
                  </a:lnTo>
                  <a:lnTo>
                    <a:pt x="2689523" y="114281"/>
                  </a:lnTo>
                  <a:lnTo>
                    <a:pt x="2831077" y="142851"/>
                  </a:lnTo>
                  <a:lnTo>
                    <a:pt x="2972631" y="85710"/>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1142810"/>
            </a:xfrm>
            <a:custGeom>
              <a:avLst/>
              <a:pathLst>
                <a:path w="3397293" h="1142810">
                  <a:moveTo>
                    <a:pt x="0" y="742826"/>
                  </a:moveTo>
                  <a:lnTo>
                    <a:pt x="141553" y="1142810"/>
                  </a:lnTo>
                  <a:lnTo>
                    <a:pt x="283107" y="885677"/>
                  </a:lnTo>
                  <a:lnTo>
                    <a:pt x="424661" y="514264"/>
                  </a:lnTo>
                  <a:lnTo>
                    <a:pt x="566215" y="542834"/>
                  </a:lnTo>
                  <a:lnTo>
                    <a:pt x="707769" y="228562"/>
                  </a:lnTo>
                  <a:lnTo>
                    <a:pt x="849323" y="171421"/>
                  </a:lnTo>
                  <a:lnTo>
                    <a:pt x="990877" y="228562"/>
                  </a:lnTo>
                  <a:lnTo>
                    <a:pt x="1132431" y="257132"/>
                  </a:lnTo>
                  <a:lnTo>
                    <a:pt x="1273984" y="342843"/>
                  </a:lnTo>
                  <a:lnTo>
                    <a:pt x="1415538" y="199991"/>
                  </a:lnTo>
                  <a:lnTo>
                    <a:pt x="1557092" y="142851"/>
                  </a:lnTo>
                  <a:lnTo>
                    <a:pt x="1698646" y="171421"/>
                  </a:lnTo>
                  <a:lnTo>
                    <a:pt x="1840200" y="171421"/>
                  </a:lnTo>
                  <a:lnTo>
                    <a:pt x="1981754" y="171421"/>
                  </a:lnTo>
                  <a:lnTo>
                    <a:pt x="2123308" y="228562"/>
                  </a:lnTo>
                  <a:lnTo>
                    <a:pt x="2264862" y="228562"/>
                  </a:lnTo>
                  <a:lnTo>
                    <a:pt x="2406416" y="171421"/>
                  </a:lnTo>
                  <a:lnTo>
                    <a:pt x="2547969" y="228562"/>
                  </a:lnTo>
                  <a:lnTo>
                    <a:pt x="2689523" y="114281"/>
                  </a:lnTo>
                  <a:lnTo>
                    <a:pt x="2831077" y="142851"/>
                  </a:lnTo>
                  <a:lnTo>
                    <a:pt x="2972631" y="85710"/>
                  </a:lnTo>
                  <a:lnTo>
                    <a:pt x="3114185" y="11428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1142810"/>
            </a:xfrm>
            <a:custGeom>
              <a:avLst/>
              <a:pathLst>
                <a:path w="3397293" h="1142810">
                  <a:moveTo>
                    <a:pt x="0" y="742826"/>
                  </a:moveTo>
                  <a:lnTo>
                    <a:pt x="141553" y="1142810"/>
                  </a:lnTo>
                  <a:lnTo>
                    <a:pt x="283107" y="885677"/>
                  </a:lnTo>
                  <a:lnTo>
                    <a:pt x="424661" y="514264"/>
                  </a:lnTo>
                  <a:lnTo>
                    <a:pt x="566215" y="542834"/>
                  </a:lnTo>
                  <a:lnTo>
                    <a:pt x="707769" y="228562"/>
                  </a:lnTo>
                  <a:lnTo>
                    <a:pt x="849323" y="171421"/>
                  </a:lnTo>
                  <a:lnTo>
                    <a:pt x="990877" y="228562"/>
                  </a:lnTo>
                  <a:lnTo>
                    <a:pt x="1132431" y="257132"/>
                  </a:lnTo>
                  <a:lnTo>
                    <a:pt x="1273984" y="342843"/>
                  </a:lnTo>
                  <a:lnTo>
                    <a:pt x="1415538" y="199991"/>
                  </a:lnTo>
                  <a:lnTo>
                    <a:pt x="1557092" y="142851"/>
                  </a:lnTo>
                  <a:lnTo>
                    <a:pt x="1698646" y="171421"/>
                  </a:lnTo>
                  <a:lnTo>
                    <a:pt x="1840200" y="171421"/>
                  </a:lnTo>
                  <a:lnTo>
                    <a:pt x="1981754" y="171421"/>
                  </a:lnTo>
                  <a:lnTo>
                    <a:pt x="2123308" y="228562"/>
                  </a:lnTo>
                  <a:lnTo>
                    <a:pt x="2264862" y="228562"/>
                  </a:lnTo>
                  <a:lnTo>
                    <a:pt x="2406416" y="171421"/>
                  </a:lnTo>
                  <a:lnTo>
                    <a:pt x="2547969" y="228562"/>
                  </a:lnTo>
                  <a:lnTo>
                    <a:pt x="2689523" y="114281"/>
                  </a:lnTo>
                  <a:lnTo>
                    <a:pt x="2831077" y="142851"/>
                  </a:lnTo>
                  <a:lnTo>
                    <a:pt x="2972631" y="85710"/>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7421" y="472419"/>
              <a:ext cx="230438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Togo, 2000-2024</a:t>
              </a:r>
            </a:p>
          </p:txBody>
        </p:sp>
        <p:sp>
          <p:nvSpPr>
            <p:cNvPr id="63" name="pl63"/>
            <p:cNvSpPr/>
            <p:nvPr/>
          </p:nvSpPr>
          <p:spPr>
            <a:xfrm>
              <a:off x="5267799" y="3805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55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056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056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5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055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05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05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56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0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2399901"/>
            </a:xfrm>
            <a:custGeom>
              <a:avLst/>
              <a:pathLst>
                <a:path w="3397293" h="2399901">
                  <a:moveTo>
                    <a:pt x="0" y="1559935"/>
                  </a:moveTo>
                  <a:lnTo>
                    <a:pt x="141553" y="2399901"/>
                  </a:lnTo>
                  <a:lnTo>
                    <a:pt x="283107" y="1859923"/>
                  </a:lnTo>
                  <a:lnTo>
                    <a:pt x="424661" y="1079955"/>
                  </a:lnTo>
                  <a:lnTo>
                    <a:pt x="566215" y="1139953"/>
                  </a:lnTo>
                  <a:lnTo>
                    <a:pt x="707769" y="479980"/>
                  </a:lnTo>
                  <a:lnTo>
                    <a:pt x="849323" y="359985"/>
                  </a:lnTo>
                  <a:lnTo>
                    <a:pt x="990877" y="479980"/>
                  </a:lnTo>
                  <a:lnTo>
                    <a:pt x="1132431" y="539977"/>
                  </a:lnTo>
                  <a:lnTo>
                    <a:pt x="1273984" y="719970"/>
                  </a:lnTo>
                  <a:lnTo>
                    <a:pt x="1415538" y="419982"/>
                  </a:lnTo>
                  <a:lnTo>
                    <a:pt x="1557092" y="299987"/>
                  </a:lnTo>
                  <a:lnTo>
                    <a:pt x="1698646" y="359985"/>
                  </a:lnTo>
                  <a:lnTo>
                    <a:pt x="1840200" y="359985"/>
                  </a:lnTo>
                  <a:lnTo>
                    <a:pt x="1981754" y="359985"/>
                  </a:lnTo>
                  <a:lnTo>
                    <a:pt x="2123308" y="479980"/>
                  </a:lnTo>
                  <a:lnTo>
                    <a:pt x="2264862" y="479980"/>
                  </a:lnTo>
                  <a:lnTo>
                    <a:pt x="2406416" y="359985"/>
                  </a:lnTo>
                  <a:lnTo>
                    <a:pt x="2547969" y="479980"/>
                  </a:lnTo>
                  <a:lnTo>
                    <a:pt x="2689523" y="239990"/>
                  </a:lnTo>
                  <a:lnTo>
                    <a:pt x="2831077" y="299987"/>
                  </a:lnTo>
                  <a:lnTo>
                    <a:pt x="2972631" y="179992"/>
                  </a:lnTo>
                  <a:lnTo>
                    <a:pt x="3114185" y="23999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05649"/>
              <a:ext cx="3397293" cy="839965"/>
            </a:xfrm>
            <a:custGeom>
              <a:avLst/>
              <a:pathLst>
                <a:path w="3397293" h="839965">
                  <a:moveTo>
                    <a:pt x="0" y="839965"/>
                  </a:moveTo>
                  <a:lnTo>
                    <a:pt x="141553" y="839965"/>
                  </a:lnTo>
                  <a:lnTo>
                    <a:pt x="283107" y="839965"/>
                  </a:lnTo>
                  <a:lnTo>
                    <a:pt x="424661" y="719970"/>
                  </a:lnTo>
                  <a:lnTo>
                    <a:pt x="566215" y="599975"/>
                  </a:lnTo>
                  <a:lnTo>
                    <a:pt x="707769" y="539977"/>
                  </a:lnTo>
                  <a:lnTo>
                    <a:pt x="849323" y="479980"/>
                  </a:lnTo>
                  <a:lnTo>
                    <a:pt x="990877" y="479980"/>
                  </a:lnTo>
                  <a:lnTo>
                    <a:pt x="1132431" y="299987"/>
                  </a:lnTo>
                  <a:lnTo>
                    <a:pt x="1273984" y="179992"/>
                  </a:lnTo>
                  <a:lnTo>
                    <a:pt x="1415538" y="179992"/>
                  </a:lnTo>
                  <a:lnTo>
                    <a:pt x="1557092" y="119995"/>
                  </a:lnTo>
                  <a:lnTo>
                    <a:pt x="1698646" y="119995"/>
                  </a:lnTo>
                  <a:lnTo>
                    <a:pt x="1840200" y="179992"/>
                  </a:lnTo>
                  <a:lnTo>
                    <a:pt x="1981754" y="119995"/>
                  </a:lnTo>
                  <a:lnTo>
                    <a:pt x="2123308" y="59997"/>
                  </a:lnTo>
                  <a:lnTo>
                    <a:pt x="2264862" y="0"/>
                  </a:lnTo>
                  <a:lnTo>
                    <a:pt x="2406416" y="0"/>
                  </a:lnTo>
                  <a:lnTo>
                    <a:pt x="2547969" y="0"/>
                  </a:lnTo>
                  <a:lnTo>
                    <a:pt x="2689523" y="0"/>
                  </a:lnTo>
                  <a:lnTo>
                    <a:pt x="2831077" y="179992"/>
                  </a:lnTo>
                  <a:lnTo>
                    <a:pt x="2972631" y="239990"/>
                  </a:lnTo>
                  <a:lnTo>
                    <a:pt x="3114185" y="59997"/>
                  </a:lnTo>
                  <a:lnTo>
                    <a:pt x="3255739" y="119995"/>
                  </a:lnTo>
                  <a:lnTo>
                    <a:pt x="3397293" y="59997"/>
                  </a:lnTo>
                </a:path>
              </a:pathLst>
            </a:custGeom>
            <a:ln w="27101" cap="flat">
              <a:solidFill>
                <a:srgbClr val="80BD41">
                  <a:alpha val="100000"/>
                </a:srgbClr>
              </a:solidFill>
              <a:prstDash val="solid"/>
              <a:round/>
            </a:ln>
          </p:spPr>
          <p:txBody>
            <a:bodyPr/>
            <a:lstStyle/>
            <a:p/>
          </p:txBody>
        </p:sp>
        <p:sp>
          <p:nvSpPr>
            <p:cNvPr id="83" name="pl83"/>
            <p:cNvSpPr/>
            <p:nvPr/>
          </p:nvSpPr>
          <p:spPr>
            <a:xfrm>
              <a:off x="5437664" y="1705649"/>
              <a:ext cx="3397293" cy="1919920"/>
            </a:xfrm>
            <a:custGeom>
              <a:avLst/>
              <a:pathLst>
                <a:path w="3397293" h="1919920">
                  <a:moveTo>
                    <a:pt x="0" y="1859923"/>
                  </a:moveTo>
                  <a:lnTo>
                    <a:pt x="141553" y="1919920"/>
                  </a:lnTo>
                  <a:lnTo>
                    <a:pt x="283107" y="1799925"/>
                  </a:lnTo>
                  <a:lnTo>
                    <a:pt x="424661" y="1559935"/>
                  </a:lnTo>
                  <a:lnTo>
                    <a:pt x="566215" y="1259948"/>
                  </a:lnTo>
                  <a:lnTo>
                    <a:pt x="707769" y="1019957"/>
                  </a:lnTo>
                  <a:lnTo>
                    <a:pt x="849323" y="839965"/>
                  </a:lnTo>
                  <a:lnTo>
                    <a:pt x="990877" y="719970"/>
                  </a:lnTo>
                  <a:lnTo>
                    <a:pt x="1132431" y="419982"/>
                  </a:lnTo>
                  <a:lnTo>
                    <a:pt x="1273984" y="119995"/>
                  </a:lnTo>
                  <a:lnTo>
                    <a:pt x="1415538" y="359985"/>
                  </a:lnTo>
                  <a:lnTo>
                    <a:pt x="1557092" y="419982"/>
                  </a:lnTo>
                  <a:lnTo>
                    <a:pt x="1698646" y="719970"/>
                  </a:lnTo>
                  <a:lnTo>
                    <a:pt x="1840200" y="719970"/>
                  </a:lnTo>
                  <a:lnTo>
                    <a:pt x="1981754" y="539977"/>
                  </a:lnTo>
                  <a:lnTo>
                    <a:pt x="2123308" y="599975"/>
                  </a:lnTo>
                  <a:lnTo>
                    <a:pt x="2264862" y="299987"/>
                  </a:lnTo>
                  <a:lnTo>
                    <a:pt x="2406416" y="239990"/>
                  </a:lnTo>
                  <a:lnTo>
                    <a:pt x="2547969" y="119995"/>
                  </a:lnTo>
                  <a:lnTo>
                    <a:pt x="2689523" y="0"/>
                  </a:lnTo>
                  <a:lnTo>
                    <a:pt x="2831077" y="179992"/>
                  </a:lnTo>
                  <a:lnTo>
                    <a:pt x="2972631" y="179992"/>
                  </a:lnTo>
                  <a:lnTo>
                    <a:pt x="3114185" y="179992"/>
                  </a:lnTo>
                  <a:lnTo>
                    <a:pt x="3255739" y="59997"/>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0564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2399901"/>
            </a:xfrm>
            <a:custGeom>
              <a:avLst/>
              <a:pathLst>
                <a:path w="3397293" h="2399901">
                  <a:moveTo>
                    <a:pt x="0" y="1559935"/>
                  </a:moveTo>
                  <a:lnTo>
                    <a:pt x="141553" y="2399901"/>
                  </a:lnTo>
                  <a:lnTo>
                    <a:pt x="283107" y="1859923"/>
                  </a:lnTo>
                  <a:lnTo>
                    <a:pt x="424661" y="1079955"/>
                  </a:lnTo>
                  <a:lnTo>
                    <a:pt x="566215" y="1139953"/>
                  </a:lnTo>
                  <a:lnTo>
                    <a:pt x="707769" y="479980"/>
                  </a:lnTo>
                  <a:lnTo>
                    <a:pt x="849323" y="359985"/>
                  </a:lnTo>
                  <a:lnTo>
                    <a:pt x="990877" y="479980"/>
                  </a:lnTo>
                  <a:lnTo>
                    <a:pt x="1132431" y="539977"/>
                  </a:lnTo>
                  <a:lnTo>
                    <a:pt x="1273984" y="719970"/>
                  </a:lnTo>
                  <a:lnTo>
                    <a:pt x="1415538" y="419982"/>
                  </a:lnTo>
                  <a:lnTo>
                    <a:pt x="1557092" y="299987"/>
                  </a:lnTo>
                  <a:lnTo>
                    <a:pt x="1698646" y="359985"/>
                  </a:lnTo>
                  <a:lnTo>
                    <a:pt x="1840200" y="359985"/>
                  </a:lnTo>
                  <a:lnTo>
                    <a:pt x="1981754" y="359985"/>
                  </a:lnTo>
                  <a:lnTo>
                    <a:pt x="2123308" y="479980"/>
                  </a:lnTo>
                  <a:lnTo>
                    <a:pt x="2264862" y="479980"/>
                  </a:lnTo>
                  <a:lnTo>
                    <a:pt x="2406416" y="359985"/>
                  </a:lnTo>
                  <a:lnTo>
                    <a:pt x="2547969" y="479980"/>
                  </a:lnTo>
                  <a:lnTo>
                    <a:pt x="2689523" y="239990"/>
                  </a:lnTo>
                  <a:lnTo>
                    <a:pt x="2831077" y="299987"/>
                  </a:lnTo>
                  <a:lnTo>
                    <a:pt x="2972631" y="179992"/>
                  </a:lnTo>
                  <a:lnTo>
                    <a:pt x="3114185" y="23999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29661"/>
              <a:ext cx="0" cy="1595934"/>
            </a:xfrm>
            <a:custGeom>
              <a:avLst/>
              <a:pathLst>
                <a:path w="0" h="1595934">
                  <a:moveTo>
                    <a:pt x="0" y="15959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29661"/>
              <a:ext cx="0" cy="515978"/>
            </a:xfrm>
            <a:custGeom>
              <a:avLst/>
              <a:pathLst>
                <a:path w="0" h="515978">
                  <a:moveTo>
                    <a:pt x="0" y="5159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29661"/>
              <a:ext cx="0" cy="455981"/>
            </a:xfrm>
            <a:custGeom>
              <a:avLst/>
              <a:pathLst>
                <a:path w="0" h="455981">
                  <a:moveTo>
                    <a:pt x="0" y="455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29661"/>
              <a:ext cx="0" cy="515978"/>
            </a:xfrm>
            <a:custGeom>
              <a:avLst/>
              <a:pathLst>
                <a:path w="0" h="515978">
                  <a:moveTo>
                    <a:pt x="0" y="5159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29661"/>
              <a:ext cx="0" cy="275988"/>
            </a:xfrm>
            <a:custGeom>
              <a:avLst/>
              <a:pathLst>
                <a:path w="0" h="275988">
                  <a:moveTo>
                    <a:pt x="0" y="2759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29661"/>
              <a:ext cx="0" cy="35998"/>
            </a:xfrm>
            <a:custGeom>
              <a:avLst/>
              <a:pathLst>
                <a:path w="0" h="35998">
                  <a:moveTo>
                    <a:pt x="0" y="359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29661"/>
              <a:ext cx="0" cy="35998"/>
            </a:xfrm>
            <a:custGeom>
              <a:avLst/>
              <a:pathLst>
                <a:path w="0" h="35998">
                  <a:moveTo>
                    <a:pt x="0" y="359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2399901"/>
            </a:xfrm>
            <a:custGeom>
              <a:avLst/>
              <a:pathLst>
                <a:path w="3397293" h="2399901">
                  <a:moveTo>
                    <a:pt x="0" y="1559935"/>
                  </a:moveTo>
                  <a:lnTo>
                    <a:pt x="141553" y="2399901"/>
                  </a:lnTo>
                  <a:lnTo>
                    <a:pt x="283107" y="1859923"/>
                  </a:lnTo>
                  <a:lnTo>
                    <a:pt x="424661" y="1079955"/>
                  </a:lnTo>
                  <a:lnTo>
                    <a:pt x="566215" y="1139953"/>
                  </a:lnTo>
                  <a:lnTo>
                    <a:pt x="707769" y="479980"/>
                  </a:lnTo>
                  <a:lnTo>
                    <a:pt x="849323" y="359985"/>
                  </a:lnTo>
                  <a:lnTo>
                    <a:pt x="990877" y="479980"/>
                  </a:lnTo>
                  <a:lnTo>
                    <a:pt x="1132431" y="539977"/>
                  </a:lnTo>
                  <a:lnTo>
                    <a:pt x="1273984" y="719970"/>
                  </a:lnTo>
                  <a:lnTo>
                    <a:pt x="1415538" y="419982"/>
                  </a:lnTo>
                  <a:lnTo>
                    <a:pt x="1557092" y="299987"/>
                  </a:lnTo>
                  <a:lnTo>
                    <a:pt x="1698646" y="359985"/>
                  </a:lnTo>
                  <a:lnTo>
                    <a:pt x="1840200" y="359985"/>
                  </a:lnTo>
                  <a:lnTo>
                    <a:pt x="1981754" y="359985"/>
                  </a:lnTo>
                  <a:lnTo>
                    <a:pt x="2123308" y="479980"/>
                  </a:lnTo>
                  <a:lnTo>
                    <a:pt x="2264862" y="479980"/>
                  </a:lnTo>
                  <a:lnTo>
                    <a:pt x="2406416" y="359985"/>
                  </a:lnTo>
                  <a:lnTo>
                    <a:pt x="2547969" y="479980"/>
                  </a:lnTo>
                  <a:lnTo>
                    <a:pt x="2689523" y="239990"/>
                  </a:lnTo>
                  <a:lnTo>
                    <a:pt x="2831077" y="299987"/>
                  </a:lnTo>
                  <a:lnTo>
                    <a:pt x="2972631" y="179992"/>
                  </a:lnTo>
                  <a:lnTo>
                    <a:pt x="3114185" y="23999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6654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97238" y="13668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805008" y="13651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512777" y="13668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3652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66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804812" y="1366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17265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5339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8534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253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53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5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576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200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47676"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1" name="tx121"/>
            <p:cNvSpPr/>
            <p:nvPr/>
          </p:nvSpPr>
          <p:spPr>
            <a:xfrm>
              <a:off x="70247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8718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929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44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1958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473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686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20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1716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5458486" cy="149993"/>
            </a:xfrm>
            <a:prstGeom prst="rect">
              <a:avLst/>
            </a:prstGeom>
            <a:solidFill>
              <a:srgbClr val="1CABE2">
                <a:alpha val="80000"/>
              </a:srgbClr>
            </a:solidFill>
          </p:spPr>
          <p:txBody>
            <a:bodyPr/>
            <a:lstStyle/>
            <a:p/>
          </p:txBody>
        </p:sp>
        <p:sp>
          <p:nvSpPr>
            <p:cNvPr id="137" name="rc137"/>
            <p:cNvSpPr/>
            <p:nvPr/>
          </p:nvSpPr>
          <p:spPr>
            <a:xfrm>
              <a:off x="1317178" y="5450161"/>
              <a:ext cx="5514689"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413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7928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674433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Togo (90%) was 5 percentage points higher than the global average (85%) and 18 percentage points higher than the average across all WCAR countries (72%).
National DTP3 coverage was 4 percentage points higher than in 2019 (86%).
This equates to 28,000 un- and undervaccinated children in 2024 compared to 38,000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Togo ranked number 19 out of 24 countries for lowest DTP3 coverage (based on tied ranks).
Togo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2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6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0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23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0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4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8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19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5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04430"/>
              <a:ext cx="249522" cy="702255"/>
            </a:xfrm>
            <a:prstGeom prst="rect">
              <a:avLst/>
            </a:prstGeom>
            <a:solidFill>
              <a:srgbClr val="80BD41">
                <a:alpha val="100000"/>
              </a:srgbClr>
            </a:solidFill>
          </p:spPr>
          <p:txBody>
            <a:bodyPr/>
            <a:lstStyle/>
            <a:p/>
          </p:txBody>
        </p:sp>
        <p:sp>
          <p:nvSpPr>
            <p:cNvPr id="27" name="rc27"/>
            <p:cNvSpPr/>
            <p:nvPr/>
          </p:nvSpPr>
          <p:spPr>
            <a:xfrm>
              <a:off x="1296273" y="2909393"/>
              <a:ext cx="249522" cy="395037"/>
            </a:xfrm>
            <a:prstGeom prst="rect">
              <a:avLst/>
            </a:prstGeom>
            <a:solidFill>
              <a:srgbClr val="1CABE2">
                <a:alpha val="100000"/>
              </a:srgbClr>
            </a:solidFill>
          </p:spPr>
          <p:txBody>
            <a:bodyPr/>
            <a:lstStyle/>
            <a:p/>
          </p:txBody>
        </p:sp>
        <p:sp>
          <p:nvSpPr>
            <p:cNvPr id="28" name="rc28"/>
            <p:cNvSpPr/>
            <p:nvPr/>
          </p:nvSpPr>
          <p:spPr>
            <a:xfrm>
              <a:off x="1573521" y="3443521"/>
              <a:ext cx="249522" cy="563163"/>
            </a:xfrm>
            <a:prstGeom prst="rect">
              <a:avLst/>
            </a:prstGeom>
            <a:solidFill>
              <a:srgbClr val="80BD41">
                <a:alpha val="100000"/>
              </a:srgbClr>
            </a:solidFill>
          </p:spPr>
          <p:txBody>
            <a:bodyPr/>
            <a:lstStyle/>
            <a:p/>
          </p:txBody>
        </p:sp>
        <p:sp>
          <p:nvSpPr>
            <p:cNvPr id="29" name="rc29"/>
            <p:cNvSpPr/>
            <p:nvPr/>
          </p:nvSpPr>
          <p:spPr>
            <a:xfrm>
              <a:off x="1573521" y="2880358"/>
              <a:ext cx="249522" cy="563163"/>
            </a:xfrm>
            <a:prstGeom prst="rect">
              <a:avLst/>
            </a:prstGeom>
            <a:solidFill>
              <a:srgbClr val="1CABE2">
                <a:alpha val="100000"/>
              </a:srgbClr>
            </a:solidFill>
          </p:spPr>
          <p:txBody>
            <a:bodyPr/>
            <a:lstStyle/>
            <a:p/>
          </p:txBody>
        </p:sp>
        <p:sp>
          <p:nvSpPr>
            <p:cNvPr id="30" name="rc30"/>
            <p:cNvSpPr/>
            <p:nvPr/>
          </p:nvSpPr>
          <p:spPr>
            <a:xfrm>
              <a:off x="1850769" y="3326608"/>
              <a:ext cx="249522" cy="680076"/>
            </a:xfrm>
            <a:prstGeom prst="rect">
              <a:avLst/>
            </a:prstGeom>
            <a:solidFill>
              <a:srgbClr val="80BD41">
                <a:alpha val="100000"/>
              </a:srgbClr>
            </a:solidFill>
          </p:spPr>
          <p:txBody>
            <a:bodyPr/>
            <a:lstStyle/>
            <a:p/>
          </p:txBody>
        </p:sp>
        <p:sp>
          <p:nvSpPr>
            <p:cNvPr id="31" name="rc31"/>
            <p:cNvSpPr/>
            <p:nvPr/>
          </p:nvSpPr>
          <p:spPr>
            <a:xfrm>
              <a:off x="1850769" y="2854006"/>
              <a:ext cx="249522" cy="472601"/>
            </a:xfrm>
            <a:prstGeom prst="rect">
              <a:avLst/>
            </a:prstGeom>
            <a:solidFill>
              <a:srgbClr val="1CABE2">
                <a:alpha val="100000"/>
              </a:srgbClr>
            </a:solidFill>
          </p:spPr>
          <p:txBody>
            <a:bodyPr/>
            <a:lstStyle/>
            <a:p/>
          </p:txBody>
        </p:sp>
        <p:sp>
          <p:nvSpPr>
            <p:cNvPr id="32" name="rc32"/>
            <p:cNvSpPr/>
            <p:nvPr/>
          </p:nvSpPr>
          <p:spPr>
            <a:xfrm>
              <a:off x="2128016" y="3160151"/>
              <a:ext cx="249522" cy="846533"/>
            </a:xfrm>
            <a:prstGeom prst="rect">
              <a:avLst/>
            </a:prstGeom>
            <a:solidFill>
              <a:srgbClr val="80BD41">
                <a:alpha val="100000"/>
              </a:srgbClr>
            </a:solidFill>
          </p:spPr>
          <p:txBody>
            <a:bodyPr/>
            <a:lstStyle/>
            <a:p/>
          </p:txBody>
        </p:sp>
        <p:sp>
          <p:nvSpPr>
            <p:cNvPr id="33" name="rc33"/>
            <p:cNvSpPr/>
            <p:nvPr/>
          </p:nvSpPr>
          <p:spPr>
            <a:xfrm>
              <a:off x="2128016" y="2830934"/>
              <a:ext cx="249522" cy="329217"/>
            </a:xfrm>
            <a:prstGeom prst="rect">
              <a:avLst/>
            </a:prstGeom>
            <a:solidFill>
              <a:srgbClr val="1CABE2">
                <a:alpha val="100000"/>
              </a:srgbClr>
            </a:solidFill>
          </p:spPr>
          <p:txBody>
            <a:bodyPr/>
            <a:lstStyle/>
            <a:p/>
          </p:txBody>
        </p:sp>
        <p:sp>
          <p:nvSpPr>
            <p:cNvPr id="34" name="rc34"/>
            <p:cNvSpPr/>
            <p:nvPr/>
          </p:nvSpPr>
          <p:spPr>
            <a:xfrm>
              <a:off x="2405264" y="3158243"/>
              <a:ext cx="249522" cy="848441"/>
            </a:xfrm>
            <a:prstGeom prst="rect">
              <a:avLst/>
            </a:prstGeom>
            <a:solidFill>
              <a:srgbClr val="80BD41">
                <a:alpha val="100000"/>
              </a:srgbClr>
            </a:solidFill>
          </p:spPr>
          <p:txBody>
            <a:bodyPr/>
            <a:lstStyle/>
            <a:p/>
          </p:txBody>
        </p:sp>
        <p:sp>
          <p:nvSpPr>
            <p:cNvPr id="35" name="rc35"/>
            <p:cNvSpPr/>
            <p:nvPr/>
          </p:nvSpPr>
          <p:spPr>
            <a:xfrm>
              <a:off x="2405264" y="2811677"/>
              <a:ext cx="249522" cy="346566"/>
            </a:xfrm>
            <a:prstGeom prst="rect">
              <a:avLst/>
            </a:prstGeom>
            <a:solidFill>
              <a:srgbClr val="1CABE2">
                <a:alpha val="100000"/>
              </a:srgbClr>
            </a:solidFill>
          </p:spPr>
          <p:txBody>
            <a:bodyPr/>
            <a:lstStyle/>
            <a:p/>
          </p:txBody>
        </p:sp>
        <p:sp>
          <p:nvSpPr>
            <p:cNvPr id="36" name="rc36"/>
            <p:cNvSpPr/>
            <p:nvPr/>
          </p:nvSpPr>
          <p:spPr>
            <a:xfrm>
              <a:off x="2682512" y="2992383"/>
              <a:ext cx="249522" cy="1014302"/>
            </a:xfrm>
            <a:prstGeom prst="rect">
              <a:avLst/>
            </a:prstGeom>
            <a:solidFill>
              <a:srgbClr val="80BD41">
                <a:alpha val="100000"/>
              </a:srgbClr>
            </a:solidFill>
          </p:spPr>
          <p:txBody>
            <a:bodyPr/>
            <a:lstStyle/>
            <a:p/>
          </p:txBody>
        </p:sp>
        <p:sp>
          <p:nvSpPr>
            <p:cNvPr id="37" name="rc37"/>
            <p:cNvSpPr/>
            <p:nvPr/>
          </p:nvSpPr>
          <p:spPr>
            <a:xfrm>
              <a:off x="2682512" y="2769705"/>
              <a:ext cx="249522" cy="222677"/>
            </a:xfrm>
            <a:prstGeom prst="rect">
              <a:avLst/>
            </a:prstGeom>
            <a:solidFill>
              <a:srgbClr val="1CABE2">
                <a:alpha val="100000"/>
              </a:srgbClr>
            </a:solidFill>
          </p:spPr>
          <p:txBody>
            <a:bodyPr/>
            <a:lstStyle/>
            <a:p/>
          </p:txBody>
        </p:sp>
        <p:sp>
          <p:nvSpPr>
            <p:cNvPr id="38" name="rc38"/>
            <p:cNvSpPr/>
            <p:nvPr/>
          </p:nvSpPr>
          <p:spPr>
            <a:xfrm>
              <a:off x="2959759" y="2930498"/>
              <a:ext cx="249522" cy="1076186"/>
            </a:xfrm>
            <a:prstGeom prst="rect">
              <a:avLst/>
            </a:prstGeom>
            <a:solidFill>
              <a:srgbClr val="80BD41">
                <a:alpha val="100000"/>
              </a:srgbClr>
            </a:solidFill>
          </p:spPr>
          <p:txBody>
            <a:bodyPr/>
            <a:lstStyle/>
            <a:p/>
          </p:txBody>
        </p:sp>
        <p:sp>
          <p:nvSpPr>
            <p:cNvPr id="39" name="rc39"/>
            <p:cNvSpPr/>
            <p:nvPr/>
          </p:nvSpPr>
          <p:spPr>
            <a:xfrm>
              <a:off x="2959759" y="2725527"/>
              <a:ext cx="249522" cy="204970"/>
            </a:xfrm>
            <a:prstGeom prst="rect">
              <a:avLst/>
            </a:prstGeom>
            <a:solidFill>
              <a:srgbClr val="1CABE2">
                <a:alpha val="100000"/>
              </a:srgbClr>
            </a:solidFill>
          </p:spPr>
          <p:txBody>
            <a:bodyPr/>
            <a:lstStyle/>
            <a:p/>
          </p:txBody>
        </p:sp>
        <p:sp>
          <p:nvSpPr>
            <p:cNvPr id="40" name="rc40"/>
            <p:cNvSpPr/>
            <p:nvPr/>
          </p:nvSpPr>
          <p:spPr>
            <a:xfrm>
              <a:off x="3237007" y="2914103"/>
              <a:ext cx="249522" cy="1092582"/>
            </a:xfrm>
            <a:prstGeom prst="rect">
              <a:avLst/>
            </a:prstGeom>
            <a:solidFill>
              <a:srgbClr val="80BD41">
                <a:alpha val="100000"/>
              </a:srgbClr>
            </a:solidFill>
          </p:spPr>
          <p:txBody>
            <a:bodyPr/>
            <a:lstStyle/>
            <a:p/>
          </p:txBody>
        </p:sp>
        <p:sp>
          <p:nvSpPr>
            <p:cNvPr id="41" name="rc41"/>
            <p:cNvSpPr/>
            <p:nvPr/>
          </p:nvSpPr>
          <p:spPr>
            <a:xfrm>
              <a:off x="3237007" y="2674254"/>
              <a:ext cx="249522" cy="239848"/>
            </a:xfrm>
            <a:prstGeom prst="rect">
              <a:avLst/>
            </a:prstGeom>
            <a:solidFill>
              <a:srgbClr val="1CABE2">
                <a:alpha val="100000"/>
              </a:srgbClr>
            </a:solidFill>
          </p:spPr>
          <p:txBody>
            <a:bodyPr/>
            <a:lstStyle/>
            <a:p/>
          </p:txBody>
        </p:sp>
        <p:sp>
          <p:nvSpPr>
            <p:cNvPr id="42" name="rc42"/>
            <p:cNvSpPr/>
            <p:nvPr/>
          </p:nvSpPr>
          <p:spPr>
            <a:xfrm>
              <a:off x="3514255" y="2896396"/>
              <a:ext cx="249522" cy="1110289"/>
            </a:xfrm>
            <a:prstGeom prst="rect">
              <a:avLst/>
            </a:prstGeom>
            <a:solidFill>
              <a:srgbClr val="80BD41">
                <a:alpha val="100000"/>
              </a:srgbClr>
            </a:solidFill>
          </p:spPr>
          <p:txBody>
            <a:bodyPr/>
            <a:lstStyle/>
            <a:p/>
          </p:txBody>
        </p:sp>
        <p:sp>
          <p:nvSpPr>
            <p:cNvPr id="43" name="rc43"/>
            <p:cNvSpPr/>
            <p:nvPr/>
          </p:nvSpPr>
          <p:spPr>
            <a:xfrm>
              <a:off x="3514255" y="2635979"/>
              <a:ext cx="249522" cy="260416"/>
            </a:xfrm>
            <a:prstGeom prst="rect">
              <a:avLst/>
            </a:prstGeom>
            <a:solidFill>
              <a:srgbClr val="1CABE2">
                <a:alpha val="100000"/>
              </a:srgbClr>
            </a:solidFill>
          </p:spPr>
          <p:txBody>
            <a:bodyPr/>
            <a:lstStyle/>
            <a:p/>
          </p:txBody>
        </p:sp>
        <p:sp>
          <p:nvSpPr>
            <p:cNvPr id="44" name="rc44"/>
            <p:cNvSpPr/>
            <p:nvPr/>
          </p:nvSpPr>
          <p:spPr>
            <a:xfrm>
              <a:off x="3791502" y="2903013"/>
              <a:ext cx="249522" cy="1103671"/>
            </a:xfrm>
            <a:prstGeom prst="rect">
              <a:avLst/>
            </a:prstGeom>
            <a:solidFill>
              <a:srgbClr val="80BD41">
                <a:alpha val="100000"/>
              </a:srgbClr>
            </a:solidFill>
          </p:spPr>
          <p:txBody>
            <a:bodyPr/>
            <a:lstStyle/>
            <a:p/>
          </p:txBody>
        </p:sp>
        <p:sp>
          <p:nvSpPr>
            <p:cNvPr id="45" name="rc45"/>
            <p:cNvSpPr/>
            <p:nvPr/>
          </p:nvSpPr>
          <p:spPr>
            <a:xfrm>
              <a:off x="3791502" y="2591741"/>
              <a:ext cx="249522" cy="311272"/>
            </a:xfrm>
            <a:prstGeom prst="rect">
              <a:avLst/>
            </a:prstGeom>
            <a:solidFill>
              <a:srgbClr val="1CABE2">
                <a:alpha val="100000"/>
              </a:srgbClr>
            </a:solidFill>
          </p:spPr>
          <p:txBody>
            <a:bodyPr/>
            <a:lstStyle/>
            <a:p/>
          </p:txBody>
        </p:sp>
        <p:sp>
          <p:nvSpPr>
            <p:cNvPr id="46" name="rc46"/>
            <p:cNvSpPr/>
            <p:nvPr/>
          </p:nvSpPr>
          <p:spPr>
            <a:xfrm>
              <a:off x="4068750" y="2802913"/>
              <a:ext cx="249522" cy="1203772"/>
            </a:xfrm>
            <a:prstGeom prst="rect">
              <a:avLst/>
            </a:prstGeom>
            <a:solidFill>
              <a:srgbClr val="80BD41">
                <a:alpha val="100000"/>
              </a:srgbClr>
            </a:solidFill>
          </p:spPr>
          <p:txBody>
            <a:bodyPr/>
            <a:lstStyle/>
            <a:p/>
          </p:txBody>
        </p:sp>
        <p:sp>
          <p:nvSpPr>
            <p:cNvPr id="47" name="rc47"/>
            <p:cNvSpPr/>
            <p:nvPr/>
          </p:nvSpPr>
          <p:spPr>
            <a:xfrm>
              <a:off x="4068750" y="2556387"/>
              <a:ext cx="249522" cy="246525"/>
            </a:xfrm>
            <a:prstGeom prst="rect">
              <a:avLst/>
            </a:prstGeom>
            <a:solidFill>
              <a:srgbClr val="1CABE2">
                <a:alpha val="100000"/>
              </a:srgbClr>
            </a:solidFill>
          </p:spPr>
          <p:txBody>
            <a:bodyPr/>
            <a:lstStyle/>
            <a:p/>
          </p:txBody>
        </p:sp>
        <p:sp>
          <p:nvSpPr>
            <p:cNvPr id="48" name="rc48"/>
            <p:cNvSpPr/>
            <p:nvPr/>
          </p:nvSpPr>
          <p:spPr>
            <a:xfrm>
              <a:off x="4345998" y="2765830"/>
              <a:ext cx="249522" cy="1240855"/>
            </a:xfrm>
            <a:prstGeom prst="rect">
              <a:avLst/>
            </a:prstGeom>
            <a:solidFill>
              <a:srgbClr val="80BD41">
                <a:alpha val="100000"/>
              </a:srgbClr>
            </a:solidFill>
          </p:spPr>
          <p:txBody>
            <a:bodyPr/>
            <a:lstStyle/>
            <a:p/>
          </p:txBody>
        </p:sp>
        <p:sp>
          <p:nvSpPr>
            <p:cNvPr id="49" name="rc49"/>
            <p:cNvSpPr/>
            <p:nvPr/>
          </p:nvSpPr>
          <p:spPr>
            <a:xfrm>
              <a:off x="4345998" y="2546848"/>
              <a:ext cx="249522" cy="218981"/>
            </a:xfrm>
            <a:prstGeom prst="rect">
              <a:avLst/>
            </a:prstGeom>
            <a:solidFill>
              <a:srgbClr val="1CABE2">
                <a:alpha val="100000"/>
              </a:srgbClr>
            </a:solidFill>
          </p:spPr>
          <p:txBody>
            <a:bodyPr/>
            <a:lstStyle/>
            <a:p/>
          </p:txBody>
        </p:sp>
        <p:sp>
          <p:nvSpPr>
            <p:cNvPr id="50" name="rc50"/>
            <p:cNvSpPr/>
            <p:nvPr/>
          </p:nvSpPr>
          <p:spPr>
            <a:xfrm>
              <a:off x="4623245" y="2779125"/>
              <a:ext cx="249522" cy="1227560"/>
            </a:xfrm>
            <a:prstGeom prst="rect">
              <a:avLst/>
            </a:prstGeom>
            <a:solidFill>
              <a:srgbClr val="80BD41">
                <a:alpha val="100000"/>
              </a:srgbClr>
            </a:solidFill>
          </p:spPr>
          <p:txBody>
            <a:bodyPr/>
            <a:lstStyle/>
            <a:p/>
          </p:txBody>
        </p:sp>
        <p:sp>
          <p:nvSpPr>
            <p:cNvPr id="51" name="rc51"/>
            <p:cNvSpPr/>
            <p:nvPr/>
          </p:nvSpPr>
          <p:spPr>
            <a:xfrm>
              <a:off x="4623245" y="2545298"/>
              <a:ext cx="249522" cy="233826"/>
            </a:xfrm>
            <a:prstGeom prst="rect">
              <a:avLst/>
            </a:prstGeom>
            <a:solidFill>
              <a:srgbClr val="1CABE2">
                <a:alpha val="100000"/>
              </a:srgbClr>
            </a:solidFill>
          </p:spPr>
          <p:txBody>
            <a:bodyPr/>
            <a:lstStyle/>
            <a:p/>
          </p:txBody>
        </p:sp>
        <p:sp>
          <p:nvSpPr>
            <p:cNvPr id="52" name="rc52"/>
            <p:cNvSpPr/>
            <p:nvPr/>
          </p:nvSpPr>
          <p:spPr>
            <a:xfrm>
              <a:off x="4900493" y="2771374"/>
              <a:ext cx="249522" cy="1235310"/>
            </a:xfrm>
            <a:prstGeom prst="rect">
              <a:avLst/>
            </a:prstGeom>
            <a:solidFill>
              <a:srgbClr val="80BD41">
                <a:alpha val="100000"/>
              </a:srgbClr>
            </a:solidFill>
          </p:spPr>
          <p:txBody>
            <a:bodyPr/>
            <a:lstStyle/>
            <a:p/>
          </p:txBody>
        </p:sp>
        <p:sp>
          <p:nvSpPr>
            <p:cNvPr id="53" name="rc53"/>
            <p:cNvSpPr/>
            <p:nvPr/>
          </p:nvSpPr>
          <p:spPr>
            <a:xfrm>
              <a:off x="4900493" y="2536057"/>
              <a:ext cx="249522" cy="235317"/>
            </a:xfrm>
            <a:prstGeom prst="rect">
              <a:avLst/>
            </a:prstGeom>
            <a:solidFill>
              <a:srgbClr val="1CABE2">
                <a:alpha val="100000"/>
              </a:srgbClr>
            </a:solidFill>
          </p:spPr>
          <p:txBody>
            <a:bodyPr/>
            <a:lstStyle/>
            <a:p/>
          </p:txBody>
        </p:sp>
        <p:sp>
          <p:nvSpPr>
            <p:cNvPr id="54" name="rc54"/>
            <p:cNvSpPr/>
            <p:nvPr/>
          </p:nvSpPr>
          <p:spPr>
            <a:xfrm>
              <a:off x="5177741" y="2753369"/>
              <a:ext cx="249522" cy="1253315"/>
            </a:xfrm>
            <a:prstGeom prst="rect">
              <a:avLst/>
            </a:prstGeom>
            <a:solidFill>
              <a:srgbClr val="80BD41">
                <a:alpha val="100000"/>
              </a:srgbClr>
            </a:solidFill>
          </p:spPr>
          <p:txBody>
            <a:bodyPr/>
            <a:lstStyle/>
            <a:p/>
          </p:txBody>
        </p:sp>
        <p:sp>
          <p:nvSpPr>
            <p:cNvPr id="55" name="rc55"/>
            <p:cNvSpPr/>
            <p:nvPr/>
          </p:nvSpPr>
          <p:spPr>
            <a:xfrm>
              <a:off x="5177741" y="2514654"/>
              <a:ext cx="249522" cy="238715"/>
            </a:xfrm>
            <a:prstGeom prst="rect">
              <a:avLst/>
            </a:prstGeom>
            <a:solidFill>
              <a:srgbClr val="1CABE2">
                <a:alpha val="100000"/>
              </a:srgbClr>
            </a:solidFill>
          </p:spPr>
          <p:txBody>
            <a:bodyPr/>
            <a:lstStyle/>
            <a:p/>
          </p:txBody>
        </p:sp>
        <p:sp>
          <p:nvSpPr>
            <p:cNvPr id="56" name="rc56"/>
            <p:cNvSpPr/>
            <p:nvPr/>
          </p:nvSpPr>
          <p:spPr>
            <a:xfrm>
              <a:off x="5454988" y="2762431"/>
              <a:ext cx="249522" cy="1244253"/>
            </a:xfrm>
            <a:prstGeom prst="rect">
              <a:avLst/>
            </a:prstGeom>
            <a:solidFill>
              <a:srgbClr val="80BD41">
                <a:alpha val="100000"/>
              </a:srgbClr>
            </a:solidFill>
          </p:spPr>
          <p:txBody>
            <a:bodyPr/>
            <a:lstStyle/>
            <a:p/>
          </p:txBody>
        </p:sp>
        <p:sp>
          <p:nvSpPr>
            <p:cNvPr id="57" name="rc57"/>
            <p:cNvSpPr/>
            <p:nvPr/>
          </p:nvSpPr>
          <p:spPr>
            <a:xfrm>
              <a:off x="5454988" y="2489316"/>
              <a:ext cx="249522" cy="273115"/>
            </a:xfrm>
            <a:prstGeom prst="rect">
              <a:avLst/>
            </a:prstGeom>
            <a:solidFill>
              <a:srgbClr val="1CABE2">
                <a:alpha val="100000"/>
              </a:srgbClr>
            </a:solidFill>
          </p:spPr>
          <p:txBody>
            <a:bodyPr/>
            <a:lstStyle/>
            <a:p/>
          </p:txBody>
        </p:sp>
        <p:sp>
          <p:nvSpPr>
            <p:cNvPr id="58" name="rc58"/>
            <p:cNvSpPr/>
            <p:nvPr/>
          </p:nvSpPr>
          <p:spPr>
            <a:xfrm>
              <a:off x="5732236" y="2739061"/>
              <a:ext cx="249522" cy="1267624"/>
            </a:xfrm>
            <a:prstGeom prst="rect">
              <a:avLst/>
            </a:prstGeom>
            <a:solidFill>
              <a:srgbClr val="80BD41">
                <a:alpha val="100000"/>
              </a:srgbClr>
            </a:solidFill>
          </p:spPr>
          <p:txBody>
            <a:bodyPr/>
            <a:lstStyle/>
            <a:p/>
          </p:txBody>
        </p:sp>
        <p:sp>
          <p:nvSpPr>
            <p:cNvPr id="59" name="rc59"/>
            <p:cNvSpPr/>
            <p:nvPr/>
          </p:nvSpPr>
          <p:spPr>
            <a:xfrm>
              <a:off x="5732236" y="2460818"/>
              <a:ext cx="249522" cy="278242"/>
            </a:xfrm>
            <a:prstGeom prst="rect">
              <a:avLst/>
            </a:prstGeom>
            <a:solidFill>
              <a:srgbClr val="1CABE2">
                <a:alpha val="100000"/>
              </a:srgbClr>
            </a:solidFill>
          </p:spPr>
          <p:txBody>
            <a:bodyPr/>
            <a:lstStyle/>
            <a:p/>
          </p:txBody>
        </p:sp>
        <p:sp>
          <p:nvSpPr>
            <p:cNvPr id="60" name="rc60"/>
            <p:cNvSpPr/>
            <p:nvPr/>
          </p:nvSpPr>
          <p:spPr>
            <a:xfrm>
              <a:off x="6009484" y="2692796"/>
              <a:ext cx="249522" cy="1313888"/>
            </a:xfrm>
            <a:prstGeom prst="rect">
              <a:avLst/>
            </a:prstGeom>
            <a:solidFill>
              <a:srgbClr val="80BD41">
                <a:alpha val="100000"/>
              </a:srgbClr>
            </a:solidFill>
          </p:spPr>
          <p:txBody>
            <a:bodyPr/>
            <a:lstStyle/>
            <a:p/>
          </p:txBody>
        </p:sp>
        <p:sp>
          <p:nvSpPr>
            <p:cNvPr id="61" name="rc61"/>
            <p:cNvSpPr/>
            <p:nvPr/>
          </p:nvSpPr>
          <p:spPr>
            <a:xfrm>
              <a:off x="6009484" y="2442514"/>
              <a:ext cx="249522" cy="250281"/>
            </a:xfrm>
            <a:prstGeom prst="rect">
              <a:avLst/>
            </a:prstGeom>
            <a:solidFill>
              <a:srgbClr val="1CABE2">
                <a:alpha val="100000"/>
              </a:srgbClr>
            </a:solidFill>
          </p:spPr>
          <p:txBody>
            <a:bodyPr/>
            <a:lstStyle/>
            <a:p/>
          </p:txBody>
        </p:sp>
        <p:sp>
          <p:nvSpPr>
            <p:cNvPr id="62" name="rc62"/>
            <p:cNvSpPr/>
            <p:nvPr/>
          </p:nvSpPr>
          <p:spPr>
            <a:xfrm>
              <a:off x="6286731" y="2710503"/>
              <a:ext cx="249522" cy="1296181"/>
            </a:xfrm>
            <a:prstGeom prst="rect">
              <a:avLst/>
            </a:prstGeom>
            <a:solidFill>
              <a:srgbClr val="80BD41">
                <a:alpha val="100000"/>
              </a:srgbClr>
            </a:solidFill>
          </p:spPr>
          <p:txBody>
            <a:bodyPr/>
            <a:lstStyle/>
            <a:p/>
          </p:txBody>
        </p:sp>
        <p:sp>
          <p:nvSpPr>
            <p:cNvPr id="63" name="rc63"/>
            <p:cNvSpPr/>
            <p:nvPr/>
          </p:nvSpPr>
          <p:spPr>
            <a:xfrm>
              <a:off x="6286731" y="2425940"/>
              <a:ext cx="249522" cy="284562"/>
            </a:xfrm>
            <a:prstGeom prst="rect">
              <a:avLst/>
            </a:prstGeom>
            <a:solidFill>
              <a:srgbClr val="1CABE2">
                <a:alpha val="100000"/>
              </a:srgbClr>
            </a:solidFill>
          </p:spPr>
          <p:txBody>
            <a:bodyPr/>
            <a:lstStyle/>
            <a:p/>
          </p:txBody>
        </p:sp>
        <p:sp>
          <p:nvSpPr>
            <p:cNvPr id="64" name="rc64"/>
            <p:cNvSpPr/>
            <p:nvPr/>
          </p:nvSpPr>
          <p:spPr>
            <a:xfrm>
              <a:off x="6563979" y="2632700"/>
              <a:ext cx="249522" cy="1373984"/>
            </a:xfrm>
            <a:prstGeom prst="rect">
              <a:avLst/>
            </a:prstGeom>
            <a:solidFill>
              <a:srgbClr val="80BD41">
                <a:alpha val="100000"/>
              </a:srgbClr>
            </a:solidFill>
          </p:spPr>
          <p:txBody>
            <a:bodyPr/>
            <a:lstStyle/>
            <a:p/>
          </p:txBody>
        </p:sp>
        <p:sp>
          <p:nvSpPr>
            <p:cNvPr id="65" name="rc65"/>
            <p:cNvSpPr/>
            <p:nvPr/>
          </p:nvSpPr>
          <p:spPr>
            <a:xfrm>
              <a:off x="6563979" y="2409008"/>
              <a:ext cx="249522" cy="223691"/>
            </a:xfrm>
            <a:prstGeom prst="rect">
              <a:avLst/>
            </a:prstGeom>
            <a:solidFill>
              <a:srgbClr val="1CABE2">
                <a:alpha val="100000"/>
              </a:srgbClr>
            </a:solidFill>
          </p:spPr>
          <p:txBody>
            <a:bodyPr/>
            <a:lstStyle/>
            <a:p/>
          </p:txBody>
        </p:sp>
        <p:sp>
          <p:nvSpPr>
            <p:cNvPr id="66" name="rc66"/>
            <p:cNvSpPr/>
            <p:nvPr/>
          </p:nvSpPr>
          <p:spPr>
            <a:xfrm>
              <a:off x="6841227" y="2634071"/>
              <a:ext cx="249522" cy="1372613"/>
            </a:xfrm>
            <a:prstGeom prst="rect">
              <a:avLst/>
            </a:prstGeom>
            <a:solidFill>
              <a:srgbClr val="80BD41">
                <a:alpha val="100000"/>
              </a:srgbClr>
            </a:solidFill>
          </p:spPr>
          <p:txBody>
            <a:bodyPr/>
            <a:lstStyle/>
            <a:p/>
          </p:txBody>
        </p:sp>
        <p:sp>
          <p:nvSpPr>
            <p:cNvPr id="67" name="rc67"/>
            <p:cNvSpPr/>
            <p:nvPr/>
          </p:nvSpPr>
          <p:spPr>
            <a:xfrm>
              <a:off x="6841227" y="2391838"/>
              <a:ext cx="249522" cy="242232"/>
            </a:xfrm>
            <a:prstGeom prst="rect">
              <a:avLst/>
            </a:prstGeom>
            <a:solidFill>
              <a:srgbClr val="1CABE2">
                <a:alpha val="100000"/>
              </a:srgbClr>
            </a:solidFill>
          </p:spPr>
          <p:txBody>
            <a:bodyPr/>
            <a:lstStyle/>
            <a:p/>
          </p:txBody>
        </p:sp>
        <p:sp>
          <p:nvSpPr>
            <p:cNvPr id="68" name="rc68"/>
            <p:cNvSpPr/>
            <p:nvPr/>
          </p:nvSpPr>
          <p:spPr>
            <a:xfrm>
              <a:off x="7118474" y="2586078"/>
              <a:ext cx="249522" cy="1420607"/>
            </a:xfrm>
            <a:prstGeom prst="rect">
              <a:avLst/>
            </a:prstGeom>
            <a:solidFill>
              <a:srgbClr val="80BD41">
                <a:alpha val="100000"/>
              </a:srgbClr>
            </a:solidFill>
          </p:spPr>
          <p:txBody>
            <a:bodyPr/>
            <a:lstStyle/>
            <a:p/>
          </p:txBody>
        </p:sp>
        <p:sp>
          <p:nvSpPr>
            <p:cNvPr id="69" name="rc69"/>
            <p:cNvSpPr/>
            <p:nvPr/>
          </p:nvSpPr>
          <p:spPr>
            <a:xfrm>
              <a:off x="7118474" y="2373833"/>
              <a:ext cx="249522" cy="212244"/>
            </a:xfrm>
            <a:prstGeom prst="rect">
              <a:avLst/>
            </a:prstGeom>
            <a:solidFill>
              <a:srgbClr val="1CABE2">
                <a:alpha val="100000"/>
              </a:srgbClr>
            </a:solidFill>
          </p:spPr>
          <p:txBody>
            <a:bodyPr/>
            <a:lstStyle/>
            <a:p/>
          </p:txBody>
        </p:sp>
        <p:sp>
          <p:nvSpPr>
            <p:cNvPr id="70" name="rc70"/>
            <p:cNvSpPr/>
            <p:nvPr/>
          </p:nvSpPr>
          <p:spPr>
            <a:xfrm>
              <a:off x="7395722" y="2589237"/>
              <a:ext cx="249522" cy="1417447"/>
            </a:xfrm>
            <a:prstGeom prst="rect">
              <a:avLst/>
            </a:prstGeom>
            <a:solidFill>
              <a:srgbClr val="80BD41">
                <a:alpha val="100000"/>
              </a:srgbClr>
            </a:solidFill>
          </p:spPr>
          <p:txBody>
            <a:bodyPr/>
            <a:lstStyle/>
            <a:p/>
          </p:txBody>
        </p:sp>
        <p:sp>
          <p:nvSpPr>
            <p:cNvPr id="71" name="rc71"/>
            <p:cNvSpPr/>
            <p:nvPr/>
          </p:nvSpPr>
          <p:spPr>
            <a:xfrm>
              <a:off x="7395722" y="2358511"/>
              <a:ext cx="249522" cy="230726"/>
            </a:xfrm>
            <a:prstGeom prst="rect">
              <a:avLst/>
            </a:prstGeom>
            <a:solidFill>
              <a:srgbClr val="1CABE2">
                <a:alpha val="100000"/>
              </a:srgbClr>
            </a:solidFill>
          </p:spPr>
          <p:txBody>
            <a:bodyPr/>
            <a:lstStyle/>
            <a:p/>
          </p:txBody>
        </p:sp>
        <p:sp>
          <p:nvSpPr>
            <p:cNvPr id="72" name="rc72"/>
            <p:cNvSpPr/>
            <p:nvPr/>
          </p:nvSpPr>
          <p:spPr>
            <a:xfrm>
              <a:off x="7672970" y="2505830"/>
              <a:ext cx="249522" cy="1500854"/>
            </a:xfrm>
            <a:prstGeom prst="rect">
              <a:avLst/>
            </a:prstGeom>
            <a:solidFill>
              <a:srgbClr val="80BD41">
                <a:alpha val="100000"/>
              </a:srgbClr>
            </a:solidFill>
          </p:spPr>
          <p:txBody>
            <a:bodyPr/>
            <a:lstStyle/>
            <a:p/>
          </p:txBody>
        </p:sp>
        <p:sp>
          <p:nvSpPr>
            <p:cNvPr id="73" name="rc73"/>
            <p:cNvSpPr/>
            <p:nvPr/>
          </p:nvSpPr>
          <p:spPr>
            <a:xfrm>
              <a:off x="7672970" y="2339075"/>
              <a:ext cx="249522" cy="166755"/>
            </a:xfrm>
            <a:prstGeom prst="rect">
              <a:avLst/>
            </a:prstGeom>
            <a:solidFill>
              <a:srgbClr val="1CABE2">
                <a:alpha val="100000"/>
              </a:srgbClr>
            </a:solidFill>
          </p:spPr>
          <p:txBody>
            <a:bodyPr/>
            <a:lstStyle/>
            <a:p/>
          </p:txBody>
        </p:sp>
        <p:sp>
          <p:nvSpPr>
            <p:cNvPr id="74" name="rc74"/>
            <p:cNvSpPr/>
            <p:nvPr/>
          </p:nvSpPr>
          <p:spPr>
            <a:xfrm>
              <a:off x="7950217" y="2490329"/>
              <a:ext cx="249522" cy="1516355"/>
            </a:xfrm>
            <a:prstGeom prst="rect">
              <a:avLst/>
            </a:prstGeom>
            <a:solidFill>
              <a:srgbClr val="80BD41">
                <a:alpha val="100000"/>
              </a:srgbClr>
            </a:solidFill>
          </p:spPr>
          <p:txBody>
            <a:bodyPr/>
            <a:lstStyle/>
            <a:p/>
          </p:txBody>
        </p:sp>
        <p:sp>
          <p:nvSpPr>
            <p:cNvPr id="75" name="rc75"/>
            <p:cNvSpPr/>
            <p:nvPr/>
          </p:nvSpPr>
          <p:spPr>
            <a:xfrm>
              <a:off x="7950217" y="2321845"/>
              <a:ext cx="249522" cy="168483"/>
            </a:xfrm>
            <a:prstGeom prst="rect">
              <a:avLst/>
            </a:prstGeom>
            <a:solidFill>
              <a:srgbClr val="1CABE2">
                <a:alpha val="100000"/>
              </a:srgbClr>
            </a:solidFill>
          </p:spPr>
          <p:txBody>
            <a:bodyPr/>
            <a:lstStyle/>
            <a:p/>
          </p:txBody>
        </p:sp>
        <p:sp>
          <p:nvSpPr>
            <p:cNvPr id="76" name="pl76"/>
            <p:cNvSpPr/>
            <p:nvPr/>
          </p:nvSpPr>
          <p:spPr>
            <a:xfrm>
              <a:off x="1421035" y="1479479"/>
              <a:ext cx="6653943" cy="1123202"/>
            </a:xfrm>
            <a:custGeom>
              <a:avLst/>
              <a:pathLst>
                <a:path w="6653943" h="1123202">
                  <a:moveTo>
                    <a:pt x="0" y="730081"/>
                  </a:moveTo>
                  <a:lnTo>
                    <a:pt x="277247" y="1123202"/>
                  </a:lnTo>
                  <a:lnTo>
                    <a:pt x="554495" y="870482"/>
                  </a:lnTo>
                  <a:lnTo>
                    <a:pt x="831742" y="505441"/>
                  </a:lnTo>
                  <a:lnTo>
                    <a:pt x="1108990" y="533521"/>
                  </a:lnTo>
                  <a:lnTo>
                    <a:pt x="1386238" y="224640"/>
                  </a:lnTo>
                  <a:lnTo>
                    <a:pt x="1663485" y="168480"/>
                  </a:lnTo>
                  <a:lnTo>
                    <a:pt x="1940733" y="224640"/>
                  </a:lnTo>
                  <a:lnTo>
                    <a:pt x="2217981" y="252720"/>
                  </a:lnTo>
                  <a:lnTo>
                    <a:pt x="2495228" y="336960"/>
                  </a:lnTo>
                  <a:lnTo>
                    <a:pt x="2772476" y="196560"/>
                  </a:lnTo>
                  <a:lnTo>
                    <a:pt x="3049724" y="140400"/>
                  </a:lnTo>
                  <a:lnTo>
                    <a:pt x="3326971" y="168480"/>
                  </a:lnTo>
                  <a:lnTo>
                    <a:pt x="3604219" y="168480"/>
                  </a:lnTo>
                  <a:lnTo>
                    <a:pt x="3881467" y="168480"/>
                  </a:lnTo>
                  <a:lnTo>
                    <a:pt x="4158714" y="224640"/>
                  </a:lnTo>
                  <a:lnTo>
                    <a:pt x="4435962" y="224640"/>
                  </a:lnTo>
                  <a:lnTo>
                    <a:pt x="4713210" y="168480"/>
                  </a:lnTo>
                  <a:lnTo>
                    <a:pt x="4990457" y="224640"/>
                  </a:lnTo>
                  <a:lnTo>
                    <a:pt x="5267705" y="112320"/>
                  </a:lnTo>
                  <a:lnTo>
                    <a:pt x="5544953" y="140400"/>
                  </a:lnTo>
                  <a:lnTo>
                    <a:pt x="5822200" y="84240"/>
                  </a:lnTo>
                  <a:lnTo>
                    <a:pt x="6099448" y="11232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03481" y="2773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33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204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3533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2730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255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378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22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031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185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620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117.8</a:t>
              </a:r>
            </a:p>
          </p:txBody>
        </p:sp>
        <p:sp>
          <p:nvSpPr>
            <p:cNvPr id="108" name="tx108"/>
            <p:cNvSpPr/>
            <p:nvPr/>
          </p:nvSpPr>
          <p:spPr>
            <a:xfrm>
              <a:off x="1329607" y="30718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9" name="tx109"/>
            <p:cNvSpPr/>
            <p:nvPr/>
          </p:nvSpPr>
          <p:spPr>
            <a:xfrm>
              <a:off x="2689720" y="3464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170.1</a:t>
              </a:r>
            </a:p>
          </p:txBody>
        </p:sp>
        <p:sp>
          <p:nvSpPr>
            <p:cNvPr id="110" name="tx110"/>
            <p:cNvSpPr/>
            <p:nvPr/>
          </p:nvSpPr>
          <p:spPr>
            <a:xfrm>
              <a:off x="2715845" y="2845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4075958" y="3369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201.9</a:t>
              </a:r>
            </a:p>
          </p:txBody>
        </p:sp>
        <p:sp>
          <p:nvSpPr>
            <p:cNvPr id="112" name="tx112"/>
            <p:cNvSpPr/>
            <p:nvPr/>
          </p:nvSpPr>
          <p:spPr>
            <a:xfrm>
              <a:off x="4102084" y="26457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3" name="tx113"/>
            <p:cNvSpPr/>
            <p:nvPr/>
          </p:nvSpPr>
          <p:spPr>
            <a:xfrm>
              <a:off x="5462196" y="33495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208.7</a:t>
              </a:r>
            </a:p>
          </p:txBody>
        </p:sp>
        <p:sp>
          <p:nvSpPr>
            <p:cNvPr id="114" name="tx114"/>
            <p:cNvSpPr/>
            <p:nvPr/>
          </p:nvSpPr>
          <p:spPr>
            <a:xfrm>
              <a:off x="5488322" y="2590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5" name="tx115"/>
            <p:cNvSpPr/>
            <p:nvPr/>
          </p:nvSpPr>
          <p:spPr>
            <a:xfrm>
              <a:off x="6571187" y="32845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230.5</a:t>
              </a:r>
            </a:p>
          </p:txBody>
        </p:sp>
        <p:sp>
          <p:nvSpPr>
            <p:cNvPr id="116" name="tx116"/>
            <p:cNvSpPr/>
            <p:nvPr/>
          </p:nvSpPr>
          <p:spPr>
            <a:xfrm>
              <a:off x="6597312" y="24857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7" name="tx117"/>
            <p:cNvSpPr/>
            <p:nvPr/>
          </p:nvSpPr>
          <p:spPr>
            <a:xfrm>
              <a:off x="6848435" y="32852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230.2</a:t>
              </a:r>
            </a:p>
          </p:txBody>
        </p:sp>
        <p:sp>
          <p:nvSpPr>
            <p:cNvPr id="118" name="tx118"/>
            <p:cNvSpPr/>
            <p:nvPr/>
          </p:nvSpPr>
          <p:spPr>
            <a:xfrm>
              <a:off x="6874560" y="2477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9" name="tx119"/>
            <p:cNvSpPr/>
            <p:nvPr/>
          </p:nvSpPr>
          <p:spPr>
            <a:xfrm>
              <a:off x="7125682" y="32612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20" name="tx120"/>
            <p:cNvSpPr/>
            <p:nvPr/>
          </p:nvSpPr>
          <p:spPr>
            <a:xfrm>
              <a:off x="7151808" y="2444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1" name="tx121"/>
            <p:cNvSpPr/>
            <p:nvPr/>
          </p:nvSpPr>
          <p:spPr>
            <a:xfrm>
              <a:off x="7402930" y="3262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237.8</a:t>
              </a:r>
            </a:p>
          </p:txBody>
        </p:sp>
        <p:sp>
          <p:nvSpPr>
            <p:cNvPr id="122" name="tx122"/>
            <p:cNvSpPr/>
            <p:nvPr/>
          </p:nvSpPr>
          <p:spPr>
            <a:xfrm>
              <a:off x="7429055" y="2438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a:t>
              </a:r>
            </a:p>
          </p:txBody>
        </p:sp>
        <p:sp>
          <p:nvSpPr>
            <p:cNvPr id="123" name="tx123"/>
            <p:cNvSpPr/>
            <p:nvPr/>
          </p:nvSpPr>
          <p:spPr>
            <a:xfrm>
              <a:off x="7680178" y="32212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251.7</a:t>
              </a:r>
            </a:p>
          </p:txBody>
        </p:sp>
        <p:sp>
          <p:nvSpPr>
            <p:cNvPr id="124" name="tx124"/>
            <p:cNvSpPr/>
            <p:nvPr/>
          </p:nvSpPr>
          <p:spPr>
            <a:xfrm>
              <a:off x="7745480" y="23874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5" name="tx125"/>
            <p:cNvSpPr/>
            <p:nvPr/>
          </p:nvSpPr>
          <p:spPr>
            <a:xfrm>
              <a:off x="7957425" y="321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254.3</a:t>
              </a:r>
            </a:p>
          </p:txBody>
        </p:sp>
        <p:sp>
          <p:nvSpPr>
            <p:cNvPr id="126" name="tx126"/>
            <p:cNvSpPr/>
            <p:nvPr/>
          </p:nvSpPr>
          <p:spPr>
            <a:xfrm>
              <a:off x="7983551" y="23709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83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621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6592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698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36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361875" cy="162162"/>
            </a:xfrm>
            <a:prstGeom prst="rect">
              <a:avLst/>
            </a:prstGeom>
            <a:solidFill>
              <a:srgbClr val="80BD41">
                <a:alpha val="100000"/>
              </a:srgbClr>
            </a:solidFill>
          </p:spPr>
          <p:txBody>
            <a:bodyPr/>
            <a:lstStyle/>
            <a:p/>
          </p:txBody>
        </p:sp>
        <p:sp>
          <p:nvSpPr>
            <p:cNvPr id="169" name="rc169"/>
            <p:cNvSpPr/>
            <p:nvPr/>
          </p:nvSpPr>
          <p:spPr>
            <a:xfrm>
              <a:off x="6658149" y="5774644"/>
              <a:ext cx="872939" cy="162162"/>
            </a:xfrm>
            <a:prstGeom prst="rect">
              <a:avLst/>
            </a:prstGeom>
            <a:solidFill>
              <a:srgbClr val="1CABE2">
                <a:alpha val="100000"/>
              </a:srgbClr>
            </a:solidFill>
          </p:spPr>
          <p:txBody>
            <a:bodyPr/>
            <a:lstStyle/>
            <a:p/>
          </p:txBody>
        </p:sp>
        <p:sp>
          <p:nvSpPr>
            <p:cNvPr id="170" name="rc170"/>
            <p:cNvSpPr/>
            <p:nvPr/>
          </p:nvSpPr>
          <p:spPr>
            <a:xfrm>
              <a:off x="1296273" y="5571941"/>
              <a:ext cx="5856975" cy="162162"/>
            </a:xfrm>
            <a:prstGeom prst="rect">
              <a:avLst/>
            </a:prstGeom>
            <a:solidFill>
              <a:srgbClr val="80BD41">
                <a:alpha val="100000"/>
              </a:srgbClr>
            </a:solidFill>
          </p:spPr>
          <p:txBody>
            <a:bodyPr/>
            <a:lstStyle/>
            <a:p/>
          </p:txBody>
        </p:sp>
        <p:sp>
          <p:nvSpPr>
            <p:cNvPr id="171" name="rc171"/>
            <p:cNvSpPr/>
            <p:nvPr/>
          </p:nvSpPr>
          <p:spPr>
            <a:xfrm>
              <a:off x="7153248" y="5571941"/>
              <a:ext cx="650749" cy="162162"/>
            </a:xfrm>
            <a:prstGeom prst="rect">
              <a:avLst/>
            </a:prstGeom>
            <a:solidFill>
              <a:srgbClr val="1CABE2">
                <a:alpha val="100000"/>
              </a:srgbClr>
            </a:solidFill>
          </p:spPr>
          <p:txBody>
            <a:bodyPr/>
            <a:lstStyle/>
            <a:p/>
          </p:txBody>
        </p:sp>
        <p:sp>
          <p:nvSpPr>
            <p:cNvPr id="172" name="rc172"/>
            <p:cNvSpPr/>
            <p:nvPr/>
          </p:nvSpPr>
          <p:spPr>
            <a:xfrm>
              <a:off x="1296273" y="5369238"/>
              <a:ext cx="5917466" cy="162162"/>
            </a:xfrm>
            <a:prstGeom prst="rect">
              <a:avLst/>
            </a:prstGeom>
            <a:solidFill>
              <a:srgbClr val="80BD41">
                <a:alpha val="100000"/>
              </a:srgbClr>
            </a:solidFill>
          </p:spPr>
          <p:txBody>
            <a:bodyPr/>
            <a:lstStyle/>
            <a:p/>
          </p:txBody>
        </p:sp>
        <p:sp>
          <p:nvSpPr>
            <p:cNvPr id="173" name="rc173"/>
            <p:cNvSpPr/>
            <p:nvPr/>
          </p:nvSpPr>
          <p:spPr>
            <a:xfrm>
              <a:off x="7213740" y="5369238"/>
              <a:ext cx="657496" cy="162162"/>
            </a:xfrm>
            <a:prstGeom prst="rect">
              <a:avLst/>
            </a:prstGeom>
            <a:solidFill>
              <a:srgbClr val="1CABE2">
                <a:alpha val="100000"/>
              </a:srgbClr>
            </a:solidFill>
          </p:spPr>
          <p:txBody>
            <a:bodyPr/>
            <a:lstStyle/>
            <a:p/>
          </p:txBody>
        </p:sp>
        <p:sp>
          <p:nvSpPr>
            <p:cNvPr id="174" name="tx174"/>
            <p:cNvSpPr/>
            <p:nvPr/>
          </p:nvSpPr>
          <p:spPr>
            <a:xfrm>
              <a:off x="7746365"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3841572"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230.5</a:t>
              </a:r>
            </a:p>
          </p:txBody>
        </p:sp>
        <p:sp>
          <p:nvSpPr>
            <p:cNvPr id="178" name="tx178"/>
            <p:cNvSpPr/>
            <p:nvPr/>
          </p:nvSpPr>
          <p:spPr>
            <a:xfrm>
              <a:off x="6989124"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79" name="tx179"/>
            <p:cNvSpPr/>
            <p:nvPr/>
          </p:nvSpPr>
          <p:spPr>
            <a:xfrm>
              <a:off x="4089122"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251.7</a:t>
              </a:r>
            </a:p>
          </p:txBody>
        </p:sp>
        <p:sp>
          <p:nvSpPr>
            <p:cNvPr id="180" name="tx180"/>
            <p:cNvSpPr/>
            <p:nvPr/>
          </p:nvSpPr>
          <p:spPr>
            <a:xfrm>
              <a:off x="7418333"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1" name="tx181"/>
            <p:cNvSpPr/>
            <p:nvPr/>
          </p:nvSpPr>
          <p:spPr>
            <a:xfrm>
              <a:off x="4119368"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254.3</a:t>
              </a:r>
            </a:p>
          </p:txBody>
        </p:sp>
        <p:sp>
          <p:nvSpPr>
            <p:cNvPr id="182" name="tx182"/>
            <p:cNvSpPr/>
            <p:nvPr/>
          </p:nvSpPr>
          <p:spPr>
            <a:xfrm>
              <a:off x="743699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higher than in 2019 (86%).
The number of children vaccinated with DTP3 increased 10%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453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226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00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4773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840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5613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8386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1160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2889408"/>
              <a:ext cx="249014" cy="1117276"/>
            </a:xfrm>
            <a:prstGeom prst="rect">
              <a:avLst/>
            </a:prstGeom>
            <a:solidFill>
              <a:srgbClr val="E2231A">
                <a:alpha val="100000"/>
              </a:srgbClr>
            </a:solidFill>
          </p:spPr>
          <p:txBody>
            <a:bodyPr/>
            <a:lstStyle/>
            <a:p/>
          </p:txBody>
        </p:sp>
        <p:sp>
          <p:nvSpPr>
            <p:cNvPr id="25" name="rc25"/>
            <p:cNvSpPr/>
            <p:nvPr/>
          </p:nvSpPr>
          <p:spPr>
            <a:xfrm>
              <a:off x="1587736" y="2368305"/>
              <a:ext cx="249014" cy="1638379"/>
            </a:xfrm>
            <a:prstGeom prst="rect">
              <a:avLst/>
            </a:prstGeom>
            <a:solidFill>
              <a:srgbClr val="E2231A">
                <a:alpha val="100000"/>
              </a:srgbClr>
            </a:solidFill>
          </p:spPr>
          <p:txBody>
            <a:bodyPr/>
            <a:lstStyle/>
            <a:p/>
          </p:txBody>
        </p:sp>
        <p:sp>
          <p:nvSpPr>
            <p:cNvPr id="26" name="rc26"/>
            <p:cNvSpPr/>
            <p:nvPr/>
          </p:nvSpPr>
          <p:spPr>
            <a:xfrm>
              <a:off x="1864419" y="2553583"/>
              <a:ext cx="249014" cy="1453101"/>
            </a:xfrm>
            <a:prstGeom prst="rect">
              <a:avLst/>
            </a:prstGeom>
            <a:solidFill>
              <a:srgbClr val="E2231A">
                <a:alpha val="100000"/>
              </a:srgbClr>
            </a:solidFill>
          </p:spPr>
          <p:txBody>
            <a:bodyPr/>
            <a:lstStyle/>
            <a:p/>
          </p:txBody>
        </p:sp>
        <p:sp>
          <p:nvSpPr>
            <p:cNvPr id="27" name="rc27"/>
            <p:cNvSpPr/>
            <p:nvPr/>
          </p:nvSpPr>
          <p:spPr>
            <a:xfrm>
              <a:off x="2141101" y="3094603"/>
              <a:ext cx="249014" cy="912081"/>
            </a:xfrm>
            <a:prstGeom prst="rect">
              <a:avLst/>
            </a:prstGeom>
            <a:solidFill>
              <a:srgbClr val="E2231A">
                <a:alpha val="100000"/>
              </a:srgbClr>
            </a:solidFill>
          </p:spPr>
          <p:txBody>
            <a:bodyPr/>
            <a:lstStyle/>
            <a:p/>
          </p:txBody>
        </p:sp>
        <p:sp>
          <p:nvSpPr>
            <p:cNvPr id="28" name="rc28"/>
            <p:cNvSpPr/>
            <p:nvPr/>
          </p:nvSpPr>
          <p:spPr>
            <a:xfrm>
              <a:off x="2417783" y="3137573"/>
              <a:ext cx="249014" cy="869111"/>
            </a:xfrm>
            <a:prstGeom prst="rect">
              <a:avLst/>
            </a:prstGeom>
            <a:solidFill>
              <a:srgbClr val="E2231A">
                <a:alpha val="100000"/>
              </a:srgbClr>
            </a:solidFill>
          </p:spPr>
          <p:txBody>
            <a:bodyPr/>
            <a:lstStyle/>
            <a:p/>
          </p:txBody>
        </p:sp>
        <p:sp>
          <p:nvSpPr>
            <p:cNvPr id="29" name="rc29"/>
            <p:cNvSpPr/>
            <p:nvPr/>
          </p:nvSpPr>
          <p:spPr>
            <a:xfrm>
              <a:off x="2694466" y="3107047"/>
              <a:ext cx="249014" cy="899637"/>
            </a:xfrm>
            <a:prstGeom prst="rect">
              <a:avLst/>
            </a:prstGeom>
            <a:solidFill>
              <a:srgbClr val="E2231A">
                <a:alpha val="100000"/>
              </a:srgbClr>
            </a:solidFill>
          </p:spPr>
          <p:txBody>
            <a:bodyPr/>
            <a:lstStyle/>
            <a:p/>
          </p:txBody>
        </p:sp>
        <p:sp>
          <p:nvSpPr>
            <p:cNvPr id="30" name="rc30"/>
            <p:cNvSpPr/>
            <p:nvPr/>
          </p:nvSpPr>
          <p:spPr>
            <a:xfrm>
              <a:off x="2971148" y="3323386"/>
              <a:ext cx="249014" cy="683298"/>
            </a:xfrm>
            <a:prstGeom prst="rect">
              <a:avLst/>
            </a:prstGeom>
            <a:solidFill>
              <a:srgbClr val="E2231A">
                <a:alpha val="100000"/>
              </a:srgbClr>
            </a:solidFill>
          </p:spPr>
          <p:txBody>
            <a:bodyPr/>
            <a:lstStyle/>
            <a:p/>
          </p:txBody>
        </p:sp>
        <p:sp>
          <p:nvSpPr>
            <p:cNvPr id="31" name="rc31"/>
            <p:cNvSpPr/>
            <p:nvPr/>
          </p:nvSpPr>
          <p:spPr>
            <a:xfrm>
              <a:off x="3247830" y="3069960"/>
              <a:ext cx="249014" cy="936724"/>
            </a:xfrm>
            <a:prstGeom prst="rect">
              <a:avLst/>
            </a:prstGeom>
            <a:solidFill>
              <a:srgbClr val="E2231A">
                <a:alpha val="100000"/>
              </a:srgbClr>
            </a:solidFill>
          </p:spPr>
          <p:txBody>
            <a:bodyPr/>
            <a:lstStyle/>
            <a:p/>
          </p:txBody>
        </p:sp>
        <p:sp>
          <p:nvSpPr>
            <p:cNvPr id="32" name="rc32"/>
            <p:cNvSpPr/>
            <p:nvPr/>
          </p:nvSpPr>
          <p:spPr>
            <a:xfrm>
              <a:off x="3524513" y="2777149"/>
              <a:ext cx="249014" cy="1229536"/>
            </a:xfrm>
            <a:prstGeom prst="rect">
              <a:avLst/>
            </a:prstGeom>
            <a:solidFill>
              <a:srgbClr val="E2231A">
                <a:alpha val="100000"/>
              </a:srgbClr>
            </a:solidFill>
          </p:spPr>
          <p:txBody>
            <a:bodyPr/>
            <a:lstStyle/>
            <a:p/>
          </p:txBody>
        </p:sp>
        <p:sp>
          <p:nvSpPr>
            <p:cNvPr id="33" name="rc33"/>
            <p:cNvSpPr/>
            <p:nvPr/>
          </p:nvSpPr>
          <p:spPr>
            <a:xfrm>
              <a:off x="3801195" y="2840411"/>
              <a:ext cx="249014" cy="1166273"/>
            </a:xfrm>
            <a:prstGeom prst="rect">
              <a:avLst/>
            </a:prstGeom>
            <a:solidFill>
              <a:srgbClr val="E2231A">
                <a:alpha val="100000"/>
              </a:srgbClr>
            </a:solidFill>
          </p:spPr>
          <p:txBody>
            <a:bodyPr/>
            <a:lstStyle/>
            <a:p/>
          </p:txBody>
        </p:sp>
        <p:sp>
          <p:nvSpPr>
            <p:cNvPr id="34" name="rc34"/>
            <p:cNvSpPr/>
            <p:nvPr/>
          </p:nvSpPr>
          <p:spPr>
            <a:xfrm>
              <a:off x="4077877" y="2881574"/>
              <a:ext cx="249014" cy="1125110"/>
            </a:xfrm>
            <a:prstGeom prst="rect">
              <a:avLst/>
            </a:prstGeom>
            <a:solidFill>
              <a:srgbClr val="E2231A">
                <a:alpha val="100000"/>
              </a:srgbClr>
            </a:solidFill>
          </p:spPr>
          <p:txBody>
            <a:bodyPr/>
            <a:lstStyle/>
            <a:p/>
          </p:txBody>
        </p:sp>
        <p:sp>
          <p:nvSpPr>
            <p:cNvPr id="35" name="rc35"/>
            <p:cNvSpPr/>
            <p:nvPr/>
          </p:nvSpPr>
          <p:spPr>
            <a:xfrm>
              <a:off x="4354560" y="3015774"/>
              <a:ext cx="249014" cy="990910"/>
            </a:xfrm>
            <a:prstGeom prst="rect">
              <a:avLst/>
            </a:prstGeom>
            <a:solidFill>
              <a:srgbClr val="E2231A">
                <a:alpha val="100000"/>
              </a:srgbClr>
            </a:solidFill>
          </p:spPr>
          <p:txBody>
            <a:bodyPr/>
            <a:lstStyle/>
            <a:p/>
          </p:txBody>
        </p:sp>
        <p:sp>
          <p:nvSpPr>
            <p:cNvPr id="36" name="rc36"/>
            <p:cNvSpPr/>
            <p:nvPr/>
          </p:nvSpPr>
          <p:spPr>
            <a:xfrm>
              <a:off x="4631242" y="3014705"/>
              <a:ext cx="249014" cy="991980"/>
            </a:xfrm>
            <a:prstGeom prst="rect">
              <a:avLst/>
            </a:prstGeom>
            <a:solidFill>
              <a:srgbClr val="E2231A">
                <a:alpha val="100000"/>
              </a:srgbClr>
            </a:solidFill>
          </p:spPr>
          <p:txBody>
            <a:bodyPr/>
            <a:lstStyle/>
            <a:p/>
          </p:txBody>
        </p:sp>
        <p:sp>
          <p:nvSpPr>
            <p:cNvPr id="37" name="rc37"/>
            <p:cNvSpPr/>
            <p:nvPr/>
          </p:nvSpPr>
          <p:spPr>
            <a:xfrm>
              <a:off x="4907924" y="3008461"/>
              <a:ext cx="249014" cy="998224"/>
            </a:xfrm>
            <a:prstGeom prst="rect">
              <a:avLst/>
            </a:prstGeom>
            <a:solidFill>
              <a:srgbClr val="E2231A">
                <a:alpha val="100000"/>
              </a:srgbClr>
            </a:solidFill>
          </p:spPr>
          <p:txBody>
            <a:bodyPr/>
            <a:lstStyle/>
            <a:p/>
          </p:txBody>
        </p:sp>
        <p:sp>
          <p:nvSpPr>
            <p:cNvPr id="38" name="rc38"/>
            <p:cNvSpPr/>
            <p:nvPr/>
          </p:nvSpPr>
          <p:spPr>
            <a:xfrm>
              <a:off x="5184607" y="3174762"/>
              <a:ext cx="249014" cy="831923"/>
            </a:xfrm>
            <a:prstGeom prst="rect">
              <a:avLst/>
            </a:prstGeom>
            <a:solidFill>
              <a:srgbClr val="E2231A">
                <a:alpha val="100000"/>
              </a:srgbClr>
            </a:solidFill>
          </p:spPr>
          <p:txBody>
            <a:bodyPr/>
            <a:lstStyle/>
            <a:p/>
          </p:txBody>
        </p:sp>
        <p:sp>
          <p:nvSpPr>
            <p:cNvPr id="39" name="rc39"/>
            <p:cNvSpPr/>
            <p:nvPr/>
          </p:nvSpPr>
          <p:spPr>
            <a:xfrm>
              <a:off x="5461289" y="3087073"/>
              <a:ext cx="249014" cy="919612"/>
            </a:xfrm>
            <a:prstGeom prst="rect">
              <a:avLst/>
            </a:prstGeom>
            <a:solidFill>
              <a:srgbClr val="E2231A">
                <a:alpha val="100000"/>
              </a:srgbClr>
            </a:solidFill>
          </p:spPr>
          <p:txBody>
            <a:bodyPr/>
            <a:lstStyle/>
            <a:p/>
          </p:txBody>
        </p:sp>
        <p:sp>
          <p:nvSpPr>
            <p:cNvPr id="40" name="rc40"/>
            <p:cNvSpPr/>
            <p:nvPr/>
          </p:nvSpPr>
          <p:spPr>
            <a:xfrm>
              <a:off x="5737971" y="2994846"/>
              <a:ext cx="249014" cy="1011839"/>
            </a:xfrm>
            <a:prstGeom prst="rect">
              <a:avLst/>
            </a:prstGeom>
            <a:solidFill>
              <a:srgbClr val="E2231A">
                <a:alpha val="100000"/>
              </a:srgbClr>
            </a:solidFill>
          </p:spPr>
          <p:txBody>
            <a:bodyPr/>
            <a:lstStyle/>
            <a:p/>
          </p:txBody>
        </p:sp>
        <p:sp>
          <p:nvSpPr>
            <p:cNvPr id="41" name="rc41"/>
            <p:cNvSpPr/>
            <p:nvPr/>
          </p:nvSpPr>
          <p:spPr>
            <a:xfrm>
              <a:off x="6014654" y="3172478"/>
              <a:ext cx="249014" cy="834206"/>
            </a:xfrm>
            <a:prstGeom prst="rect">
              <a:avLst/>
            </a:prstGeom>
            <a:solidFill>
              <a:srgbClr val="E2231A">
                <a:alpha val="100000"/>
              </a:srgbClr>
            </a:solidFill>
          </p:spPr>
          <p:txBody>
            <a:bodyPr/>
            <a:lstStyle/>
            <a:p/>
          </p:txBody>
        </p:sp>
        <p:sp>
          <p:nvSpPr>
            <p:cNvPr id="42" name="rc42"/>
            <p:cNvSpPr/>
            <p:nvPr/>
          </p:nvSpPr>
          <p:spPr>
            <a:xfrm>
              <a:off x="6291336" y="2972009"/>
              <a:ext cx="249014" cy="1034675"/>
            </a:xfrm>
            <a:prstGeom prst="rect">
              <a:avLst/>
            </a:prstGeom>
            <a:solidFill>
              <a:srgbClr val="E2231A">
                <a:alpha val="100000"/>
              </a:srgbClr>
            </a:solidFill>
          </p:spPr>
          <p:txBody>
            <a:bodyPr/>
            <a:lstStyle/>
            <a:p/>
          </p:txBody>
        </p:sp>
        <p:sp>
          <p:nvSpPr>
            <p:cNvPr id="43" name="rc43"/>
            <p:cNvSpPr/>
            <p:nvPr/>
          </p:nvSpPr>
          <p:spPr>
            <a:xfrm>
              <a:off x="6568018" y="3154570"/>
              <a:ext cx="249014" cy="852114"/>
            </a:xfrm>
            <a:prstGeom prst="rect">
              <a:avLst/>
            </a:prstGeom>
            <a:solidFill>
              <a:srgbClr val="E2231A">
                <a:alpha val="100000"/>
              </a:srgbClr>
            </a:solidFill>
          </p:spPr>
          <p:txBody>
            <a:bodyPr/>
            <a:lstStyle/>
            <a:p/>
          </p:txBody>
        </p:sp>
        <p:sp>
          <p:nvSpPr>
            <p:cNvPr id="44" name="rc44"/>
            <p:cNvSpPr/>
            <p:nvPr/>
          </p:nvSpPr>
          <p:spPr>
            <a:xfrm>
              <a:off x="6844701" y="3027987"/>
              <a:ext cx="249014" cy="978697"/>
            </a:xfrm>
            <a:prstGeom prst="rect">
              <a:avLst/>
            </a:prstGeom>
            <a:solidFill>
              <a:srgbClr val="E2231A">
                <a:alpha val="100000"/>
              </a:srgbClr>
            </a:solidFill>
          </p:spPr>
          <p:txBody>
            <a:bodyPr/>
            <a:lstStyle/>
            <a:p/>
          </p:txBody>
        </p:sp>
        <p:sp>
          <p:nvSpPr>
            <p:cNvPr id="45" name="rc45"/>
            <p:cNvSpPr/>
            <p:nvPr/>
          </p:nvSpPr>
          <p:spPr>
            <a:xfrm>
              <a:off x="7121383" y="3096222"/>
              <a:ext cx="249014" cy="910463"/>
            </a:xfrm>
            <a:prstGeom prst="rect">
              <a:avLst/>
            </a:prstGeom>
            <a:solidFill>
              <a:srgbClr val="E2231A">
                <a:alpha val="100000"/>
              </a:srgbClr>
            </a:solidFill>
          </p:spPr>
          <p:txBody>
            <a:bodyPr/>
            <a:lstStyle/>
            <a:p/>
          </p:txBody>
        </p:sp>
        <p:sp>
          <p:nvSpPr>
            <p:cNvPr id="46" name="rc46"/>
            <p:cNvSpPr/>
            <p:nvPr/>
          </p:nvSpPr>
          <p:spPr>
            <a:xfrm>
              <a:off x="7398065" y="3167593"/>
              <a:ext cx="249014" cy="839092"/>
            </a:xfrm>
            <a:prstGeom prst="rect">
              <a:avLst/>
            </a:prstGeom>
            <a:solidFill>
              <a:srgbClr val="E2231A">
                <a:alpha val="100000"/>
              </a:srgbClr>
            </a:solidFill>
          </p:spPr>
          <p:txBody>
            <a:bodyPr/>
            <a:lstStyle/>
            <a:p/>
          </p:txBody>
        </p:sp>
        <p:sp>
          <p:nvSpPr>
            <p:cNvPr id="47" name="rc47"/>
            <p:cNvSpPr/>
            <p:nvPr/>
          </p:nvSpPr>
          <p:spPr>
            <a:xfrm>
              <a:off x="7674748" y="3238559"/>
              <a:ext cx="249014" cy="768125"/>
            </a:xfrm>
            <a:prstGeom prst="rect">
              <a:avLst/>
            </a:prstGeom>
            <a:solidFill>
              <a:srgbClr val="E2231A">
                <a:alpha val="100000"/>
              </a:srgbClr>
            </a:solidFill>
          </p:spPr>
          <p:txBody>
            <a:bodyPr/>
            <a:lstStyle/>
            <a:p/>
          </p:txBody>
        </p:sp>
        <p:sp>
          <p:nvSpPr>
            <p:cNvPr id="48" name="rc48"/>
            <p:cNvSpPr/>
            <p:nvPr/>
          </p:nvSpPr>
          <p:spPr>
            <a:xfrm>
              <a:off x="7951430" y="3230638"/>
              <a:ext cx="249014" cy="776046"/>
            </a:xfrm>
            <a:prstGeom prst="rect">
              <a:avLst/>
            </a:prstGeom>
            <a:solidFill>
              <a:srgbClr val="E2231A">
                <a:alpha val="100000"/>
              </a:srgbClr>
            </a:solidFill>
          </p:spPr>
          <p:txBody>
            <a:bodyPr/>
            <a:lstStyle/>
            <a:p/>
          </p:txBody>
        </p:sp>
        <p:sp>
          <p:nvSpPr>
            <p:cNvPr id="49" name="rc49"/>
            <p:cNvSpPr/>
            <p:nvPr/>
          </p:nvSpPr>
          <p:spPr>
            <a:xfrm>
              <a:off x="6568018" y="2490003"/>
              <a:ext cx="249014" cy="664567"/>
            </a:xfrm>
            <a:prstGeom prst="rect">
              <a:avLst/>
            </a:prstGeom>
            <a:solidFill>
              <a:srgbClr val="B3B3B3">
                <a:alpha val="100000"/>
              </a:srgbClr>
            </a:solidFill>
          </p:spPr>
          <p:txBody>
            <a:bodyPr/>
            <a:lstStyle/>
            <a:p/>
          </p:txBody>
        </p:sp>
        <p:sp>
          <p:nvSpPr>
            <p:cNvPr id="50" name="rc50"/>
            <p:cNvSpPr/>
            <p:nvPr/>
          </p:nvSpPr>
          <p:spPr>
            <a:xfrm>
              <a:off x="6844701" y="2321881"/>
              <a:ext cx="249014" cy="706106"/>
            </a:xfrm>
            <a:prstGeom prst="rect">
              <a:avLst/>
            </a:prstGeom>
            <a:solidFill>
              <a:srgbClr val="B3B3B3">
                <a:alpha val="100000"/>
              </a:srgbClr>
            </a:solidFill>
          </p:spPr>
          <p:txBody>
            <a:bodyPr/>
            <a:lstStyle/>
            <a:p/>
          </p:txBody>
        </p:sp>
        <p:sp>
          <p:nvSpPr>
            <p:cNvPr id="51" name="rc51"/>
            <p:cNvSpPr/>
            <p:nvPr/>
          </p:nvSpPr>
          <p:spPr>
            <a:xfrm>
              <a:off x="7121383" y="2453913"/>
              <a:ext cx="249014" cy="642309"/>
            </a:xfrm>
            <a:prstGeom prst="rect">
              <a:avLst/>
            </a:prstGeom>
            <a:solidFill>
              <a:srgbClr val="B3B3B3">
                <a:alpha val="100000"/>
              </a:srgbClr>
            </a:solidFill>
          </p:spPr>
          <p:txBody>
            <a:bodyPr/>
            <a:lstStyle/>
            <a:p/>
          </p:txBody>
        </p:sp>
        <p:sp>
          <p:nvSpPr>
            <p:cNvPr id="52" name="rc52"/>
            <p:cNvSpPr/>
            <p:nvPr/>
          </p:nvSpPr>
          <p:spPr>
            <a:xfrm>
              <a:off x="7398065" y="2704159"/>
              <a:ext cx="249014" cy="463433"/>
            </a:xfrm>
            <a:prstGeom prst="rect">
              <a:avLst/>
            </a:prstGeom>
            <a:solidFill>
              <a:srgbClr val="B3B3B3">
                <a:alpha val="100000"/>
              </a:srgbClr>
            </a:solidFill>
          </p:spPr>
          <p:txBody>
            <a:bodyPr/>
            <a:lstStyle/>
            <a:p/>
          </p:txBody>
        </p:sp>
        <p:sp>
          <p:nvSpPr>
            <p:cNvPr id="53" name="rc53"/>
            <p:cNvSpPr/>
            <p:nvPr/>
          </p:nvSpPr>
          <p:spPr>
            <a:xfrm>
              <a:off x="7674748" y="2727747"/>
              <a:ext cx="249014" cy="510812"/>
            </a:xfrm>
            <a:prstGeom prst="rect">
              <a:avLst/>
            </a:prstGeom>
            <a:solidFill>
              <a:srgbClr val="B3B3B3">
                <a:alpha val="100000"/>
              </a:srgbClr>
            </a:solidFill>
          </p:spPr>
          <p:txBody>
            <a:bodyPr/>
            <a:lstStyle/>
            <a:p/>
          </p:txBody>
        </p:sp>
        <p:sp>
          <p:nvSpPr>
            <p:cNvPr id="54" name="rc54"/>
            <p:cNvSpPr/>
            <p:nvPr/>
          </p:nvSpPr>
          <p:spPr>
            <a:xfrm>
              <a:off x="7951430" y="2792816"/>
              <a:ext cx="249014" cy="437822"/>
            </a:xfrm>
            <a:prstGeom prst="rect">
              <a:avLst/>
            </a:prstGeom>
            <a:solidFill>
              <a:srgbClr val="B3B3B3">
                <a:alpha val="100000"/>
              </a:srgbClr>
            </a:solidFill>
          </p:spPr>
          <p:txBody>
            <a:bodyPr/>
            <a:lstStyle/>
            <a:p/>
          </p:txBody>
        </p:sp>
        <p:sp>
          <p:nvSpPr>
            <p:cNvPr id="55" name="pl55"/>
            <p:cNvSpPr/>
            <p:nvPr/>
          </p:nvSpPr>
          <p:spPr>
            <a:xfrm>
              <a:off x="1435561" y="1732200"/>
              <a:ext cx="6640376" cy="1151282"/>
            </a:xfrm>
            <a:custGeom>
              <a:avLst/>
              <a:pathLst>
                <a:path w="6640376" h="1151282">
                  <a:moveTo>
                    <a:pt x="0" y="645841"/>
                  </a:moveTo>
                  <a:lnTo>
                    <a:pt x="276682" y="1151282"/>
                  </a:lnTo>
                  <a:lnTo>
                    <a:pt x="553364" y="926642"/>
                  </a:lnTo>
                  <a:lnTo>
                    <a:pt x="830047" y="365040"/>
                  </a:lnTo>
                  <a:lnTo>
                    <a:pt x="1106729" y="308880"/>
                  </a:lnTo>
                  <a:lnTo>
                    <a:pt x="1383411" y="308880"/>
                  </a:lnTo>
                  <a:lnTo>
                    <a:pt x="1660094" y="84240"/>
                  </a:lnTo>
                  <a:lnTo>
                    <a:pt x="1936776" y="280800"/>
                  </a:lnTo>
                  <a:lnTo>
                    <a:pt x="2213458" y="505441"/>
                  </a:lnTo>
                  <a:lnTo>
                    <a:pt x="2490141" y="421200"/>
                  </a:lnTo>
                  <a:lnTo>
                    <a:pt x="2766823" y="365040"/>
                  </a:lnTo>
                  <a:lnTo>
                    <a:pt x="3043505" y="252720"/>
                  </a:lnTo>
                  <a:lnTo>
                    <a:pt x="3320188" y="252720"/>
                  </a:lnTo>
                  <a:lnTo>
                    <a:pt x="3596870" y="252720"/>
                  </a:lnTo>
                  <a:lnTo>
                    <a:pt x="3873552" y="112320"/>
                  </a:lnTo>
                  <a:lnTo>
                    <a:pt x="4150235" y="168480"/>
                  </a:lnTo>
                  <a:lnTo>
                    <a:pt x="4426917" y="224640"/>
                  </a:lnTo>
                  <a:lnTo>
                    <a:pt x="4703599" y="84240"/>
                  </a:lnTo>
                  <a:lnTo>
                    <a:pt x="4980282" y="224640"/>
                  </a:lnTo>
                  <a:lnTo>
                    <a:pt x="5256964" y="84240"/>
                  </a:lnTo>
                  <a:lnTo>
                    <a:pt x="5533646" y="168480"/>
                  </a:lnTo>
                  <a:lnTo>
                    <a:pt x="5810329" y="112320"/>
                  </a:lnTo>
                  <a:lnTo>
                    <a:pt x="6087011" y="56160"/>
                  </a:lnTo>
                  <a:lnTo>
                    <a:pt x="6363693" y="0"/>
                  </a:lnTo>
                  <a:lnTo>
                    <a:pt x="6640376" y="0"/>
                  </a:lnTo>
                </a:path>
              </a:pathLst>
            </a:custGeom>
            <a:ln w="27101" cap="flat">
              <a:solidFill>
                <a:srgbClr val="0058AB">
                  <a:alpha val="100000"/>
                </a:srgbClr>
              </a:solidFill>
              <a:prstDash val="solid"/>
              <a:round/>
            </a:ln>
          </p:spPr>
          <p:txBody>
            <a:bodyPr/>
            <a:lstStyle/>
            <a:p/>
          </p:txBody>
        </p:sp>
        <p:sp>
          <p:nvSpPr>
            <p:cNvPr id="56" name="pl56"/>
            <p:cNvSpPr/>
            <p:nvPr/>
          </p:nvSpPr>
          <p:spPr>
            <a:xfrm>
              <a:off x="6692525" y="2069160"/>
              <a:ext cx="1383411" cy="393120"/>
            </a:xfrm>
            <a:custGeom>
              <a:avLst/>
              <a:pathLst>
                <a:path w="1383411" h="393120">
                  <a:moveTo>
                    <a:pt x="0" y="280800"/>
                  </a:moveTo>
                  <a:lnTo>
                    <a:pt x="276682" y="393120"/>
                  </a:lnTo>
                  <a:lnTo>
                    <a:pt x="553364" y="280800"/>
                  </a:lnTo>
                  <a:lnTo>
                    <a:pt x="830047" y="84240"/>
                  </a:lnTo>
                  <a:lnTo>
                    <a:pt x="1106729" y="56160"/>
                  </a:lnTo>
                  <a:lnTo>
                    <a:pt x="1383411" y="0"/>
                  </a:lnTo>
                </a:path>
              </a:pathLst>
            </a:custGeom>
            <a:ln w="27101" cap="flat">
              <a:solidFill>
                <a:srgbClr val="333333">
                  <a:alpha val="100000"/>
                </a:srgbClr>
              </a:solidFill>
              <a:prstDash val="solid"/>
              <a:round/>
            </a:ln>
          </p:spPr>
          <p:txBody>
            <a:bodyPr/>
            <a:lstStyle/>
            <a:p/>
          </p:txBody>
        </p:sp>
        <p:sp>
          <p:nvSpPr>
            <p:cNvPr id="57" name="tx57"/>
            <p:cNvSpPr/>
            <p:nvPr/>
          </p:nvSpPr>
          <p:spPr>
            <a:xfrm>
              <a:off x="6622187"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58" name="tx58"/>
            <p:cNvSpPr/>
            <p:nvPr/>
          </p:nvSpPr>
          <p:spPr>
            <a:xfrm>
              <a:off x="6898870"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9" name="tx59"/>
            <p:cNvSpPr/>
            <p:nvPr/>
          </p:nvSpPr>
          <p:spPr>
            <a:xfrm>
              <a:off x="7175552"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0" name="tx60"/>
            <p:cNvSpPr/>
            <p:nvPr/>
          </p:nvSpPr>
          <p:spPr>
            <a:xfrm>
              <a:off x="7452234"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1" name="tx61"/>
            <p:cNvSpPr/>
            <p:nvPr/>
          </p:nvSpPr>
          <p:spPr>
            <a:xfrm>
              <a:off x="7728917"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2" name="tx62"/>
            <p:cNvSpPr/>
            <p:nvPr/>
          </p:nvSpPr>
          <p:spPr>
            <a:xfrm>
              <a:off x="8005599"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3" name="tx63"/>
            <p:cNvSpPr/>
            <p:nvPr/>
          </p:nvSpPr>
          <p:spPr>
            <a:xfrm>
              <a:off x="6622187"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4" name="tx64"/>
            <p:cNvSpPr/>
            <p:nvPr/>
          </p:nvSpPr>
          <p:spPr>
            <a:xfrm>
              <a:off x="6898870"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65" name="tx65"/>
            <p:cNvSpPr/>
            <p:nvPr/>
          </p:nvSpPr>
          <p:spPr>
            <a:xfrm>
              <a:off x="7175552"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6" name="tx66"/>
            <p:cNvSpPr/>
            <p:nvPr/>
          </p:nvSpPr>
          <p:spPr>
            <a:xfrm>
              <a:off x="7452234"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67" name="tx67"/>
            <p:cNvSpPr/>
            <p:nvPr/>
          </p:nvSpPr>
          <p:spPr>
            <a:xfrm>
              <a:off x="7728917"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68" name="tx68"/>
            <p:cNvSpPr/>
            <p:nvPr/>
          </p:nvSpPr>
          <p:spPr>
            <a:xfrm>
              <a:off x="8005599"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9" name="tx69"/>
            <p:cNvSpPr/>
            <p:nvPr/>
          </p:nvSpPr>
          <p:spPr>
            <a:xfrm>
              <a:off x="1375271" y="34102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70" name="tx70"/>
            <p:cNvSpPr/>
            <p:nvPr/>
          </p:nvSpPr>
          <p:spPr>
            <a:xfrm>
              <a:off x="2758683" y="351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71" name="tx71"/>
            <p:cNvSpPr/>
            <p:nvPr/>
          </p:nvSpPr>
          <p:spPr>
            <a:xfrm>
              <a:off x="4142095" y="340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72" name="tx72"/>
            <p:cNvSpPr/>
            <p:nvPr/>
          </p:nvSpPr>
          <p:spPr>
            <a:xfrm>
              <a:off x="5525506" y="3506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3" name="tx73"/>
            <p:cNvSpPr/>
            <p:nvPr/>
          </p:nvSpPr>
          <p:spPr>
            <a:xfrm>
              <a:off x="6632236" y="3540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4" name="tx74"/>
            <p:cNvSpPr/>
            <p:nvPr/>
          </p:nvSpPr>
          <p:spPr>
            <a:xfrm>
              <a:off x="6908918" y="34768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5" name="tx75"/>
            <p:cNvSpPr/>
            <p:nvPr/>
          </p:nvSpPr>
          <p:spPr>
            <a:xfrm>
              <a:off x="7185600" y="351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6" name="tx76"/>
            <p:cNvSpPr/>
            <p:nvPr/>
          </p:nvSpPr>
          <p:spPr>
            <a:xfrm>
              <a:off x="7462283" y="3546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7" name="tx77"/>
            <p:cNvSpPr/>
            <p:nvPr/>
          </p:nvSpPr>
          <p:spPr>
            <a:xfrm>
              <a:off x="7738965" y="35821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8" name="tx78"/>
            <p:cNvSpPr/>
            <p:nvPr/>
          </p:nvSpPr>
          <p:spPr>
            <a:xfrm>
              <a:off x="8015647" y="35785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9" name="tx79"/>
            <p:cNvSpPr/>
            <p:nvPr/>
          </p:nvSpPr>
          <p:spPr>
            <a:xfrm>
              <a:off x="6632236" y="27818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0" name="tx80"/>
            <p:cNvSpPr/>
            <p:nvPr/>
          </p:nvSpPr>
          <p:spPr>
            <a:xfrm>
              <a:off x="6908918" y="263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1" name="tx81"/>
            <p:cNvSpPr/>
            <p:nvPr/>
          </p:nvSpPr>
          <p:spPr>
            <a:xfrm>
              <a:off x="7185600" y="27362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2" name="tx82"/>
            <p:cNvSpPr/>
            <p:nvPr/>
          </p:nvSpPr>
          <p:spPr>
            <a:xfrm>
              <a:off x="7462283" y="28953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3" name="tx83"/>
            <p:cNvSpPr/>
            <p:nvPr/>
          </p:nvSpPr>
          <p:spPr>
            <a:xfrm>
              <a:off x="7738965" y="2942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4" name="tx84"/>
            <p:cNvSpPr/>
            <p:nvPr/>
          </p:nvSpPr>
          <p:spPr>
            <a:xfrm>
              <a:off x="8015647" y="2971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5" name="tx85"/>
            <p:cNvSpPr/>
            <p:nvPr/>
          </p:nvSpPr>
          <p:spPr>
            <a:xfrm>
              <a:off x="6611134" y="238376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86" name="tx86"/>
            <p:cNvSpPr/>
            <p:nvPr/>
          </p:nvSpPr>
          <p:spPr>
            <a:xfrm>
              <a:off x="6887816" y="221683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87" name="tx87"/>
            <p:cNvSpPr/>
            <p:nvPr/>
          </p:nvSpPr>
          <p:spPr>
            <a:xfrm>
              <a:off x="7164499" y="234767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88" name="tx88"/>
            <p:cNvSpPr/>
            <p:nvPr/>
          </p:nvSpPr>
          <p:spPr>
            <a:xfrm>
              <a:off x="7468312" y="259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9" name="tx89"/>
            <p:cNvSpPr/>
            <p:nvPr/>
          </p:nvSpPr>
          <p:spPr>
            <a:xfrm>
              <a:off x="7744994" y="26215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0" name="tx90"/>
            <p:cNvSpPr/>
            <p:nvPr/>
          </p:nvSpPr>
          <p:spPr>
            <a:xfrm>
              <a:off x="8021676" y="2686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1" name="tx9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55386" y="32319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3" name="tx93"/>
            <p:cNvSpPr/>
            <p:nvPr/>
          </p:nvSpPr>
          <p:spPr>
            <a:xfrm>
              <a:off x="577692" y="250923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17865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5" name="tx95"/>
            <p:cNvSpPr/>
            <p:nvPr/>
          </p:nvSpPr>
          <p:spPr>
            <a:xfrm>
              <a:off x="577692" y="10638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86533" y="4909475"/>
              <a:ext cx="201456" cy="201456"/>
            </a:xfrm>
            <a:prstGeom prst="rect">
              <a:avLst/>
            </a:prstGeom>
            <a:solidFill>
              <a:srgbClr val="E2231A">
                <a:alpha val="100000"/>
              </a:srgbClr>
            </a:solidFill>
          </p:spPr>
          <p:txBody>
            <a:bodyPr/>
            <a:lstStyle/>
            <a:p/>
          </p:txBody>
        </p:sp>
        <p:sp>
          <p:nvSpPr>
            <p:cNvPr id="118" name="rc118"/>
            <p:cNvSpPr/>
            <p:nvPr/>
          </p:nvSpPr>
          <p:spPr>
            <a:xfrm>
              <a:off x="5650692" y="4909475"/>
              <a:ext cx="201456" cy="201456"/>
            </a:xfrm>
            <a:prstGeom prst="rect">
              <a:avLst/>
            </a:prstGeom>
            <a:solidFill>
              <a:srgbClr val="B3B3B3">
                <a:alpha val="100000"/>
              </a:srgbClr>
            </a:solidFill>
          </p:spPr>
          <p:txBody>
            <a:bodyPr/>
            <a:lstStyle/>
            <a:p/>
          </p:txBody>
        </p:sp>
        <p:sp>
          <p:nvSpPr>
            <p:cNvPr id="119" name="tx11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66584"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23" name="pl123"/>
            <p:cNvSpPr/>
            <p:nvPr/>
          </p:nvSpPr>
          <p:spPr>
            <a:xfrm>
              <a:off x="21317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730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143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557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523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5937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350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8763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1054" y="5774644"/>
              <a:ext cx="3870653" cy="162162"/>
            </a:xfrm>
            <a:prstGeom prst="rect">
              <a:avLst/>
            </a:prstGeom>
            <a:solidFill>
              <a:srgbClr val="E2231A">
                <a:alpha val="100000"/>
              </a:srgbClr>
            </a:solidFill>
          </p:spPr>
          <p:txBody>
            <a:bodyPr/>
            <a:lstStyle/>
            <a:p/>
          </p:txBody>
        </p:sp>
        <p:sp>
          <p:nvSpPr>
            <p:cNvPr id="136" name="rc136"/>
            <p:cNvSpPr/>
            <p:nvPr/>
          </p:nvSpPr>
          <p:spPr>
            <a:xfrm>
              <a:off x="1311054" y="5571941"/>
              <a:ext cx="3489142" cy="162162"/>
            </a:xfrm>
            <a:prstGeom prst="rect">
              <a:avLst/>
            </a:prstGeom>
            <a:solidFill>
              <a:srgbClr val="E2231A">
                <a:alpha val="100000"/>
              </a:srgbClr>
            </a:solidFill>
          </p:spPr>
          <p:txBody>
            <a:bodyPr/>
            <a:lstStyle/>
            <a:p/>
          </p:txBody>
        </p:sp>
        <p:sp>
          <p:nvSpPr>
            <p:cNvPr id="137" name="rc137"/>
            <p:cNvSpPr/>
            <p:nvPr/>
          </p:nvSpPr>
          <p:spPr>
            <a:xfrm>
              <a:off x="1311054" y="5369238"/>
              <a:ext cx="3525120" cy="162162"/>
            </a:xfrm>
            <a:prstGeom prst="rect">
              <a:avLst/>
            </a:prstGeom>
            <a:solidFill>
              <a:srgbClr val="E2231A">
                <a:alpha val="100000"/>
              </a:srgbClr>
            </a:solidFill>
          </p:spPr>
          <p:txBody>
            <a:bodyPr/>
            <a:lstStyle/>
            <a:p/>
          </p:txBody>
        </p:sp>
        <p:sp>
          <p:nvSpPr>
            <p:cNvPr id="138" name="rc138"/>
            <p:cNvSpPr/>
            <p:nvPr/>
          </p:nvSpPr>
          <p:spPr>
            <a:xfrm>
              <a:off x="5181707" y="5774644"/>
              <a:ext cx="3018736" cy="162162"/>
            </a:xfrm>
            <a:prstGeom prst="rect">
              <a:avLst/>
            </a:prstGeom>
            <a:solidFill>
              <a:srgbClr val="B3B3B3">
                <a:alpha val="100000"/>
              </a:srgbClr>
            </a:solidFill>
          </p:spPr>
          <p:txBody>
            <a:bodyPr/>
            <a:lstStyle/>
            <a:p/>
          </p:txBody>
        </p:sp>
        <p:sp>
          <p:nvSpPr>
            <p:cNvPr id="139" name="rc139"/>
            <p:cNvSpPr/>
            <p:nvPr/>
          </p:nvSpPr>
          <p:spPr>
            <a:xfrm>
              <a:off x="4800196" y="5571941"/>
              <a:ext cx="2320317" cy="162162"/>
            </a:xfrm>
            <a:prstGeom prst="rect">
              <a:avLst/>
            </a:prstGeom>
            <a:solidFill>
              <a:srgbClr val="B3B3B3">
                <a:alpha val="100000"/>
              </a:srgbClr>
            </a:solidFill>
          </p:spPr>
          <p:txBody>
            <a:bodyPr/>
            <a:lstStyle/>
            <a:p/>
          </p:txBody>
        </p:sp>
        <p:sp>
          <p:nvSpPr>
            <p:cNvPr id="140" name="rc140"/>
            <p:cNvSpPr/>
            <p:nvPr/>
          </p:nvSpPr>
          <p:spPr>
            <a:xfrm>
              <a:off x="4836174" y="5369238"/>
              <a:ext cx="1988768" cy="162162"/>
            </a:xfrm>
            <a:prstGeom prst="rect">
              <a:avLst/>
            </a:prstGeom>
            <a:solidFill>
              <a:srgbClr val="B3B3B3">
                <a:alpha val="100000"/>
              </a:srgbClr>
            </a:solidFill>
          </p:spPr>
          <p:txBody>
            <a:bodyPr/>
            <a:lstStyle/>
            <a:p/>
          </p:txBody>
        </p:sp>
        <p:sp>
          <p:nvSpPr>
            <p:cNvPr id="141" name="tx141"/>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104.9</a:t>
              </a:r>
            </a:p>
          </p:txBody>
        </p:sp>
        <p:sp>
          <p:nvSpPr>
            <p:cNvPr id="142" name="tx142"/>
            <p:cNvSpPr/>
            <p:nvPr/>
          </p:nvSpPr>
          <p:spPr>
            <a:xfrm>
              <a:off x="723304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88.5</a:t>
              </a:r>
            </a:p>
          </p:txBody>
        </p:sp>
        <p:sp>
          <p:nvSpPr>
            <p:cNvPr id="143" name="tx143"/>
            <p:cNvSpPr/>
            <p:nvPr/>
          </p:nvSpPr>
          <p:spPr>
            <a:xfrm>
              <a:off x="6889252"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a:t>
              </a:r>
            </a:p>
          </p:txBody>
        </p:sp>
        <p:sp>
          <p:nvSpPr>
            <p:cNvPr id="144" name="tx144"/>
            <p:cNvSpPr/>
            <p:nvPr/>
          </p:nvSpPr>
          <p:spPr>
            <a:xfrm>
              <a:off x="3182072"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45" name="tx145"/>
            <p:cNvSpPr/>
            <p:nvPr/>
          </p:nvSpPr>
          <p:spPr>
            <a:xfrm>
              <a:off x="294309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46" name="tx146"/>
            <p:cNvSpPr/>
            <p:nvPr/>
          </p:nvSpPr>
          <p:spPr>
            <a:xfrm>
              <a:off x="296108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53.7</a:t>
              </a:r>
            </a:p>
          </p:txBody>
        </p:sp>
        <p:sp>
          <p:nvSpPr>
            <p:cNvPr id="147" name="tx147"/>
            <p:cNvSpPr/>
            <p:nvPr/>
          </p:nvSpPr>
          <p:spPr>
            <a:xfrm>
              <a:off x="6626767"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48" name="tx148"/>
            <p:cNvSpPr/>
            <p:nvPr/>
          </p:nvSpPr>
          <p:spPr>
            <a:xfrm>
              <a:off x="584782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49" name="tx149"/>
            <p:cNvSpPr/>
            <p:nvPr/>
          </p:nvSpPr>
          <p:spPr>
            <a:xfrm>
              <a:off x="571803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30.3</a:t>
              </a:r>
            </a:p>
          </p:txBody>
        </p:sp>
        <p:sp>
          <p:nvSpPr>
            <p:cNvPr id="150" name="tx15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282810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55" name="tx155"/>
            <p:cNvSpPr/>
            <p:nvPr/>
          </p:nvSpPr>
          <p:spPr>
            <a:xfrm>
              <a:off x="446943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6" name="tx156"/>
            <p:cNvSpPr/>
            <p:nvPr/>
          </p:nvSpPr>
          <p:spPr>
            <a:xfrm>
              <a:off x="6110764"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57" name="tx157"/>
            <p:cNvSpPr/>
            <p:nvPr/>
          </p:nvSpPr>
          <p:spPr>
            <a:xfrm>
              <a:off x="771324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8" name="tx158"/>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81%. This is greater than in 2019, where coverage was 78%.
54,000 children missed their routine first dose of measles vaccine.
MCV2 is typically administered to children between 18 months and five years old. MCV2 coverage increased to 69%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51370"/>
              <a:ext cx="3397293" cy="1171380"/>
            </a:xfrm>
            <a:custGeom>
              <a:avLst/>
              <a:pathLst>
                <a:path w="3397293" h="1171380">
                  <a:moveTo>
                    <a:pt x="0" y="657115"/>
                  </a:moveTo>
                  <a:lnTo>
                    <a:pt x="141553" y="1171380"/>
                  </a:lnTo>
                  <a:lnTo>
                    <a:pt x="283107" y="942818"/>
                  </a:lnTo>
                  <a:lnTo>
                    <a:pt x="424661" y="371413"/>
                  </a:lnTo>
                  <a:lnTo>
                    <a:pt x="566215" y="314272"/>
                  </a:lnTo>
                  <a:lnTo>
                    <a:pt x="707769" y="314272"/>
                  </a:lnTo>
                  <a:lnTo>
                    <a:pt x="849323" y="85710"/>
                  </a:lnTo>
                  <a:lnTo>
                    <a:pt x="990877" y="285702"/>
                  </a:lnTo>
                  <a:lnTo>
                    <a:pt x="1132431" y="514264"/>
                  </a:lnTo>
                  <a:lnTo>
                    <a:pt x="1273984" y="428553"/>
                  </a:lnTo>
                  <a:lnTo>
                    <a:pt x="1415538" y="371413"/>
                  </a:lnTo>
                  <a:lnTo>
                    <a:pt x="1557092" y="257132"/>
                  </a:lnTo>
                  <a:lnTo>
                    <a:pt x="1698646" y="257132"/>
                  </a:lnTo>
                  <a:lnTo>
                    <a:pt x="1840200" y="257132"/>
                  </a:lnTo>
                  <a:lnTo>
                    <a:pt x="1981754" y="114281"/>
                  </a:lnTo>
                  <a:lnTo>
                    <a:pt x="2123308" y="171421"/>
                  </a:lnTo>
                  <a:lnTo>
                    <a:pt x="2264862" y="228562"/>
                  </a:lnTo>
                  <a:lnTo>
                    <a:pt x="2406416" y="85710"/>
                  </a:lnTo>
                  <a:lnTo>
                    <a:pt x="2547969" y="228562"/>
                  </a:lnTo>
                  <a:lnTo>
                    <a:pt x="2689523" y="85710"/>
                  </a:lnTo>
                  <a:lnTo>
                    <a:pt x="2831077" y="171421"/>
                  </a:lnTo>
                  <a:lnTo>
                    <a:pt x="2972631" y="114281"/>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51370"/>
              <a:ext cx="3397293" cy="1171380"/>
            </a:xfrm>
            <a:custGeom>
              <a:avLst/>
              <a:pathLst>
                <a:path w="3397293" h="1171380">
                  <a:moveTo>
                    <a:pt x="0" y="657115"/>
                  </a:moveTo>
                  <a:lnTo>
                    <a:pt x="141553" y="1171380"/>
                  </a:lnTo>
                  <a:lnTo>
                    <a:pt x="283107" y="942818"/>
                  </a:lnTo>
                  <a:lnTo>
                    <a:pt x="424661" y="371413"/>
                  </a:lnTo>
                  <a:lnTo>
                    <a:pt x="566215" y="314272"/>
                  </a:lnTo>
                  <a:lnTo>
                    <a:pt x="707769" y="314272"/>
                  </a:lnTo>
                  <a:lnTo>
                    <a:pt x="849323" y="85710"/>
                  </a:lnTo>
                  <a:lnTo>
                    <a:pt x="990877" y="285702"/>
                  </a:lnTo>
                  <a:lnTo>
                    <a:pt x="1132431" y="514264"/>
                  </a:lnTo>
                  <a:lnTo>
                    <a:pt x="1273984" y="428553"/>
                  </a:lnTo>
                  <a:lnTo>
                    <a:pt x="1415538" y="371413"/>
                  </a:lnTo>
                  <a:lnTo>
                    <a:pt x="1557092" y="257132"/>
                  </a:lnTo>
                  <a:lnTo>
                    <a:pt x="1698646" y="257132"/>
                  </a:lnTo>
                  <a:lnTo>
                    <a:pt x="1840200" y="257132"/>
                  </a:lnTo>
                  <a:lnTo>
                    <a:pt x="1981754" y="114281"/>
                  </a:lnTo>
                  <a:lnTo>
                    <a:pt x="2123308" y="171421"/>
                  </a:lnTo>
                  <a:lnTo>
                    <a:pt x="2264862" y="228562"/>
                  </a:lnTo>
                  <a:lnTo>
                    <a:pt x="2406416" y="85710"/>
                  </a:lnTo>
                  <a:lnTo>
                    <a:pt x="2547969" y="228562"/>
                  </a:lnTo>
                  <a:lnTo>
                    <a:pt x="2689523" y="85710"/>
                  </a:lnTo>
                  <a:lnTo>
                    <a:pt x="2831077" y="171421"/>
                  </a:lnTo>
                  <a:lnTo>
                    <a:pt x="2972631" y="114281"/>
                  </a:lnTo>
                  <a:lnTo>
                    <a:pt x="3114185" y="5714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551370"/>
              <a:ext cx="3397293" cy="1171380"/>
            </a:xfrm>
            <a:custGeom>
              <a:avLst/>
              <a:pathLst>
                <a:path w="3397293" h="1171380">
                  <a:moveTo>
                    <a:pt x="0" y="657115"/>
                  </a:moveTo>
                  <a:lnTo>
                    <a:pt x="141553" y="1171380"/>
                  </a:lnTo>
                  <a:lnTo>
                    <a:pt x="283107" y="942818"/>
                  </a:lnTo>
                  <a:lnTo>
                    <a:pt x="424661" y="371413"/>
                  </a:lnTo>
                  <a:lnTo>
                    <a:pt x="566215" y="314272"/>
                  </a:lnTo>
                  <a:lnTo>
                    <a:pt x="707769" y="314272"/>
                  </a:lnTo>
                  <a:lnTo>
                    <a:pt x="849323" y="85710"/>
                  </a:lnTo>
                  <a:lnTo>
                    <a:pt x="990877" y="285702"/>
                  </a:lnTo>
                  <a:lnTo>
                    <a:pt x="1132431" y="514264"/>
                  </a:lnTo>
                  <a:lnTo>
                    <a:pt x="1273984" y="428553"/>
                  </a:lnTo>
                  <a:lnTo>
                    <a:pt x="1415538" y="371413"/>
                  </a:lnTo>
                  <a:lnTo>
                    <a:pt x="1557092" y="257132"/>
                  </a:lnTo>
                  <a:lnTo>
                    <a:pt x="1698646" y="257132"/>
                  </a:lnTo>
                  <a:lnTo>
                    <a:pt x="1840200" y="257132"/>
                  </a:lnTo>
                  <a:lnTo>
                    <a:pt x="1981754" y="114281"/>
                  </a:lnTo>
                  <a:lnTo>
                    <a:pt x="2123308" y="171421"/>
                  </a:lnTo>
                  <a:lnTo>
                    <a:pt x="2264862" y="228562"/>
                  </a:lnTo>
                  <a:lnTo>
                    <a:pt x="2406416" y="85710"/>
                  </a:lnTo>
                  <a:lnTo>
                    <a:pt x="2547969" y="228562"/>
                  </a:lnTo>
                  <a:lnTo>
                    <a:pt x="2689523" y="85710"/>
                  </a:lnTo>
                  <a:lnTo>
                    <a:pt x="2831077" y="171421"/>
                  </a:lnTo>
                  <a:lnTo>
                    <a:pt x="2972631" y="114281"/>
                  </a:lnTo>
                  <a:lnTo>
                    <a:pt x="3114185" y="5714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8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09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033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977"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0" name="tx60"/>
            <p:cNvSpPr/>
            <p:nvPr/>
          </p:nvSpPr>
          <p:spPr>
            <a:xfrm>
              <a:off x="27080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048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50492" y="471005"/>
              <a:ext cx="23382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Togo, 2000-2024</a:t>
              </a:r>
            </a:p>
          </p:txBody>
        </p:sp>
        <p:sp>
          <p:nvSpPr>
            <p:cNvPr id="63" name="pl63"/>
            <p:cNvSpPr/>
            <p:nvPr/>
          </p:nvSpPr>
          <p:spPr>
            <a:xfrm>
              <a:off x="5267799" y="36890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08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2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244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36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48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32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949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067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18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30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42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53895"/>
              <a:ext cx="3397293" cy="2411665"/>
            </a:xfrm>
            <a:custGeom>
              <a:avLst/>
              <a:pathLst>
                <a:path w="3397293" h="2411665">
                  <a:moveTo>
                    <a:pt x="0" y="1352885"/>
                  </a:moveTo>
                  <a:lnTo>
                    <a:pt x="141553" y="2411665"/>
                  </a:lnTo>
                  <a:lnTo>
                    <a:pt x="283107" y="1941096"/>
                  </a:lnTo>
                  <a:lnTo>
                    <a:pt x="424661" y="764674"/>
                  </a:lnTo>
                  <a:lnTo>
                    <a:pt x="566215" y="647032"/>
                  </a:lnTo>
                  <a:lnTo>
                    <a:pt x="707769" y="647032"/>
                  </a:lnTo>
                  <a:lnTo>
                    <a:pt x="849323" y="176463"/>
                  </a:lnTo>
                  <a:lnTo>
                    <a:pt x="990877" y="588211"/>
                  </a:lnTo>
                  <a:lnTo>
                    <a:pt x="1132431" y="1058779"/>
                  </a:lnTo>
                  <a:lnTo>
                    <a:pt x="1273984" y="882316"/>
                  </a:lnTo>
                  <a:lnTo>
                    <a:pt x="1415538" y="764674"/>
                  </a:lnTo>
                  <a:lnTo>
                    <a:pt x="1557092" y="529389"/>
                  </a:lnTo>
                  <a:lnTo>
                    <a:pt x="1698646" y="529389"/>
                  </a:lnTo>
                  <a:lnTo>
                    <a:pt x="1840200" y="529389"/>
                  </a:lnTo>
                  <a:lnTo>
                    <a:pt x="1981754" y="235284"/>
                  </a:lnTo>
                  <a:lnTo>
                    <a:pt x="2123308" y="352926"/>
                  </a:lnTo>
                  <a:lnTo>
                    <a:pt x="2264862" y="470568"/>
                  </a:lnTo>
                  <a:lnTo>
                    <a:pt x="2406416" y="176463"/>
                  </a:lnTo>
                  <a:lnTo>
                    <a:pt x="2547969" y="470568"/>
                  </a:lnTo>
                  <a:lnTo>
                    <a:pt x="2689523" y="176463"/>
                  </a:lnTo>
                  <a:lnTo>
                    <a:pt x="2831077" y="352926"/>
                  </a:lnTo>
                  <a:lnTo>
                    <a:pt x="2972631" y="235284"/>
                  </a:lnTo>
                  <a:lnTo>
                    <a:pt x="3114185" y="117642"/>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1630358"/>
              <a:ext cx="3397293" cy="882316"/>
            </a:xfrm>
            <a:custGeom>
              <a:avLst/>
              <a:pathLst>
                <a:path w="3397293" h="882316">
                  <a:moveTo>
                    <a:pt x="0" y="882316"/>
                  </a:moveTo>
                  <a:lnTo>
                    <a:pt x="141553" y="823495"/>
                  </a:lnTo>
                  <a:lnTo>
                    <a:pt x="283107" y="823495"/>
                  </a:lnTo>
                  <a:lnTo>
                    <a:pt x="424661" y="764674"/>
                  </a:lnTo>
                  <a:lnTo>
                    <a:pt x="566215" y="647032"/>
                  </a:lnTo>
                  <a:lnTo>
                    <a:pt x="707769" y="529389"/>
                  </a:lnTo>
                  <a:lnTo>
                    <a:pt x="849323" y="411747"/>
                  </a:lnTo>
                  <a:lnTo>
                    <a:pt x="990877" y="411747"/>
                  </a:lnTo>
                  <a:lnTo>
                    <a:pt x="1132431" y="294105"/>
                  </a:lnTo>
                  <a:lnTo>
                    <a:pt x="1273984" y="176463"/>
                  </a:lnTo>
                  <a:lnTo>
                    <a:pt x="1415538" y="117642"/>
                  </a:lnTo>
                  <a:lnTo>
                    <a:pt x="1557092" y="117642"/>
                  </a:lnTo>
                  <a:lnTo>
                    <a:pt x="1698646" y="117642"/>
                  </a:lnTo>
                  <a:lnTo>
                    <a:pt x="1840200" y="117642"/>
                  </a:lnTo>
                  <a:lnTo>
                    <a:pt x="1981754" y="117642"/>
                  </a:lnTo>
                  <a:lnTo>
                    <a:pt x="2123308" y="117642"/>
                  </a:lnTo>
                  <a:lnTo>
                    <a:pt x="2264862" y="58821"/>
                  </a:lnTo>
                  <a:lnTo>
                    <a:pt x="2406416" y="58821"/>
                  </a:lnTo>
                  <a:lnTo>
                    <a:pt x="2547969" y="0"/>
                  </a:lnTo>
                  <a:lnTo>
                    <a:pt x="2689523" y="0"/>
                  </a:lnTo>
                  <a:lnTo>
                    <a:pt x="2831077" y="176463"/>
                  </a:lnTo>
                  <a:lnTo>
                    <a:pt x="2972631" y="294105"/>
                  </a:lnTo>
                  <a:lnTo>
                    <a:pt x="3114185" y="176463"/>
                  </a:lnTo>
                  <a:lnTo>
                    <a:pt x="3255739" y="176463"/>
                  </a:lnTo>
                  <a:lnTo>
                    <a:pt x="3397293" y="117642"/>
                  </a:lnTo>
                </a:path>
              </a:pathLst>
            </a:custGeom>
            <a:ln w="27101" cap="flat">
              <a:solidFill>
                <a:srgbClr val="80BD41">
                  <a:alpha val="100000"/>
                </a:srgbClr>
              </a:solidFill>
              <a:prstDash val="solid"/>
              <a:round/>
            </a:ln>
          </p:spPr>
          <p:txBody>
            <a:bodyPr/>
            <a:lstStyle/>
            <a:p/>
          </p:txBody>
        </p:sp>
        <p:sp>
          <p:nvSpPr>
            <p:cNvPr id="84" name="pl84"/>
            <p:cNvSpPr/>
            <p:nvPr/>
          </p:nvSpPr>
          <p:spPr>
            <a:xfrm>
              <a:off x="5437664" y="1453895"/>
              <a:ext cx="3397293" cy="1588169"/>
            </a:xfrm>
            <a:custGeom>
              <a:avLst/>
              <a:pathLst>
                <a:path w="3397293" h="1588169">
                  <a:moveTo>
                    <a:pt x="0" y="1588169"/>
                  </a:moveTo>
                  <a:lnTo>
                    <a:pt x="141553" y="1470527"/>
                  </a:lnTo>
                  <a:lnTo>
                    <a:pt x="283107" y="1411706"/>
                  </a:lnTo>
                  <a:lnTo>
                    <a:pt x="424661" y="1176422"/>
                  </a:lnTo>
                  <a:lnTo>
                    <a:pt x="566215" y="941137"/>
                  </a:lnTo>
                  <a:lnTo>
                    <a:pt x="707769" y="705853"/>
                  </a:lnTo>
                  <a:lnTo>
                    <a:pt x="849323" y="588211"/>
                  </a:lnTo>
                  <a:lnTo>
                    <a:pt x="990877" y="588211"/>
                  </a:lnTo>
                  <a:lnTo>
                    <a:pt x="1132431" y="352926"/>
                  </a:lnTo>
                  <a:lnTo>
                    <a:pt x="1273984" y="0"/>
                  </a:lnTo>
                  <a:lnTo>
                    <a:pt x="1415538" y="176463"/>
                  </a:lnTo>
                  <a:lnTo>
                    <a:pt x="1557092" y="235284"/>
                  </a:lnTo>
                  <a:lnTo>
                    <a:pt x="1698646" y="411747"/>
                  </a:lnTo>
                  <a:lnTo>
                    <a:pt x="1840200" y="470568"/>
                  </a:lnTo>
                  <a:lnTo>
                    <a:pt x="1981754" y="470568"/>
                  </a:lnTo>
                  <a:lnTo>
                    <a:pt x="2123308" y="470568"/>
                  </a:lnTo>
                  <a:lnTo>
                    <a:pt x="2264862" y="352926"/>
                  </a:lnTo>
                  <a:lnTo>
                    <a:pt x="2406416" y="235284"/>
                  </a:lnTo>
                  <a:lnTo>
                    <a:pt x="2547969" y="235284"/>
                  </a:lnTo>
                  <a:lnTo>
                    <a:pt x="2689523" y="176463"/>
                  </a:lnTo>
                  <a:lnTo>
                    <a:pt x="2831077" y="235284"/>
                  </a:lnTo>
                  <a:lnTo>
                    <a:pt x="2972631" y="294105"/>
                  </a:lnTo>
                  <a:lnTo>
                    <a:pt x="3114185" y="470568"/>
                  </a:lnTo>
                  <a:lnTo>
                    <a:pt x="3255739" y="352926"/>
                  </a:lnTo>
                  <a:lnTo>
                    <a:pt x="3397293" y="176463"/>
                  </a:lnTo>
                </a:path>
              </a:pathLst>
            </a:custGeom>
            <a:ln w="27101" cap="flat">
              <a:solidFill>
                <a:srgbClr val="961A49">
                  <a:alpha val="100000"/>
                </a:srgbClr>
              </a:solidFill>
              <a:prstDash val="solid"/>
              <a:round/>
            </a:ln>
          </p:spPr>
          <p:txBody>
            <a:bodyPr/>
            <a:lstStyle/>
            <a:p/>
          </p:txBody>
        </p:sp>
        <p:sp>
          <p:nvSpPr>
            <p:cNvPr id="85" name="pl85"/>
            <p:cNvSpPr/>
            <p:nvPr/>
          </p:nvSpPr>
          <p:spPr>
            <a:xfrm>
              <a:off x="5437664" y="16303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53895"/>
              <a:ext cx="3397293" cy="2411665"/>
            </a:xfrm>
            <a:custGeom>
              <a:avLst/>
              <a:pathLst>
                <a:path w="3397293" h="2411665">
                  <a:moveTo>
                    <a:pt x="0" y="1352885"/>
                  </a:moveTo>
                  <a:lnTo>
                    <a:pt x="141553" y="2411665"/>
                  </a:lnTo>
                  <a:lnTo>
                    <a:pt x="283107" y="1941096"/>
                  </a:lnTo>
                  <a:lnTo>
                    <a:pt x="424661" y="764674"/>
                  </a:lnTo>
                  <a:lnTo>
                    <a:pt x="566215" y="647032"/>
                  </a:lnTo>
                  <a:lnTo>
                    <a:pt x="707769" y="647032"/>
                  </a:lnTo>
                  <a:lnTo>
                    <a:pt x="849323" y="176463"/>
                  </a:lnTo>
                  <a:lnTo>
                    <a:pt x="990877" y="588211"/>
                  </a:lnTo>
                  <a:lnTo>
                    <a:pt x="1132431" y="1058779"/>
                  </a:lnTo>
                  <a:lnTo>
                    <a:pt x="1273984" y="882316"/>
                  </a:lnTo>
                  <a:lnTo>
                    <a:pt x="1415538" y="764674"/>
                  </a:lnTo>
                  <a:lnTo>
                    <a:pt x="1557092" y="529389"/>
                  </a:lnTo>
                  <a:lnTo>
                    <a:pt x="1698646" y="529389"/>
                  </a:lnTo>
                  <a:lnTo>
                    <a:pt x="1840200" y="529389"/>
                  </a:lnTo>
                  <a:lnTo>
                    <a:pt x="1981754" y="235284"/>
                  </a:lnTo>
                  <a:lnTo>
                    <a:pt x="2123308" y="352926"/>
                  </a:lnTo>
                  <a:lnTo>
                    <a:pt x="2264862" y="470568"/>
                  </a:lnTo>
                  <a:lnTo>
                    <a:pt x="2406416" y="176463"/>
                  </a:lnTo>
                  <a:lnTo>
                    <a:pt x="2547969" y="470568"/>
                  </a:lnTo>
                  <a:lnTo>
                    <a:pt x="2689523" y="176463"/>
                  </a:lnTo>
                  <a:lnTo>
                    <a:pt x="2831077" y="352926"/>
                  </a:lnTo>
                  <a:lnTo>
                    <a:pt x="2972631" y="235284"/>
                  </a:lnTo>
                  <a:lnTo>
                    <a:pt x="3114185" y="117642"/>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59781"/>
              <a:ext cx="0" cy="1446999"/>
            </a:xfrm>
            <a:custGeom>
              <a:avLst/>
              <a:pathLst>
                <a:path w="0" h="1446999">
                  <a:moveTo>
                    <a:pt x="0" y="14469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359781"/>
              <a:ext cx="0" cy="741145"/>
            </a:xfrm>
            <a:custGeom>
              <a:avLst/>
              <a:pathLst>
                <a:path w="0" h="741145">
                  <a:moveTo>
                    <a:pt x="0" y="741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359781"/>
              <a:ext cx="0" cy="858788"/>
            </a:xfrm>
            <a:custGeom>
              <a:avLst/>
              <a:pathLst>
                <a:path w="0" h="858788">
                  <a:moveTo>
                    <a:pt x="0" y="8587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359781"/>
              <a:ext cx="0" cy="447040"/>
            </a:xfrm>
            <a:custGeom>
              <a:avLst/>
              <a:pathLst>
                <a:path w="0" h="447040">
                  <a:moveTo>
                    <a:pt x="0" y="4470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359781"/>
              <a:ext cx="0" cy="270577"/>
            </a:xfrm>
            <a:custGeom>
              <a:avLst/>
              <a:pathLst>
                <a:path w="0" h="270577">
                  <a:moveTo>
                    <a:pt x="0" y="2705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359781"/>
              <a:ext cx="0" cy="94113"/>
            </a:xfrm>
            <a:custGeom>
              <a:avLst/>
              <a:pathLst>
                <a:path w="0" h="94113">
                  <a:moveTo>
                    <a:pt x="0" y="9411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359781"/>
              <a:ext cx="0" cy="94113"/>
            </a:xfrm>
            <a:custGeom>
              <a:avLst/>
              <a:pathLst>
                <a:path w="0" h="94113">
                  <a:moveTo>
                    <a:pt x="0" y="9411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53895"/>
              <a:ext cx="3397293" cy="2411665"/>
            </a:xfrm>
            <a:custGeom>
              <a:avLst/>
              <a:pathLst>
                <a:path w="3397293" h="2411665">
                  <a:moveTo>
                    <a:pt x="0" y="1352885"/>
                  </a:moveTo>
                  <a:lnTo>
                    <a:pt x="141553" y="2411665"/>
                  </a:lnTo>
                  <a:lnTo>
                    <a:pt x="283107" y="1941096"/>
                  </a:lnTo>
                  <a:lnTo>
                    <a:pt x="424661" y="764674"/>
                  </a:lnTo>
                  <a:lnTo>
                    <a:pt x="566215" y="647032"/>
                  </a:lnTo>
                  <a:lnTo>
                    <a:pt x="707769" y="647032"/>
                  </a:lnTo>
                  <a:lnTo>
                    <a:pt x="849323" y="176463"/>
                  </a:lnTo>
                  <a:lnTo>
                    <a:pt x="990877" y="588211"/>
                  </a:lnTo>
                  <a:lnTo>
                    <a:pt x="1132431" y="1058779"/>
                  </a:lnTo>
                  <a:lnTo>
                    <a:pt x="1273984" y="882316"/>
                  </a:lnTo>
                  <a:lnTo>
                    <a:pt x="1415538" y="764674"/>
                  </a:lnTo>
                  <a:lnTo>
                    <a:pt x="1557092" y="529389"/>
                  </a:lnTo>
                  <a:lnTo>
                    <a:pt x="1698646" y="529389"/>
                  </a:lnTo>
                  <a:lnTo>
                    <a:pt x="1840200" y="529389"/>
                  </a:lnTo>
                  <a:lnTo>
                    <a:pt x="1981754" y="235284"/>
                  </a:lnTo>
                  <a:lnTo>
                    <a:pt x="2123308" y="352926"/>
                  </a:lnTo>
                  <a:lnTo>
                    <a:pt x="2264862" y="470568"/>
                  </a:lnTo>
                  <a:lnTo>
                    <a:pt x="2406416" y="176463"/>
                  </a:lnTo>
                  <a:lnTo>
                    <a:pt x="2547969" y="470568"/>
                  </a:lnTo>
                  <a:lnTo>
                    <a:pt x="2689523" y="176463"/>
                  </a:lnTo>
                  <a:lnTo>
                    <a:pt x="2831077" y="352926"/>
                  </a:lnTo>
                  <a:lnTo>
                    <a:pt x="2972631" y="235284"/>
                  </a:lnTo>
                  <a:lnTo>
                    <a:pt x="3114185" y="117642"/>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12958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6" name="tx96"/>
            <p:cNvSpPr/>
            <p:nvPr/>
          </p:nvSpPr>
          <p:spPr>
            <a:xfrm>
              <a:off x="6097238" y="12958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74863" y="12958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7512777" y="12957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295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1295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17088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9310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5" name="tx105"/>
            <p:cNvSpPr/>
            <p:nvPr/>
          </p:nvSpPr>
          <p:spPr>
            <a:xfrm>
              <a:off x="5003259" y="334280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546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16645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5782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9900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576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200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47676" y="480401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3" name="tx123"/>
            <p:cNvSpPr/>
            <p:nvPr/>
          </p:nvSpPr>
          <p:spPr>
            <a:xfrm>
              <a:off x="70247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8718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590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427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265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0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84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683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6599914" cy="149993"/>
            </a:xfrm>
            <a:prstGeom prst="rect">
              <a:avLst/>
            </a:prstGeom>
            <a:solidFill>
              <a:srgbClr val="E2231A">
                <a:alpha val="80000"/>
              </a:srgbClr>
            </a:solidFill>
          </p:spPr>
          <p:txBody>
            <a:bodyPr/>
            <a:lstStyle/>
            <a:p/>
          </p:txBody>
        </p:sp>
        <p:sp>
          <p:nvSpPr>
            <p:cNvPr id="138" name="rc138"/>
            <p:cNvSpPr/>
            <p:nvPr/>
          </p:nvSpPr>
          <p:spPr>
            <a:xfrm>
              <a:off x="1317178" y="5450161"/>
              <a:ext cx="6667969" cy="149993"/>
            </a:xfrm>
            <a:prstGeom prst="rect">
              <a:avLst/>
            </a:prstGeom>
            <a:solidFill>
              <a:srgbClr val="E2231A">
                <a:alpha val="80000"/>
              </a:srgbClr>
            </a:solidFill>
          </p:spPr>
          <p:txBody>
            <a:bodyPr/>
            <a:lstStyle/>
            <a:p/>
          </p:txBody>
        </p:sp>
        <p:sp>
          <p:nvSpPr>
            <p:cNvPr id="139" name="tx139"/>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40" name="tx140"/>
            <p:cNvSpPr/>
            <p:nvPr/>
          </p:nvSpPr>
          <p:spPr>
            <a:xfrm>
              <a:off x="748605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41" name="tx141"/>
            <p:cNvSpPr/>
            <p:nvPr/>
          </p:nvSpPr>
          <p:spPr>
            <a:xfrm>
              <a:off x="7554110"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736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8573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8" name="tx148"/>
            <p:cNvSpPr/>
            <p:nvPr/>
          </p:nvSpPr>
          <p:spPr>
            <a:xfrm>
              <a:off x="83411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Togo (81%) was 3 percentage points lower than the global average (84%) and 16 percentage points higher than the average across all WCAR countries (65%).
National MCV1 coverage was 3 percentage points higher than in 2019 (78%).
This equates to 54,000 unvaccinated children in 2024 compared to 59,000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Togo ranked number 14 out of 24 countries for lowest MCV1 coverage (based on tied ranks).
Togo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5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0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5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6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8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73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8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43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29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46523"/>
              <a:ext cx="249522" cy="656173"/>
            </a:xfrm>
            <a:prstGeom prst="rect">
              <a:avLst/>
            </a:prstGeom>
            <a:solidFill>
              <a:srgbClr val="80BD41">
                <a:alpha val="100000"/>
              </a:srgbClr>
            </a:solidFill>
          </p:spPr>
          <p:txBody>
            <a:bodyPr/>
            <a:lstStyle/>
            <a:p/>
          </p:txBody>
        </p:sp>
        <p:sp>
          <p:nvSpPr>
            <p:cNvPr id="27" name="rc27"/>
            <p:cNvSpPr/>
            <p:nvPr/>
          </p:nvSpPr>
          <p:spPr>
            <a:xfrm>
              <a:off x="1296273" y="2971374"/>
              <a:ext cx="249522" cy="475149"/>
            </a:xfrm>
            <a:prstGeom prst="rect">
              <a:avLst/>
            </a:prstGeom>
            <a:solidFill>
              <a:srgbClr val="E2231A">
                <a:alpha val="100000"/>
              </a:srgbClr>
            </a:solidFill>
          </p:spPr>
          <p:txBody>
            <a:bodyPr/>
            <a:lstStyle/>
            <a:p/>
          </p:txBody>
        </p:sp>
        <p:sp>
          <p:nvSpPr>
            <p:cNvPr id="28" name="rc28"/>
            <p:cNvSpPr/>
            <p:nvPr/>
          </p:nvSpPr>
          <p:spPr>
            <a:xfrm>
              <a:off x="1573521" y="3638181"/>
              <a:ext cx="249522" cy="464515"/>
            </a:xfrm>
            <a:prstGeom prst="rect">
              <a:avLst/>
            </a:prstGeom>
            <a:solidFill>
              <a:srgbClr val="80BD41">
                <a:alpha val="100000"/>
              </a:srgbClr>
            </a:solidFill>
          </p:spPr>
          <p:txBody>
            <a:bodyPr/>
            <a:lstStyle/>
            <a:p/>
          </p:txBody>
        </p:sp>
        <p:sp>
          <p:nvSpPr>
            <p:cNvPr id="29" name="rc29"/>
            <p:cNvSpPr/>
            <p:nvPr/>
          </p:nvSpPr>
          <p:spPr>
            <a:xfrm>
              <a:off x="1573521" y="2941378"/>
              <a:ext cx="249522" cy="696803"/>
            </a:xfrm>
            <a:prstGeom prst="rect">
              <a:avLst/>
            </a:prstGeom>
            <a:solidFill>
              <a:srgbClr val="E2231A">
                <a:alpha val="100000"/>
              </a:srgbClr>
            </a:solidFill>
          </p:spPr>
          <p:txBody>
            <a:bodyPr/>
            <a:lstStyle/>
            <a:p/>
          </p:txBody>
        </p:sp>
        <p:sp>
          <p:nvSpPr>
            <p:cNvPr id="30" name="rc30"/>
            <p:cNvSpPr/>
            <p:nvPr/>
          </p:nvSpPr>
          <p:spPr>
            <a:xfrm>
              <a:off x="1850769" y="3532272"/>
              <a:ext cx="249522" cy="570425"/>
            </a:xfrm>
            <a:prstGeom prst="rect">
              <a:avLst/>
            </a:prstGeom>
            <a:solidFill>
              <a:srgbClr val="80BD41">
                <a:alpha val="100000"/>
              </a:srgbClr>
            </a:solidFill>
          </p:spPr>
          <p:txBody>
            <a:bodyPr/>
            <a:lstStyle/>
            <a:p/>
          </p:txBody>
        </p:sp>
        <p:sp>
          <p:nvSpPr>
            <p:cNvPr id="31" name="rc31"/>
            <p:cNvSpPr/>
            <p:nvPr/>
          </p:nvSpPr>
          <p:spPr>
            <a:xfrm>
              <a:off x="1850769" y="2914270"/>
              <a:ext cx="249522" cy="618001"/>
            </a:xfrm>
            <a:prstGeom prst="rect">
              <a:avLst/>
            </a:prstGeom>
            <a:solidFill>
              <a:srgbClr val="E2231A">
                <a:alpha val="100000"/>
              </a:srgbClr>
            </a:solidFill>
          </p:spPr>
          <p:txBody>
            <a:bodyPr/>
            <a:lstStyle/>
            <a:p/>
          </p:txBody>
        </p:sp>
        <p:sp>
          <p:nvSpPr>
            <p:cNvPr id="32" name="rc32"/>
            <p:cNvSpPr/>
            <p:nvPr/>
          </p:nvSpPr>
          <p:spPr>
            <a:xfrm>
              <a:off x="2128016" y="3278408"/>
              <a:ext cx="249522" cy="824288"/>
            </a:xfrm>
            <a:prstGeom prst="rect">
              <a:avLst/>
            </a:prstGeom>
            <a:solidFill>
              <a:srgbClr val="80BD41">
                <a:alpha val="100000"/>
              </a:srgbClr>
            </a:solidFill>
          </p:spPr>
          <p:txBody>
            <a:bodyPr/>
            <a:lstStyle/>
            <a:p/>
          </p:txBody>
        </p:sp>
        <p:sp>
          <p:nvSpPr>
            <p:cNvPr id="33" name="rc33"/>
            <p:cNvSpPr/>
            <p:nvPr/>
          </p:nvSpPr>
          <p:spPr>
            <a:xfrm>
              <a:off x="2128016" y="2890543"/>
              <a:ext cx="249522" cy="387864"/>
            </a:xfrm>
            <a:prstGeom prst="rect">
              <a:avLst/>
            </a:prstGeom>
            <a:solidFill>
              <a:srgbClr val="E2231A">
                <a:alpha val="100000"/>
              </a:srgbClr>
            </a:solidFill>
          </p:spPr>
          <p:txBody>
            <a:bodyPr/>
            <a:lstStyle/>
            <a:p/>
          </p:txBody>
        </p:sp>
        <p:sp>
          <p:nvSpPr>
            <p:cNvPr id="34" name="rc34"/>
            <p:cNvSpPr/>
            <p:nvPr/>
          </p:nvSpPr>
          <p:spPr>
            <a:xfrm>
              <a:off x="2405264" y="3240236"/>
              <a:ext cx="249522" cy="862460"/>
            </a:xfrm>
            <a:prstGeom prst="rect">
              <a:avLst/>
            </a:prstGeom>
            <a:solidFill>
              <a:srgbClr val="80BD41">
                <a:alpha val="100000"/>
              </a:srgbClr>
            </a:solidFill>
          </p:spPr>
          <p:txBody>
            <a:bodyPr/>
            <a:lstStyle/>
            <a:p/>
          </p:txBody>
        </p:sp>
        <p:sp>
          <p:nvSpPr>
            <p:cNvPr id="35" name="rc35"/>
            <p:cNvSpPr/>
            <p:nvPr/>
          </p:nvSpPr>
          <p:spPr>
            <a:xfrm>
              <a:off x="2405264" y="2870628"/>
              <a:ext cx="249522" cy="369608"/>
            </a:xfrm>
            <a:prstGeom prst="rect">
              <a:avLst/>
            </a:prstGeom>
            <a:solidFill>
              <a:srgbClr val="E2231A">
                <a:alpha val="100000"/>
              </a:srgbClr>
            </a:solidFill>
          </p:spPr>
          <p:txBody>
            <a:bodyPr/>
            <a:lstStyle/>
            <a:p/>
          </p:txBody>
        </p:sp>
        <p:sp>
          <p:nvSpPr>
            <p:cNvPr id="36" name="rc36"/>
            <p:cNvSpPr/>
            <p:nvPr/>
          </p:nvSpPr>
          <p:spPr>
            <a:xfrm>
              <a:off x="2682512" y="3209932"/>
              <a:ext cx="249522" cy="892764"/>
            </a:xfrm>
            <a:prstGeom prst="rect">
              <a:avLst/>
            </a:prstGeom>
            <a:solidFill>
              <a:srgbClr val="80BD41">
                <a:alpha val="100000"/>
              </a:srgbClr>
            </a:solidFill>
          </p:spPr>
          <p:txBody>
            <a:bodyPr/>
            <a:lstStyle/>
            <a:p/>
          </p:txBody>
        </p:sp>
        <p:sp>
          <p:nvSpPr>
            <p:cNvPr id="37" name="rc37"/>
            <p:cNvSpPr/>
            <p:nvPr/>
          </p:nvSpPr>
          <p:spPr>
            <a:xfrm>
              <a:off x="2682512" y="2827354"/>
              <a:ext cx="249522" cy="382578"/>
            </a:xfrm>
            <a:prstGeom prst="rect">
              <a:avLst/>
            </a:prstGeom>
            <a:solidFill>
              <a:srgbClr val="E2231A">
                <a:alpha val="100000"/>
              </a:srgbClr>
            </a:solidFill>
          </p:spPr>
          <p:txBody>
            <a:bodyPr/>
            <a:lstStyle/>
            <a:p/>
          </p:txBody>
        </p:sp>
        <p:sp>
          <p:nvSpPr>
            <p:cNvPr id="38" name="rc38"/>
            <p:cNvSpPr/>
            <p:nvPr/>
          </p:nvSpPr>
          <p:spPr>
            <a:xfrm>
              <a:off x="2959759" y="3072366"/>
              <a:ext cx="249522" cy="1030330"/>
            </a:xfrm>
            <a:prstGeom prst="rect">
              <a:avLst/>
            </a:prstGeom>
            <a:solidFill>
              <a:srgbClr val="80BD41">
                <a:alpha val="100000"/>
              </a:srgbClr>
            </a:solidFill>
          </p:spPr>
          <p:txBody>
            <a:bodyPr/>
            <a:lstStyle/>
            <a:p/>
          </p:txBody>
        </p:sp>
        <p:sp>
          <p:nvSpPr>
            <p:cNvPr id="39" name="rc39"/>
            <p:cNvSpPr/>
            <p:nvPr/>
          </p:nvSpPr>
          <p:spPr>
            <a:xfrm>
              <a:off x="2959759" y="2781745"/>
              <a:ext cx="249522" cy="290621"/>
            </a:xfrm>
            <a:prstGeom prst="rect">
              <a:avLst/>
            </a:prstGeom>
            <a:solidFill>
              <a:srgbClr val="E2231A">
                <a:alpha val="100000"/>
              </a:srgbClr>
            </a:solidFill>
          </p:spPr>
          <p:txBody>
            <a:bodyPr/>
            <a:lstStyle/>
            <a:p/>
          </p:txBody>
        </p:sp>
        <p:sp>
          <p:nvSpPr>
            <p:cNvPr id="40" name="rc40"/>
            <p:cNvSpPr/>
            <p:nvPr/>
          </p:nvSpPr>
          <p:spPr>
            <a:xfrm>
              <a:off x="3237007" y="3127380"/>
              <a:ext cx="249522" cy="975316"/>
            </a:xfrm>
            <a:prstGeom prst="rect">
              <a:avLst/>
            </a:prstGeom>
            <a:solidFill>
              <a:srgbClr val="80BD41">
                <a:alpha val="100000"/>
              </a:srgbClr>
            </a:solidFill>
          </p:spPr>
          <p:txBody>
            <a:bodyPr/>
            <a:lstStyle/>
            <a:p/>
          </p:txBody>
        </p:sp>
        <p:sp>
          <p:nvSpPr>
            <p:cNvPr id="41" name="rc41"/>
            <p:cNvSpPr/>
            <p:nvPr/>
          </p:nvSpPr>
          <p:spPr>
            <a:xfrm>
              <a:off x="3237007" y="2729005"/>
              <a:ext cx="249522" cy="398375"/>
            </a:xfrm>
            <a:prstGeom prst="rect">
              <a:avLst/>
            </a:prstGeom>
            <a:solidFill>
              <a:srgbClr val="E2231A">
                <a:alpha val="100000"/>
              </a:srgbClr>
            </a:solidFill>
          </p:spPr>
          <p:txBody>
            <a:bodyPr/>
            <a:lstStyle/>
            <a:p/>
          </p:txBody>
        </p:sp>
        <p:sp>
          <p:nvSpPr>
            <p:cNvPr id="42" name="rc42"/>
            <p:cNvSpPr/>
            <p:nvPr/>
          </p:nvSpPr>
          <p:spPr>
            <a:xfrm>
              <a:off x="3514255" y="3212329"/>
              <a:ext cx="249522" cy="890367"/>
            </a:xfrm>
            <a:prstGeom prst="rect">
              <a:avLst/>
            </a:prstGeom>
            <a:solidFill>
              <a:srgbClr val="80BD41">
                <a:alpha val="100000"/>
              </a:srgbClr>
            </a:solidFill>
          </p:spPr>
          <p:txBody>
            <a:bodyPr/>
            <a:lstStyle/>
            <a:p/>
          </p:txBody>
        </p:sp>
        <p:sp>
          <p:nvSpPr>
            <p:cNvPr id="43" name="rc43"/>
            <p:cNvSpPr/>
            <p:nvPr/>
          </p:nvSpPr>
          <p:spPr>
            <a:xfrm>
              <a:off x="3514255" y="2689419"/>
              <a:ext cx="249522" cy="522910"/>
            </a:xfrm>
            <a:prstGeom prst="rect">
              <a:avLst/>
            </a:prstGeom>
            <a:solidFill>
              <a:srgbClr val="E2231A">
                <a:alpha val="100000"/>
              </a:srgbClr>
            </a:solidFill>
          </p:spPr>
          <p:txBody>
            <a:bodyPr/>
            <a:lstStyle/>
            <a:p/>
          </p:txBody>
        </p:sp>
        <p:sp>
          <p:nvSpPr>
            <p:cNvPr id="44" name="rc44"/>
            <p:cNvSpPr/>
            <p:nvPr/>
          </p:nvSpPr>
          <p:spPr>
            <a:xfrm>
              <a:off x="3791502" y="3139858"/>
              <a:ext cx="249522" cy="962838"/>
            </a:xfrm>
            <a:prstGeom prst="rect">
              <a:avLst/>
            </a:prstGeom>
            <a:solidFill>
              <a:srgbClr val="80BD41">
                <a:alpha val="100000"/>
              </a:srgbClr>
            </a:solidFill>
          </p:spPr>
          <p:txBody>
            <a:bodyPr/>
            <a:lstStyle/>
            <a:p/>
          </p:txBody>
        </p:sp>
        <p:sp>
          <p:nvSpPr>
            <p:cNvPr id="45" name="rc45"/>
            <p:cNvSpPr/>
            <p:nvPr/>
          </p:nvSpPr>
          <p:spPr>
            <a:xfrm>
              <a:off x="3791502" y="2643871"/>
              <a:ext cx="249522" cy="495987"/>
            </a:xfrm>
            <a:prstGeom prst="rect">
              <a:avLst/>
            </a:prstGeom>
            <a:solidFill>
              <a:srgbClr val="E2231A">
                <a:alpha val="100000"/>
              </a:srgbClr>
            </a:solidFill>
          </p:spPr>
          <p:txBody>
            <a:bodyPr/>
            <a:lstStyle/>
            <a:p/>
          </p:txBody>
        </p:sp>
        <p:sp>
          <p:nvSpPr>
            <p:cNvPr id="46" name="rc46"/>
            <p:cNvSpPr/>
            <p:nvPr/>
          </p:nvSpPr>
          <p:spPr>
            <a:xfrm>
              <a:off x="4068750" y="3085889"/>
              <a:ext cx="249522" cy="1016807"/>
            </a:xfrm>
            <a:prstGeom prst="rect">
              <a:avLst/>
            </a:prstGeom>
            <a:solidFill>
              <a:srgbClr val="80BD41">
                <a:alpha val="100000"/>
              </a:srgbClr>
            </a:solidFill>
          </p:spPr>
          <p:txBody>
            <a:bodyPr/>
            <a:lstStyle/>
            <a:p/>
          </p:txBody>
        </p:sp>
        <p:sp>
          <p:nvSpPr>
            <p:cNvPr id="47" name="rc47"/>
            <p:cNvSpPr/>
            <p:nvPr/>
          </p:nvSpPr>
          <p:spPr>
            <a:xfrm>
              <a:off x="4068750" y="2607421"/>
              <a:ext cx="249522" cy="478468"/>
            </a:xfrm>
            <a:prstGeom prst="rect">
              <a:avLst/>
            </a:prstGeom>
            <a:solidFill>
              <a:srgbClr val="E2231A">
                <a:alpha val="100000"/>
              </a:srgbClr>
            </a:solidFill>
          </p:spPr>
          <p:txBody>
            <a:bodyPr/>
            <a:lstStyle/>
            <a:p/>
          </p:txBody>
        </p:sp>
        <p:sp>
          <p:nvSpPr>
            <p:cNvPr id="48" name="rc48"/>
            <p:cNvSpPr/>
            <p:nvPr/>
          </p:nvSpPr>
          <p:spPr>
            <a:xfrm>
              <a:off x="4345998" y="3019073"/>
              <a:ext cx="249522" cy="1083623"/>
            </a:xfrm>
            <a:prstGeom prst="rect">
              <a:avLst/>
            </a:prstGeom>
            <a:solidFill>
              <a:srgbClr val="80BD41">
                <a:alpha val="100000"/>
              </a:srgbClr>
            </a:solidFill>
          </p:spPr>
          <p:txBody>
            <a:bodyPr/>
            <a:lstStyle/>
            <a:p/>
          </p:txBody>
        </p:sp>
        <p:sp>
          <p:nvSpPr>
            <p:cNvPr id="49" name="rc49"/>
            <p:cNvSpPr/>
            <p:nvPr/>
          </p:nvSpPr>
          <p:spPr>
            <a:xfrm>
              <a:off x="4345998" y="2597647"/>
              <a:ext cx="249522" cy="421426"/>
            </a:xfrm>
            <a:prstGeom prst="rect">
              <a:avLst/>
            </a:prstGeom>
            <a:solidFill>
              <a:srgbClr val="E2231A">
                <a:alpha val="100000"/>
              </a:srgbClr>
            </a:solidFill>
          </p:spPr>
          <p:txBody>
            <a:bodyPr/>
            <a:lstStyle/>
            <a:p/>
          </p:txBody>
        </p:sp>
        <p:sp>
          <p:nvSpPr>
            <p:cNvPr id="50" name="rc50"/>
            <p:cNvSpPr/>
            <p:nvPr/>
          </p:nvSpPr>
          <p:spPr>
            <a:xfrm>
              <a:off x="4623245" y="3017905"/>
              <a:ext cx="249522" cy="1084791"/>
            </a:xfrm>
            <a:prstGeom prst="rect">
              <a:avLst/>
            </a:prstGeom>
            <a:solidFill>
              <a:srgbClr val="80BD41">
                <a:alpha val="100000"/>
              </a:srgbClr>
            </a:solidFill>
          </p:spPr>
          <p:txBody>
            <a:bodyPr/>
            <a:lstStyle/>
            <a:p/>
          </p:txBody>
        </p:sp>
        <p:sp>
          <p:nvSpPr>
            <p:cNvPr id="51" name="rc51"/>
            <p:cNvSpPr/>
            <p:nvPr/>
          </p:nvSpPr>
          <p:spPr>
            <a:xfrm>
              <a:off x="4623245" y="2596049"/>
              <a:ext cx="249522" cy="421856"/>
            </a:xfrm>
            <a:prstGeom prst="rect">
              <a:avLst/>
            </a:prstGeom>
            <a:solidFill>
              <a:srgbClr val="E2231A">
                <a:alpha val="100000"/>
              </a:srgbClr>
            </a:solidFill>
          </p:spPr>
          <p:txBody>
            <a:bodyPr/>
            <a:lstStyle/>
            <a:p/>
          </p:txBody>
        </p:sp>
        <p:sp>
          <p:nvSpPr>
            <p:cNvPr id="52" name="rc52"/>
            <p:cNvSpPr/>
            <p:nvPr/>
          </p:nvSpPr>
          <p:spPr>
            <a:xfrm>
              <a:off x="4900493" y="3011021"/>
              <a:ext cx="249522" cy="1091675"/>
            </a:xfrm>
            <a:prstGeom prst="rect">
              <a:avLst/>
            </a:prstGeom>
            <a:solidFill>
              <a:srgbClr val="80BD41">
                <a:alpha val="100000"/>
              </a:srgbClr>
            </a:solidFill>
          </p:spPr>
          <p:txBody>
            <a:bodyPr/>
            <a:lstStyle/>
            <a:p/>
          </p:txBody>
        </p:sp>
        <p:sp>
          <p:nvSpPr>
            <p:cNvPr id="53" name="rc53"/>
            <p:cNvSpPr/>
            <p:nvPr/>
          </p:nvSpPr>
          <p:spPr>
            <a:xfrm>
              <a:off x="4900493" y="2586521"/>
              <a:ext cx="249522" cy="424499"/>
            </a:xfrm>
            <a:prstGeom prst="rect">
              <a:avLst/>
            </a:prstGeom>
            <a:solidFill>
              <a:srgbClr val="E2231A">
                <a:alpha val="100000"/>
              </a:srgbClr>
            </a:solidFill>
          </p:spPr>
          <p:txBody>
            <a:bodyPr/>
            <a:lstStyle/>
            <a:p/>
          </p:txBody>
        </p:sp>
        <p:sp>
          <p:nvSpPr>
            <p:cNvPr id="54" name="rc54"/>
            <p:cNvSpPr/>
            <p:nvPr/>
          </p:nvSpPr>
          <p:spPr>
            <a:xfrm>
              <a:off x="5177741" y="2918204"/>
              <a:ext cx="249522" cy="1184492"/>
            </a:xfrm>
            <a:prstGeom prst="rect">
              <a:avLst/>
            </a:prstGeom>
            <a:solidFill>
              <a:srgbClr val="80BD41">
                <a:alpha val="100000"/>
              </a:srgbClr>
            </a:solidFill>
          </p:spPr>
          <p:txBody>
            <a:bodyPr/>
            <a:lstStyle/>
            <a:p/>
          </p:txBody>
        </p:sp>
        <p:sp>
          <p:nvSpPr>
            <p:cNvPr id="55" name="rc55"/>
            <p:cNvSpPr/>
            <p:nvPr/>
          </p:nvSpPr>
          <p:spPr>
            <a:xfrm>
              <a:off x="5177741" y="2564393"/>
              <a:ext cx="249522" cy="353811"/>
            </a:xfrm>
            <a:prstGeom prst="rect">
              <a:avLst/>
            </a:prstGeom>
            <a:solidFill>
              <a:srgbClr val="E2231A">
                <a:alpha val="100000"/>
              </a:srgbClr>
            </a:solidFill>
          </p:spPr>
          <p:txBody>
            <a:bodyPr/>
            <a:lstStyle/>
            <a:p/>
          </p:txBody>
        </p:sp>
        <p:sp>
          <p:nvSpPr>
            <p:cNvPr id="56" name="rc56"/>
            <p:cNvSpPr/>
            <p:nvPr/>
          </p:nvSpPr>
          <p:spPr>
            <a:xfrm>
              <a:off x="5454988" y="2929391"/>
              <a:ext cx="249522" cy="1173305"/>
            </a:xfrm>
            <a:prstGeom prst="rect">
              <a:avLst/>
            </a:prstGeom>
            <a:solidFill>
              <a:srgbClr val="80BD41">
                <a:alpha val="100000"/>
              </a:srgbClr>
            </a:solidFill>
          </p:spPr>
          <p:txBody>
            <a:bodyPr/>
            <a:lstStyle/>
            <a:p/>
          </p:txBody>
        </p:sp>
        <p:sp>
          <p:nvSpPr>
            <p:cNvPr id="57" name="rc57"/>
            <p:cNvSpPr/>
            <p:nvPr/>
          </p:nvSpPr>
          <p:spPr>
            <a:xfrm>
              <a:off x="5454988" y="2538269"/>
              <a:ext cx="249522" cy="391122"/>
            </a:xfrm>
            <a:prstGeom prst="rect">
              <a:avLst/>
            </a:prstGeom>
            <a:solidFill>
              <a:srgbClr val="E2231A">
                <a:alpha val="100000"/>
              </a:srgbClr>
            </a:solidFill>
          </p:spPr>
          <p:txBody>
            <a:bodyPr/>
            <a:lstStyle/>
            <a:p/>
          </p:txBody>
        </p:sp>
        <p:sp>
          <p:nvSpPr>
            <p:cNvPr id="58" name="rc58"/>
            <p:cNvSpPr/>
            <p:nvPr/>
          </p:nvSpPr>
          <p:spPr>
            <a:xfrm>
              <a:off x="5732236" y="2939226"/>
              <a:ext cx="249522" cy="1163470"/>
            </a:xfrm>
            <a:prstGeom prst="rect">
              <a:avLst/>
            </a:prstGeom>
            <a:solidFill>
              <a:srgbClr val="80BD41">
                <a:alpha val="100000"/>
              </a:srgbClr>
            </a:solidFill>
          </p:spPr>
          <p:txBody>
            <a:bodyPr/>
            <a:lstStyle/>
            <a:p/>
          </p:txBody>
        </p:sp>
        <p:sp>
          <p:nvSpPr>
            <p:cNvPr id="59" name="rc59"/>
            <p:cNvSpPr/>
            <p:nvPr/>
          </p:nvSpPr>
          <p:spPr>
            <a:xfrm>
              <a:off x="5732236" y="2508887"/>
              <a:ext cx="249522" cy="430339"/>
            </a:xfrm>
            <a:prstGeom prst="rect">
              <a:avLst/>
            </a:prstGeom>
            <a:solidFill>
              <a:srgbClr val="E2231A">
                <a:alpha val="100000"/>
              </a:srgbClr>
            </a:solidFill>
          </p:spPr>
          <p:txBody>
            <a:bodyPr/>
            <a:lstStyle/>
            <a:p/>
          </p:txBody>
        </p:sp>
        <p:sp>
          <p:nvSpPr>
            <p:cNvPr id="60" name="rc60"/>
            <p:cNvSpPr/>
            <p:nvPr/>
          </p:nvSpPr>
          <p:spPr>
            <a:xfrm>
              <a:off x="6009484" y="2844872"/>
              <a:ext cx="249522" cy="1257824"/>
            </a:xfrm>
            <a:prstGeom prst="rect">
              <a:avLst/>
            </a:prstGeom>
            <a:solidFill>
              <a:srgbClr val="80BD41">
                <a:alpha val="100000"/>
              </a:srgbClr>
            </a:solidFill>
          </p:spPr>
          <p:txBody>
            <a:bodyPr/>
            <a:lstStyle/>
            <a:p/>
          </p:txBody>
        </p:sp>
        <p:sp>
          <p:nvSpPr>
            <p:cNvPr id="61" name="rc61"/>
            <p:cNvSpPr/>
            <p:nvPr/>
          </p:nvSpPr>
          <p:spPr>
            <a:xfrm>
              <a:off x="6009484" y="2490078"/>
              <a:ext cx="249522" cy="354794"/>
            </a:xfrm>
            <a:prstGeom prst="rect">
              <a:avLst/>
            </a:prstGeom>
            <a:solidFill>
              <a:srgbClr val="E2231A">
                <a:alpha val="100000"/>
              </a:srgbClr>
            </a:solidFill>
          </p:spPr>
          <p:txBody>
            <a:bodyPr/>
            <a:lstStyle/>
            <a:p/>
          </p:txBody>
        </p:sp>
        <p:sp>
          <p:nvSpPr>
            <p:cNvPr id="62" name="rc62"/>
            <p:cNvSpPr/>
            <p:nvPr/>
          </p:nvSpPr>
          <p:spPr>
            <a:xfrm>
              <a:off x="6286731" y="2912979"/>
              <a:ext cx="249522" cy="1189717"/>
            </a:xfrm>
            <a:prstGeom prst="rect">
              <a:avLst/>
            </a:prstGeom>
            <a:solidFill>
              <a:srgbClr val="80BD41">
                <a:alpha val="100000"/>
              </a:srgbClr>
            </a:solidFill>
          </p:spPr>
          <p:txBody>
            <a:bodyPr/>
            <a:lstStyle/>
            <a:p/>
          </p:txBody>
        </p:sp>
        <p:sp>
          <p:nvSpPr>
            <p:cNvPr id="63" name="rc63"/>
            <p:cNvSpPr/>
            <p:nvPr/>
          </p:nvSpPr>
          <p:spPr>
            <a:xfrm>
              <a:off x="6286731" y="2472928"/>
              <a:ext cx="249522" cy="440051"/>
            </a:xfrm>
            <a:prstGeom prst="rect">
              <a:avLst/>
            </a:prstGeom>
            <a:solidFill>
              <a:srgbClr val="E2231A">
                <a:alpha val="100000"/>
              </a:srgbClr>
            </a:solidFill>
          </p:spPr>
          <p:txBody>
            <a:bodyPr/>
            <a:lstStyle/>
            <a:p/>
          </p:txBody>
        </p:sp>
        <p:sp>
          <p:nvSpPr>
            <p:cNvPr id="64" name="rc64"/>
            <p:cNvSpPr/>
            <p:nvPr/>
          </p:nvSpPr>
          <p:spPr>
            <a:xfrm>
              <a:off x="6563979" y="2817826"/>
              <a:ext cx="249522" cy="1284870"/>
            </a:xfrm>
            <a:prstGeom prst="rect">
              <a:avLst/>
            </a:prstGeom>
            <a:solidFill>
              <a:srgbClr val="80BD41">
                <a:alpha val="100000"/>
              </a:srgbClr>
            </a:solidFill>
          </p:spPr>
          <p:txBody>
            <a:bodyPr/>
            <a:lstStyle/>
            <a:p/>
          </p:txBody>
        </p:sp>
        <p:sp>
          <p:nvSpPr>
            <p:cNvPr id="65" name="rc65"/>
            <p:cNvSpPr/>
            <p:nvPr/>
          </p:nvSpPr>
          <p:spPr>
            <a:xfrm>
              <a:off x="6563979" y="2455410"/>
              <a:ext cx="249522" cy="362416"/>
            </a:xfrm>
            <a:prstGeom prst="rect">
              <a:avLst/>
            </a:prstGeom>
            <a:solidFill>
              <a:srgbClr val="E2231A">
                <a:alpha val="100000"/>
              </a:srgbClr>
            </a:solidFill>
          </p:spPr>
          <p:txBody>
            <a:bodyPr/>
            <a:lstStyle/>
            <a:p/>
          </p:txBody>
        </p:sp>
        <p:sp>
          <p:nvSpPr>
            <p:cNvPr id="66" name="rc66"/>
            <p:cNvSpPr/>
            <p:nvPr/>
          </p:nvSpPr>
          <p:spPr>
            <a:xfrm>
              <a:off x="6841227" y="2854031"/>
              <a:ext cx="249522" cy="1248665"/>
            </a:xfrm>
            <a:prstGeom prst="rect">
              <a:avLst/>
            </a:prstGeom>
            <a:solidFill>
              <a:srgbClr val="80BD41">
                <a:alpha val="100000"/>
              </a:srgbClr>
            </a:solidFill>
          </p:spPr>
          <p:txBody>
            <a:bodyPr/>
            <a:lstStyle/>
            <a:p/>
          </p:txBody>
        </p:sp>
        <p:sp>
          <p:nvSpPr>
            <p:cNvPr id="67" name="rc67"/>
            <p:cNvSpPr/>
            <p:nvPr/>
          </p:nvSpPr>
          <p:spPr>
            <a:xfrm>
              <a:off x="6841227" y="2437830"/>
              <a:ext cx="249522" cy="416201"/>
            </a:xfrm>
            <a:prstGeom prst="rect">
              <a:avLst/>
            </a:prstGeom>
            <a:solidFill>
              <a:srgbClr val="E2231A">
                <a:alpha val="100000"/>
              </a:srgbClr>
            </a:solidFill>
          </p:spPr>
          <p:txBody>
            <a:bodyPr/>
            <a:lstStyle/>
            <a:p/>
          </p:txBody>
        </p:sp>
        <p:sp>
          <p:nvSpPr>
            <p:cNvPr id="68" name="rc68"/>
            <p:cNvSpPr/>
            <p:nvPr/>
          </p:nvSpPr>
          <p:spPr>
            <a:xfrm>
              <a:off x="7118474" y="2806393"/>
              <a:ext cx="249522" cy="1296303"/>
            </a:xfrm>
            <a:prstGeom prst="rect">
              <a:avLst/>
            </a:prstGeom>
            <a:solidFill>
              <a:srgbClr val="80BD41">
                <a:alpha val="100000"/>
              </a:srgbClr>
            </a:solidFill>
          </p:spPr>
          <p:txBody>
            <a:bodyPr/>
            <a:lstStyle/>
            <a:p/>
          </p:txBody>
        </p:sp>
        <p:sp>
          <p:nvSpPr>
            <p:cNvPr id="69" name="rc69"/>
            <p:cNvSpPr/>
            <p:nvPr/>
          </p:nvSpPr>
          <p:spPr>
            <a:xfrm>
              <a:off x="7118474" y="2419205"/>
              <a:ext cx="249522" cy="387188"/>
            </a:xfrm>
            <a:prstGeom prst="rect">
              <a:avLst/>
            </a:prstGeom>
            <a:solidFill>
              <a:srgbClr val="E2231A">
                <a:alpha val="100000"/>
              </a:srgbClr>
            </a:solidFill>
          </p:spPr>
          <p:txBody>
            <a:bodyPr/>
            <a:lstStyle/>
            <a:p/>
          </p:txBody>
        </p:sp>
        <p:sp>
          <p:nvSpPr>
            <p:cNvPr id="70" name="rc70"/>
            <p:cNvSpPr/>
            <p:nvPr/>
          </p:nvSpPr>
          <p:spPr>
            <a:xfrm>
              <a:off x="7395722" y="2760231"/>
              <a:ext cx="249522" cy="1342466"/>
            </a:xfrm>
            <a:prstGeom prst="rect">
              <a:avLst/>
            </a:prstGeom>
            <a:solidFill>
              <a:srgbClr val="80BD41">
                <a:alpha val="100000"/>
              </a:srgbClr>
            </a:solidFill>
          </p:spPr>
          <p:txBody>
            <a:bodyPr/>
            <a:lstStyle/>
            <a:p/>
          </p:txBody>
        </p:sp>
        <p:sp>
          <p:nvSpPr>
            <p:cNvPr id="71" name="rc71"/>
            <p:cNvSpPr/>
            <p:nvPr/>
          </p:nvSpPr>
          <p:spPr>
            <a:xfrm>
              <a:off x="7395722" y="2403346"/>
              <a:ext cx="249522" cy="356884"/>
            </a:xfrm>
            <a:prstGeom prst="rect">
              <a:avLst/>
            </a:prstGeom>
            <a:solidFill>
              <a:srgbClr val="E2231A">
                <a:alpha val="100000"/>
              </a:srgbClr>
            </a:solidFill>
          </p:spPr>
          <p:txBody>
            <a:bodyPr/>
            <a:lstStyle/>
            <a:p/>
          </p:txBody>
        </p:sp>
        <p:sp>
          <p:nvSpPr>
            <p:cNvPr id="72" name="rc72"/>
            <p:cNvSpPr/>
            <p:nvPr/>
          </p:nvSpPr>
          <p:spPr>
            <a:xfrm>
              <a:off x="7672970" y="2710073"/>
              <a:ext cx="249522" cy="1392624"/>
            </a:xfrm>
            <a:prstGeom prst="rect">
              <a:avLst/>
            </a:prstGeom>
            <a:solidFill>
              <a:srgbClr val="80BD41">
                <a:alpha val="100000"/>
              </a:srgbClr>
            </a:solidFill>
          </p:spPr>
          <p:txBody>
            <a:bodyPr/>
            <a:lstStyle/>
            <a:p/>
          </p:txBody>
        </p:sp>
        <p:sp>
          <p:nvSpPr>
            <p:cNvPr id="73" name="rc73"/>
            <p:cNvSpPr/>
            <p:nvPr/>
          </p:nvSpPr>
          <p:spPr>
            <a:xfrm>
              <a:off x="7672970" y="2383369"/>
              <a:ext cx="249522" cy="326703"/>
            </a:xfrm>
            <a:prstGeom prst="rect">
              <a:avLst/>
            </a:prstGeom>
            <a:solidFill>
              <a:srgbClr val="E2231A">
                <a:alpha val="100000"/>
              </a:srgbClr>
            </a:solidFill>
          </p:spPr>
          <p:txBody>
            <a:bodyPr/>
            <a:lstStyle/>
            <a:p/>
          </p:txBody>
        </p:sp>
        <p:sp>
          <p:nvSpPr>
            <p:cNvPr id="74" name="rc74"/>
            <p:cNvSpPr/>
            <p:nvPr/>
          </p:nvSpPr>
          <p:spPr>
            <a:xfrm>
              <a:off x="7950217" y="2695689"/>
              <a:ext cx="249522" cy="1407007"/>
            </a:xfrm>
            <a:prstGeom prst="rect">
              <a:avLst/>
            </a:prstGeom>
            <a:solidFill>
              <a:srgbClr val="80BD41">
                <a:alpha val="100000"/>
              </a:srgbClr>
            </a:solidFill>
          </p:spPr>
          <p:txBody>
            <a:bodyPr/>
            <a:lstStyle/>
            <a:p/>
          </p:txBody>
        </p:sp>
        <p:sp>
          <p:nvSpPr>
            <p:cNvPr id="75" name="rc75"/>
            <p:cNvSpPr/>
            <p:nvPr/>
          </p:nvSpPr>
          <p:spPr>
            <a:xfrm>
              <a:off x="7950217" y="2365666"/>
              <a:ext cx="249522" cy="330022"/>
            </a:xfrm>
            <a:prstGeom prst="rect">
              <a:avLst/>
            </a:prstGeom>
            <a:solidFill>
              <a:srgbClr val="E2231A">
                <a:alpha val="100000"/>
              </a:srgbClr>
            </a:solidFill>
          </p:spPr>
          <p:txBody>
            <a:bodyPr/>
            <a:lstStyle/>
            <a:p/>
          </p:txBody>
        </p:sp>
        <p:sp>
          <p:nvSpPr>
            <p:cNvPr id="76" name="pl76"/>
            <p:cNvSpPr/>
            <p:nvPr/>
          </p:nvSpPr>
          <p:spPr>
            <a:xfrm>
              <a:off x="1421035" y="1757672"/>
              <a:ext cx="6653943" cy="1186987"/>
            </a:xfrm>
            <a:custGeom>
              <a:avLst/>
              <a:pathLst>
                <a:path w="6653943" h="1186987">
                  <a:moveTo>
                    <a:pt x="0" y="665871"/>
                  </a:moveTo>
                  <a:lnTo>
                    <a:pt x="277247" y="1186987"/>
                  </a:lnTo>
                  <a:lnTo>
                    <a:pt x="554495" y="955380"/>
                  </a:lnTo>
                  <a:lnTo>
                    <a:pt x="831742" y="376361"/>
                  </a:lnTo>
                  <a:lnTo>
                    <a:pt x="1108990" y="318460"/>
                  </a:lnTo>
                  <a:lnTo>
                    <a:pt x="1386238" y="318460"/>
                  </a:lnTo>
                  <a:lnTo>
                    <a:pt x="1663485" y="86852"/>
                  </a:lnTo>
                  <a:lnTo>
                    <a:pt x="1940733" y="289509"/>
                  </a:lnTo>
                  <a:lnTo>
                    <a:pt x="2217981" y="521116"/>
                  </a:lnTo>
                  <a:lnTo>
                    <a:pt x="2495228" y="434263"/>
                  </a:lnTo>
                  <a:lnTo>
                    <a:pt x="2772476" y="376361"/>
                  </a:lnTo>
                  <a:lnTo>
                    <a:pt x="3049724" y="260558"/>
                  </a:lnTo>
                  <a:lnTo>
                    <a:pt x="3326971" y="260558"/>
                  </a:lnTo>
                  <a:lnTo>
                    <a:pt x="3604219" y="260558"/>
                  </a:lnTo>
                  <a:lnTo>
                    <a:pt x="3881467" y="115803"/>
                  </a:lnTo>
                  <a:lnTo>
                    <a:pt x="4158714" y="173705"/>
                  </a:lnTo>
                  <a:lnTo>
                    <a:pt x="4435962" y="231607"/>
                  </a:lnTo>
                  <a:lnTo>
                    <a:pt x="4713210" y="86852"/>
                  </a:lnTo>
                  <a:lnTo>
                    <a:pt x="4990457" y="231607"/>
                  </a:lnTo>
                  <a:lnTo>
                    <a:pt x="5267705" y="86852"/>
                  </a:lnTo>
                  <a:lnTo>
                    <a:pt x="5544953" y="173705"/>
                  </a:lnTo>
                  <a:lnTo>
                    <a:pt x="5822200" y="115803"/>
                  </a:lnTo>
                  <a:lnTo>
                    <a:pt x="6099448" y="57901"/>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1303481" y="2835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184.1</a:t>
              </a:r>
            </a:p>
          </p:txBody>
        </p:sp>
        <p:sp>
          <p:nvSpPr>
            <p:cNvPr id="88" name="tx88"/>
            <p:cNvSpPr/>
            <p:nvPr/>
          </p:nvSpPr>
          <p:spPr>
            <a:xfrm>
              <a:off x="2689720" y="2691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207.5</a:t>
              </a:r>
            </a:p>
          </p:txBody>
        </p:sp>
        <p:sp>
          <p:nvSpPr>
            <p:cNvPr id="89" name="tx89"/>
            <p:cNvSpPr/>
            <p:nvPr/>
          </p:nvSpPr>
          <p:spPr>
            <a:xfrm>
              <a:off x="4075958" y="24714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243.3</a:t>
              </a:r>
            </a:p>
          </p:txBody>
        </p:sp>
        <p:sp>
          <p:nvSpPr>
            <p:cNvPr id="90" name="tx90"/>
            <p:cNvSpPr/>
            <p:nvPr/>
          </p:nvSpPr>
          <p:spPr>
            <a:xfrm>
              <a:off x="5462196" y="2402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254.5</a:t>
              </a:r>
            </a:p>
          </p:txBody>
        </p:sp>
        <p:sp>
          <p:nvSpPr>
            <p:cNvPr id="91" name="tx91"/>
            <p:cNvSpPr/>
            <p:nvPr/>
          </p:nvSpPr>
          <p:spPr>
            <a:xfrm>
              <a:off x="6610364" y="23195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2" name="tx92"/>
            <p:cNvSpPr/>
            <p:nvPr/>
          </p:nvSpPr>
          <p:spPr>
            <a:xfrm>
              <a:off x="6848435" y="2301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270.9</a:t>
              </a:r>
            </a:p>
          </p:txBody>
        </p:sp>
        <p:sp>
          <p:nvSpPr>
            <p:cNvPr id="93" name="tx93"/>
            <p:cNvSpPr/>
            <p:nvPr/>
          </p:nvSpPr>
          <p:spPr>
            <a:xfrm>
              <a:off x="7125682" y="2283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273.9</a:t>
              </a:r>
            </a:p>
          </p:txBody>
        </p:sp>
        <p:sp>
          <p:nvSpPr>
            <p:cNvPr id="94" name="tx94"/>
            <p:cNvSpPr/>
            <p:nvPr/>
          </p:nvSpPr>
          <p:spPr>
            <a:xfrm>
              <a:off x="7402930" y="2267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95" name="tx95"/>
            <p:cNvSpPr/>
            <p:nvPr/>
          </p:nvSpPr>
          <p:spPr>
            <a:xfrm>
              <a:off x="7680178" y="22474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279.7</a:t>
              </a:r>
            </a:p>
          </p:txBody>
        </p:sp>
        <p:sp>
          <p:nvSpPr>
            <p:cNvPr id="96" name="tx96"/>
            <p:cNvSpPr/>
            <p:nvPr/>
          </p:nvSpPr>
          <p:spPr>
            <a:xfrm>
              <a:off x="7957425" y="2229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282.6</a:t>
              </a:r>
            </a:p>
          </p:txBody>
        </p:sp>
        <p:sp>
          <p:nvSpPr>
            <p:cNvPr id="97" name="pl97"/>
            <p:cNvSpPr/>
            <p:nvPr/>
          </p:nvSpPr>
          <p:spPr>
            <a:xfrm>
              <a:off x="1421035"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739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08" name="tx108"/>
            <p:cNvSpPr/>
            <p:nvPr/>
          </p:nvSpPr>
          <p:spPr>
            <a:xfrm>
              <a:off x="1329607" y="3173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77.3</a:t>
              </a:r>
            </a:p>
          </p:txBody>
        </p:sp>
        <p:sp>
          <p:nvSpPr>
            <p:cNvPr id="109" name="tx109"/>
            <p:cNvSpPr/>
            <p:nvPr/>
          </p:nvSpPr>
          <p:spPr>
            <a:xfrm>
              <a:off x="2689720" y="3621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10" name="tx110"/>
            <p:cNvSpPr/>
            <p:nvPr/>
          </p:nvSpPr>
          <p:spPr>
            <a:xfrm>
              <a:off x="2715845" y="2983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1" name="tx111"/>
            <p:cNvSpPr/>
            <p:nvPr/>
          </p:nvSpPr>
          <p:spPr>
            <a:xfrm>
              <a:off x="4075958" y="35592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165.4</a:t>
              </a:r>
            </a:p>
          </p:txBody>
        </p:sp>
        <p:sp>
          <p:nvSpPr>
            <p:cNvPr id="112" name="tx112"/>
            <p:cNvSpPr/>
            <p:nvPr/>
          </p:nvSpPr>
          <p:spPr>
            <a:xfrm>
              <a:off x="4102084" y="2811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3" name="tx113"/>
            <p:cNvSpPr/>
            <p:nvPr/>
          </p:nvSpPr>
          <p:spPr>
            <a:xfrm>
              <a:off x="5462196" y="34809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14" name="tx114"/>
            <p:cNvSpPr/>
            <p:nvPr/>
          </p:nvSpPr>
          <p:spPr>
            <a:xfrm>
              <a:off x="5488322" y="2698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15" name="tx115"/>
            <p:cNvSpPr/>
            <p:nvPr/>
          </p:nvSpPr>
          <p:spPr>
            <a:xfrm>
              <a:off x="6610364" y="342521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6" name="tx116"/>
            <p:cNvSpPr/>
            <p:nvPr/>
          </p:nvSpPr>
          <p:spPr>
            <a:xfrm>
              <a:off x="6636489" y="26015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7" name="tx117"/>
            <p:cNvSpPr/>
            <p:nvPr/>
          </p:nvSpPr>
          <p:spPr>
            <a:xfrm>
              <a:off x="6848435" y="34432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203.1</a:t>
              </a:r>
            </a:p>
          </p:txBody>
        </p:sp>
        <p:sp>
          <p:nvSpPr>
            <p:cNvPr id="118" name="tx118"/>
            <p:cNvSpPr/>
            <p:nvPr/>
          </p:nvSpPr>
          <p:spPr>
            <a:xfrm>
              <a:off x="6874560" y="2610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9" name="tx119"/>
            <p:cNvSpPr/>
            <p:nvPr/>
          </p:nvSpPr>
          <p:spPr>
            <a:xfrm>
              <a:off x="7125682" y="3419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210.9</a:t>
              </a:r>
            </a:p>
          </p:txBody>
        </p:sp>
        <p:sp>
          <p:nvSpPr>
            <p:cNvPr id="120" name="tx120"/>
            <p:cNvSpPr/>
            <p:nvPr/>
          </p:nvSpPr>
          <p:spPr>
            <a:xfrm>
              <a:off x="7190985" y="25777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1" name="tx121"/>
            <p:cNvSpPr/>
            <p:nvPr/>
          </p:nvSpPr>
          <p:spPr>
            <a:xfrm>
              <a:off x="7402930" y="3396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218.4</a:t>
              </a:r>
            </a:p>
          </p:txBody>
        </p:sp>
        <p:sp>
          <p:nvSpPr>
            <p:cNvPr id="122" name="tx122"/>
            <p:cNvSpPr/>
            <p:nvPr/>
          </p:nvSpPr>
          <p:spPr>
            <a:xfrm>
              <a:off x="7429055" y="2546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23" name="tx123"/>
            <p:cNvSpPr/>
            <p:nvPr/>
          </p:nvSpPr>
          <p:spPr>
            <a:xfrm>
              <a:off x="7680178" y="3371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226.6</a:t>
              </a:r>
            </a:p>
          </p:txBody>
        </p:sp>
        <p:sp>
          <p:nvSpPr>
            <p:cNvPr id="124" name="tx124"/>
            <p:cNvSpPr/>
            <p:nvPr/>
          </p:nvSpPr>
          <p:spPr>
            <a:xfrm>
              <a:off x="7706303" y="2511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25" name="tx125"/>
            <p:cNvSpPr/>
            <p:nvPr/>
          </p:nvSpPr>
          <p:spPr>
            <a:xfrm>
              <a:off x="7957425" y="3364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26" name="tx126"/>
            <p:cNvSpPr/>
            <p:nvPr/>
          </p:nvSpPr>
          <p:spPr>
            <a:xfrm>
              <a:off x="7983551" y="24955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212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20646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9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771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50218"/>
              <a:ext cx="12769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Togo, 2000-2024</a:t>
              </a:r>
            </a:p>
          </p:txBody>
        </p:sp>
        <p:sp>
          <p:nvSpPr>
            <p:cNvPr id="158" name="pl158"/>
            <p:cNvSpPr/>
            <p:nvPr/>
          </p:nvSpPr>
          <p:spPr>
            <a:xfrm>
              <a:off x="24595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861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1127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6228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9494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276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4863285" cy="167191"/>
            </a:xfrm>
            <a:prstGeom prst="rect">
              <a:avLst/>
            </a:prstGeom>
            <a:solidFill>
              <a:srgbClr val="80BD41">
                <a:alpha val="100000"/>
              </a:srgbClr>
            </a:solidFill>
          </p:spPr>
          <p:txBody>
            <a:bodyPr/>
            <a:lstStyle/>
            <a:p/>
          </p:txBody>
        </p:sp>
        <p:sp>
          <p:nvSpPr>
            <p:cNvPr id="169" name="rc169"/>
            <p:cNvSpPr/>
            <p:nvPr/>
          </p:nvSpPr>
          <p:spPr>
            <a:xfrm>
              <a:off x="6159559" y="5889059"/>
              <a:ext cx="1371761" cy="167191"/>
            </a:xfrm>
            <a:prstGeom prst="rect">
              <a:avLst/>
            </a:prstGeom>
            <a:solidFill>
              <a:srgbClr val="E2231A">
                <a:alpha val="100000"/>
              </a:srgbClr>
            </a:solidFill>
          </p:spPr>
          <p:txBody>
            <a:bodyPr/>
            <a:lstStyle/>
            <a:p/>
          </p:txBody>
        </p:sp>
        <p:sp>
          <p:nvSpPr>
            <p:cNvPr id="170" name="rc170"/>
            <p:cNvSpPr/>
            <p:nvPr/>
          </p:nvSpPr>
          <p:spPr>
            <a:xfrm>
              <a:off x="1296273" y="5680069"/>
              <a:ext cx="5271137" cy="167191"/>
            </a:xfrm>
            <a:prstGeom prst="rect">
              <a:avLst/>
            </a:prstGeom>
            <a:solidFill>
              <a:srgbClr val="80BD41">
                <a:alpha val="100000"/>
              </a:srgbClr>
            </a:solidFill>
          </p:spPr>
          <p:txBody>
            <a:bodyPr/>
            <a:lstStyle/>
            <a:p/>
          </p:txBody>
        </p:sp>
        <p:sp>
          <p:nvSpPr>
            <p:cNvPr id="171" name="rc171"/>
            <p:cNvSpPr/>
            <p:nvPr/>
          </p:nvSpPr>
          <p:spPr>
            <a:xfrm>
              <a:off x="6567411" y="5680069"/>
              <a:ext cx="1236586" cy="167191"/>
            </a:xfrm>
            <a:prstGeom prst="rect">
              <a:avLst/>
            </a:prstGeom>
            <a:solidFill>
              <a:srgbClr val="E2231A">
                <a:alpha val="100000"/>
              </a:srgbClr>
            </a:solidFill>
          </p:spPr>
          <p:txBody>
            <a:bodyPr/>
            <a:lstStyle/>
            <a:p/>
          </p:txBody>
        </p:sp>
        <p:sp>
          <p:nvSpPr>
            <p:cNvPr id="172" name="rc172"/>
            <p:cNvSpPr/>
            <p:nvPr/>
          </p:nvSpPr>
          <p:spPr>
            <a:xfrm>
              <a:off x="1296273" y="5471080"/>
              <a:ext cx="5325580" cy="167191"/>
            </a:xfrm>
            <a:prstGeom prst="rect">
              <a:avLst/>
            </a:prstGeom>
            <a:solidFill>
              <a:srgbClr val="80BD41">
                <a:alpha val="100000"/>
              </a:srgbClr>
            </a:solidFill>
          </p:spPr>
          <p:txBody>
            <a:bodyPr/>
            <a:lstStyle/>
            <a:p/>
          </p:txBody>
        </p:sp>
        <p:sp>
          <p:nvSpPr>
            <p:cNvPr id="173" name="rc173"/>
            <p:cNvSpPr/>
            <p:nvPr/>
          </p:nvSpPr>
          <p:spPr>
            <a:xfrm>
              <a:off x="6621854" y="5471080"/>
              <a:ext cx="1249149" cy="167191"/>
            </a:xfrm>
            <a:prstGeom prst="rect">
              <a:avLst/>
            </a:prstGeom>
            <a:solidFill>
              <a:srgbClr val="E2231A">
                <a:alpha val="100000"/>
              </a:srgbClr>
            </a:solidFill>
          </p:spPr>
          <p:txBody>
            <a:bodyPr/>
            <a:lstStyle/>
            <a:p/>
          </p:txBody>
        </p:sp>
        <p:sp>
          <p:nvSpPr>
            <p:cNvPr id="174" name="tx174"/>
            <p:cNvSpPr/>
            <p:nvPr/>
          </p:nvSpPr>
          <p:spPr>
            <a:xfrm>
              <a:off x="774636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268</a:t>
              </a:r>
            </a:p>
          </p:txBody>
        </p:sp>
        <p:sp>
          <p:nvSpPr>
            <p:cNvPr id="175" name="tx175"/>
            <p:cNvSpPr/>
            <p:nvPr/>
          </p:nvSpPr>
          <p:spPr>
            <a:xfrm>
              <a:off x="798470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279.7</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282.6</a:t>
              </a:r>
            </a:p>
          </p:txBody>
        </p:sp>
        <p:sp>
          <p:nvSpPr>
            <p:cNvPr id="177" name="tx177"/>
            <p:cNvSpPr/>
            <p:nvPr/>
          </p:nvSpPr>
          <p:spPr>
            <a:xfrm>
              <a:off x="3637482"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78" name="tx178"/>
            <p:cNvSpPr/>
            <p:nvPr/>
          </p:nvSpPr>
          <p:spPr>
            <a:xfrm>
              <a:off x="6785150"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9" name="tx179"/>
            <p:cNvSpPr/>
            <p:nvPr/>
          </p:nvSpPr>
          <p:spPr>
            <a:xfrm>
              <a:off x="379620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226.6</a:t>
              </a:r>
            </a:p>
          </p:txBody>
        </p:sp>
        <p:sp>
          <p:nvSpPr>
            <p:cNvPr id="180" name="tx180"/>
            <p:cNvSpPr/>
            <p:nvPr/>
          </p:nvSpPr>
          <p:spPr>
            <a:xfrm>
              <a:off x="708021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81" name="tx181"/>
            <p:cNvSpPr/>
            <p:nvPr/>
          </p:nvSpPr>
          <p:spPr>
            <a:xfrm>
              <a:off x="382342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228.9</a:t>
              </a:r>
            </a:p>
          </p:txBody>
        </p:sp>
        <p:sp>
          <p:nvSpPr>
            <p:cNvPr id="182" name="tx182"/>
            <p:cNvSpPr/>
            <p:nvPr/>
          </p:nvSpPr>
          <p:spPr>
            <a:xfrm>
              <a:off x="714093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5063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58329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81595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(81%) was higher than in 2019 (78%).
The number of children vaccinated with MCV1 increased 10%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212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40277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1343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4086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3474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4745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5810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6875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79413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9006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69807" y="4917662"/>
              <a:ext cx="487582" cy="450302"/>
            </a:xfrm>
            <a:prstGeom prst="rect">
              <a:avLst/>
            </a:prstGeom>
            <a:solidFill>
              <a:srgbClr val="1CABE2">
                <a:alpha val="100000"/>
              </a:srgbClr>
            </a:solidFill>
          </p:spPr>
          <p:txBody>
            <a:bodyPr/>
            <a:lstStyle/>
            <a:p/>
          </p:txBody>
        </p:sp>
        <p:sp>
          <p:nvSpPr>
            <p:cNvPr id="29" name="rc29"/>
            <p:cNvSpPr/>
            <p:nvPr/>
          </p:nvSpPr>
          <p:spPr>
            <a:xfrm>
              <a:off x="1511566" y="4796152"/>
              <a:ext cx="487582" cy="571813"/>
            </a:xfrm>
            <a:prstGeom prst="rect">
              <a:avLst/>
            </a:prstGeom>
            <a:solidFill>
              <a:srgbClr val="1CABE2">
                <a:alpha val="100000"/>
              </a:srgbClr>
            </a:solidFill>
          </p:spPr>
          <p:txBody>
            <a:bodyPr/>
            <a:lstStyle/>
            <a:p/>
          </p:txBody>
        </p:sp>
        <p:sp>
          <p:nvSpPr>
            <p:cNvPr id="30" name="rc30"/>
            <p:cNvSpPr/>
            <p:nvPr/>
          </p:nvSpPr>
          <p:spPr>
            <a:xfrm>
              <a:off x="2053324" y="5064189"/>
              <a:ext cx="487582" cy="303775"/>
            </a:xfrm>
            <a:prstGeom prst="rect">
              <a:avLst/>
            </a:prstGeom>
            <a:solidFill>
              <a:srgbClr val="1CABE2">
                <a:alpha val="100000"/>
              </a:srgbClr>
            </a:solidFill>
          </p:spPr>
          <p:txBody>
            <a:bodyPr/>
            <a:lstStyle/>
            <a:p/>
          </p:txBody>
        </p:sp>
        <p:sp>
          <p:nvSpPr>
            <p:cNvPr id="31" name="rc31"/>
            <p:cNvSpPr/>
            <p:nvPr/>
          </p:nvSpPr>
          <p:spPr>
            <a:xfrm>
              <a:off x="2595083" y="5330440"/>
              <a:ext cx="487582" cy="37525"/>
            </a:xfrm>
            <a:prstGeom prst="rect">
              <a:avLst/>
            </a:prstGeom>
            <a:solidFill>
              <a:srgbClr val="1CABE2">
                <a:alpha val="100000"/>
              </a:srgbClr>
            </a:solidFill>
          </p:spPr>
          <p:txBody>
            <a:bodyPr/>
            <a:lstStyle/>
            <a:p/>
          </p:txBody>
        </p:sp>
        <p:sp>
          <p:nvSpPr>
            <p:cNvPr id="32" name="rc32"/>
            <p:cNvSpPr/>
            <p:nvPr/>
          </p:nvSpPr>
          <p:spPr>
            <a:xfrm>
              <a:off x="3136842" y="5094567"/>
              <a:ext cx="487582" cy="273398"/>
            </a:xfrm>
            <a:prstGeom prst="rect">
              <a:avLst/>
            </a:prstGeom>
            <a:solidFill>
              <a:srgbClr val="1CABE2">
                <a:alpha val="100000"/>
              </a:srgbClr>
            </a:solidFill>
          </p:spPr>
          <p:txBody>
            <a:bodyPr/>
            <a:lstStyle/>
            <a:p/>
          </p:txBody>
        </p:sp>
        <p:sp>
          <p:nvSpPr>
            <p:cNvPr id="33" name="rc33"/>
            <p:cNvSpPr/>
            <p:nvPr/>
          </p:nvSpPr>
          <p:spPr>
            <a:xfrm>
              <a:off x="3678600" y="5260750"/>
              <a:ext cx="487582" cy="107214"/>
            </a:xfrm>
            <a:prstGeom prst="rect">
              <a:avLst/>
            </a:prstGeom>
            <a:solidFill>
              <a:srgbClr val="1CABE2">
                <a:alpha val="100000"/>
              </a:srgbClr>
            </a:solidFill>
          </p:spPr>
          <p:txBody>
            <a:bodyPr/>
            <a:lstStyle/>
            <a:p/>
          </p:txBody>
        </p:sp>
        <p:sp>
          <p:nvSpPr>
            <p:cNvPr id="34" name="rc34"/>
            <p:cNvSpPr/>
            <p:nvPr/>
          </p:nvSpPr>
          <p:spPr>
            <a:xfrm>
              <a:off x="4220359" y="4926597"/>
              <a:ext cx="487582" cy="441368"/>
            </a:xfrm>
            <a:prstGeom prst="rect">
              <a:avLst/>
            </a:prstGeom>
            <a:solidFill>
              <a:srgbClr val="1CABE2">
                <a:alpha val="100000"/>
              </a:srgbClr>
            </a:solidFill>
          </p:spPr>
          <p:txBody>
            <a:bodyPr/>
            <a:lstStyle/>
            <a:p/>
          </p:txBody>
        </p:sp>
        <p:sp>
          <p:nvSpPr>
            <p:cNvPr id="35" name="rc35"/>
            <p:cNvSpPr/>
            <p:nvPr/>
          </p:nvSpPr>
          <p:spPr>
            <a:xfrm>
              <a:off x="4762118" y="5098141"/>
              <a:ext cx="487582" cy="269824"/>
            </a:xfrm>
            <a:prstGeom prst="rect">
              <a:avLst/>
            </a:prstGeom>
            <a:solidFill>
              <a:srgbClr val="1CABE2">
                <a:alpha val="100000"/>
              </a:srgbClr>
            </a:solidFill>
          </p:spPr>
          <p:txBody>
            <a:bodyPr/>
            <a:lstStyle/>
            <a:p/>
          </p:txBody>
        </p:sp>
        <p:sp>
          <p:nvSpPr>
            <p:cNvPr id="36" name="rc36"/>
            <p:cNvSpPr/>
            <p:nvPr/>
          </p:nvSpPr>
          <p:spPr>
            <a:xfrm>
              <a:off x="5303876" y="5196421"/>
              <a:ext cx="487582" cy="171543"/>
            </a:xfrm>
            <a:prstGeom prst="rect">
              <a:avLst/>
            </a:prstGeom>
            <a:solidFill>
              <a:srgbClr val="1CABE2">
                <a:alpha val="100000"/>
              </a:srgbClr>
            </a:solidFill>
          </p:spPr>
          <p:txBody>
            <a:bodyPr/>
            <a:lstStyle/>
            <a:p/>
          </p:txBody>
        </p:sp>
        <p:sp>
          <p:nvSpPr>
            <p:cNvPr id="37" name="rc37"/>
            <p:cNvSpPr/>
            <p:nvPr/>
          </p:nvSpPr>
          <p:spPr>
            <a:xfrm>
              <a:off x="5845635" y="5291128"/>
              <a:ext cx="487582" cy="76837"/>
            </a:xfrm>
            <a:prstGeom prst="rect">
              <a:avLst/>
            </a:prstGeom>
            <a:solidFill>
              <a:srgbClr val="1CABE2">
                <a:alpha val="100000"/>
              </a:srgbClr>
            </a:solidFill>
          </p:spPr>
          <p:txBody>
            <a:bodyPr/>
            <a:lstStyle/>
            <a:p/>
          </p:txBody>
        </p:sp>
        <p:sp>
          <p:nvSpPr>
            <p:cNvPr id="38" name="rc38"/>
            <p:cNvSpPr/>
            <p:nvPr/>
          </p:nvSpPr>
          <p:spPr>
            <a:xfrm>
              <a:off x="6387393" y="4058156"/>
              <a:ext cx="487582" cy="1309809"/>
            </a:xfrm>
            <a:prstGeom prst="rect">
              <a:avLst/>
            </a:prstGeom>
            <a:solidFill>
              <a:srgbClr val="1CABE2">
                <a:alpha val="100000"/>
              </a:srgbClr>
            </a:solidFill>
          </p:spPr>
          <p:txBody>
            <a:bodyPr/>
            <a:lstStyle/>
            <a:p/>
          </p:txBody>
        </p:sp>
        <p:sp>
          <p:nvSpPr>
            <p:cNvPr id="39" name="rc39"/>
            <p:cNvSpPr/>
            <p:nvPr/>
          </p:nvSpPr>
          <p:spPr>
            <a:xfrm>
              <a:off x="6929152" y="4299389"/>
              <a:ext cx="487582" cy="1068576"/>
            </a:xfrm>
            <a:prstGeom prst="rect">
              <a:avLst/>
            </a:prstGeom>
            <a:solidFill>
              <a:srgbClr val="1CABE2">
                <a:alpha val="100000"/>
              </a:srgbClr>
            </a:solidFill>
          </p:spPr>
          <p:txBody>
            <a:bodyPr/>
            <a:lstStyle/>
            <a:p/>
          </p:txBody>
        </p:sp>
        <p:sp>
          <p:nvSpPr>
            <p:cNvPr id="40" name="rc40"/>
            <p:cNvSpPr/>
            <p:nvPr/>
          </p:nvSpPr>
          <p:spPr>
            <a:xfrm>
              <a:off x="7470911" y="4667494"/>
              <a:ext cx="487582" cy="700471"/>
            </a:xfrm>
            <a:prstGeom prst="rect">
              <a:avLst/>
            </a:prstGeom>
            <a:solidFill>
              <a:srgbClr val="1CABE2">
                <a:alpha val="100000"/>
              </a:srgbClr>
            </a:solidFill>
          </p:spPr>
          <p:txBody>
            <a:bodyPr/>
            <a:lstStyle/>
            <a:p/>
          </p:txBody>
        </p:sp>
        <p:sp>
          <p:nvSpPr>
            <p:cNvPr id="41" name="pl41"/>
            <p:cNvSpPr/>
            <p:nvPr/>
          </p:nvSpPr>
          <p:spPr>
            <a:xfrm>
              <a:off x="1213598" y="1831479"/>
              <a:ext cx="6501103" cy="392942"/>
            </a:xfrm>
            <a:custGeom>
              <a:avLst/>
              <a:pathLst>
                <a:path w="6501103" h="392942">
                  <a:moveTo>
                    <a:pt x="0" y="392942"/>
                  </a:moveTo>
                  <a:lnTo>
                    <a:pt x="541758" y="392942"/>
                  </a:lnTo>
                  <a:lnTo>
                    <a:pt x="1083517" y="174641"/>
                  </a:lnTo>
                  <a:lnTo>
                    <a:pt x="1625275" y="261961"/>
                  </a:lnTo>
                  <a:lnTo>
                    <a:pt x="2167034" y="349282"/>
                  </a:lnTo>
                  <a:lnTo>
                    <a:pt x="2708793" y="130980"/>
                  </a:lnTo>
                  <a:lnTo>
                    <a:pt x="3250551" y="349282"/>
                  </a:lnTo>
                  <a:lnTo>
                    <a:pt x="3792310" y="130980"/>
                  </a:lnTo>
                  <a:lnTo>
                    <a:pt x="4334069" y="261961"/>
                  </a:lnTo>
                  <a:lnTo>
                    <a:pt x="4875827" y="174641"/>
                  </a:lnTo>
                  <a:lnTo>
                    <a:pt x="5417586" y="87320"/>
                  </a:lnTo>
                  <a:lnTo>
                    <a:pt x="5959345" y="0"/>
                  </a:lnTo>
                  <a:lnTo>
                    <a:pt x="6501103" y="0"/>
                  </a:lnTo>
                </a:path>
              </a:pathLst>
            </a:custGeom>
            <a:ln w="27101" cap="flat">
              <a:solidFill>
                <a:srgbClr val="00833D">
                  <a:alpha val="100000"/>
                </a:srgbClr>
              </a:solidFill>
              <a:prstDash val="solid"/>
              <a:round/>
            </a:ln>
          </p:spPr>
          <p:txBody>
            <a:bodyPr/>
            <a:lstStyle/>
            <a:p/>
          </p:txBody>
        </p:sp>
        <p:sp>
          <p:nvSpPr>
            <p:cNvPr id="42" name="pl42"/>
            <p:cNvSpPr/>
            <p:nvPr/>
          </p:nvSpPr>
          <p:spPr>
            <a:xfrm>
              <a:off x="5005909" y="2355403"/>
              <a:ext cx="2708793" cy="611244"/>
            </a:xfrm>
            <a:custGeom>
              <a:avLst/>
              <a:pathLst>
                <a:path w="2708793" h="611244">
                  <a:moveTo>
                    <a:pt x="0" y="436603"/>
                  </a:moveTo>
                  <a:lnTo>
                    <a:pt x="541758" y="611244"/>
                  </a:lnTo>
                  <a:lnTo>
                    <a:pt x="1083517" y="436603"/>
                  </a:lnTo>
                  <a:lnTo>
                    <a:pt x="1625275" y="130980"/>
                  </a:lnTo>
                  <a:lnTo>
                    <a:pt x="2167034" y="87320"/>
                  </a:lnTo>
                  <a:lnTo>
                    <a:pt x="2708793" y="0"/>
                  </a:lnTo>
                </a:path>
              </a:pathLst>
            </a:custGeom>
            <a:ln w="27101" cap="flat">
              <a:solidFill>
                <a:srgbClr val="002759">
                  <a:alpha val="100000"/>
                </a:srgbClr>
              </a:solidFill>
              <a:prstDash val="solid"/>
              <a:round/>
            </a:ln>
          </p:spPr>
          <p:txBody>
            <a:bodyPr/>
            <a:lstStyle/>
            <a:p/>
          </p:txBody>
        </p:sp>
        <p:sp>
          <p:nvSpPr>
            <p:cNvPr id="43" name="pt43"/>
            <p:cNvSpPr/>
            <p:nvPr/>
          </p:nvSpPr>
          <p:spPr>
            <a:xfrm>
              <a:off x="1181997"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23756"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65514"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07273"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49032"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90790"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32549"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74308"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516066"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057825"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41342"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83101"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74308"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6066" y="29350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57825"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99584"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41342"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83101"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14120" y="478782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3" name="tx63"/>
            <p:cNvSpPr/>
            <p:nvPr/>
          </p:nvSpPr>
          <p:spPr>
            <a:xfrm>
              <a:off x="1655879" y="466625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320</a:t>
              </a:r>
            </a:p>
          </p:txBody>
        </p:sp>
        <p:sp>
          <p:nvSpPr>
            <p:cNvPr id="64" name="tx64"/>
            <p:cNvSpPr/>
            <p:nvPr/>
          </p:nvSpPr>
          <p:spPr>
            <a:xfrm>
              <a:off x="2197638" y="49343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65" name="tx65"/>
            <p:cNvSpPr/>
            <p:nvPr/>
          </p:nvSpPr>
          <p:spPr>
            <a:xfrm>
              <a:off x="2772556" y="52020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6" name="tx66"/>
            <p:cNvSpPr/>
            <p:nvPr/>
          </p:nvSpPr>
          <p:spPr>
            <a:xfrm>
              <a:off x="3281155" y="496466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67" name="tx67"/>
            <p:cNvSpPr/>
            <p:nvPr/>
          </p:nvSpPr>
          <p:spPr>
            <a:xfrm>
              <a:off x="3856073" y="513090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8" name="tx68"/>
            <p:cNvSpPr/>
            <p:nvPr/>
          </p:nvSpPr>
          <p:spPr>
            <a:xfrm>
              <a:off x="4364672" y="479821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69" name="tx69"/>
            <p:cNvSpPr/>
            <p:nvPr/>
          </p:nvSpPr>
          <p:spPr>
            <a:xfrm>
              <a:off x="4906431" y="49682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0" name="tx70"/>
            <p:cNvSpPr/>
            <p:nvPr/>
          </p:nvSpPr>
          <p:spPr>
            <a:xfrm>
              <a:off x="5481349" y="50665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1" name="tx71"/>
            <p:cNvSpPr/>
            <p:nvPr/>
          </p:nvSpPr>
          <p:spPr>
            <a:xfrm>
              <a:off x="6023108" y="516122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a:t>
              </a:r>
            </a:p>
          </p:txBody>
        </p:sp>
        <p:sp>
          <p:nvSpPr>
            <p:cNvPr id="72" name="tx72"/>
            <p:cNvSpPr/>
            <p:nvPr/>
          </p:nvSpPr>
          <p:spPr>
            <a:xfrm>
              <a:off x="6531707" y="39282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733</a:t>
              </a:r>
            </a:p>
          </p:txBody>
        </p:sp>
        <p:sp>
          <p:nvSpPr>
            <p:cNvPr id="73" name="tx73"/>
            <p:cNvSpPr/>
            <p:nvPr/>
          </p:nvSpPr>
          <p:spPr>
            <a:xfrm>
              <a:off x="7073466" y="41695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598</a:t>
              </a:r>
            </a:p>
          </p:txBody>
        </p:sp>
        <p:sp>
          <p:nvSpPr>
            <p:cNvPr id="74" name="tx74"/>
            <p:cNvSpPr/>
            <p:nvPr/>
          </p:nvSpPr>
          <p:spPr>
            <a:xfrm>
              <a:off x="7615224" y="453759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5" name="pl75"/>
            <p:cNvSpPr/>
            <p:nvPr/>
          </p:nvSpPr>
          <p:spPr>
            <a:xfrm>
              <a:off x="7732736" y="1831916"/>
              <a:ext cx="129567" cy="3137"/>
            </a:xfrm>
            <a:custGeom>
              <a:avLst/>
              <a:pathLst>
                <a:path w="129567" h="3137">
                  <a:moveTo>
                    <a:pt x="129567" y="3137"/>
                  </a:moveTo>
                  <a:lnTo>
                    <a:pt x="0" y="0"/>
                  </a:lnTo>
                </a:path>
              </a:pathLst>
            </a:custGeom>
          </p:spPr>
          <p:txBody>
            <a:bodyPr/>
            <a:lstStyle/>
            <a:p/>
          </p:txBody>
        </p:sp>
        <p:sp>
          <p:nvSpPr>
            <p:cNvPr id="76" name="pl76"/>
            <p:cNvSpPr/>
            <p:nvPr/>
          </p:nvSpPr>
          <p:spPr>
            <a:xfrm>
              <a:off x="7732722" y="2356035"/>
              <a:ext cx="129581" cy="4542"/>
            </a:xfrm>
            <a:custGeom>
              <a:avLst/>
              <a:pathLst>
                <a:path w="129581" h="4542">
                  <a:moveTo>
                    <a:pt x="129581" y="4542"/>
                  </a:moveTo>
                  <a:lnTo>
                    <a:pt x="0" y="0"/>
                  </a:lnTo>
                </a:path>
              </a:pathLst>
            </a:custGeom>
          </p:spPr>
          <p:txBody>
            <a:bodyPr/>
            <a:lstStyle/>
            <a:p/>
          </p:txBody>
        </p:sp>
        <p:sp>
          <p:nvSpPr>
            <p:cNvPr id="77" name="pg77"/>
            <p:cNvSpPr/>
            <p:nvPr/>
          </p:nvSpPr>
          <p:spPr>
            <a:xfrm>
              <a:off x="7793724" y="17466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7877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79" name="pg79"/>
            <p:cNvSpPr/>
            <p:nvPr/>
          </p:nvSpPr>
          <p:spPr>
            <a:xfrm>
              <a:off x="7793724" y="22721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31330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81" name="rc81"/>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614019" y="442713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4" name="tx84"/>
            <p:cNvSpPr/>
            <p:nvPr/>
          </p:nvSpPr>
          <p:spPr>
            <a:xfrm>
              <a:off x="508103" y="35172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5" name="tx85"/>
            <p:cNvSpPr/>
            <p:nvPr/>
          </p:nvSpPr>
          <p:spPr>
            <a:xfrm>
              <a:off x="508103" y="26237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6" name="tx86"/>
            <p:cNvSpPr/>
            <p:nvPr/>
          </p:nvSpPr>
          <p:spPr>
            <a:xfrm>
              <a:off x="508103" y="173032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508103" y="83686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8" name="tx8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4607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129591"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2131766" y="401416"/>
              <a:ext cx="52607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Togo,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392 confirmed measles cases in Togo. In the same year, MCV1 coverage was 81% and MCV2 coverage was 69%.
The number of cases in 2024 was 34% lower than in 2023 (n=598).
The highest number of measles cases was reported in 2022 (n=733). In this year, MCV1 coverage was 79%.
Togo reported measles vaccine stockouts in 2004, 2005, 2006, 2007, 2008, 2009, 2012, and 2014.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27101" cap="flat">
              <a:solidFill>
                <a:srgbClr val="0058AB">
                  <a:alpha val="80000"/>
                </a:srgbClr>
              </a:solidFill>
              <a:prstDash val="solid"/>
              <a:round/>
            </a:ln>
          </p:spPr>
          <p:txBody>
            <a:bodyPr/>
            <a:lstStyle/>
            <a:p/>
          </p:txBody>
        </p:sp>
        <p:sp>
          <p:nvSpPr>
            <p:cNvPr id="21" name="pl21"/>
            <p:cNvSpPr/>
            <p:nvPr/>
          </p:nvSpPr>
          <p:spPr>
            <a:xfrm>
              <a:off x="943464" y="4084327"/>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2" name="pl22"/>
            <p:cNvSpPr/>
            <p:nvPr/>
          </p:nvSpPr>
          <p:spPr>
            <a:xfrm>
              <a:off x="943464" y="2459116"/>
              <a:ext cx="3520101" cy="2133089"/>
            </a:xfrm>
            <a:custGeom>
              <a:avLst/>
              <a:pathLst>
                <a:path w="3520101" h="2133089">
                  <a:moveTo>
                    <a:pt x="0" y="101575"/>
                  </a:moveTo>
                  <a:lnTo>
                    <a:pt x="146670" y="0"/>
                  </a:lnTo>
                  <a:lnTo>
                    <a:pt x="293341" y="304727"/>
                  </a:lnTo>
                  <a:lnTo>
                    <a:pt x="440012" y="609454"/>
                  </a:lnTo>
                  <a:lnTo>
                    <a:pt x="586683" y="914181"/>
                  </a:lnTo>
                  <a:lnTo>
                    <a:pt x="733354" y="1320484"/>
                  </a:lnTo>
                  <a:lnTo>
                    <a:pt x="880025" y="1422059"/>
                  </a:lnTo>
                  <a:lnTo>
                    <a:pt x="1026696" y="1523635"/>
                  </a:lnTo>
                  <a:lnTo>
                    <a:pt x="1173367" y="1625211"/>
                  </a:lnTo>
                  <a:lnTo>
                    <a:pt x="1320038" y="1726787"/>
                  </a:lnTo>
                  <a:lnTo>
                    <a:pt x="1466709" y="1929938"/>
                  </a:lnTo>
                  <a:lnTo>
                    <a:pt x="1613379" y="2133089"/>
                  </a:lnTo>
                  <a:lnTo>
                    <a:pt x="1760050" y="1929938"/>
                  </a:lnTo>
                  <a:lnTo>
                    <a:pt x="1906721" y="2031514"/>
                  </a:lnTo>
                  <a:lnTo>
                    <a:pt x="2053392" y="1929938"/>
                  </a:lnTo>
                  <a:lnTo>
                    <a:pt x="2200063" y="1625211"/>
                  </a:lnTo>
                  <a:lnTo>
                    <a:pt x="2346734" y="1726787"/>
                  </a:lnTo>
                  <a:lnTo>
                    <a:pt x="2493405" y="1726787"/>
                  </a:lnTo>
                  <a:lnTo>
                    <a:pt x="2640076" y="1828362"/>
                  </a:lnTo>
                  <a:lnTo>
                    <a:pt x="2786747" y="2031514"/>
                  </a:lnTo>
                  <a:lnTo>
                    <a:pt x="2933418" y="1828362"/>
                  </a:lnTo>
                  <a:lnTo>
                    <a:pt x="3080089" y="1828362"/>
                  </a:lnTo>
                  <a:lnTo>
                    <a:pt x="3226759" y="1929938"/>
                  </a:lnTo>
                  <a:lnTo>
                    <a:pt x="3373430" y="1828362"/>
                  </a:lnTo>
                  <a:lnTo>
                    <a:pt x="3520101" y="1929938"/>
                  </a:lnTo>
                </a:path>
              </a:pathLst>
            </a:custGeom>
            <a:ln w="27101" cap="flat">
              <a:solidFill>
                <a:srgbClr val="00833D">
                  <a:alpha val="80000"/>
                </a:srgbClr>
              </a:solidFill>
              <a:prstDash val="solid"/>
              <a:round/>
            </a:ln>
          </p:spPr>
          <p:txBody>
            <a:bodyPr/>
            <a:lstStyle/>
            <a:p/>
          </p:txBody>
        </p:sp>
        <p:sp>
          <p:nvSpPr>
            <p:cNvPr id="23" name="pl23"/>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43362" cap="flat">
              <a:solidFill>
                <a:srgbClr val="000000">
                  <a:alpha val="100000"/>
                </a:srgbClr>
              </a:solidFill>
              <a:prstDash val="solid"/>
              <a:round/>
            </a:ln>
          </p:spPr>
          <p:txBody>
            <a:bodyPr/>
            <a:lstStyle/>
            <a:p/>
          </p:txBody>
        </p:sp>
        <p:sp>
          <p:nvSpPr>
            <p:cNvPr id="24" name="pl24"/>
            <p:cNvSpPr/>
            <p:nvPr/>
          </p:nvSpPr>
          <p:spPr>
            <a:xfrm>
              <a:off x="943464" y="3271722"/>
              <a:ext cx="3520101" cy="1828362"/>
            </a:xfrm>
            <a:custGeom>
              <a:avLst/>
              <a:pathLst>
                <a:path w="3520101" h="1828362">
                  <a:moveTo>
                    <a:pt x="0" y="101575"/>
                  </a:moveTo>
                  <a:lnTo>
                    <a:pt x="146670" y="0"/>
                  </a:lnTo>
                  <a:lnTo>
                    <a:pt x="293341" y="0"/>
                  </a:lnTo>
                  <a:lnTo>
                    <a:pt x="440012" y="812605"/>
                  </a:lnTo>
                  <a:lnTo>
                    <a:pt x="586683" y="711029"/>
                  </a:lnTo>
                  <a:lnTo>
                    <a:pt x="733354" y="1117332"/>
                  </a:lnTo>
                  <a:lnTo>
                    <a:pt x="880025" y="1320484"/>
                  </a:lnTo>
                  <a:lnTo>
                    <a:pt x="1026696" y="812605"/>
                  </a:lnTo>
                  <a:lnTo>
                    <a:pt x="1173367" y="914181"/>
                  </a:lnTo>
                  <a:lnTo>
                    <a:pt x="1320038" y="507878"/>
                  </a:lnTo>
                  <a:lnTo>
                    <a:pt x="1466709" y="711029"/>
                  </a:lnTo>
                  <a:lnTo>
                    <a:pt x="1613379" y="1117332"/>
                  </a:lnTo>
                  <a:lnTo>
                    <a:pt x="1760050" y="1015757"/>
                  </a:lnTo>
                  <a:lnTo>
                    <a:pt x="1906721" y="1015757"/>
                  </a:lnTo>
                  <a:lnTo>
                    <a:pt x="2053392" y="1523635"/>
                  </a:lnTo>
                  <a:lnTo>
                    <a:pt x="2200063" y="1422059"/>
                  </a:lnTo>
                  <a:lnTo>
                    <a:pt x="2346734" y="1320484"/>
                  </a:lnTo>
                  <a:lnTo>
                    <a:pt x="2493405" y="1523635"/>
                  </a:lnTo>
                  <a:lnTo>
                    <a:pt x="2640076" y="1320484"/>
                  </a:lnTo>
                  <a:lnTo>
                    <a:pt x="2786747" y="1422059"/>
                  </a:lnTo>
                  <a:lnTo>
                    <a:pt x="2933418" y="1828362"/>
                  </a:lnTo>
                  <a:lnTo>
                    <a:pt x="3080089" y="1828362"/>
                  </a:lnTo>
                  <a:lnTo>
                    <a:pt x="3226759" y="1726787"/>
                  </a:lnTo>
                  <a:lnTo>
                    <a:pt x="3373430" y="1625211"/>
                  </a:lnTo>
                  <a:lnTo>
                    <a:pt x="3520101" y="1625211"/>
                  </a:lnTo>
                </a:path>
              </a:pathLst>
            </a:custGeom>
            <a:ln w="27101" cap="flat">
              <a:solidFill>
                <a:srgbClr val="0058AB">
                  <a:alpha val="100000"/>
                </a:srgbClr>
              </a:solidFill>
              <a:prstDash val="solid"/>
              <a:round/>
            </a:ln>
          </p:spPr>
          <p:txBody>
            <a:bodyPr/>
            <a:lstStyle/>
            <a:p/>
          </p:txBody>
        </p:sp>
        <p:sp>
          <p:nvSpPr>
            <p:cNvPr id="25" name="pl25"/>
            <p:cNvSpPr/>
            <p:nvPr/>
          </p:nvSpPr>
          <p:spPr>
            <a:xfrm>
              <a:off x="943464"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08432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59220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0020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3082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4" name="pg34"/>
            <p:cNvSpPr/>
            <p:nvPr/>
          </p:nvSpPr>
          <p:spPr>
            <a:xfrm>
              <a:off x="1590194" y="40177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40465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323549" y="36114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364151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3085039"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35378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35378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58406"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405077" y="452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5574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tx46"/>
            <p:cNvSpPr/>
            <p:nvPr/>
          </p:nvSpPr>
          <p:spPr>
            <a:xfrm>
              <a:off x="4523855" y="485786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84145" y="4348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8" name="tx48"/>
            <p:cNvSpPr/>
            <p:nvPr/>
          </p:nvSpPr>
          <p:spPr>
            <a:xfrm>
              <a:off x="577692"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4778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4778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248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872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14880" y="607485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65" name="tx65"/>
            <p:cNvSpPr/>
            <p:nvPr/>
          </p:nvSpPr>
          <p:spPr>
            <a:xfrm>
              <a:off x="25919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5438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8969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881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865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8496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890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3732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357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3417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27101" cap="flat">
              <a:solidFill>
                <a:srgbClr val="0058AB">
                  <a:alpha val="80000"/>
                </a:srgbClr>
              </a:solidFill>
              <a:prstDash val="solid"/>
              <a:round/>
            </a:ln>
          </p:spPr>
          <p:txBody>
            <a:bodyPr/>
            <a:lstStyle/>
            <a:p/>
          </p:txBody>
        </p:sp>
        <p:sp>
          <p:nvSpPr>
            <p:cNvPr id="84" name="pl84"/>
            <p:cNvSpPr/>
            <p:nvPr/>
          </p:nvSpPr>
          <p:spPr>
            <a:xfrm>
              <a:off x="5308715" y="3982752"/>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5" name="pl85"/>
            <p:cNvSpPr/>
            <p:nvPr/>
          </p:nvSpPr>
          <p:spPr>
            <a:xfrm>
              <a:off x="5308715" y="2662267"/>
              <a:ext cx="3520101" cy="1929938"/>
            </a:xfrm>
            <a:custGeom>
              <a:avLst/>
              <a:pathLst>
                <a:path w="3520101" h="1929938">
                  <a:moveTo>
                    <a:pt x="0" y="0"/>
                  </a:moveTo>
                  <a:lnTo>
                    <a:pt x="146670" y="203151"/>
                  </a:lnTo>
                  <a:lnTo>
                    <a:pt x="293341" y="304727"/>
                  </a:lnTo>
                  <a:lnTo>
                    <a:pt x="440012" y="711029"/>
                  </a:lnTo>
                  <a:lnTo>
                    <a:pt x="586683" y="914181"/>
                  </a:lnTo>
                  <a:lnTo>
                    <a:pt x="733354" y="1218908"/>
                  </a:lnTo>
                  <a:lnTo>
                    <a:pt x="880025" y="1320484"/>
                  </a:lnTo>
                  <a:lnTo>
                    <a:pt x="1026696" y="914181"/>
                  </a:lnTo>
                  <a:lnTo>
                    <a:pt x="1173367" y="1015757"/>
                  </a:lnTo>
                  <a:lnTo>
                    <a:pt x="1320038" y="1218908"/>
                  </a:lnTo>
                  <a:lnTo>
                    <a:pt x="1466709" y="1625211"/>
                  </a:lnTo>
                  <a:lnTo>
                    <a:pt x="1613379" y="1726787"/>
                  </a:lnTo>
                  <a:lnTo>
                    <a:pt x="1760050" y="1929938"/>
                  </a:lnTo>
                  <a:lnTo>
                    <a:pt x="1906721" y="1828362"/>
                  </a:lnTo>
                  <a:lnTo>
                    <a:pt x="2053392" y="1218908"/>
                  </a:lnTo>
                  <a:lnTo>
                    <a:pt x="2200063" y="1117332"/>
                  </a:lnTo>
                  <a:lnTo>
                    <a:pt x="2346734" y="812605"/>
                  </a:lnTo>
                  <a:lnTo>
                    <a:pt x="2493405" y="1015757"/>
                  </a:lnTo>
                  <a:lnTo>
                    <a:pt x="2640076" y="914181"/>
                  </a:lnTo>
                  <a:lnTo>
                    <a:pt x="2786747" y="914181"/>
                  </a:lnTo>
                  <a:lnTo>
                    <a:pt x="2933418" y="914181"/>
                  </a:lnTo>
                  <a:lnTo>
                    <a:pt x="3080089" y="812605"/>
                  </a:lnTo>
                  <a:lnTo>
                    <a:pt x="3226759" y="609454"/>
                  </a:lnTo>
                  <a:lnTo>
                    <a:pt x="3373430" y="507878"/>
                  </a:lnTo>
                  <a:lnTo>
                    <a:pt x="3520101" y="711029"/>
                  </a:lnTo>
                </a:path>
              </a:pathLst>
            </a:custGeom>
            <a:ln w="27101" cap="flat">
              <a:solidFill>
                <a:srgbClr val="00833D">
                  <a:alpha val="80000"/>
                </a:srgbClr>
              </a:solidFill>
              <a:prstDash val="solid"/>
              <a:round/>
            </a:ln>
          </p:spPr>
          <p:txBody>
            <a:bodyPr/>
            <a:lstStyle/>
            <a:p/>
          </p:txBody>
        </p:sp>
        <p:sp>
          <p:nvSpPr>
            <p:cNvPr id="86" name="pl86"/>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43362" cap="flat">
              <a:solidFill>
                <a:srgbClr val="000000">
                  <a:alpha val="100000"/>
                </a:srgbClr>
              </a:solidFill>
              <a:prstDash val="solid"/>
              <a:round/>
            </a:ln>
          </p:spPr>
          <p:txBody>
            <a:bodyPr/>
            <a:lstStyle/>
            <a:p/>
          </p:txBody>
        </p:sp>
        <p:sp>
          <p:nvSpPr>
            <p:cNvPr id="87" name="pl87"/>
            <p:cNvSpPr/>
            <p:nvPr/>
          </p:nvSpPr>
          <p:spPr>
            <a:xfrm>
              <a:off x="5308715" y="1646510"/>
              <a:ext cx="3520101" cy="2539392"/>
            </a:xfrm>
            <a:custGeom>
              <a:avLst/>
              <a:pathLst>
                <a:path w="3520101" h="2539392">
                  <a:moveTo>
                    <a:pt x="0" y="914181"/>
                  </a:moveTo>
                  <a:lnTo>
                    <a:pt x="146670" y="0"/>
                  </a:lnTo>
                  <a:lnTo>
                    <a:pt x="293341" y="101575"/>
                  </a:lnTo>
                  <a:lnTo>
                    <a:pt x="440012" y="1929938"/>
                  </a:lnTo>
                  <a:lnTo>
                    <a:pt x="586683" y="2133089"/>
                  </a:lnTo>
                  <a:lnTo>
                    <a:pt x="733354" y="1422059"/>
                  </a:lnTo>
                  <a:lnTo>
                    <a:pt x="880025" y="2336241"/>
                  </a:lnTo>
                  <a:lnTo>
                    <a:pt x="1026696" y="1320484"/>
                  </a:lnTo>
                  <a:lnTo>
                    <a:pt x="1173367" y="507878"/>
                  </a:lnTo>
                  <a:lnTo>
                    <a:pt x="1320038" y="812605"/>
                  </a:lnTo>
                  <a:lnTo>
                    <a:pt x="1466709" y="711029"/>
                  </a:lnTo>
                  <a:lnTo>
                    <a:pt x="1613379" y="1422059"/>
                  </a:lnTo>
                  <a:lnTo>
                    <a:pt x="1760050" y="1422059"/>
                  </a:lnTo>
                  <a:lnTo>
                    <a:pt x="1906721" y="1422059"/>
                  </a:lnTo>
                  <a:lnTo>
                    <a:pt x="2053392" y="2437817"/>
                  </a:lnTo>
                  <a:lnTo>
                    <a:pt x="2200063" y="2234665"/>
                  </a:lnTo>
                  <a:lnTo>
                    <a:pt x="2346734" y="1929938"/>
                  </a:lnTo>
                  <a:lnTo>
                    <a:pt x="2493405" y="2539392"/>
                  </a:lnTo>
                  <a:lnTo>
                    <a:pt x="2640076" y="1929938"/>
                  </a:lnTo>
                  <a:lnTo>
                    <a:pt x="2786747" y="2234665"/>
                  </a:lnTo>
                  <a:lnTo>
                    <a:pt x="2933418" y="2234665"/>
                  </a:lnTo>
                  <a:lnTo>
                    <a:pt x="3080089" y="2336241"/>
                  </a:lnTo>
                  <a:lnTo>
                    <a:pt x="3226759" y="2539392"/>
                  </a:lnTo>
                  <a:lnTo>
                    <a:pt x="3373430" y="2234665"/>
                  </a:lnTo>
                  <a:lnTo>
                    <a:pt x="3520101" y="2234665"/>
                  </a:lnTo>
                </a:path>
              </a:pathLst>
            </a:custGeom>
            <a:ln w="27101" cap="flat">
              <a:solidFill>
                <a:srgbClr val="0058AB">
                  <a:alpha val="100000"/>
                </a:srgbClr>
              </a:solidFill>
              <a:prstDash val="solid"/>
              <a:round/>
            </a:ln>
          </p:spPr>
          <p:txBody>
            <a:bodyPr/>
            <a:lstStyle/>
            <a:p/>
          </p:txBody>
        </p:sp>
        <p:sp>
          <p:nvSpPr>
            <p:cNvPr id="88" name="pl88"/>
            <p:cNvSpPr/>
            <p:nvPr/>
          </p:nvSpPr>
          <p:spPr>
            <a:xfrm>
              <a:off x="5308715"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76384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205281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7644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2182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7" name="pg97"/>
            <p:cNvSpPr/>
            <p:nvPr/>
          </p:nvSpPr>
          <p:spPr>
            <a:xfrm>
              <a:off x="5955445" y="26972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72604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9" name="pg99"/>
            <p:cNvSpPr/>
            <p:nvPr/>
          </p:nvSpPr>
          <p:spPr>
            <a:xfrm>
              <a:off x="6688800" y="19862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20150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01" name="pg101"/>
            <p:cNvSpPr/>
            <p:nvPr/>
          </p:nvSpPr>
          <p:spPr>
            <a:xfrm>
              <a:off x="7422154"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8008838"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5" name="pg105"/>
            <p:cNvSpPr/>
            <p:nvPr/>
          </p:nvSpPr>
          <p:spPr>
            <a:xfrm>
              <a:off x="8595522"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742193" y="3509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538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9" name="tx109"/>
            <p:cNvSpPr/>
            <p:nvPr/>
          </p:nvSpPr>
          <p:spPr>
            <a:xfrm>
              <a:off x="8889106" y="47549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3328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1" name="tx111"/>
            <p:cNvSpPr/>
            <p:nvPr/>
          </p:nvSpPr>
          <p:spPr>
            <a:xfrm>
              <a:off x="4942943" y="43464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3306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31484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2991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1303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1303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008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525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80131" y="6074855"/>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Togo</a:t>
              </a:r>
            </a:p>
          </p:txBody>
        </p:sp>
        <p:sp>
          <p:nvSpPr>
            <p:cNvPr id="128" name="tx128"/>
            <p:cNvSpPr/>
            <p:nvPr/>
          </p:nvSpPr>
          <p:spPr>
            <a:xfrm>
              <a:off x="69571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1963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15%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Togo DTP drop-out was the same as and DTP-MCV drop-out was the same as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47504"/>
            </a:xfrm>
            <a:custGeom>
              <a:avLst/>
              <a:pathLst>
                <a:path w="1578741" h="247504">
                  <a:moveTo>
                    <a:pt x="0" y="185628"/>
                  </a:moveTo>
                  <a:lnTo>
                    <a:pt x="65780" y="198003"/>
                  </a:lnTo>
                  <a:lnTo>
                    <a:pt x="131561" y="222754"/>
                  </a:lnTo>
                  <a:lnTo>
                    <a:pt x="197342" y="247504"/>
                  </a:lnTo>
                  <a:lnTo>
                    <a:pt x="263123" y="99001"/>
                  </a:lnTo>
                  <a:lnTo>
                    <a:pt x="328904" y="37125"/>
                  </a:lnTo>
                  <a:lnTo>
                    <a:pt x="394685" y="37125"/>
                  </a:lnTo>
                  <a:lnTo>
                    <a:pt x="460466" y="99001"/>
                  </a:lnTo>
                  <a:lnTo>
                    <a:pt x="526247" y="86626"/>
                  </a:lnTo>
                  <a:lnTo>
                    <a:pt x="592028" y="99001"/>
                  </a:lnTo>
                  <a:lnTo>
                    <a:pt x="657808" y="24750"/>
                  </a:lnTo>
                  <a:lnTo>
                    <a:pt x="723589" y="24750"/>
                  </a:lnTo>
                  <a:lnTo>
                    <a:pt x="789370" y="24750"/>
                  </a:lnTo>
                  <a:lnTo>
                    <a:pt x="855151" y="24750"/>
                  </a:lnTo>
                  <a:lnTo>
                    <a:pt x="920932" y="210378"/>
                  </a:lnTo>
                  <a:lnTo>
                    <a:pt x="986713" y="74251"/>
                  </a:lnTo>
                  <a:lnTo>
                    <a:pt x="1052494" y="74251"/>
                  </a:lnTo>
                  <a:lnTo>
                    <a:pt x="1118275" y="123752"/>
                  </a:lnTo>
                  <a:lnTo>
                    <a:pt x="1184056" y="0"/>
                  </a:lnTo>
                  <a:lnTo>
                    <a:pt x="1249836" y="0"/>
                  </a:lnTo>
                  <a:lnTo>
                    <a:pt x="1315617" y="0"/>
                  </a:lnTo>
                  <a:lnTo>
                    <a:pt x="1381398" y="0"/>
                  </a:lnTo>
                  <a:lnTo>
                    <a:pt x="1447179" y="37125"/>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4" name="tx24"/>
            <p:cNvSpPr/>
            <p:nvPr/>
          </p:nvSpPr>
          <p:spPr>
            <a:xfrm>
              <a:off x="833163"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2596391"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18066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2443792"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83879"/>
              <a:ext cx="1578741" cy="507384"/>
            </a:xfrm>
            <a:custGeom>
              <a:avLst/>
              <a:pathLst>
                <a:path w="1578741" h="507384">
                  <a:moveTo>
                    <a:pt x="0" y="284630"/>
                  </a:moveTo>
                  <a:lnTo>
                    <a:pt x="65780" y="507384"/>
                  </a:lnTo>
                  <a:lnTo>
                    <a:pt x="131561" y="408382"/>
                  </a:lnTo>
                  <a:lnTo>
                    <a:pt x="197342" y="160877"/>
                  </a:lnTo>
                  <a:lnTo>
                    <a:pt x="263123" y="136127"/>
                  </a:lnTo>
                  <a:lnTo>
                    <a:pt x="328904" y="136127"/>
                  </a:lnTo>
                  <a:lnTo>
                    <a:pt x="394685" y="37125"/>
                  </a:lnTo>
                  <a:lnTo>
                    <a:pt x="460466" y="123752"/>
                  </a:lnTo>
                  <a:lnTo>
                    <a:pt x="526247" y="222754"/>
                  </a:lnTo>
                  <a:lnTo>
                    <a:pt x="592028" y="185628"/>
                  </a:lnTo>
                  <a:lnTo>
                    <a:pt x="657808" y="160877"/>
                  </a:lnTo>
                  <a:lnTo>
                    <a:pt x="723589" y="111377"/>
                  </a:lnTo>
                  <a:lnTo>
                    <a:pt x="789370" y="111377"/>
                  </a:lnTo>
                  <a:lnTo>
                    <a:pt x="855151" y="111377"/>
                  </a:lnTo>
                  <a:lnTo>
                    <a:pt x="920932" y="49500"/>
                  </a:lnTo>
                  <a:lnTo>
                    <a:pt x="986713" y="74251"/>
                  </a:lnTo>
                  <a:lnTo>
                    <a:pt x="1052494" y="99001"/>
                  </a:lnTo>
                  <a:lnTo>
                    <a:pt x="1118275" y="37125"/>
                  </a:lnTo>
                  <a:lnTo>
                    <a:pt x="1184056" y="99001"/>
                  </a:lnTo>
                  <a:lnTo>
                    <a:pt x="1249836" y="37125"/>
                  </a:lnTo>
                  <a:lnTo>
                    <a:pt x="1315617" y="74251"/>
                  </a:lnTo>
                  <a:lnTo>
                    <a:pt x="1381398" y="49500"/>
                  </a:lnTo>
                  <a:lnTo>
                    <a:pt x="1447179" y="24750"/>
                  </a:lnTo>
                  <a:lnTo>
                    <a:pt x="1512960" y="0"/>
                  </a:lnTo>
                  <a:lnTo>
                    <a:pt x="1578741" y="0"/>
                  </a:lnTo>
                </a:path>
              </a:pathLst>
            </a:custGeom>
            <a:ln w="27101" cap="flat">
              <a:solidFill>
                <a:srgbClr val="1CABE2">
                  <a:alpha val="100000"/>
                </a:srgbClr>
              </a:solidFill>
              <a:prstDash val="solid"/>
              <a:round/>
            </a:ln>
          </p:spPr>
          <p:txBody>
            <a:bodyPr/>
            <a:lstStyle/>
            <a:p/>
          </p:txBody>
        </p:sp>
        <p:sp>
          <p:nvSpPr>
            <p:cNvPr id="48" name="tx48"/>
            <p:cNvSpPr/>
            <p:nvPr/>
          </p:nvSpPr>
          <p:spPr>
            <a:xfrm>
              <a:off x="833163" y="32762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49" name="tx49"/>
            <p:cNvSpPr/>
            <p:nvPr/>
          </p:nvSpPr>
          <p:spPr>
            <a:xfrm>
              <a:off x="2596391"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180669"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2443792"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741980"/>
              <a:ext cx="657808" cy="779639"/>
            </a:xfrm>
            <a:custGeom>
              <a:avLst/>
              <a:pathLst>
                <a:path w="657808" h="779639">
                  <a:moveTo>
                    <a:pt x="0" y="779639"/>
                  </a:moveTo>
                  <a:lnTo>
                    <a:pt x="65780" y="160877"/>
                  </a:lnTo>
                  <a:lnTo>
                    <a:pt x="131561" y="136127"/>
                  </a:lnTo>
                  <a:lnTo>
                    <a:pt x="197342" y="111377"/>
                  </a:lnTo>
                  <a:lnTo>
                    <a:pt x="263123" y="123752"/>
                  </a:lnTo>
                  <a:lnTo>
                    <a:pt x="328904" y="86626"/>
                  </a:lnTo>
                  <a:lnTo>
                    <a:pt x="394685" y="111377"/>
                  </a:lnTo>
                  <a:lnTo>
                    <a:pt x="460466" y="61876"/>
                  </a:lnTo>
                  <a:lnTo>
                    <a:pt x="526247" y="74251"/>
                  </a:lnTo>
                  <a:lnTo>
                    <a:pt x="592028" y="0"/>
                  </a:lnTo>
                  <a:lnTo>
                    <a:pt x="657808" y="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429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73" name="tx73"/>
            <p:cNvSpPr/>
            <p:nvPr/>
          </p:nvSpPr>
          <p:spPr>
            <a:xfrm>
              <a:off x="2596391"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180669"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5" name="tx75"/>
            <p:cNvSpPr/>
            <p:nvPr/>
          </p:nvSpPr>
          <p:spPr>
            <a:xfrm>
              <a:off x="2443792"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04021"/>
              <a:ext cx="1578741" cy="420757"/>
            </a:xfrm>
            <a:custGeom>
              <a:avLst/>
              <a:pathLst>
                <a:path w="1578741" h="420757">
                  <a:moveTo>
                    <a:pt x="0" y="210378"/>
                  </a:moveTo>
                  <a:lnTo>
                    <a:pt x="65780" y="420757"/>
                  </a:lnTo>
                  <a:lnTo>
                    <a:pt x="131561" y="272254"/>
                  </a:lnTo>
                  <a:lnTo>
                    <a:pt x="197342" y="173253"/>
                  </a:lnTo>
                  <a:lnTo>
                    <a:pt x="263123" y="173253"/>
                  </a:lnTo>
                  <a:lnTo>
                    <a:pt x="328904" y="74251"/>
                  </a:lnTo>
                  <a:lnTo>
                    <a:pt x="394685" y="74251"/>
                  </a:lnTo>
                  <a:lnTo>
                    <a:pt x="460466" y="37125"/>
                  </a:lnTo>
                  <a:lnTo>
                    <a:pt x="526247" y="61876"/>
                  </a:lnTo>
                  <a:lnTo>
                    <a:pt x="592028" y="49500"/>
                  </a:lnTo>
                  <a:lnTo>
                    <a:pt x="657808" y="0"/>
                  </a:lnTo>
                  <a:lnTo>
                    <a:pt x="723589" y="37125"/>
                  </a:lnTo>
                  <a:lnTo>
                    <a:pt x="789370" y="37125"/>
                  </a:lnTo>
                  <a:lnTo>
                    <a:pt x="855151" y="37125"/>
                  </a:lnTo>
                  <a:lnTo>
                    <a:pt x="920932" y="99001"/>
                  </a:lnTo>
                  <a:lnTo>
                    <a:pt x="986713" y="111377"/>
                  </a:lnTo>
                  <a:lnTo>
                    <a:pt x="1052494" y="99001"/>
                  </a:lnTo>
                  <a:lnTo>
                    <a:pt x="1118275" y="99001"/>
                  </a:lnTo>
                  <a:lnTo>
                    <a:pt x="1184056" y="99001"/>
                  </a:lnTo>
                  <a:lnTo>
                    <a:pt x="1249836" y="61876"/>
                  </a:lnTo>
                  <a:lnTo>
                    <a:pt x="1315617" y="111377"/>
                  </a:lnTo>
                  <a:lnTo>
                    <a:pt x="1381398" y="86626"/>
                  </a:lnTo>
                  <a:lnTo>
                    <a:pt x="1447179" y="86626"/>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453943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30570" y="3232382"/>
              <a:ext cx="328904" cy="173253"/>
            </a:xfrm>
            <a:custGeom>
              <a:avLst/>
              <a:pathLst>
                <a:path w="328904" h="173253">
                  <a:moveTo>
                    <a:pt x="0" y="123752"/>
                  </a:moveTo>
                  <a:lnTo>
                    <a:pt x="65780" y="173253"/>
                  </a:lnTo>
                  <a:lnTo>
                    <a:pt x="131561" y="123752"/>
                  </a:lnTo>
                  <a:lnTo>
                    <a:pt x="197342" y="37125"/>
                  </a:lnTo>
                  <a:lnTo>
                    <a:pt x="263123" y="24750"/>
                  </a:lnTo>
                  <a:lnTo>
                    <a:pt x="328904" y="0"/>
                  </a:lnTo>
                </a:path>
              </a:pathLst>
            </a:custGeom>
            <a:ln w="27101" cap="flat">
              <a:solidFill>
                <a:srgbClr val="1CABE2">
                  <a:alpha val="100000"/>
                </a:srgbClr>
              </a:solidFill>
              <a:prstDash val="solid"/>
              <a:round/>
            </a:ln>
          </p:spPr>
          <p:txBody>
            <a:bodyPr/>
            <a:lstStyle/>
            <a:p/>
          </p:txBody>
        </p:sp>
        <p:sp>
          <p:nvSpPr>
            <p:cNvPr id="120" name="tx120"/>
            <p:cNvSpPr/>
            <p:nvPr/>
          </p:nvSpPr>
          <p:spPr>
            <a:xfrm>
              <a:off x="417864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1" name="tx121"/>
            <p:cNvSpPr/>
            <p:nvPr/>
          </p:nvSpPr>
          <p:spPr>
            <a:xfrm>
              <a:off x="4692031"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4276309"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3" name="tx123"/>
            <p:cNvSpPr/>
            <p:nvPr/>
          </p:nvSpPr>
          <p:spPr>
            <a:xfrm>
              <a:off x="4539433"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43857" y="4878108"/>
              <a:ext cx="1315617" cy="977642"/>
            </a:xfrm>
            <a:custGeom>
              <a:avLst/>
              <a:pathLst>
                <a:path w="1315617" h="977642">
                  <a:moveTo>
                    <a:pt x="0" y="977642"/>
                  </a:moveTo>
                  <a:lnTo>
                    <a:pt x="65780" y="297005"/>
                  </a:lnTo>
                  <a:lnTo>
                    <a:pt x="131561" y="49500"/>
                  </a:lnTo>
                  <a:lnTo>
                    <a:pt x="197342" y="160877"/>
                  </a:lnTo>
                  <a:lnTo>
                    <a:pt x="263123" y="210378"/>
                  </a:lnTo>
                  <a:lnTo>
                    <a:pt x="328904" y="198003"/>
                  </a:lnTo>
                  <a:lnTo>
                    <a:pt x="394685" y="160877"/>
                  </a:lnTo>
                  <a:lnTo>
                    <a:pt x="460466" y="99001"/>
                  </a:lnTo>
                  <a:lnTo>
                    <a:pt x="526247" y="99001"/>
                  </a:lnTo>
                  <a:lnTo>
                    <a:pt x="592028" y="99001"/>
                  </a:lnTo>
                  <a:lnTo>
                    <a:pt x="657808" y="61876"/>
                  </a:lnTo>
                  <a:lnTo>
                    <a:pt x="723589" y="111377"/>
                  </a:lnTo>
                  <a:lnTo>
                    <a:pt x="789370" y="136127"/>
                  </a:lnTo>
                  <a:lnTo>
                    <a:pt x="855151" y="49500"/>
                  </a:lnTo>
                  <a:lnTo>
                    <a:pt x="920932" y="99001"/>
                  </a:lnTo>
                  <a:lnTo>
                    <a:pt x="986713" y="37125"/>
                  </a:lnTo>
                  <a:lnTo>
                    <a:pt x="1052494" y="99001"/>
                  </a:lnTo>
                  <a:lnTo>
                    <a:pt x="1118275" y="74251"/>
                  </a:lnTo>
                  <a:lnTo>
                    <a:pt x="1184056" y="49500"/>
                  </a:lnTo>
                  <a:lnTo>
                    <a:pt x="1249836" y="0"/>
                  </a:lnTo>
                  <a:lnTo>
                    <a:pt x="1315617" y="0"/>
                  </a:lnTo>
                </a:path>
              </a:pathLst>
            </a:custGeom>
            <a:ln w="27101" cap="flat">
              <a:solidFill>
                <a:srgbClr val="1CABE2">
                  <a:alpha val="100000"/>
                </a:srgbClr>
              </a:solidFill>
              <a:prstDash val="solid"/>
              <a:round/>
            </a:ln>
          </p:spPr>
          <p:txBody>
            <a:bodyPr/>
            <a:lstStyle/>
            <a:p/>
          </p:txBody>
        </p:sp>
        <p:sp>
          <p:nvSpPr>
            <p:cNvPr id="144" name="tx144"/>
            <p:cNvSpPr/>
            <p:nvPr/>
          </p:nvSpPr>
          <p:spPr>
            <a:xfrm>
              <a:off x="3267892"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45" name="tx145"/>
            <p:cNvSpPr/>
            <p:nvPr/>
          </p:nvSpPr>
          <p:spPr>
            <a:xfrm>
              <a:off x="4692031"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6" name="tx146"/>
            <p:cNvSpPr/>
            <p:nvPr/>
          </p:nvSpPr>
          <p:spPr>
            <a:xfrm>
              <a:off x="427630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7" name="tx147"/>
            <p:cNvSpPr/>
            <p:nvPr/>
          </p:nvSpPr>
          <p:spPr>
            <a:xfrm>
              <a:off x="453943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90648"/>
              <a:ext cx="1578741" cy="495009"/>
            </a:xfrm>
            <a:custGeom>
              <a:avLst/>
              <a:pathLst>
                <a:path w="1578741" h="495009">
                  <a:moveTo>
                    <a:pt x="0" y="321755"/>
                  </a:moveTo>
                  <a:lnTo>
                    <a:pt x="65780" y="495009"/>
                  </a:lnTo>
                  <a:lnTo>
                    <a:pt x="131561" y="383632"/>
                  </a:lnTo>
                  <a:lnTo>
                    <a:pt x="197342" y="222754"/>
                  </a:lnTo>
                  <a:lnTo>
                    <a:pt x="263123" y="235129"/>
                  </a:lnTo>
                  <a:lnTo>
                    <a:pt x="328904" y="99001"/>
                  </a:lnTo>
                  <a:lnTo>
                    <a:pt x="394685" y="74251"/>
                  </a:lnTo>
                  <a:lnTo>
                    <a:pt x="460466" y="99001"/>
                  </a:lnTo>
                  <a:lnTo>
                    <a:pt x="526247" y="111377"/>
                  </a:lnTo>
                  <a:lnTo>
                    <a:pt x="592028" y="148502"/>
                  </a:lnTo>
                  <a:lnTo>
                    <a:pt x="657808" y="86626"/>
                  </a:lnTo>
                  <a:lnTo>
                    <a:pt x="723589" y="61876"/>
                  </a:lnTo>
                  <a:lnTo>
                    <a:pt x="789370" y="74251"/>
                  </a:lnTo>
                  <a:lnTo>
                    <a:pt x="855151" y="74251"/>
                  </a:lnTo>
                  <a:lnTo>
                    <a:pt x="920932" y="74251"/>
                  </a:lnTo>
                  <a:lnTo>
                    <a:pt x="986713" y="99001"/>
                  </a:lnTo>
                  <a:lnTo>
                    <a:pt x="1052494" y="99001"/>
                  </a:lnTo>
                  <a:lnTo>
                    <a:pt x="1118275" y="74251"/>
                  </a:lnTo>
                  <a:lnTo>
                    <a:pt x="1184056" y="99001"/>
                  </a:lnTo>
                  <a:lnTo>
                    <a:pt x="1249836" y="49500"/>
                  </a:lnTo>
                  <a:lnTo>
                    <a:pt x="1315617" y="61876"/>
                  </a:lnTo>
                  <a:lnTo>
                    <a:pt x="1381398" y="37125"/>
                  </a:lnTo>
                  <a:lnTo>
                    <a:pt x="1447179" y="49500"/>
                  </a:lnTo>
                  <a:lnTo>
                    <a:pt x="1512960" y="0"/>
                  </a:lnTo>
                  <a:lnTo>
                    <a:pt x="1578741" y="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9" name="tx169"/>
            <p:cNvSpPr/>
            <p:nvPr/>
          </p:nvSpPr>
          <p:spPr>
            <a:xfrm>
              <a:off x="6787671"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637195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663507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84877"/>
              <a:ext cx="657808" cy="792014"/>
            </a:xfrm>
            <a:custGeom>
              <a:avLst/>
              <a:pathLst>
                <a:path w="657808" h="792014">
                  <a:moveTo>
                    <a:pt x="0" y="792014"/>
                  </a:moveTo>
                  <a:lnTo>
                    <a:pt x="65780" y="148502"/>
                  </a:lnTo>
                  <a:lnTo>
                    <a:pt x="131561" y="86626"/>
                  </a:lnTo>
                  <a:lnTo>
                    <a:pt x="197342" y="61876"/>
                  </a:lnTo>
                  <a:lnTo>
                    <a:pt x="263123" y="86626"/>
                  </a:lnTo>
                  <a:lnTo>
                    <a:pt x="328904" y="49500"/>
                  </a:lnTo>
                  <a:lnTo>
                    <a:pt x="394685" y="61876"/>
                  </a:lnTo>
                  <a:lnTo>
                    <a:pt x="460466" y="37125"/>
                  </a:lnTo>
                  <a:lnTo>
                    <a:pt x="526247" y="49500"/>
                  </a:lnTo>
                  <a:lnTo>
                    <a:pt x="592028" y="0"/>
                  </a:lnTo>
                  <a:lnTo>
                    <a:pt x="657808" y="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36846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93" name="tx193"/>
            <p:cNvSpPr/>
            <p:nvPr/>
          </p:nvSpPr>
          <p:spPr>
            <a:xfrm>
              <a:off x="6787671"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4" name="tx194"/>
            <p:cNvSpPr/>
            <p:nvPr/>
          </p:nvSpPr>
          <p:spPr>
            <a:xfrm>
              <a:off x="637195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5" name="tx195"/>
            <p:cNvSpPr/>
            <p:nvPr/>
          </p:nvSpPr>
          <p:spPr>
            <a:xfrm>
              <a:off x="6635073"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56070" y="1190648"/>
              <a:ext cx="394685" cy="866265"/>
            </a:xfrm>
            <a:custGeom>
              <a:avLst/>
              <a:pathLst>
                <a:path w="394685" h="866265">
                  <a:moveTo>
                    <a:pt x="0" y="866265"/>
                  </a:moveTo>
                  <a:lnTo>
                    <a:pt x="65780" y="37125"/>
                  </a:lnTo>
                  <a:lnTo>
                    <a:pt x="131561" y="49500"/>
                  </a:lnTo>
                  <a:lnTo>
                    <a:pt x="197342" y="37125"/>
                  </a:lnTo>
                  <a:lnTo>
                    <a:pt x="263123" y="24750"/>
                  </a:lnTo>
                  <a:lnTo>
                    <a:pt x="328904" y="0"/>
                  </a:lnTo>
                  <a:lnTo>
                    <a:pt x="394685" y="0"/>
                  </a:lnTo>
                </a:path>
              </a:pathLst>
            </a:custGeom>
            <a:ln w="27101" cap="flat">
              <a:solidFill>
                <a:srgbClr val="1CABE2">
                  <a:alpha val="100000"/>
                </a:srgbClr>
              </a:solidFill>
              <a:prstDash val="solid"/>
              <a:round/>
            </a:ln>
          </p:spPr>
          <p:txBody>
            <a:bodyPr/>
            <a:lstStyle/>
            <a:p/>
          </p:txBody>
        </p:sp>
        <p:sp>
          <p:nvSpPr>
            <p:cNvPr id="216" name="tx216"/>
            <p:cNvSpPr/>
            <p:nvPr/>
          </p:nvSpPr>
          <p:spPr>
            <a:xfrm>
              <a:off x="8304140" y="1964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17" name="tx217"/>
            <p:cNvSpPr/>
            <p:nvPr/>
          </p:nvSpPr>
          <p:spPr>
            <a:xfrm>
              <a:off x="88833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8" name="tx218"/>
            <p:cNvSpPr/>
            <p:nvPr/>
          </p:nvSpPr>
          <p:spPr>
            <a:xfrm>
              <a:off x="8467590"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9" name="tx219"/>
            <p:cNvSpPr/>
            <p:nvPr/>
          </p:nvSpPr>
          <p:spPr>
            <a:xfrm>
              <a:off x="873071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84877"/>
              <a:ext cx="1578741" cy="470258"/>
            </a:xfrm>
            <a:custGeom>
              <a:avLst/>
              <a:pathLst>
                <a:path w="1578741" h="470258">
                  <a:moveTo>
                    <a:pt x="0" y="321755"/>
                  </a:moveTo>
                  <a:lnTo>
                    <a:pt x="65780" y="470258"/>
                  </a:lnTo>
                  <a:lnTo>
                    <a:pt x="131561" y="383632"/>
                  </a:lnTo>
                  <a:lnTo>
                    <a:pt x="197342" y="210378"/>
                  </a:lnTo>
                  <a:lnTo>
                    <a:pt x="263123" y="222754"/>
                  </a:lnTo>
                  <a:lnTo>
                    <a:pt x="328904" y="111377"/>
                  </a:lnTo>
                  <a:lnTo>
                    <a:pt x="394685" y="49500"/>
                  </a:lnTo>
                  <a:lnTo>
                    <a:pt x="460466" y="210378"/>
                  </a:lnTo>
                  <a:lnTo>
                    <a:pt x="526247" y="111377"/>
                  </a:lnTo>
                  <a:lnTo>
                    <a:pt x="592028" y="136127"/>
                  </a:lnTo>
                  <a:lnTo>
                    <a:pt x="657808" y="74251"/>
                  </a:lnTo>
                  <a:lnTo>
                    <a:pt x="723589" y="49500"/>
                  </a:lnTo>
                  <a:lnTo>
                    <a:pt x="789370" y="61876"/>
                  </a:lnTo>
                  <a:lnTo>
                    <a:pt x="855151" y="61876"/>
                  </a:lnTo>
                  <a:lnTo>
                    <a:pt x="920932" y="86626"/>
                  </a:lnTo>
                  <a:lnTo>
                    <a:pt x="986713" y="86626"/>
                  </a:lnTo>
                  <a:lnTo>
                    <a:pt x="1052494" y="99001"/>
                  </a:lnTo>
                  <a:lnTo>
                    <a:pt x="1118275" y="148502"/>
                  </a:lnTo>
                  <a:lnTo>
                    <a:pt x="1184056" y="358881"/>
                  </a:lnTo>
                  <a:lnTo>
                    <a:pt x="1249836" y="99001"/>
                  </a:lnTo>
                  <a:lnTo>
                    <a:pt x="1315617" y="49500"/>
                  </a:lnTo>
                  <a:lnTo>
                    <a:pt x="1381398" y="24750"/>
                  </a:lnTo>
                  <a:lnTo>
                    <a:pt x="1447179" y="86626"/>
                  </a:lnTo>
                  <a:lnTo>
                    <a:pt x="1512960" y="0"/>
                  </a:lnTo>
                  <a:lnTo>
                    <a:pt x="1578741" y="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41" name="tx241"/>
            <p:cNvSpPr/>
            <p:nvPr/>
          </p:nvSpPr>
          <p:spPr>
            <a:xfrm>
              <a:off x="88833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2" name="tx242"/>
            <p:cNvSpPr/>
            <p:nvPr/>
          </p:nvSpPr>
          <p:spPr>
            <a:xfrm>
              <a:off x="84675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43" name="tx243"/>
            <p:cNvSpPr/>
            <p:nvPr/>
          </p:nvSpPr>
          <p:spPr>
            <a:xfrm>
              <a:off x="873071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85630" y="398022"/>
              <a:ext cx="4864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Togo,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(69%), followed by YFV (80%).
Compared to 2019, coverage of one vaccine decreased (BCG) and 9 vaccines increased (DTP1, DTP3, IPV1, MCV1, MCV2, PCV3, POL3, ROTAC and YFV).
Compared to 2023, coverage of 9 vaccines remained constant (BCG, DTP1, DTP3, IPV1, MCV1, PCV3, POL3, ROTAC and YFV)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1897984"/>
            </a:xfrm>
            <a:custGeom>
              <a:avLst/>
              <a:pathLst>
                <a:path w="6480943" h="1897984">
                  <a:moveTo>
                    <a:pt x="0" y="1233689"/>
                  </a:moveTo>
                  <a:lnTo>
                    <a:pt x="270039" y="1897984"/>
                  </a:lnTo>
                  <a:lnTo>
                    <a:pt x="540078" y="1470937"/>
                  </a:lnTo>
                  <a:lnTo>
                    <a:pt x="810117" y="854093"/>
                  </a:lnTo>
                  <a:lnTo>
                    <a:pt x="1080157" y="901542"/>
                  </a:lnTo>
                  <a:lnTo>
                    <a:pt x="1350196" y="379596"/>
                  </a:lnTo>
                  <a:lnTo>
                    <a:pt x="1620235" y="284697"/>
                  </a:lnTo>
                  <a:lnTo>
                    <a:pt x="1890275" y="379596"/>
                  </a:lnTo>
                  <a:lnTo>
                    <a:pt x="2160314" y="427046"/>
                  </a:lnTo>
                  <a:lnTo>
                    <a:pt x="2430353" y="569395"/>
                  </a:lnTo>
                  <a:lnTo>
                    <a:pt x="2700393" y="332147"/>
                  </a:lnTo>
                  <a:lnTo>
                    <a:pt x="2970432" y="237248"/>
                  </a:lnTo>
                  <a:lnTo>
                    <a:pt x="3240471" y="284697"/>
                  </a:lnTo>
                  <a:lnTo>
                    <a:pt x="3510510" y="284697"/>
                  </a:lnTo>
                  <a:lnTo>
                    <a:pt x="3780550" y="284697"/>
                  </a:lnTo>
                  <a:lnTo>
                    <a:pt x="4050589" y="379596"/>
                  </a:lnTo>
                  <a:lnTo>
                    <a:pt x="4320628" y="379596"/>
                  </a:lnTo>
                  <a:lnTo>
                    <a:pt x="4590668" y="284697"/>
                  </a:lnTo>
                  <a:lnTo>
                    <a:pt x="4860707" y="379596"/>
                  </a:lnTo>
                  <a:lnTo>
                    <a:pt x="5130746" y="189798"/>
                  </a:lnTo>
                  <a:lnTo>
                    <a:pt x="5400786" y="237248"/>
                  </a:lnTo>
                  <a:lnTo>
                    <a:pt x="5670825" y="142348"/>
                  </a:lnTo>
                  <a:lnTo>
                    <a:pt x="5940864" y="18979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3295569" y="1357845"/>
              <a:ext cx="4320628" cy="3131674"/>
            </a:xfrm>
            <a:custGeom>
              <a:avLst/>
              <a:pathLst>
                <a:path w="4320628" h="3131674">
                  <a:moveTo>
                    <a:pt x="0" y="3131674"/>
                  </a:moveTo>
                  <a:lnTo>
                    <a:pt x="270039" y="569395"/>
                  </a:lnTo>
                  <a:lnTo>
                    <a:pt x="540078" y="332147"/>
                  </a:lnTo>
                  <a:lnTo>
                    <a:pt x="810117" y="237248"/>
                  </a:lnTo>
                  <a:lnTo>
                    <a:pt x="1080157" y="284697"/>
                  </a:lnTo>
                  <a:lnTo>
                    <a:pt x="1350196" y="284697"/>
                  </a:lnTo>
                  <a:lnTo>
                    <a:pt x="1620235" y="284697"/>
                  </a:lnTo>
                  <a:lnTo>
                    <a:pt x="1890275" y="379596"/>
                  </a:lnTo>
                  <a:lnTo>
                    <a:pt x="2160314" y="379596"/>
                  </a:lnTo>
                  <a:lnTo>
                    <a:pt x="2430353" y="284697"/>
                  </a:lnTo>
                  <a:lnTo>
                    <a:pt x="2700393" y="379596"/>
                  </a:lnTo>
                  <a:lnTo>
                    <a:pt x="2970432" y="189798"/>
                  </a:lnTo>
                  <a:lnTo>
                    <a:pt x="3240471" y="237248"/>
                  </a:lnTo>
                  <a:lnTo>
                    <a:pt x="3510510" y="142348"/>
                  </a:lnTo>
                  <a:lnTo>
                    <a:pt x="3780550" y="189798"/>
                  </a:lnTo>
                  <a:lnTo>
                    <a:pt x="4050589" y="0"/>
                  </a:lnTo>
                  <a:lnTo>
                    <a:pt x="4320628" y="0"/>
                  </a:lnTo>
                </a:path>
              </a:pathLst>
            </a:custGeom>
            <a:ln w="27101" cap="flat">
              <a:solidFill>
                <a:srgbClr val="80BD41">
                  <a:alpha val="100000"/>
                </a:srgbClr>
              </a:solidFill>
              <a:prstDash val="solid"/>
              <a:round/>
            </a:ln>
          </p:spPr>
          <p:txBody>
            <a:bodyPr/>
            <a:lstStyle/>
            <a:p/>
          </p:txBody>
        </p:sp>
        <p:sp>
          <p:nvSpPr>
            <p:cNvPr id="39" name="pl39"/>
            <p:cNvSpPr/>
            <p:nvPr/>
          </p:nvSpPr>
          <p:spPr>
            <a:xfrm>
              <a:off x="3295569" y="1357845"/>
              <a:ext cx="4320628" cy="3131674"/>
            </a:xfrm>
            <a:custGeom>
              <a:avLst/>
              <a:pathLst>
                <a:path w="4320628" h="3131674">
                  <a:moveTo>
                    <a:pt x="0" y="3131674"/>
                  </a:moveTo>
                  <a:lnTo>
                    <a:pt x="270039" y="569395"/>
                  </a:lnTo>
                  <a:lnTo>
                    <a:pt x="540078" y="332147"/>
                  </a:lnTo>
                  <a:lnTo>
                    <a:pt x="810117" y="237248"/>
                  </a:lnTo>
                  <a:lnTo>
                    <a:pt x="1080157" y="284697"/>
                  </a:lnTo>
                  <a:lnTo>
                    <a:pt x="1350196" y="284697"/>
                  </a:lnTo>
                  <a:lnTo>
                    <a:pt x="1620235" y="284697"/>
                  </a:lnTo>
                  <a:lnTo>
                    <a:pt x="1890275" y="379596"/>
                  </a:lnTo>
                  <a:lnTo>
                    <a:pt x="2160314" y="379596"/>
                  </a:lnTo>
                  <a:lnTo>
                    <a:pt x="2430353" y="284697"/>
                  </a:lnTo>
                  <a:lnTo>
                    <a:pt x="2700393" y="379596"/>
                  </a:lnTo>
                  <a:lnTo>
                    <a:pt x="2970432" y="189798"/>
                  </a:lnTo>
                  <a:lnTo>
                    <a:pt x="3240471" y="237248"/>
                  </a:lnTo>
                  <a:lnTo>
                    <a:pt x="3510510" y="142348"/>
                  </a:lnTo>
                  <a:lnTo>
                    <a:pt x="3780550" y="189798"/>
                  </a:lnTo>
                  <a:lnTo>
                    <a:pt x="4050589" y="0"/>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7346159" y="3493078"/>
              <a:ext cx="270039" cy="427046"/>
            </a:xfrm>
            <a:custGeom>
              <a:avLst/>
              <a:pathLst>
                <a:path w="270039" h="427046">
                  <a:moveTo>
                    <a:pt x="0" y="0"/>
                  </a:moveTo>
                  <a:lnTo>
                    <a:pt x="270039" y="427046"/>
                  </a:lnTo>
                </a:path>
              </a:pathLst>
            </a:custGeom>
            <a:ln w="27101" cap="flat">
              <a:solidFill>
                <a:srgbClr val="6A3D9A">
                  <a:alpha val="100000"/>
                </a:srgbClr>
              </a:solidFill>
              <a:prstDash val="solid"/>
              <a:round/>
            </a:ln>
          </p:spPr>
          <p:txBody>
            <a:bodyPr/>
            <a:lstStyle/>
            <a:p/>
          </p:txBody>
        </p:sp>
        <p:sp>
          <p:nvSpPr>
            <p:cNvPr id="41" name="pl41"/>
            <p:cNvSpPr/>
            <p:nvPr/>
          </p:nvSpPr>
          <p:spPr>
            <a:xfrm>
              <a:off x="5995962" y="1357845"/>
              <a:ext cx="1620235" cy="3321472"/>
            </a:xfrm>
            <a:custGeom>
              <a:avLst/>
              <a:pathLst>
                <a:path w="1620235" h="3321472">
                  <a:moveTo>
                    <a:pt x="0" y="3321472"/>
                  </a:moveTo>
                  <a:lnTo>
                    <a:pt x="270039" y="142348"/>
                  </a:lnTo>
                  <a:lnTo>
                    <a:pt x="540078" y="189798"/>
                  </a:lnTo>
                  <a:lnTo>
                    <a:pt x="810117" y="142348"/>
                  </a:lnTo>
                  <a:lnTo>
                    <a:pt x="1080157" y="94899"/>
                  </a:lnTo>
                  <a:lnTo>
                    <a:pt x="1350196" y="0"/>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784892"/>
              <a:ext cx="6480943" cy="1945434"/>
            </a:xfrm>
            <a:custGeom>
              <a:avLst/>
              <a:pathLst>
                <a:path w="6480943" h="1945434">
                  <a:moveTo>
                    <a:pt x="0" y="1091341"/>
                  </a:moveTo>
                  <a:lnTo>
                    <a:pt x="270039" y="1945434"/>
                  </a:lnTo>
                  <a:lnTo>
                    <a:pt x="540078" y="1565837"/>
                  </a:lnTo>
                  <a:lnTo>
                    <a:pt x="810117" y="616844"/>
                  </a:lnTo>
                  <a:lnTo>
                    <a:pt x="1080157" y="521945"/>
                  </a:lnTo>
                  <a:lnTo>
                    <a:pt x="1350196" y="521945"/>
                  </a:lnTo>
                  <a:lnTo>
                    <a:pt x="1620235" y="142348"/>
                  </a:lnTo>
                  <a:lnTo>
                    <a:pt x="1890275" y="474496"/>
                  </a:lnTo>
                  <a:lnTo>
                    <a:pt x="2160314" y="854093"/>
                  </a:lnTo>
                  <a:lnTo>
                    <a:pt x="2430353" y="711744"/>
                  </a:lnTo>
                  <a:lnTo>
                    <a:pt x="2700393" y="616844"/>
                  </a:lnTo>
                  <a:lnTo>
                    <a:pt x="2970432" y="427046"/>
                  </a:lnTo>
                  <a:lnTo>
                    <a:pt x="3240471" y="427046"/>
                  </a:lnTo>
                  <a:lnTo>
                    <a:pt x="3510510" y="427046"/>
                  </a:lnTo>
                  <a:lnTo>
                    <a:pt x="3780550" y="189798"/>
                  </a:lnTo>
                  <a:lnTo>
                    <a:pt x="4050589" y="284697"/>
                  </a:lnTo>
                  <a:lnTo>
                    <a:pt x="4320628" y="379596"/>
                  </a:lnTo>
                  <a:lnTo>
                    <a:pt x="4590668" y="142348"/>
                  </a:lnTo>
                  <a:lnTo>
                    <a:pt x="4860707" y="379596"/>
                  </a:lnTo>
                  <a:lnTo>
                    <a:pt x="5130746" y="142348"/>
                  </a:lnTo>
                  <a:lnTo>
                    <a:pt x="5400786" y="284697"/>
                  </a:lnTo>
                  <a:lnTo>
                    <a:pt x="5670825" y="189798"/>
                  </a:lnTo>
                  <a:lnTo>
                    <a:pt x="5940864" y="9489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6266002" y="2354287"/>
              <a:ext cx="1350196" cy="664294"/>
            </a:xfrm>
            <a:custGeom>
              <a:avLst/>
              <a:pathLst>
                <a:path w="1350196" h="664294">
                  <a:moveTo>
                    <a:pt x="0" y="474496"/>
                  </a:moveTo>
                  <a:lnTo>
                    <a:pt x="270039" y="664294"/>
                  </a:lnTo>
                  <a:lnTo>
                    <a:pt x="540078" y="474496"/>
                  </a:lnTo>
                  <a:lnTo>
                    <a:pt x="810117" y="142348"/>
                  </a:lnTo>
                  <a:lnTo>
                    <a:pt x="1080157" y="94899"/>
                  </a:lnTo>
                  <a:lnTo>
                    <a:pt x="1350196"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405295"/>
              <a:ext cx="2700393" cy="3036775"/>
            </a:xfrm>
            <a:custGeom>
              <a:avLst/>
              <a:pathLst>
                <a:path w="2700393" h="3036775">
                  <a:moveTo>
                    <a:pt x="0" y="3036775"/>
                  </a:moveTo>
                  <a:lnTo>
                    <a:pt x="270039" y="569395"/>
                  </a:lnTo>
                  <a:lnTo>
                    <a:pt x="540078" y="332147"/>
                  </a:lnTo>
                  <a:lnTo>
                    <a:pt x="810117" y="237248"/>
                  </a:lnTo>
                  <a:lnTo>
                    <a:pt x="1080157" y="332147"/>
                  </a:lnTo>
                  <a:lnTo>
                    <a:pt x="1350196" y="189798"/>
                  </a:lnTo>
                  <a:lnTo>
                    <a:pt x="1620235" y="237248"/>
                  </a:lnTo>
                  <a:lnTo>
                    <a:pt x="1890275" y="142348"/>
                  </a:lnTo>
                  <a:lnTo>
                    <a:pt x="2160314" y="189798"/>
                  </a:lnTo>
                  <a:lnTo>
                    <a:pt x="2430353" y="0"/>
                  </a:lnTo>
                  <a:lnTo>
                    <a:pt x="270039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405295"/>
              <a:ext cx="6480943" cy="1803085"/>
            </a:xfrm>
            <a:custGeom>
              <a:avLst/>
              <a:pathLst>
                <a:path w="6480943" h="1803085">
                  <a:moveTo>
                    <a:pt x="0" y="1233689"/>
                  </a:moveTo>
                  <a:lnTo>
                    <a:pt x="270039" y="1803085"/>
                  </a:lnTo>
                  <a:lnTo>
                    <a:pt x="540078" y="1470937"/>
                  </a:lnTo>
                  <a:lnTo>
                    <a:pt x="810117" y="806643"/>
                  </a:lnTo>
                  <a:lnTo>
                    <a:pt x="1080157" y="854093"/>
                  </a:lnTo>
                  <a:lnTo>
                    <a:pt x="1350196" y="427046"/>
                  </a:lnTo>
                  <a:lnTo>
                    <a:pt x="1620235" y="189798"/>
                  </a:lnTo>
                  <a:lnTo>
                    <a:pt x="1890275" y="806643"/>
                  </a:lnTo>
                  <a:lnTo>
                    <a:pt x="2160314" y="427046"/>
                  </a:lnTo>
                  <a:lnTo>
                    <a:pt x="2430353" y="521945"/>
                  </a:lnTo>
                  <a:lnTo>
                    <a:pt x="2700393" y="284697"/>
                  </a:lnTo>
                  <a:lnTo>
                    <a:pt x="2970432" y="189798"/>
                  </a:lnTo>
                  <a:lnTo>
                    <a:pt x="3240471" y="237248"/>
                  </a:lnTo>
                  <a:lnTo>
                    <a:pt x="3510510" y="237248"/>
                  </a:lnTo>
                  <a:lnTo>
                    <a:pt x="3780550" y="332147"/>
                  </a:lnTo>
                  <a:lnTo>
                    <a:pt x="4050589" y="332147"/>
                  </a:lnTo>
                  <a:lnTo>
                    <a:pt x="4320628" y="379596"/>
                  </a:lnTo>
                  <a:lnTo>
                    <a:pt x="4590668" y="569395"/>
                  </a:lnTo>
                  <a:lnTo>
                    <a:pt x="4860707" y="1376038"/>
                  </a:lnTo>
                  <a:lnTo>
                    <a:pt x="5130746" y="379596"/>
                  </a:lnTo>
                  <a:lnTo>
                    <a:pt x="5400786" y="189798"/>
                  </a:lnTo>
                  <a:lnTo>
                    <a:pt x="5670825" y="94899"/>
                  </a:lnTo>
                  <a:lnTo>
                    <a:pt x="5940864" y="332147"/>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4915805" y="1310396"/>
              <a:ext cx="2700393" cy="2989325"/>
            </a:xfrm>
            <a:custGeom>
              <a:avLst/>
              <a:pathLst>
                <a:path w="2700393" h="2989325">
                  <a:moveTo>
                    <a:pt x="0" y="2989325"/>
                  </a:moveTo>
                  <a:lnTo>
                    <a:pt x="270039" y="616844"/>
                  </a:lnTo>
                  <a:lnTo>
                    <a:pt x="540078" y="521945"/>
                  </a:lnTo>
                  <a:lnTo>
                    <a:pt x="810117" y="427046"/>
                  </a:lnTo>
                  <a:lnTo>
                    <a:pt x="1080157" y="474496"/>
                  </a:lnTo>
                  <a:lnTo>
                    <a:pt x="1350196" y="332147"/>
                  </a:lnTo>
                  <a:lnTo>
                    <a:pt x="1620235" y="427046"/>
                  </a:lnTo>
                  <a:lnTo>
                    <a:pt x="1890275" y="237248"/>
                  </a:lnTo>
                  <a:lnTo>
                    <a:pt x="2160314" y="284697"/>
                  </a:lnTo>
                  <a:lnTo>
                    <a:pt x="2430353" y="0"/>
                  </a:lnTo>
                  <a:lnTo>
                    <a:pt x="2700393" y="0"/>
                  </a:lnTo>
                </a:path>
              </a:pathLst>
            </a:custGeom>
            <a:ln w="27101" cap="flat">
              <a:solidFill>
                <a:srgbClr val="836FFF">
                  <a:alpha val="100000"/>
                </a:srgbClr>
              </a:solidFill>
              <a:prstDash val="solid"/>
              <a:round/>
            </a:ln>
          </p:spPr>
          <p:txBody>
            <a:bodyPr/>
            <a:lstStyle/>
            <a:p/>
          </p:txBody>
        </p:sp>
        <p:sp>
          <p:nvSpPr>
            <p:cNvPr id="47" name="pl47"/>
            <p:cNvSpPr/>
            <p:nvPr/>
          </p:nvSpPr>
          <p:spPr>
            <a:xfrm>
              <a:off x="5995962" y="1784892"/>
              <a:ext cx="1620235" cy="474496"/>
            </a:xfrm>
            <a:custGeom>
              <a:avLst/>
              <a:pathLst>
                <a:path w="1620235" h="474496">
                  <a:moveTo>
                    <a:pt x="0" y="474496"/>
                  </a:moveTo>
                  <a:lnTo>
                    <a:pt x="270039" y="142348"/>
                  </a:lnTo>
                  <a:lnTo>
                    <a:pt x="540078" y="284697"/>
                  </a:lnTo>
                  <a:lnTo>
                    <a:pt x="810117" y="189798"/>
                  </a:lnTo>
                  <a:lnTo>
                    <a:pt x="1080157" y="94899"/>
                  </a:lnTo>
                  <a:lnTo>
                    <a:pt x="1350196" y="0"/>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28164" y="783703"/>
              <a:ext cx="724609" cy="518136"/>
            </a:xfrm>
            <a:custGeom>
              <a:avLst/>
              <a:pathLst>
                <a:path w="724609" h="518136">
                  <a:moveTo>
                    <a:pt x="724609" y="0"/>
                  </a:moveTo>
                  <a:lnTo>
                    <a:pt x="0" y="518136"/>
                  </a:lnTo>
                </a:path>
              </a:pathLst>
            </a:custGeom>
          </p:spPr>
          <p:txBody>
            <a:bodyPr/>
            <a:lstStyle/>
            <a:p/>
          </p:txBody>
        </p:sp>
        <p:sp>
          <p:nvSpPr>
            <p:cNvPr id="49" name="pl49"/>
            <p:cNvSpPr/>
            <p:nvPr/>
          </p:nvSpPr>
          <p:spPr>
            <a:xfrm>
              <a:off x="7629420" y="1365639"/>
              <a:ext cx="753524" cy="444170"/>
            </a:xfrm>
            <a:custGeom>
              <a:avLst/>
              <a:pathLst>
                <a:path w="753524" h="444170">
                  <a:moveTo>
                    <a:pt x="753524" y="444170"/>
                  </a:moveTo>
                  <a:lnTo>
                    <a:pt x="0" y="0"/>
                  </a:lnTo>
                </a:path>
              </a:pathLst>
            </a:custGeom>
          </p:spPr>
          <p:txBody>
            <a:bodyPr/>
            <a:lstStyle/>
            <a:p/>
          </p:txBody>
        </p:sp>
        <p:sp>
          <p:nvSpPr>
            <p:cNvPr id="50" name="pl50"/>
            <p:cNvSpPr/>
            <p:nvPr/>
          </p:nvSpPr>
          <p:spPr>
            <a:xfrm>
              <a:off x="7631057" y="1044774"/>
              <a:ext cx="697526" cy="306541"/>
            </a:xfrm>
            <a:custGeom>
              <a:avLst/>
              <a:pathLst>
                <a:path w="697526" h="306541">
                  <a:moveTo>
                    <a:pt x="697526" y="0"/>
                  </a:moveTo>
                  <a:lnTo>
                    <a:pt x="0" y="306541"/>
                  </a:lnTo>
                </a:path>
              </a:pathLst>
            </a:custGeom>
          </p:spPr>
          <p:txBody>
            <a:bodyPr/>
            <a:lstStyle/>
            <a:p/>
          </p:txBody>
        </p:sp>
        <p:sp>
          <p:nvSpPr>
            <p:cNvPr id="51" name="pl51"/>
            <p:cNvSpPr/>
            <p:nvPr/>
          </p:nvSpPr>
          <p:spPr>
            <a:xfrm>
              <a:off x="7633136" y="1361921"/>
              <a:ext cx="803958" cy="193466"/>
            </a:xfrm>
            <a:custGeom>
              <a:avLst/>
              <a:pathLst>
                <a:path w="803958" h="193466">
                  <a:moveTo>
                    <a:pt x="803958" y="193466"/>
                  </a:moveTo>
                  <a:lnTo>
                    <a:pt x="0" y="0"/>
                  </a:lnTo>
                </a:path>
              </a:pathLst>
            </a:custGeom>
          </p:spPr>
          <p:txBody>
            <a:bodyPr/>
            <a:lstStyle/>
            <a:p/>
          </p:txBody>
        </p:sp>
        <p:sp>
          <p:nvSpPr>
            <p:cNvPr id="52" name="pl52"/>
            <p:cNvSpPr/>
            <p:nvPr/>
          </p:nvSpPr>
          <p:spPr>
            <a:xfrm>
              <a:off x="7634223" y="1300258"/>
              <a:ext cx="790803" cy="56304"/>
            </a:xfrm>
            <a:custGeom>
              <a:avLst/>
              <a:pathLst>
                <a:path w="790803" h="56304">
                  <a:moveTo>
                    <a:pt x="790803" y="0"/>
                  </a:moveTo>
                  <a:lnTo>
                    <a:pt x="0" y="56304"/>
                  </a:lnTo>
                </a:path>
              </a:pathLst>
            </a:custGeom>
          </p:spPr>
          <p:txBody>
            <a:bodyPr/>
            <a:lstStyle/>
            <a:p/>
          </p:txBody>
        </p:sp>
        <p:sp>
          <p:nvSpPr>
            <p:cNvPr id="53" name="pl53"/>
            <p:cNvSpPr/>
            <p:nvPr/>
          </p:nvSpPr>
          <p:spPr>
            <a:xfrm>
              <a:off x="7624743" y="1415337"/>
              <a:ext cx="776199" cy="912266"/>
            </a:xfrm>
            <a:custGeom>
              <a:avLst/>
              <a:pathLst>
                <a:path w="776199" h="912266">
                  <a:moveTo>
                    <a:pt x="776199" y="912266"/>
                  </a:moveTo>
                  <a:lnTo>
                    <a:pt x="0" y="0"/>
                  </a:lnTo>
                </a:path>
              </a:pathLst>
            </a:custGeom>
          </p:spPr>
          <p:txBody>
            <a:bodyPr/>
            <a:lstStyle/>
            <a:p/>
          </p:txBody>
        </p:sp>
        <p:sp>
          <p:nvSpPr>
            <p:cNvPr id="54" name="pl54"/>
            <p:cNvSpPr/>
            <p:nvPr/>
          </p:nvSpPr>
          <p:spPr>
            <a:xfrm>
              <a:off x="7626638" y="1414605"/>
              <a:ext cx="732064" cy="652859"/>
            </a:xfrm>
            <a:custGeom>
              <a:avLst/>
              <a:pathLst>
                <a:path w="732064" h="652859">
                  <a:moveTo>
                    <a:pt x="732064" y="652859"/>
                  </a:moveTo>
                  <a:lnTo>
                    <a:pt x="0" y="0"/>
                  </a:lnTo>
                </a:path>
              </a:pathLst>
            </a:custGeom>
          </p:spPr>
          <p:txBody>
            <a:bodyPr/>
            <a:lstStyle/>
            <a:p/>
          </p:txBody>
        </p:sp>
        <p:sp>
          <p:nvSpPr>
            <p:cNvPr id="55" name="pl55"/>
            <p:cNvSpPr/>
            <p:nvPr/>
          </p:nvSpPr>
          <p:spPr>
            <a:xfrm>
              <a:off x="7625332" y="1794727"/>
              <a:ext cx="733528" cy="789876"/>
            </a:xfrm>
            <a:custGeom>
              <a:avLst/>
              <a:pathLst>
                <a:path w="733528" h="789876">
                  <a:moveTo>
                    <a:pt x="733528" y="789876"/>
                  </a:moveTo>
                  <a:lnTo>
                    <a:pt x="0" y="0"/>
                  </a:lnTo>
                </a:path>
              </a:pathLst>
            </a:custGeom>
          </p:spPr>
          <p:txBody>
            <a:bodyPr/>
            <a:lstStyle/>
            <a:p/>
          </p:txBody>
        </p:sp>
        <p:sp>
          <p:nvSpPr>
            <p:cNvPr id="56" name="pl56"/>
            <p:cNvSpPr/>
            <p:nvPr/>
          </p:nvSpPr>
          <p:spPr>
            <a:xfrm>
              <a:off x="7622926" y="1795464"/>
              <a:ext cx="669505" cy="1052155"/>
            </a:xfrm>
            <a:custGeom>
              <a:avLst/>
              <a:pathLst>
                <a:path w="669505" h="1052155">
                  <a:moveTo>
                    <a:pt x="669505" y="1052155"/>
                  </a:moveTo>
                  <a:lnTo>
                    <a:pt x="0" y="0"/>
                  </a:lnTo>
                </a:path>
              </a:pathLst>
            </a:custGeom>
          </p:spPr>
          <p:txBody>
            <a:bodyPr/>
            <a:lstStyle/>
            <a:p/>
          </p:txBody>
        </p:sp>
        <p:sp>
          <p:nvSpPr>
            <p:cNvPr id="57" name="pl57"/>
            <p:cNvSpPr/>
            <p:nvPr/>
          </p:nvSpPr>
          <p:spPr>
            <a:xfrm>
              <a:off x="7625718" y="2363977"/>
              <a:ext cx="733142" cy="746274"/>
            </a:xfrm>
            <a:custGeom>
              <a:avLst/>
              <a:pathLst>
                <a:path w="733142" h="746274">
                  <a:moveTo>
                    <a:pt x="733142" y="746274"/>
                  </a:moveTo>
                  <a:lnTo>
                    <a:pt x="0" y="0"/>
                  </a:lnTo>
                </a:path>
              </a:pathLst>
            </a:custGeom>
          </p:spPr>
          <p:txBody>
            <a:bodyPr/>
            <a:lstStyle/>
            <a:p/>
          </p:txBody>
        </p:sp>
        <p:sp>
          <p:nvSpPr>
            <p:cNvPr id="58" name="pl58"/>
            <p:cNvSpPr/>
            <p:nvPr/>
          </p:nvSpPr>
          <p:spPr>
            <a:xfrm>
              <a:off x="7634339" y="3920124"/>
              <a:ext cx="748606" cy="3"/>
            </a:xfrm>
            <a:custGeom>
              <a:avLst/>
              <a:pathLst>
                <a:path w="748606" h="3">
                  <a:moveTo>
                    <a:pt x="748606" y="3"/>
                  </a:moveTo>
                  <a:lnTo>
                    <a:pt x="0" y="0"/>
                  </a:lnTo>
                </a:path>
              </a:pathLst>
            </a:custGeom>
          </p:spPr>
          <p:txBody>
            <a:bodyPr/>
            <a:lstStyle/>
            <a:p/>
          </p:txBody>
        </p:sp>
        <p:sp>
          <p:nvSpPr>
            <p:cNvPr id="59" name="pg59"/>
            <p:cNvSpPr/>
            <p:nvPr/>
          </p:nvSpPr>
          <p:spPr>
            <a:xfrm>
              <a:off x="8284194" y="6918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333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61" name="pg61"/>
            <p:cNvSpPr/>
            <p:nvPr/>
          </p:nvSpPr>
          <p:spPr>
            <a:xfrm>
              <a:off x="8314365" y="17323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7738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3" name="pg63"/>
            <p:cNvSpPr/>
            <p:nvPr/>
          </p:nvSpPr>
          <p:spPr>
            <a:xfrm>
              <a:off x="8260004" y="9534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762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5" name="pg65"/>
            <p:cNvSpPr/>
            <p:nvPr/>
          </p:nvSpPr>
          <p:spPr>
            <a:xfrm>
              <a:off x="8368515" y="14746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5162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7" name="pg67"/>
            <p:cNvSpPr/>
            <p:nvPr/>
          </p:nvSpPr>
          <p:spPr>
            <a:xfrm>
              <a:off x="8356446" y="121536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25690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9" name="pg69"/>
            <p:cNvSpPr/>
            <p:nvPr/>
          </p:nvSpPr>
          <p:spPr>
            <a:xfrm>
              <a:off x="8332362" y="224902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29056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71" name="pg71"/>
            <p:cNvSpPr/>
            <p:nvPr/>
          </p:nvSpPr>
          <p:spPr>
            <a:xfrm>
              <a:off x="8290122" y="198997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03151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3" name="pg73"/>
            <p:cNvSpPr/>
            <p:nvPr/>
          </p:nvSpPr>
          <p:spPr>
            <a:xfrm>
              <a:off x="8290281" y="25066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5481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81%</a:t>
              </a:r>
            </a:p>
          </p:txBody>
        </p:sp>
        <p:sp>
          <p:nvSpPr>
            <p:cNvPr id="75" name="pg75"/>
            <p:cNvSpPr/>
            <p:nvPr/>
          </p:nvSpPr>
          <p:spPr>
            <a:xfrm>
              <a:off x="8223851" y="276884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81038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77" name="pg77"/>
            <p:cNvSpPr/>
            <p:nvPr/>
          </p:nvSpPr>
          <p:spPr>
            <a:xfrm>
              <a:off x="8290281" y="30324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39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69%</a:t>
              </a:r>
            </a:p>
          </p:txBody>
        </p:sp>
        <p:sp>
          <p:nvSpPr>
            <p:cNvPr id="79" name="pg79"/>
            <p:cNvSpPr/>
            <p:nvPr/>
          </p:nvSpPr>
          <p:spPr>
            <a:xfrm>
              <a:off x="8314365" y="38356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8771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47628" y="401416"/>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Togo,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(69%), followed by YFV (80%).
Coverage of 10 vaccines increased (DTP3, HepB3, Hib3, IPV1, MCV1, MCV2, PcV3, Polio3, RotaC and Rubella) compared to respective coverage in 2019.
Coverage of 9 vaccines were the same (DTP3, HepB3, Hib3, IPV1, MCV1, PcV3, Polio3, RotaC and Rubella), 1 vaccine decreased (HPVc),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424463" y="870398"/>
              <a:ext cx="216649" cy="0"/>
            </a:xfrm>
            <a:custGeom>
              <a:avLst/>
              <a:pathLst>
                <a:path w="216649" h="0">
                  <a:moveTo>
                    <a:pt x="0" y="0"/>
                  </a:moveTo>
                  <a:lnTo>
                    <a:pt x="0" y="0"/>
                  </a:lnTo>
                  <a:lnTo>
                    <a:pt x="0"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220700"/>
              <a:ext cx="505514" cy="0"/>
            </a:xfrm>
            <a:custGeom>
              <a:avLst/>
              <a:pathLst>
                <a:path w="505514" h="0">
                  <a:moveTo>
                    <a:pt x="0" y="0"/>
                  </a:moveTo>
                  <a:lnTo>
                    <a:pt x="144432" y="0"/>
                  </a:lnTo>
                  <a:lnTo>
                    <a:pt x="144432" y="0"/>
                  </a:lnTo>
                  <a:lnTo>
                    <a:pt x="288865"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1571001"/>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1921302"/>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271604"/>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2621905"/>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2972206"/>
              <a:ext cx="433298" cy="0"/>
            </a:xfrm>
            <a:custGeom>
              <a:avLst/>
              <a:pathLst>
                <a:path w="433298" h="0">
                  <a:moveTo>
                    <a:pt x="0" y="0"/>
                  </a:move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322508"/>
              <a:ext cx="1011029" cy="0"/>
            </a:xfrm>
            <a:custGeom>
              <a:avLst/>
              <a:pathLst>
                <a:path w="1011029" h="0">
                  <a:moveTo>
                    <a:pt x="0" y="0"/>
                  </a:moveTo>
                  <a:lnTo>
                    <a:pt x="288865" y="0"/>
                  </a:lnTo>
                  <a:lnTo>
                    <a:pt x="288865"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3672809"/>
              <a:ext cx="361082" cy="0"/>
            </a:xfrm>
            <a:custGeom>
              <a:avLst/>
              <a:pathLst>
                <a:path w="361082" h="0">
                  <a:moveTo>
                    <a:pt x="0" y="0"/>
                  </a:moveTo>
                  <a:lnTo>
                    <a:pt x="72216" y="0"/>
                  </a:lnTo>
                  <a:lnTo>
                    <a:pt x="72216" y="0"/>
                  </a:lnTo>
                  <a:lnTo>
                    <a:pt x="144432"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341217" y="4023110"/>
              <a:ext cx="577731" cy="0"/>
            </a:xfrm>
            <a:custGeom>
              <a:avLst/>
              <a:pathLst>
                <a:path w="577731" h="0">
                  <a:moveTo>
                    <a:pt x="0" y="0"/>
                  </a:moveTo>
                  <a:lnTo>
                    <a:pt x="72216" y="0"/>
                  </a:lnTo>
                  <a:lnTo>
                    <a:pt x="288865"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32" name="pl32"/>
            <p:cNvSpPr/>
            <p:nvPr/>
          </p:nvSpPr>
          <p:spPr>
            <a:xfrm>
              <a:off x="6907918" y="4373412"/>
              <a:ext cx="433298" cy="0"/>
            </a:xfrm>
            <a:custGeom>
              <a:avLst/>
              <a:pathLst>
                <a:path w="433298" h="0">
                  <a:moveTo>
                    <a:pt x="0" y="0"/>
                  </a:move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3" name="pl33"/>
            <p:cNvSpPr/>
            <p:nvPr/>
          </p:nvSpPr>
          <p:spPr>
            <a:xfrm>
              <a:off x="7413433" y="4723713"/>
              <a:ext cx="649947" cy="0"/>
            </a:xfrm>
            <a:custGeom>
              <a:avLst/>
              <a:pathLst>
                <a:path w="649947" h="0">
                  <a:moveTo>
                    <a:pt x="0" y="0"/>
                  </a:moveTo>
                  <a:lnTo>
                    <a:pt x="144432" y="0"/>
                  </a:lnTo>
                  <a:lnTo>
                    <a:pt x="216649"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34" name="pl34"/>
            <p:cNvSpPr/>
            <p:nvPr/>
          </p:nvSpPr>
          <p:spPr>
            <a:xfrm>
              <a:off x="6691269" y="5074015"/>
              <a:ext cx="577731" cy="0"/>
            </a:xfrm>
            <a:custGeom>
              <a:avLst/>
              <a:pathLst>
                <a:path w="577731" h="0">
                  <a:moveTo>
                    <a:pt x="0" y="0"/>
                  </a:moveTo>
                  <a:lnTo>
                    <a:pt x="144432" y="0"/>
                  </a:lnTo>
                  <a:lnTo>
                    <a:pt x="288865" y="0"/>
                  </a:lnTo>
                  <a:lnTo>
                    <a:pt x="361082" y="0"/>
                  </a:lnTo>
                  <a:lnTo>
                    <a:pt x="577731" y="0"/>
                  </a:lnTo>
                  <a:lnTo>
                    <a:pt x="577731"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4795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5909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4795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347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3671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72830"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639531"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92839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63953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92839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639531"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92839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928397"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11747"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92839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06180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689688"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267419"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41185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56731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85618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85618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27844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85618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06180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278449"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27844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495098"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98958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206233"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206233"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0099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Togo,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(92%) and 2023 (95%). DTP1 coverage remained the same in 2024 (95%) compared to 2023, and was higher than in 2019. In 2019-2024, DTP1 coverage was at it's lowest level in 2020 (88%).
In 2023, 1 vaccine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3333942"/>
              <a:ext cx="2520366" cy="308406"/>
            </a:xfrm>
            <a:custGeom>
              <a:avLst/>
              <a:pathLst>
                <a:path w="2520366" h="308406">
                  <a:moveTo>
                    <a:pt x="0" y="0"/>
                  </a:moveTo>
                  <a:lnTo>
                    <a:pt x="2520366" y="308406"/>
                  </a:lnTo>
                </a:path>
              </a:pathLst>
            </a:custGeom>
            <a:ln w="29811" cap="flat">
              <a:solidFill>
                <a:srgbClr val="FF0000">
                  <a:alpha val="100000"/>
                </a:srgbClr>
              </a:solidFill>
              <a:prstDash val="solid"/>
              <a:round/>
            </a:ln>
          </p:spPr>
          <p:txBody>
            <a:bodyPr/>
            <a:lstStyle/>
            <a:p/>
          </p:txBody>
        </p:sp>
        <p:sp>
          <p:nvSpPr>
            <p:cNvPr id="20" name="pl20"/>
            <p:cNvSpPr/>
            <p:nvPr/>
          </p:nvSpPr>
          <p:spPr>
            <a:xfrm>
              <a:off x="3655622" y="3333942"/>
              <a:ext cx="2520366" cy="308406"/>
            </a:xfrm>
            <a:custGeom>
              <a:avLst/>
              <a:pathLst>
                <a:path w="2520366" h="308406">
                  <a:moveTo>
                    <a:pt x="0" y="0"/>
                  </a:moveTo>
                  <a:lnTo>
                    <a:pt x="2520366" y="308406"/>
                  </a:lnTo>
                </a:path>
              </a:pathLst>
            </a:custGeom>
            <a:ln w="29811" cap="flat">
              <a:solidFill>
                <a:srgbClr val="0058AB">
                  <a:alpha val="100000"/>
                </a:srgbClr>
              </a:solidFill>
              <a:prstDash val="solid"/>
              <a:round/>
            </a:ln>
          </p:spPr>
          <p:txBody>
            <a:bodyPr/>
            <a:lstStyle/>
            <a:p/>
          </p:txBody>
        </p:sp>
        <p:sp>
          <p:nvSpPr>
            <p:cNvPr id="21" name="pt21"/>
            <p:cNvSpPr/>
            <p:nvPr/>
          </p:nvSpPr>
          <p:spPr>
            <a:xfrm>
              <a:off x="3630796"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6" name="tx26"/>
            <p:cNvSpPr/>
            <p:nvPr/>
          </p:nvSpPr>
          <p:spPr>
            <a:xfrm>
              <a:off x="6175989"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27" name="tx27"/>
            <p:cNvSpPr/>
            <p:nvPr/>
          </p:nvSpPr>
          <p:spPr>
            <a:xfrm>
              <a:off x="3655622"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28" name="tx28"/>
            <p:cNvSpPr/>
            <p:nvPr/>
          </p:nvSpPr>
          <p:spPr>
            <a:xfrm>
              <a:off x="6175989"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1899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Togo,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Togo was 2023.
In 2024, first dose (HPV1) programme coverage among girls was 36% and last dose (HPVc) programme coverage was 36%.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42056"/>
              <a:ext cx="6444618" cy="1602100"/>
            </a:xfrm>
            <a:custGeom>
              <a:avLst/>
              <a:pathLst>
                <a:path w="6444618" h="1602100">
                  <a:moveTo>
                    <a:pt x="0" y="1041365"/>
                  </a:moveTo>
                  <a:lnTo>
                    <a:pt x="268525" y="1602100"/>
                  </a:lnTo>
                  <a:lnTo>
                    <a:pt x="537051" y="1241627"/>
                  </a:lnTo>
                  <a:lnTo>
                    <a:pt x="805577" y="720945"/>
                  </a:lnTo>
                  <a:lnTo>
                    <a:pt x="1074103" y="760997"/>
                  </a:lnTo>
                  <a:lnTo>
                    <a:pt x="1342628" y="320420"/>
                  </a:lnTo>
                  <a:lnTo>
                    <a:pt x="1611154" y="240315"/>
                  </a:lnTo>
                  <a:lnTo>
                    <a:pt x="1879680" y="320420"/>
                  </a:lnTo>
                  <a:lnTo>
                    <a:pt x="2148206" y="360472"/>
                  </a:lnTo>
                  <a:lnTo>
                    <a:pt x="2416732" y="480630"/>
                  </a:lnTo>
                  <a:lnTo>
                    <a:pt x="2685257" y="280367"/>
                  </a:lnTo>
                  <a:lnTo>
                    <a:pt x="2953783" y="200262"/>
                  </a:lnTo>
                  <a:lnTo>
                    <a:pt x="3222309" y="240315"/>
                  </a:lnTo>
                  <a:lnTo>
                    <a:pt x="3490835" y="240315"/>
                  </a:lnTo>
                  <a:lnTo>
                    <a:pt x="3759360" y="240315"/>
                  </a:lnTo>
                  <a:lnTo>
                    <a:pt x="4027886" y="320420"/>
                  </a:lnTo>
                  <a:lnTo>
                    <a:pt x="4296412" y="320420"/>
                  </a:lnTo>
                  <a:lnTo>
                    <a:pt x="4564938" y="240315"/>
                  </a:lnTo>
                  <a:lnTo>
                    <a:pt x="4833464" y="320420"/>
                  </a:lnTo>
                  <a:lnTo>
                    <a:pt x="5101989" y="160210"/>
                  </a:lnTo>
                  <a:lnTo>
                    <a:pt x="5370515" y="200262"/>
                  </a:lnTo>
                  <a:lnTo>
                    <a:pt x="5639041" y="120157"/>
                  </a:lnTo>
                  <a:lnTo>
                    <a:pt x="5907567" y="16021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6550268" y="2283159"/>
              <a:ext cx="1342628" cy="560735"/>
            </a:xfrm>
            <a:custGeom>
              <a:avLst/>
              <a:pathLst>
                <a:path w="1342628" h="560735">
                  <a:moveTo>
                    <a:pt x="0" y="400525"/>
                  </a:moveTo>
                  <a:lnTo>
                    <a:pt x="268525" y="560735"/>
                  </a:lnTo>
                  <a:lnTo>
                    <a:pt x="537051" y="400525"/>
                  </a:lnTo>
                  <a:lnTo>
                    <a:pt x="805577" y="120157"/>
                  </a:lnTo>
                  <a:lnTo>
                    <a:pt x="1074103" y="80105"/>
                  </a:lnTo>
                  <a:lnTo>
                    <a:pt x="1342628"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482109"/>
              <a:ext cx="2685257" cy="2563361"/>
            </a:xfrm>
            <a:custGeom>
              <a:avLst/>
              <a:pathLst>
                <a:path w="2685257" h="2563361">
                  <a:moveTo>
                    <a:pt x="0" y="2563361"/>
                  </a:moveTo>
                  <a:lnTo>
                    <a:pt x="268525" y="480630"/>
                  </a:lnTo>
                  <a:lnTo>
                    <a:pt x="537051" y="280367"/>
                  </a:lnTo>
                  <a:lnTo>
                    <a:pt x="805577" y="200262"/>
                  </a:lnTo>
                  <a:lnTo>
                    <a:pt x="1074103" y="280367"/>
                  </a:lnTo>
                  <a:lnTo>
                    <a:pt x="1342628" y="160210"/>
                  </a:lnTo>
                  <a:lnTo>
                    <a:pt x="1611154" y="200262"/>
                  </a:lnTo>
                  <a:lnTo>
                    <a:pt x="1879680" y="120157"/>
                  </a:lnTo>
                  <a:lnTo>
                    <a:pt x="2148206" y="160210"/>
                  </a:lnTo>
                  <a:lnTo>
                    <a:pt x="2416732" y="0"/>
                  </a:lnTo>
                  <a:lnTo>
                    <a:pt x="2685257" y="0"/>
                  </a:lnTo>
                </a:path>
              </a:pathLst>
            </a:custGeom>
            <a:ln w="27101" cap="flat">
              <a:solidFill>
                <a:srgbClr val="00BFC4">
                  <a:alpha val="100000"/>
                </a:srgbClr>
              </a:solidFill>
              <a:prstDash val="solid"/>
              <a:round/>
            </a:ln>
          </p:spPr>
          <p:txBody>
            <a:bodyPr/>
            <a:lstStyle/>
            <a:p/>
          </p:txBody>
        </p:sp>
        <p:sp>
          <p:nvSpPr>
            <p:cNvPr id="29" name="pl29"/>
            <p:cNvSpPr/>
            <p:nvPr/>
          </p:nvSpPr>
          <p:spPr>
            <a:xfrm>
              <a:off x="7624371" y="3244420"/>
              <a:ext cx="268525" cy="360472"/>
            </a:xfrm>
            <a:custGeom>
              <a:avLst/>
              <a:pathLst>
                <a:path w="268525" h="360472">
                  <a:moveTo>
                    <a:pt x="0" y="0"/>
                  </a:moveTo>
                  <a:lnTo>
                    <a:pt x="268525" y="36047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4450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11892" y="26453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40070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340314"/>
              <a:ext cx="253178" cy="95927"/>
            </a:xfrm>
            <a:custGeom>
              <a:avLst/>
              <a:pathLst>
                <a:path w="253178" h="95927">
                  <a:moveTo>
                    <a:pt x="253178" y="0"/>
                  </a:moveTo>
                  <a:lnTo>
                    <a:pt x="0" y="95927"/>
                  </a:lnTo>
                </a:path>
              </a:pathLst>
            </a:custGeom>
          </p:spPr>
          <p:txBody>
            <a:bodyPr/>
            <a:lstStyle/>
            <a:p/>
          </p:txBody>
        </p:sp>
        <p:sp>
          <p:nvSpPr>
            <p:cNvPr id="40" name="pl40"/>
            <p:cNvSpPr/>
            <p:nvPr/>
          </p:nvSpPr>
          <p:spPr>
            <a:xfrm>
              <a:off x="7908725" y="1487546"/>
              <a:ext cx="252697" cy="86801"/>
            </a:xfrm>
            <a:custGeom>
              <a:avLst/>
              <a:pathLst>
                <a:path w="252697" h="86801">
                  <a:moveTo>
                    <a:pt x="252697" y="86801"/>
                  </a:moveTo>
                  <a:lnTo>
                    <a:pt x="0" y="0"/>
                  </a:lnTo>
                </a:path>
              </a:pathLst>
            </a:custGeom>
          </p:spPr>
          <p:txBody>
            <a:bodyPr/>
            <a:lstStyle/>
            <a:p/>
          </p:txBody>
        </p:sp>
        <p:sp>
          <p:nvSpPr>
            <p:cNvPr id="41" name="pl41"/>
            <p:cNvSpPr/>
            <p:nvPr/>
          </p:nvSpPr>
          <p:spPr>
            <a:xfrm>
              <a:off x="7911730" y="2283159"/>
              <a:ext cx="249692" cy="3"/>
            </a:xfrm>
            <a:custGeom>
              <a:avLst/>
              <a:pathLst>
                <a:path w="249692" h="3">
                  <a:moveTo>
                    <a:pt x="249692" y="3"/>
                  </a:moveTo>
                  <a:lnTo>
                    <a:pt x="0" y="0"/>
                  </a:lnTo>
                </a:path>
              </a:pathLst>
            </a:custGeom>
          </p:spPr>
          <p:txBody>
            <a:bodyPr/>
            <a:lstStyle/>
            <a:p/>
          </p:txBody>
        </p:sp>
        <p:sp>
          <p:nvSpPr>
            <p:cNvPr id="42" name="pl42"/>
            <p:cNvSpPr/>
            <p:nvPr/>
          </p:nvSpPr>
          <p:spPr>
            <a:xfrm>
              <a:off x="7911730" y="3604892"/>
              <a:ext cx="249692" cy="1"/>
            </a:xfrm>
            <a:custGeom>
              <a:avLst/>
              <a:pathLst>
                <a:path w="249692" h="1">
                  <a:moveTo>
                    <a:pt x="249692" y="1"/>
                  </a:moveTo>
                  <a:lnTo>
                    <a:pt x="0" y="0"/>
                  </a:lnTo>
                </a:path>
              </a:pathLst>
            </a:custGeom>
          </p:spPr>
          <p:txBody>
            <a:bodyPr/>
            <a:lstStyle/>
            <a:p/>
          </p:txBody>
        </p:sp>
        <p:sp>
          <p:nvSpPr>
            <p:cNvPr id="43" name="pg43"/>
            <p:cNvSpPr/>
            <p:nvPr/>
          </p:nvSpPr>
          <p:spPr>
            <a:xfrm>
              <a:off x="8092843" y="12291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700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5" name="pg45"/>
            <p:cNvSpPr/>
            <p:nvPr/>
          </p:nvSpPr>
          <p:spPr>
            <a:xfrm>
              <a:off x="8092843" y="150168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4252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7" name="pg47"/>
            <p:cNvSpPr/>
            <p:nvPr/>
          </p:nvSpPr>
          <p:spPr>
            <a:xfrm>
              <a:off x="8092843" y="21921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23301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49" name="pg49"/>
            <p:cNvSpPr/>
            <p:nvPr/>
          </p:nvSpPr>
          <p:spPr>
            <a:xfrm>
              <a:off x="8092843" y="351390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5547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36%</a:t>
              </a:r>
            </a:p>
          </p:txBody>
        </p:sp>
        <p:sp>
          <p:nvSpPr>
            <p:cNvPr id="51" name="pg51"/>
            <p:cNvSpPr/>
            <p:nvPr/>
          </p:nvSpPr>
          <p:spPr>
            <a:xfrm>
              <a:off x="1152582" y="24873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302" y="25311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64</a:t>
              </a:r>
            </a:p>
          </p:txBody>
        </p:sp>
        <p:sp>
          <p:nvSpPr>
            <p:cNvPr id="53" name="pg53"/>
            <p:cNvSpPr/>
            <p:nvPr/>
          </p:nvSpPr>
          <p:spPr>
            <a:xfrm>
              <a:off x="6253749" y="26881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299469" y="27319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59</a:t>
              </a:r>
            </a:p>
          </p:txBody>
        </p:sp>
        <p:sp>
          <p:nvSpPr>
            <p:cNvPr id="55" name="pg55"/>
            <p:cNvSpPr/>
            <p:nvPr/>
          </p:nvSpPr>
          <p:spPr>
            <a:xfrm>
              <a:off x="5271813" y="38591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7533" y="39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7" name="pg57"/>
            <p:cNvSpPr/>
            <p:nvPr/>
          </p:nvSpPr>
          <p:spPr>
            <a:xfrm>
              <a:off x="7687572" y="30586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3292" y="310279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33737" y="580629"/>
              <a:ext cx="34107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Togo,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Togo has all 4 of the  SDG vaccines.
In 2024, Togo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2023 and 2024.
• DTP3 coverage remained constant at 90% between 2023 and 2024.
• There were there were approximately the same number of zero-dose children in 2024. This leaves 14,000 children without vaccination, vulnerable to vaccine-preventable diseases and a further 14,000 with incomplete protection.
• Togo accounted for 0.3% of zero-dose children in West and Central Africa (WCAR) and 0.1% of zero-dose children globally.
• MCV1 coverage remained constant at 81% between 2023 and 2024. There were 54,000 children who missed out on the first measles vaccination.
• MCV2 coverage increased 2 percentage points from 67% in 2023 to 69% in 2024.
• Last dose coverage of HPV vaccination (HPVc) among girls decreased from 45% to 36%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Togo,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Togo.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DAPMHHIV-502652578-1605452</_dlc_DocId>
    <_dlc_DocIdUrl xmlns="9e17fbd9-fb4c-4d20-9ec4-18aa77a91b0d">
      <Url>https://unicef.sharepoint.com/teams/DAPM-Health-HIV/_layouts/15/DocIdRedir.aspx?ID=DAPMHHIV-502652578-1605452</Url>
      <Description>DAPMHHIV-502652578-1605452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7d69f0e3-7843-4acc-9b1e-ebe826ac6833</vt:lpwstr>
  </property>
  <property fmtid="{D5CDD505-2E9C-101B-9397-08002B2CF9AE}" pid="4" name="MediaServiceImageTags">
    <vt:lpwstr/>
  </property>
</Properties>
</file>