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efd5972572db04ab0b20e97f996bfebaa34e907.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all 12 (8%) vaccines in the schedule achieved coverage of 90% or more. Vaccine coverage ranged from 40% to 92%.
Since 2008, estimates have been made for 6 new vaccines. IPV2 and MCV2 is the newest vaccine reported (2022), which achieved 40% and 46% coverage in 2024.
In 2024, Chad did not report any stockouts of vaccines or supplies.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917153"/>
              <a:ext cx="6444618" cy="1955233"/>
            </a:xfrm>
            <a:custGeom>
              <a:avLst/>
              <a:pathLst>
                <a:path w="6444618" h="1955233">
                  <a:moveTo>
                    <a:pt x="0" y="1556206"/>
                  </a:moveTo>
                  <a:lnTo>
                    <a:pt x="268525" y="1596108"/>
                  </a:lnTo>
                  <a:lnTo>
                    <a:pt x="537051" y="1556206"/>
                  </a:lnTo>
                  <a:lnTo>
                    <a:pt x="805577" y="1556206"/>
                  </a:lnTo>
                  <a:lnTo>
                    <a:pt x="1074103" y="1955233"/>
                  </a:lnTo>
                  <a:lnTo>
                    <a:pt x="1342628" y="1516303"/>
                  </a:lnTo>
                  <a:lnTo>
                    <a:pt x="1611154" y="1037470"/>
                  </a:lnTo>
                  <a:lnTo>
                    <a:pt x="1879680" y="1356692"/>
                  </a:lnTo>
                  <a:lnTo>
                    <a:pt x="2148206" y="1476400"/>
                  </a:lnTo>
                  <a:lnTo>
                    <a:pt x="2416732" y="1556206"/>
                  </a:lnTo>
                  <a:lnTo>
                    <a:pt x="2685257" y="1157178"/>
                  </a:lnTo>
                  <a:lnTo>
                    <a:pt x="2953783" y="1157178"/>
                  </a:lnTo>
                  <a:lnTo>
                    <a:pt x="3222309" y="1077373"/>
                  </a:lnTo>
                  <a:lnTo>
                    <a:pt x="3490835" y="1037470"/>
                  </a:lnTo>
                  <a:lnTo>
                    <a:pt x="3759360" y="837957"/>
                  </a:lnTo>
                  <a:lnTo>
                    <a:pt x="4027886" y="997568"/>
                  </a:lnTo>
                  <a:lnTo>
                    <a:pt x="4296412" y="1157178"/>
                  </a:lnTo>
                  <a:lnTo>
                    <a:pt x="4564938" y="1157178"/>
                  </a:lnTo>
                  <a:lnTo>
                    <a:pt x="4833464" y="837957"/>
                  </a:lnTo>
                  <a:lnTo>
                    <a:pt x="5101989" y="598540"/>
                  </a:lnTo>
                  <a:lnTo>
                    <a:pt x="5370515" y="399027"/>
                  </a:lnTo>
                  <a:lnTo>
                    <a:pt x="5639041" y="199513"/>
                  </a:lnTo>
                  <a:lnTo>
                    <a:pt x="5907567" y="79805"/>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2555597"/>
              <a:ext cx="6444618" cy="1955233"/>
            </a:xfrm>
            <a:custGeom>
              <a:avLst/>
              <a:pathLst>
                <a:path w="6444618" h="1955233">
                  <a:moveTo>
                    <a:pt x="0" y="1197081"/>
                  </a:moveTo>
                  <a:lnTo>
                    <a:pt x="268525" y="1675914"/>
                  </a:lnTo>
                  <a:lnTo>
                    <a:pt x="537051" y="1715817"/>
                  </a:lnTo>
                  <a:lnTo>
                    <a:pt x="805577" y="1795622"/>
                  </a:lnTo>
                  <a:lnTo>
                    <a:pt x="1074103" y="1835525"/>
                  </a:lnTo>
                  <a:lnTo>
                    <a:pt x="1342628" y="1675914"/>
                  </a:lnTo>
                  <a:lnTo>
                    <a:pt x="1611154" y="1077373"/>
                  </a:lnTo>
                  <a:lnTo>
                    <a:pt x="1879680" y="1556206"/>
                  </a:lnTo>
                  <a:lnTo>
                    <a:pt x="2148206" y="1955233"/>
                  </a:lnTo>
                  <a:lnTo>
                    <a:pt x="2416732" y="1675914"/>
                  </a:lnTo>
                  <a:lnTo>
                    <a:pt x="2685257" y="1117276"/>
                  </a:lnTo>
                  <a:lnTo>
                    <a:pt x="2953783" y="1396595"/>
                  </a:lnTo>
                  <a:lnTo>
                    <a:pt x="3222309" y="1117276"/>
                  </a:lnTo>
                  <a:lnTo>
                    <a:pt x="3490835" y="1157178"/>
                  </a:lnTo>
                  <a:lnTo>
                    <a:pt x="3759360" y="1276887"/>
                  </a:lnTo>
                  <a:lnTo>
                    <a:pt x="4027886" y="1037470"/>
                  </a:lnTo>
                  <a:lnTo>
                    <a:pt x="4296412" y="1077373"/>
                  </a:lnTo>
                  <a:lnTo>
                    <a:pt x="4564938" y="1077373"/>
                  </a:lnTo>
                  <a:lnTo>
                    <a:pt x="4833464" y="837957"/>
                  </a:lnTo>
                  <a:lnTo>
                    <a:pt x="5101989" y="598540"/>
                  </a:lnTo>
                  <a:lnTo>
                    <a:pt x="5370515" y="518735"/>
                  </a:lnTo>
                  <a:lnTo>
                    <a:pt x="5639041" y="239416"/>
                  </a:lnTo>
                  <a:lnTo>
                    <a:pt x="5907567" y="79805"/>
                  </a:lnTo>
                  <a:lnTo>
                    <a:pt x="6176092" y="39902"/>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2635402"/>
              <a:ext cx="6444618" cy="1995136"/>
            </a:xfrm>
            <a:custGeom>
              <a:avLst/>
              <a:pathLst>
                <a:path w="6444618" h="1995136">
                  <a:moveTo>
                    <a:pt x="0" y="1516303"/>
                  </a:moveTo>
                  <a:lnTo>
                    <a:pt x="268525" y="1596108"/>
                  </a:lnTo>
                  <a:lnTo>
                    <a:pt x="537051" y="1636011"/>
                  </a:lnTo>
                  <a:lnTo>
                    <a:pt x="805577" y="1715817"/>
                  </a:lnTo>
                  <a:lnTo>
                    <a:pt x="1074103" y="1995136"/>
                  </a:lnTo>
                  <a:lnTo>
                    <a:pt x="1342628" y="1556206"/>
                  </a:lnTo>
                  <a:lnTo>
                    <a:pt x="1611154" y="1077373"/>
                  </a:lnTo>
                  <a:lnTo>
                    <a:pt x="1879680" y="1396595"/>
                  </a:lnTo>
                  <a:lnTo>
                    <a:pt x="2148206" y="1556206"/>
                  </a:lnTo>
                  <a:lnTo>
                    <a:pt x="2416732" y="1197081"/>
                  </a:lnTo>
                  <a:lnTo>
                    <a:pt x="2685257" y="798054"/>
                  </a:lnTo>
                  <a:lnTo>
                    <a:pt x="2953783" y="478832"/>
                  </a:lnTo>
                  <a:lnTo>
                    <a:pt x="3222309" y="119708"/>
                  </a:lnTo>
                  <a:lnTo>
                    <a:pt x="3490835" y="359124"/>
                  </a:lnTo>
                  <a:lnTo>
                    <a:pt x="3759360" y="837957"/>
                  </a:lnTo>
                  <a:lnTo>
                    <a:pt x="4027886" y="798054"/>
                  </a:lnTo>
                  <a:lnTo>
                    <a:pt x="4296412" y="1157178"/>
                  </a:lnTo>
                  <a:lnTo>
                    <a:pt x="4564938" y="1157178"/>
                  </a:lnTo>
                  <a:lnTo>
                    <a:pt x="4833464" y="997568"/>
                  </a:lnTo>
                  <a:lnTo>
                    <a:pt x="5101989" y="1037470"/>
                  </a:lnTo>
                  <a:lnTo>
                    <a:pt x="5370515" y="837957"/>
                  </a:lnTo>
                  <a:lnTo>
                    <a:pt x="5639041" y="518735"/>
                  </a:lnTo>
                  <a:lnTo>
                    <a:pt x="5907567" y="478832"/>
                  </a:lnTo>
                  <a:lnTo>
                    <a:pt x="6176092" y="119708"/>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7355845" y="3433457"/>
              <a:ext cx="537051" cy="1755719"/>
            </a:xfrm>
            <a:custGeom>
              <a:avLst/>
              <a:pathLst>
                <a:path w="537051" h="1755719">
                  <a:moveTo>
                    <a:pt x="0" y="1755719"/>
                  </a:moveTo>
                  <a:lnTo>
                    <a:pt x="268525" y="438929"/>
                  </a:lnTo>
                  <a:lnTo>
                    <a:pt x="537051"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87877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51722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59702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39508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343498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71430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411332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317469" y="515080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1385" y="1917154"/>
              <a:ext cx="250038" cy="9"/>
            </a:xfrm>
            <a:custGeom>
              <a:avLst/>
              <a:pathLst>
                <a:path w="250038" h="9">
                  <a:moveTo>
                    <a:pt x="250038" y="9"/>
                  </a:moveTo>
                  <a:lnTo>
                    <a:pt x="0" y="0"/>
                  </a:lnTo>
                </a:path>
              </a:pathLst>
            </a:custGeom>
          </p:spPr>
          <p:txBody>
            <a:bodyPr/>
            <a:lstStyle/>
            <a:p/>
          </p:txBody>
        </p:sp>
        <p:sp>
          <p:nvSpPr>
            <p:cNvPr id="41" name="pl41"/>
            <p:cNvSpPr/>
            <p:nvPr/>
          </p:nvSpPr>
          <p:spPr>
            <a:xfrm>
              <a:off x="7909029" y="2467841"/>
              <a:ext cx="252393" cy="82483"/>
            </a:xfrm>
            <a:custGeom>
              <a:avLst/>
              <a:pathLst>
                <a:path w="252393" h="82483">
                  <a:moveTo>
                    <a:pt x="252393" y="0"/>
                  </a:moveTo>
                  <a:lnTo>
                    <a:pt x="0" y="82483"/>
                  </a:lnTo>
                </a:path>
              </a:pathLst>
            </a:custGeom>
          </p:spPr>
          <p:txBody>
            <a:bodyPr/>
            <a:lstStyle/>
            <a:p/>
          </p:txBody>
        </p:sp>
        <p:sp>
          <p:nvSpPr>
            <p:cNvPr id="42" name="pl42"/>
            <p:cNvSpPr/>
            <p:nvPr/>
          </p:nvSpPr>
          <p:spPr>
            <a:xfrm>
              <a:off x="7909422" y="2640241"/>
              <a:ext cx="252000" cy="73790"/>
            </a:xfrm>
            <a:custGeom>
              <a:avLst/>
              <a:pathLst>
                <a:path w="252000" h="73790">
                  <a:moveTo>
                    <a:pt x="252000" y="73790"/>
                  </a:moveTo>
                  <a:lnTo>
                    <a:pt x="0" y="0"/>
                  </a:lnTo>
                </a:path>
              </a:pathLst>
            </a:custGeom>
          </p:spPr>
          <p:txBody>
            <a:bodyPr/>
            <a:lstStyle/>
            <a:p/>
          </p:txBody>
        </p:sp>
        <p:sp>
          <p:nvSpPr>
            <p:cNvPr id="43" name="pl43"/>
            <p:cNvSpPr/>
            <p:nvPr/>
          </p:nvSpPr>
          <p:spPr>
            <a:xfrm>
              <a:off x="7911385" y="3433457"/>
              <a:ext cx="250038" cy="3"/>
            </a:xfrm>
            <a:custGeom>
              <a:avLst/>
              <a:pathLst>
                <a:path w="250038" h="3">
                  <a:moveTo>
                    <a:pt x="250038" y="3"/>
                  </a:moveTo>
                  <a:lnTo>
                    <a:pt x="0" y="0"/>
                  </a:lnTo>
                </a:path>
              </a:pathLst>
            </a:custGeom>
          </p:spPr>
          <p:txBody>
            <a:bodyPr/>
            <a:lstStyle/>
            <a:p/>
          </p:txBody>
        </p:sp>
        <p:sp>
          <p:nvSpPr>
            <p:cNvPr id="44" name="pg44"/>
            <p:cNvSpPr/>
            <p:nvPr/>
          </p:nvSpPr>
          <p:spPr>
            <a:xfrm>
              <a:off x="8092843" y="182617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86701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84%</a:t>
              </a:r>
            </a:p>
          </p:txBody>
        </p:sp>
        <p:sp>
          <p:nvSpPr>
            <p:cNvPr id="46" name="pg46"/>
            <p:cNvSpPr/>
            <p:nvPr/>
          </p:nvSpPr>
          <p:spPr>
            <a:xfrm>
              <a:off x="8092843" y="236225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40309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68%</a:t>
              </a:r>
            </a:p>
          </p:txBody>
        </p:sp>
        <p:sp>
          <p:nvSpPr>
            <p:cNvPr id="48" name="pg48"/>
            <p:cNvSpPr/>
            <p:nvPr/>
          </p:nvSpPr>
          <p:spPr>
            <a:xfrm>
              <a:off x="8092843" y="263530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67614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66%</a:t>
              </a:r>
            </a:p>
          </p:txBody>
        </p:sp>
        <p:sp>
          <p:nvSpPr>
            <p:cNvPr id="50" name="pg50"/>
            <p:cNvSpPr/>
            <p:nvPr/>
          </p:nvSpPr>
          <p:spPr>
            <a:xfrm>
              <a:off x="8092843" y="334247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38331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3798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Chad,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66%.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3 vaccines increased coverage, 0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37681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38316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138951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387364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287998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188633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89268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54485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90700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6914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631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2100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9343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658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38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071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314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422266" y="3429237"/>
              <a:ext cx="245185" cy="444402"/>
            </a:xfrm>
            <a:prstGeom prst="rect">
              <a:avLst/>
            </a:prstGeom>
            <a:solidFill>
              <a:srgbClr val="1CABE2">
                <a:alpha val="100000"/>
              </a:srgbClr>
            </a:solidFill>
          </p:spPr>
          <p:txBody>
            <a:bodyPr/>
            <a:lstStyle/>
            <a:p/>
          </p:txBody>
        </p:sp>
        <p:sp>
          <p:nvSpPr>
            <p:cNvPr id="23" name="rc23"/>
            <p:cNvSpPr/>
            <p:nvPr/>
          </p:nvSpPr>
          <p:spPr>
            <a:xfrm>
              <a:off x="1694694" y="3408167"/>
              <a:ext cx="245185" cy="465472"/>
            </a:xfrm>
            <a:prstGeom prst="rect">
              <a:avLst/>
            </a:prstGeom>
            <a:solidFill>
              <a:srgbClr val="1CABE2">
                <a:alpha val="100000"/>
              </a:srgbClr>
            </a:solidFill>
          </p:spPr>
          <p:txBody>
            <a:bodyPr/>
            <a:lstStyle/>
            <a:p/>
          </p:txBody>
        </p:sp>
        <p:sp>
          <p:nvSpPr>
            <p:cNvPr id="24" name="rc24"/>
            <p:cNvSpPr/>
            <p:nvPr/>
          </p:nvSpPr>
          <p:spPr>
            <a:xfrm>
              <a:off x="1967123" y="3406715"/>
              <a:ext cx="245185" cy="466925"/>
            </a:xfrm>
            <a:prstGeom prst="rect">
              <a:avLst/>
            </a:prstGeom>
            <a:solidFill>
              <a:srgbClr val="1CABE2">
                <a:alpha val="100000"/>
              </a:srgbClr>
            </a:solidFill>
          </p:spPr>
          <p:txBody>
            <a:bodyPr/>
            <a:lstStyle/>
            <a:p/>
          </p:txBody>
        </p:sp>
        <p:sp>
          <p:nvSpPr>
            <p:cNvPr id="25" name="rc25"/>
            <p:cNvSpPr/>
            <p:nvPr/>
          </p:nvSpPr>
          <p:spPr>
            <a:xfrm>
              <a:off x="2239552" y="3391331"/>
              <a:ext cx="245185" cy="482308"/>
            </a:xfrm>
            <a:prstGeom prst="rect">
              <a:avLst/>
            </a:prstGeom>
            <a:solidFill>
              <a:srgbClr val="1CABE2">
                <a:alpha val="100000"/>
              </a:srgbClr>
            </a:solidFill>
          </p:spPr>
          <p:txBody>
            <a:bodyPr/>
            <a:lstStyle/>
            <a:p/>
          </p:txBody>
        </p:sp>
        <p:sp>
          <p:nvSpPr>
            <p:cNvPr id="26" name="rc26"/>
            <p:cNvSpPr/>
            <p:nvPr/>
          </p:nvSpPr>
          <p:spPr>
            <a:xfrm>
              <a:off x="2511980" y="3272790"/>
              <a:ext cx="245185" cy="600849"/>
            </a:xfrm>
            <a:prstGeom prst="rect">
              <a:avLst/>
            </a:prstGeom>
            <a:solidFill>
              <a:srgbClr val="1CABE2">
                <a:alpha val="100000"/>
              </a:srgbClr>
            </a:solidFill>
          </p:spPr>
          <p:txBody>
            <a:bodyPr/>
            <a:lstStyle/>
            <a:p/>
          </p:txBody>
        </p:sp>
        <p:sp>
          <p:nvSpPr>
            <p:cNvPr id="27" name="rc27"/>
            <p:cNvSpPr/>
            <p:nvPr/>
          </p:nvSpPr>
          <p:spPr>
            <a:xfrm>
              <a:off x="2784409" y="3350146"/>
              <a:ext cx="245185" cy="523493"/>
            </a:xfrm>
            <a:prstGeom prst="rect">
              <a:avLst/>
            </a:prstGeom>
            <a:solidFill>
              <a:srgbClr val="1CABE2">
                <a:alpha val="100000"/>
              </a:srgbClr>
            </a:solidFill>
          </p:spPr>
          <p:txBody>
            <a:bodyPr/>
            <a:lstStyle/>
            <a:p/>
          </p:txBody>
        </p:sp>
        <p:sp>
          <p:nvSpPr>
            <p:cNvPr id="28" name="rc28"/>
            <p:cNvSpPr/>
            <p:nvPr/>
          </p:nvSpPr>
          <p:spPr>
            <a:xfrm>
              <a:off x="3056838" y="3454142"/>
              <a:ext cx="245185" cy="419498"/>
            </a:xfrm>
            <a:prstGeom prst="rect">
              <a:avLst/>
            </a:prstGeom>
            <a:solidFill>
              <a:srgbClr val="1CABE2">
                <a:alpha val="100000"/>
              </a:srgbClr>
            </a:solidFill>
          </p:spPr>
          <p:txBody>
            <a:bodyPr/>
            <a:lstStyle/>
            <a:p/>
          </p:txBody>
        </p:sp>
        <p:sp>
          <p:nvSpPr>
            <p:cNvPr id="29" name="rc29"/>
            <p:cNvSpPr/>
            <p:nvPr/>
          </p:nvSpPr>
          <p:spPr>
            <a:xfrm>
              <a:off x="3329266" y="3358262"/>
              <a:ext cx="245185" cy="515377"/>
            </a:xfrm>
            <a:prstGeom prst="rect">
              <a:avLst/>
            </a:prstGeom>
            <a:solidFill>
              <a:srgbClr val="1CABE2">
                <a:alpha val="100000"/>
              </a:srgbClr>
            </a:solidFill>
          </p:spPr>
          <p:txBody>
            <a:bodyPr/>
            <a:lstStyle/>
            <a:p/>
          </p:txBody>
        </p:sp>
        <p:sp>
          <p:nvSpPr>
            <p:cNvPr id="30" name="rc30"/>
            <p:cNvSpPr/>
            <p:nvPr/>
          </p:nvSpPr>
          <p:spPr>
            <a:xfrm>
              <a:off x="3601695" y="3313892"/>
              <a:ext cx="245185" cy="559748"/>
            </a:xfrm>
            <a:prstGeom prst="rect">
              <a:avLst/>
            </a:prstGeom>
            <a:solidFill>
              <a:srgbClr val="1CABE2">
                <a:alpha val="100000"/>
              </a:srgbClr>
            </a:solidFill>
          </p:spPr>
          <p:txBody>
            <a:bodyPr/>
            <a:lstStyle/>
            <a:p/>
          </p:txBody>
        </p:sp>
        <p:sp>
          <p:nvSpPr>
            <p:cNvPr id="31" name="rc31"/>
            <p:cNvSpPr/>
            <p:nvPr/>
          </p:nvSpPr>
          <p:spPr>
            <a:xfrm>
              <a:off x="3874124" y="3274408"/>
              <a:ext cx="245185" cy="599231"/>
            </a:xfrm>
            <a:prstGeom prst="rect">
              <a:avLst/>
            </a:prstGeom>
            <a:solidFill>
              <a:srgbClr val="1CABE2">
                <a:alpha val="100000"/>
              </a:srgbClr>
            </a:solidFill>
          </p:spPr>
          <p:txBody>
            <a:bodyPr/>
            <a:lstStyle/>
            <a:p/>
          </p:txBody>
        </p:sp>
        <p:sp>
          <p:nvSpPr>
            <p:cNvPr id="32" name="rc32"/>
            <p:cNvSpPr/>
            <p:nvPr/>
          </p:nvSpPr>
          <p:spPr>
            <a:xfrm>
              <a:off x="4146552" y="3368467"/>
              <a:ext cx="245185" cy="505172"/>
            </a:xfrm>
            <a:prstGeom prst="rect">
              <a:avLst/>
            </a:prstGeom>
            <a:solidFill>
              <a:srgbClr val="1CABE2">
                <a:alpha val="100000"/>
              </a:srgbClr>
            </a:solidFill>
          </p:spPr>
          <p:txBody>
            <a:bodyPr/>
            <a:lstStyle/>
            <a:p/>
          </p:txBody>
        </p:sp>
        <p:sp>
          <p:nvSpPr>
            <p:cNvPr id="33" name="rc33"/>
            <p:cNvSpPr/>
            <p:nvPr/>
          </p:nvSpPr>
          <p:spPr>
            <a:xfrm>
              <a:off x="4418981" y="3355027"/>
              <a:ext cx="245185" cy="518612"/>
            </a:xfrm>
            <a:prstGeom prst="rect">
              <a:avLst/>
            </a:prstGeom>
            <a:solidFill>
              <a:srgbClr val="1CABE2">
                <a:alpha val="100000"/>
              </a:srgbClr>
            </a:solidFill>
          </p:spPr>
          <p:txBody>
            <a:bodyPr/>
            <a:lstStyle/>
            <a:p/>
          </p:txBody>
        </p:sp>
        <p:sp>
          <p:nvSpPr>
            <p:cNvPr id="34" name="rc34"/>
            <p:cNvSpPr/>
            <p:nvPr/>
          </p:nvSpPr>
          <p:spPr>
            <a:xfrm>
              <a:off x="4691410" y="3363121"/>
              <a:ext cx="245185" cy="510518"/>
            </a:xfrm>
            <a:prstGeom prst="rect">
              <a:avLst/>
            </a:prstGeom>
            <a:solidFill>
              <a:srgbClr val="1CABE2">
                <a:alpha val="100000"/>
              </a:srgbClr>
            </a:solidFill>
          </p:spPr>
          <p:txBody>
            <a:bodyPr/>
            <a:lstStyle/>
            <a:p/>
          </p:txBody>
        </p:sp>
        <p:sp>
          <p:nvSpPr>
            <p:cNvPr id="35" name="rc35"/>
            <p:cNvSpPr/>
            <p:nvPr/>
          </p:nvSpPr>
          <p:spPr>
            <a:xfrm>
              <a:off x="4963838" y="3364367"/>
              <a:ext cx="245185" cy="509272"/>
            </a:xfrm>
            <a:prstGeom prst="rect">
              <a:avLst/>
            </a:prstGeom>
            <a:solidFill>
              <a:srgbClr val="1CABE2">
                <a:alpha val="100000"/>
              </a:srgbClr>
            </a:solidFill>
          </p:spPr>
          <p:txBody>
            <a:bodyPr/>
            <a:lstStyle/>
            <a:p/>
          </p:txBody>
        </p:sp>
        <p:sp>
          <p:nvSpPr>
            <p:cNvPr id="36" name="rc36"/>
            <p:cNvSpPr/>
            <p:nvPr/>
          </p:nvSpPr>
          <p:spPr>
            <a:xfrm>
              <a:off x="5236267" y="3411909"/>
              <a:ext cx="245185" cy="461730"/>
            </a:xfrm>
            <a:prstGeom prst="rect">
              <a:avLst/>
            </a:prstGeom>
            <a:solidFill>
              <a:srgbClr val="1CABE2">
                <a:alpha val="100000"/>
              </a:srgbClr>
            </a:solidFill>
          </p:spPr>
          <p:txBody>
            <a:bodyPr/>
            <a:lstStyle/>
            <a:p/>
          </p:txBody>
        </p:sp>
        <p:sp>
          <p:nvSpPr>
            <p:cNvPr id="37" name="rc37"/>
            <p:cNvSpPr/>
            <p:nvPr/>
          </p:nvSpPr>
          <p:spPr>
            <a:xfrm>
              <a:off x="5508696" y="3350971"/>
              <a:ext cx="245185" cy="522668"/>
            </a:xfrm>
            <a:prstGeom prst="rect">
              <a:avLst/>
            </a:prstGeom>
            <a:solidFill>
              <a:srgbClr val="1CABE2">
                <a:alpha val="100000"/>
              </a:srgbClr>
            </a:solidFill>
          </p:spPr>
          <p:txBody>
            <a:bodyPr/>
            <a:lstStyle/>
            <a:p/>
          </p:txBody>
        </p:sp>
        <p:sp>
          <p:nvSpPr>
            <p:cNvPr id="38" name="rc38"/>
            <p:cNvSpPr/>
            <p:nvPr/>
          </p:nvSpPr>
          <p:spPr>
            <a:xfrm>
              <a:off x="5781125" y="3293480"/>
              <a:ext cx="245185" cy="580159"/>
            </a:xfrm>
            <a:prstGeom prst="rect">
              <a:avLst/>
            </a:prstGeom>
            <a:solidFill>
              <a:srgbClr val="1CABE2">
                <a:alpha val="100000"/>
              </a:srgbClr>
            </a:solidFill>
          </p:spPr>
          <p:txBody>
            <a:bodyPr/>
            <a:lstStyle/>
            <a:p/>
          </p:txBody>
        </p:sp>
        <p:sp>
          <p:nvSpPr>
            <p:cNvPr id="39" name="rc39"/>
            <p:cNvSpPr/>
            <p:nvPr/>
          </p:nvSpPr>
          <p:spPr>
            <a:xfrm>
              <a:off x="6053553" y="3281407"/>
              <a:ext cx="245185" cy="592232"/>
            </a:xfrm>
            <a:prstGeom prst="rect">
              <a:avLst/>
            </a:prstGeom>
            <a:solidFill>
              <a:srgbClr val="1CABE2">
                <a:alpha val="100000"/>
              </a:srgbClr>
            </a:solidFill>
          </p:spPr>
          <p:txBody>
            <a:bodyPr/>
            <a:lstStyle/>
            <a:p/>
          </p:txBody>
        </p:sp>
        <p:sp>
          <p:nvSpPr>
            <p:cNvPr id="40" name="rc40"/>
            <p:cNvSpPr/>
            <p:nvPr/>
          </p:nvSpPr>
          <p:spPr>
            <a:xfrm>
              <a:off x="6325982" y="3375265"/>
              <a:ext cx="245185" cy="498374"/>
            </a:xfrm>
            <a:prstGeom prst="rect">
              <a:avLst/>
            </a:prstGeom>
            <a:solidFill>
              <a:srgbClr val="1CABE2">
                <a:alpha val="100000"/>
              </a:srgbClr>
            </a:solidFill>
          </p:spPr>
          <p:txBody>
            <a:bodyPr/>
            <a:lstStyle/>
            <a:p/>
          </p:txBody>
        </p:sp>
        <p:sp>
          <p:nvSpPr>
            <p:cNvPr id="41" name="rc41"/>
            <p:cNvSpPr/>
            <p:nvPr/>
          </p:nvSpPr>
          <p:spPr>
            <a:xfrm>
              <a:off x="6598411" y="3442764"/>
              <a:ext cx="245185" cy="430875"/>
            </a:xfrm>
            <a:prstGeom prst="rect">
              <a:avLst/>
            </a:prstGeom>
            <a:solidFill>
              <a:srgbClr val="1CABE2">
                <a:alpha val="100000"/>
              </a:srgbClr>
            </a:solidFill>
          </p:spPr>
          <p:txBody>
            <a:bodyPr/>
            <a:lstStyle/>
            <a:p/>
          </p:txBody>
        </p:sp>
        <p:sp>
          <p:nvSpPr>
            <p:cNvPr id="42" name="rc42"/>
            <p:cNvSpPr/>
            <p:nvPr/>
          </p:nvSpPr>
          <p:spPr>
            <a:xfrm>
              <a:off x="6870839" y="3504901"/>
              <a:ext cx="245185" cy="368738"/>
            </a:xfrm>
            <a:prstGeom prst="rect">
              <a:avLst/>
            </a:prstGeom>
            <a:solidFill>
              <a:srgbClr val="1CABE2">
                <a:alpha val="100000"/>
              </a:srgbClr>
            </a:solidFill>
          </p:spPr>
          <p:txBody>
            <a:bodyPr/>
            <a:lstStyle/>
            <a:p/>
          </p:txBody>
        </p:sp>
        <p:sp>
          <p:nvSpPr>
            <p:cNvPr id="43" name="rc43"/>
            <p:cNvSpPr/>
            <p:nvPr/>
          </p:nvSpPr>
          <p:spPr>
            <a:xfrm>
              <a:off x="7143268" y="3568300"/>
              <a:ext cx="245185" cy="305339"/>
            </a:xfrm>
            <a:prstGeom prst="rect">
              <a:avLst/>
            </a:prstGeom>
            <a:solidFill>
              <a:srgbClr val="1CABE2">
                <a:alpha val="100000"/>
              </a:srgbClr>
            </a:solidFill>
          </p:spPr>
          <p:txBody>
            <a:bodyPr/>
            <a:lstStyle/>
            <a:p/>
          </p:txBody>
        </p:sp>
        <p:sp>
          <p:nvSpPr>
            <p:cNvPr id="44" name="rc44"/>
            <p:cNvSpPr/>
            <p:nvPr/>
          </p:nvSpPr>
          <p:spPr>
            <a:xfrm>
              <a:off x="7415697" y="3601975"/>
              <a:ext cx="245185" cy="271664"/>
            </a:xfrm>
            <a:prstGeom prst="rect">
              <a:avLst/>
            </a:prstGeom>
            <a:solidFill>
              <a:srgbClr val="1CABE2">
                <a:alpha val="100000"/>
              </a:srgbClr>
            </a:solidFill>
          </p:spPr>
          <p:txBody>
            <a:bodyPr/>
            <a:lstStyle/>
            <a:p/>
          </p:txBody>
        </p:sp>
        <p:sp>
          <p:nvSpPr>
            <p:cNvPr id="45" name="rc45"/>
            <p:cNvSpPr/>
            <p:nvPr/>
          </p:nvSpPr>
          <p:spPr>
            <a:xfrm>
              <a:off x="7688125" y="3626133"/>
              <a:ext cx="245185" cy="247506"/>
            </a:xfrm>
            <a:prstGeom prst="rect">
              <a:avLst/>
            </a:prstGeom>
            <a:solidFill>
              <a:srgbClr val="1CABE2">
                <a:alpha val="100000"/>
              </a:srgbClr>
            </a:solidFill>
          </p:spPr>
          <p:txBody>
            <a:bodyPr/>
            <a:lstStyle/>
            <a:p/>
          </p:txBody>
        </p:sp>
        <p:sp>
          <p:nvSpPr>
            <p:cNvPr id="46" name="rc46"/>
            <p:cNvSpPr/>
            <p:nvPr/>
          </p:nvSpPr>
          <p:spPr>
            <a:xfrm>
              <a:off x="7960554" y="3608094"/>
              <a:ext cx="245185" cy="265545"/>
            </a:xfrm>
            <a:prstGeom prst="rect">
              <a:avLst/>
            </a:prstGeom>
            <a:solidFill>
              <a:srgbClr val="1CABE2">
                <a:alpha val="100000"/>
              </a:srgbClr>
            </a:solidFill>
          </p:spPr>
          <p:txBody>
            <a:bodyPr/>
            <a:lstStyle/>
            <a:p/>
          </p:txBody>
        </p:sp>
        <p:sp>
          <p:nvSpPr>
            <p:cNvPr id="47" name="rc47"/>
            <p:cNvSpPr/>
            <p:nvPr/>
          </p:nvSpPr>
          <p:spPr>
            <a:xfrm>
              <a:off x="1422266" y="3372678"/>
              <a:ext cx="245185" cy="56558"/>
            </a:xfrm>
            <a:prstGeom prst="rect">
              <a:avLst/>
            </a:prstGeom>
            <a:solidFill>
              <a:srgbClr val="B3B3B3">
                <a:alpha val="100000"/>
              </a:srgbClr>
            </a:solidFill>
          </p:spPr>
          <p:txBody>
            <a:bodyPr/>
            <a:lstStyle/>
            <a:p/>
          </p:txBody>
        </p:sp>
        <p:sp>
          <p:nvSpPr>
            <p:cNvPr id="48" name="rc48"/>
            <p:cNvSpPr/>
            <p:nvPr/>
          </p:nvSpPr>
          <p:spPr>
            <a:xfrm>
              <a:off x="1694694" y="3258551"/>
              <a:ext cx="245185" cy="149616"/>
            </a:xfrm>
            <a:prstGeom prst="rect">
              <a:avLst/>
            </a:prstGeom>
            <a:solidFill>
              <a:srgbClr val="B3B3B3">
                <a:alpha val="100000"/>
              </a:srgbClr>
            </a:solidFill>
          </p:spPr>
          <p:txBody>
            <a:bodyPr/>
            <a:lstStyle/>
            <a:p/>
          </p:txBody>
        </p:sp>
        <p:sp>
          <p:nvSpPr>
            <p:cNvPr id="49" name="rc49"/>
            <p:cNvSpPr/>
            <p:nvPr/>
          </p:nvSpPr>
          <p:spPr>
            <a:xfrm>
              <a:off x="1967123" y="3236923"/>
              <a:ext cx="245185" cy="169791"/>
            </a:xfrm>
            <a:prstGeom prst="rect">
              <a:avLst/>
            </a:prstGeom>
            <a:solidFill>
              <a:srgbClr val="B3B3B3">
                <a:alpha val="100000"/>
              </a:srgbClr>
            </a:solidFill>
          </p:spPr>
          <p:txBody>
            <a:bodyPr/>
            <a:lstStyle/>
            <a:p/>
          </p:txBody>
        </p:sp>
        <p:sp>
          <p:nvSpPr>
            <p:cNvPr id="50" name="rc50"/>
            <p:cNvSpPr/>
            <p:nvPr/>
          </p:nvSpPr>
          <p:spPr>
            <a:xfrm>
              <a:off x="2239552" y="3198407"/>
              <a:ext cx="245185" cy="192923"/>
            </a:xfrm>
            <a:prstGeom prst="rect">
              <a:avLst/>
            </a:prstGeom>
            <a:solidFill>
              <a:srgbClr val="B3B3B3">
                <a:alpha val="100000"/>
              </a:srgbClr>
            </a:solidFill>
          </p:spPr>
          <p:txBody>
            <a:bodyPr/>
            <a:lstStyle/>
            <a:p/>
          </p:txBody>
        </p:sp>
        <p:sp>
          <p:nvSpPr>
            <p:cNvPr id="51" name="rc51"/>
            <p:cNvSpPr/>
            <p:nvPr/>
          </p:nvSpPr>
          <p:spPr>
            <a:xfrm>
              <a:off x="2511980" y="3152620"/>
              <a:ext cx="245185" cy="120170"/>
            </a:xfrm>
            <a:prstGeom prst="rect">
              <a:avLst/>
            </a:prstGeom>
            <a:solidFill>
              <a:srgbClr val="B3B3B3">
                <a:alpha val="100000"/>
              </a:srgbClr>
            </a:solidFill>
          </p:spPr>
          <p:txBody>
            <a:bodyPr/>
            <a:lstStyle/>
            <a:p/>
          </p:txBody>
        </p:sp>
        <p:sp>
          <p:nvSpPr>
            <p:cNvPr id="52" name="rc52"/>
            <p:cNvSpPr/>
            <p:nvPr/>
          </p:nvSpPr>
          <p:spPr>
            <a:xfrm>
              <a:off x="2784409" y="3156259"/>
              <a:ext cx="245185" cy="193887"/>
            </a:xfrm>
            <a:prstGeom prst="rect">
              <a:avLst/>
            </a:prstGeom>
            <a:solidFill>
              <a:srgbClr val="B3B3B3">
                <a:alpha val="100000"/>
              </a:srgbClr>
            </a:solidFill>
          </p:spPr>
          <p:txBody>
            <a:bodyPr/>
            <a:lstStyle/>
            <a:p/>
          </p:txBody>
        </p:sp>
        <p:sp>
          <p:nvSpPr>
            <p:cNvPr id="53" name="rc53"/>
            <p:cNvSpPr/>
            <p:nvPr/>
          </p:nvSpPr>
          <p:spPr>
            <a:xfrm>
              <a:off x="3056838" y="3284344"/>
              <a:ext cx="245185" cy="169797"/>
            </a:xfrm>
            <a:prstGeom prst="rect">
              <a:avLst/>
            </a:prstGeom>
            <a:solidFill>
              <a:srgbClr val="B3B3B3">
                <a:alpha val="100000"/>
              </a:srgbClr>
            </a:solidFill>
          </p:spPr>
          <p:txBody>
            <a:bodyPr/>
            <a:lstStyle/>
            <a:p/>
          </p:txBody>
        </p:sp>
        <p:sp>
          <p:nvSpPr>
            <p:cNvPr id="54" name="rc54"/>
            <p:cNvSpPr/>
            <p:nvPr/>
          </p:nvSpPr>
          <p:spPr>
            <a:xfrm>
              <a:off x="3329266" y="3141803"/>
              <a:ext cx="245185" cy="216459"/>
            </a:xfrm>
            <a:prstGeom prst="rect">
              <a:avLst/>
            </a:prstGeom>
            <a:solidFill>
              <a:srgbClr val="B3B3B3">
                <a:alpha val="100000"/>
              </a:srgbClr>
            </a:solidFill>
          </p:spPr>
          <p:txBody>
            <a:bodyPr/>
            <a:lstStyle/>
            <a:p/>
          </p:txBody>
        </p:sp>
        <p:sp>
          <p:nvSpPr>
            <p:cNvPr id="55" name="rc55"/>
            <p:cNvSpPr/>
            <p:nvPr/>
          </p:nvSpPr>
          <p:spPr>
            <a:xfrm>
              <a:off x="3601695" y="3018175"/>
              <a:ext cx="245185" cy="295716"/>
            </a:xfrm>
            <a:prstGeom prst="rect">
              <a:avLst/>
            </a:prstGeom>
            <a:solidFill>
              <a:srgbClr val="B3B3B3">
                <a:alpha val="100000"/>
              </a:srgbClr>
            </a:solidFill>
          </p:spPr>
          <p:txBody>
            <a:bodyPr/>
            <a:lstStyle/>
            <a:p/>
          </p:txBody>
        </p:sp>
        <p:sp>
          <p:nvSpPr>
            <p:cNvPr id="56" name="rc56"/>
            <p:cNvSpPr/>
            <p:nvPr/>
          </p:nvSpPr>
          <p:spPr>
            <a:xfrm>
              <a:off x="3874124" y="3067400"/>
              <a:ext cx="245185" cy="207007"/>
            </a:xfrm>
            <a:prstGeom prst="rect">
              <a:avLst/>
            </a:prstGeom>
            <a:solidFill>
              <a:srgbClr val="B3B3B3">
                <a:alpha val="100000"/>
              </a:srgbClr>
            </a:solidFill>
          </p:spPr>
          <p:txBody>
            <a:bodyPr/>
            <a:lstStyle/>
            <a:p/>
          </p:txBody>
        </p:sp>
        <p:sp>
          <p:nvSpPr>
            <p:cNvPr id="57" name="rc57"/>
            <p:cNvSpPr/>
            <p:nvPr/>
          </p:nvSpPr>
          <p:spPr>
            <a:xfrm>
              <a:off x="4146552" y="3200077"/>
              <a:ext cx="245185" cy="168390"/>
            </a:xfrm>
            <a:prstGeom prst="rect">
              <a:avLst/>
            </a:prstGeom>
            <a:solidFill>
              <a:srgbClr val="B3B3B3">
                <a:alpha val="100000"/>
              </a:srgbClr>
            </a:solidFill>
          </p:spPr>
          <p:txBody>
            <a:bodyPr/>
            <a:lstStyle/>
            <a:p/>
          </p:txBody>
        </p:sp>
        <p:sp>
          <p:nvSpPr>
            <p:cNvPr id="58" name="rc58"/>
            <p:cNvSpPr/>
            <p:nvPr/>
          </p:nvSpPr>
          <p:spPr>
            <a:xfrm>
              <a:off x="4418981" y="3101485"/>
              <a:ext cx="245185" cy="253542"/>
            </a:xfrm>
            <a:prstGeom prst="rect">
              <a:avLst/>
            </a:prstGeom>
            <a:solidFill>
              <a:srgbClr val="B3B3B3">
                <a:alpha val="100000"/>
              </a:srgbClr>
            </a:solidFill>
          </p:spPr>
          <p:txBody>
            <a:bodyPr/>
            <a:lstStyle/>
            <a:p/>
          </p:txBody>
        </p:sp>
        <p:sp>
          <p:nvSpPr>
            <p:cNvPr id="59" name="rc59"/>
            <p:cNvSpPr/>
            <p:nvPr/>
          </p:nvSpPr>
          <p:spPr>
            <a:xfrm>
              <a:off x="4691410" y="3161289"/>
              <a:ext cx="245185" cy="201832"/>
            </a:xfrm>
            <a:prstGeom prst="rect">
              <a:avLst/>
            </a:prstGeom>
            <a:solidFill>
              <a:srgbClr val="B3B3B3">
                <a:alpha val="100000"/>
              </a:srgbClr>
            </a:solidFill>
          </p:spPr>
          <p:txBody>
            <a:bodyPr/>
            <a:lstStyle/>
            <a:p/>
          </p:txBody>
        </p:sp>
        <p:sp>
          <p:nvSpPr>
            <p:cNvPr id="60" name="rc60"/>
            <p:cNvSpPr/>
            <p:nvPr/>
          </p:nvSpPr>
          <p:spPr>
            <a:xfrm>
              <a:off x="4963838" y="3133981"/>
              <a:ext cx="245185" cy="230386"/>
            </a:xfrm>
            <a:prstGeom prst="rect">
              <a:avLst/>
            </a:prstGeom>
            <a:solidFill>
              <a:srgbClr val="B3B3B3">
                <a:alpha val="100000"/>
              </a:srgbClr>
            </a:solidFill>
          </p:spPr>
          <p:txBody>
            <a:bodyPr/>
            <a:lstStyle/>
            <a:p/>
          </p:txBody>
        </p:sp>
        <p:sp>
          <p:nvSpPr>
            <p:cNvPr id="61" name="rc61"/>
            <p:cNvSpPr/>
            <p:nvPr/>
          </p:nvSpPr>
          <p:spPr>
            <a:xfrm>
              <a:off x="5236267" y="3074972"/>
              <a:ext cx="245185" cy="336937"/>
            </a:xfrm>
            <a:prstGeom prst="rect">
              <a:avLst/>
            </a:prstGeom>
            <a:solidFill>
              <a:srgbClr val="B3B3B3">
                <a:alpha val="100000"/>
              </a:srgbClr>
            </a:solidFill>
          </p:spPr>
          <p:txBody>
            <a:bodyPr/>
            <a:lstStyle/>
            <a:p/>
          </p:txBody>
        </p:sp>
        <p:sp>
          <p:nvSpPr>
            <p:cNvPr id="62" name="rc62"/>
            <p:cNvSpPr/>
            <p:nvPr/>
          </p:nvSpPr>
          <p:spPr>
            <a:xfrm>
              <a:off x="5508696" y="3134255"/>
              <a:ext cx="245185" cy="216715"/>
            </a:xfrm>
            <a:prstGeom prst="rect">
              <a:avLst/>
            </a:prstGeom>
            <a:solidFill>
              <a:srgbClr val="B3B3B3">
                <a:alpha val="100000"/>
              </a:srgbClr>
            </a:solidFill>
          </p:spPr>
          <p:txBody>
            <a:bodyPr/>
            <a:lstStyle/>
            <a:p/>
          </p:txBody>
        </p:sp>
        <p:sp>
          <p:nvSpPr>
            <p:cNvPr id="63" name="rc63"/>
            <p:cNvSpPr/>
            <p:nvPr/>
          </p:nvSpPr>
          <p:spPr>
            <a:xfrm>
              <a:off x="5781125" y="3112985"/>
              <a:ext cx="245185" cy="180494"/>
            </a:xfrm>
            <a:prstGeom prst="rect">
              <a:avLst/>
            </a:prstGeom>
            <a:solidFill>
              <a:srgbClr val="B3B3B3">
                <a:alpha val="100000"/>
              </a:srgbClr>
            </a:solidFill>
          </p:spPr>
          <p:txBody>
            <a:bodyPr/>
            <a:lstStyle/>
            <a:p/>
          </p:txBody>
        </p:sp>
        <p:sp>
          <p:nvSpPr>
            <p:cNvPr id="64" name="rc64"/>
            <p:cNvSpPr/>
            <p:nvPr/>
          </p:nvSpPr>
          <p:spPr>
            <a:xfrm>
              <a:off x="6053553" y="3097156"/>
              <a:ext cx="245185" cy="184250"/>
            </a:xfrm>
            <a:prstGeom prst="rect">
              <a:avLst/>
            </a:prstGeom>
            <a:solidFill>
              <a:srgbClr val="B3B3B3">
                <a:alpha val="100000"/>
              </a:srgbClr>
            </a:solidFill>
          </p:spPr>
          <p:txBody>
            <a:bodyPr/>
            <a:lstStyle/>
            <a:p/>
          </p:txBody>
        </p:sp>
        <p:sp>
          <p:nvSpPr>
            <p:cNvPr id="65" name="rc65"/>
            <p:cNvSpPr/>
            <p:nvPr/>
          </p:nvSpPr>
          <p:spPr>
            <a:xfrm>
              <a:off x="6325982" y="3159752"/>
              <a:ext cx="245185" cy="215513"/>
            </a:xfrm>
            <a:prstGeom prst="rect">
              <a:avLst/>
            </a:prstGeom>
            <a:solidFill>
              <a:srgbClr val="B3B3B3">
                <a:alpha val="100000"/>
              </a:srgbClr>
            </a:solidFill>
          </p:spPr>
          <p:txBody>
            <a:bodyPr/>
            <a:lstStyle/>
            <a:p/>
          </p:txBody>
        </p:sp>
        <p:sp>
          <p:nvSpPr>
            <p:cNvPr id="66" name="rc66"/>
            <p:cNvSpPr/>
            <p:nvPr/>
          </p:nvSpPr>
          <p:spPr>
            <a:xfrm>
              <a:off x="6598411" y="3220377"/>
              <a:ext cx="245185" cy="222387"/>
            </a:xfrm>
            <a:prstGeom prst="rect">
              <a:avLst/>
            </a:prstGeom>
            <a:solidFill>
              <a:srgbClr val="B3B3B3">
                <a:alpha val="100000"/>
              </a:srgbClr>
            </a:solidFill>
          </p:spPr>
          <p:txBody>
            <a:bodyPr/>
            <a:lstStyle/>
            <a:p/>
          </p:txBody>
        </p:sp>
        <p:sp>
          <p:nvSpPr>
            <p:cNvPr id="67" name="rc67"/>
            <p:cNvSpPr/>
            <p:nvPr/>
          </p:nvSpPr>
          <p:spPr>
            <a:xfrm>
              <a:off x="6870839" y="3235441"/>
              <a:ext cx="245185" cy="269460"/>
            </a:xfrm>
            <a:prstGeom prst="rect">
              <a:avLst/>
            </a:prstGeom>
            <a:solidFill>
              <a:srgbClr val="B3B3B3">
                <a:alpha val="100000"/>
              </a:srgbClr>
            </a:solidFill>
          </p:spPr>
          <p:txBody>
            <a:bodyPr/>
            <a:lstStyle/>
            <a:p/>
          </p:txBody>
        </p:sp>
        <p:sp>
          <p:nvSpPr>
            <p:cNvPr id="68" name="rc68"/>
            <p:cNvSpPr/>
            <p:nvPr/>
          </p:nvSpPr>
          <p:spPr>
            <a:xfrm>
              <a:off x="7143268" y="3321121"/>
              <a:ext cx="245185" cy="247178"/>
            </a:xfrm>
            <a:prstGeom prst="rect">
              <a:avLst/>
            </a:prstGeom>
            <a:solidFill>
              <a:srgbClr val="B3B3B3">
                <a:alpha val="100000"/>
              </a:srgbClr>
            </a:solidFill>
          </p:spPr>
          <p:txBody>
            <a:bodyPr/>
            <a:lstStyle/>
            <a:p/>
          </p:txBody>
        </p:sp>
        <p:sp>
          <p:nvSpPr>
            <p:cNvPr id="69" name="rc69"/>
            <p:cNvSpPr/>
            <p:nvPr/>
          </p:nvSpPr>
          <p:spPr>
            <a:xfrm>
              <a:off x="7415697" y="3360496"/>
              <a:ext cx="245185" cy="241479"/>
            </a:xfrm>
            <a:prstGeom prst="rect">
              <a:avLst/>
            </a:prstGeom>
            <a:solidFill>
              <a:srgbClr val="B3B3B3">
                <a:alpha val="100000"/>
              </a:srgbClr>
            </a:solidFill>
          </p:spPr>
          <p:txBody>
            <a:bodyPr/>
            <a:lstStyle/>
            <a:p/>
          </p:txBody>
        </p:sp>
        <p:sp>
          <p:nvSpPr>
            <p:cNvPr id="70" name="rc70"/>
            <p:cNvSpPr/>
            <p:nvPr/>
          </p:nvSpPr>
          <p:spPr>
            <a:xfrm>
              <a:off x="7688125" y="3363157"/>
              <a:ext cx="245185" cy="262975"/>
            </a:xfrm>
            <a:prstGeom prst="rect">
              <a:avLst/>
            </a:prstGeom>
            <a:solidFill>
              <a:srgbClr val="B3B3B3">
                <a:alpha val="100000"/>
              </a:srgbClr>
            </a:solidFill>
          </p:spPr>
          <p:txBody>
            <a:bodyPr/>
            <a:lstStyle/>
            <a:p/>
          </p:txBody>
        </p:sp>
        <p:sp>
          <p:nvSpPr>
            <p:cNvPr id="71" name="rc71"/>
            <p:cNvSpPr/>
            <p:nvPr/>
          </p:nvSpPr>
          <p:spPr>
            <a:xfrm>
              <a:off x="7960554" y="3342549"/>
              <a:ext cx="245185" cy="265545"/>
            </a:xfrm>
            <a:prstGeom prst="rect">
              <a:avLst/>
            </a:prstGeom>
            <a:solidFill>
              <a:srgbClr val="B3B3B3">
                <a:alpha val="100000"/>
              </a:srgbClr>
            </a:solidFill>
          </p:spPr>
          <p:txBody>
            <a:bodyPr/>
            <a:lstStyle/>
            <a:p/>
          </p:txBody>
        </p:sp>
        <p:sp>
          <p:nvSpPr>
            <p:cNvPr id="72" name="pl72"/>
            <p:cNvSpPr/>
            <p:nvPr/>
          </p:nvSpPr>
          <p:spPr>
            <a:xfrm>
              <a:off x="1544859" y="1478338"/>
              <a:ext cx="6538288" cy="1397259"/>
            </a:xfrm>
            <a:custGeom>
              <a:avLst/>
              <a:pathLst>
                <a:path w="6538288" h="1397259">
                  <a:moveTo>
                    <a:pt x="0" y="1112104"/>
                  </a:moveTo>
                  <a:lnTo>
                    <a:pt x="272428" y="1140619"/>
                  </a:lnTo>
                  <a:lnTo>
                    <a:pt x="544857" y="1112104"/>
                  </a:lnTo>
                  <a:lnTo>
                    <a:pt x="817286" y="1112104"/>
                  </a:lnTo>
                  <a:lnTo>
                    <a:pt x="1089714" y="1397259"/>
                  </a:lnTo>
                  <a:lnTo>
                    <a:pt x="1362143" y="1083588"/>
                  </a:lnTo>
                  <a:lnTo>
                    <a:pt x="1634572" y="741402"/>
                  </a:lnTo>
                  <a:lnTo>
                    <a:pt x="1907000" y="969526"/>
                  </a:lnTo>
                  <a:lnTo>
                    <a:pt x="2179429" y="1055073"/>
                  </a:lnTo>
                  <a:lnTo>
                    <a:pt x="2451858" y="1112104"/>
                  </a:lnTo>
                  <a:lnTo>
                    <a:pt x="2724286" y="826949"/>
                  </a:lnTo>
                  <a:lnTo>
                    <a:pt x="2996715" y="826949"/>
                  </a:lnTo>
                  <a:lnTo>
                    <a:pt x="3269144" y="769918"/>
                  </a:lnTo>
                  <a:lnTo>
                    <a:pt x="3541572" y="741402"/>
                  </a:lnTo>
                  <a:lnTo>
                    <a:pt x="3814001" y="598825"/>
                  </a:lnTo>
                  <a:lnTo>
                    <a:pt x="4086430" y="712887"/>
                  </a:lnTo>
                  <a:lnTo>
                    <a:pt x="4358858" y="826949"/>
                  </a:lnTo>
                  <a:lnTo>
                    <a:pt x="4631287" y="826949"/>
                  </a:lnTo>
                  <a:lnTo>
                    <a:pt x="4903716" y="598825"/>
                  </a:lnTo>
                  <a:lnTo>
                    <a:pt x="5176144" y="427732"/>
                  </a:lnTo>
                  <a:lnTo>
                    <a:pt x="5448573" y="285154"/>
                  </a:lnTo>
                  <a:lnTo>
                    <a:pt x="5721002" y="142577"/>
                  </a:lnTo>
                  <a:lnTo>
                    <a:pt x="5993430" y="57030"/>
                  </a:lnTo>
                  <a:lnTo>
                    <a:pt x="6265859" y="0"/>
                  </a:lnTo>
                  <a:lnTo>
                    <a:pt x="6538288" y="0"/>
                  </a:lnTo>
                </a:path>
              </a:pathLst>
            </a:custGeom>
            <a:ln w="27101" cap="flat">
              <a:solidFill>
                <a:srgbClr val="0058AB">
                  <a:alpha val="50196"/>
                </a:srgbClr>
              </a:solidFill>
              <a:prstDash val="solid"/>
              <a:round/>
            </a:ln>
          </p:spPr>
          <p:txBody>
            <a:bodyPr/>
            <a:lstStyle/>
            <a:p/>
          </p:txBody>
        </p:sp>
        <p:sp>
          <p:nvSpPr>
            <p:cNvPr id="73" name="pl73"/>
            <p:cNvSpPr/>
            <p:nvPr/>
          </p:nvSpPr>
          <p:spPr>
            <a:xfrm>
              <a:off x="1544859" y="1934586"/>
              <a:ext cx="6538288" cy="1397259"/>
            </a:xfrm>
            <a:custGeom>
              <a:avLst/>
              <a:pathLst>
                <a:path w="6538288" h="1397259">
                  <a:moveTo>
                    <a:pt x="0" y="855464"/>
                  </a:moveTo>
                  <a:lnTo>
                    <a:pt x="272428" y="1197650"/>
                  </a:lnTo>
                  <a:lnTo>
                    <a:pt x="544857" y="1226166"/>
                  </a:lnTo>
                  <a:lnTo>
                    <a:pt x="817286" y="1283197"/>
                  </a:lnTo>
                  <a:lnTo>
                    <a:pt x="1089714" y="1311712"/>
                  </a:lnTo>
                  <a:lnTo>
                    <a:pt x="1362143" y="1197650"/>
                  </a:lnTo>
                  <a:lnTo>
                    <a:pt x="1634572" y="769918"/>
                  </a:lnTo>
                  <a:lnTo>
                    <a:pt x="1907000" y="1112104"/>
                  </a:lnTo>
                  <a:lnTo>
                    <a:pt x="2179429" y="1397259"/>
                  </a:lnTo>
                  <a:lnTo>
                    <a:pt x="2451858" y="1197650"/>
                  </a:lnTo>
                  <a:lnTo>
                    <a:pt x="2724286" y="798433"/>
                  </a:lnTo>
                  <a:lnTo>
                    <a:pt x="2996715" y="998042"/>
                  </a:lnTo>
                  <a:lnTo>
                    <a:pt x="3269144" y="798433"/>
                  </a:lnTo>
                  <a:lnTo>
                    <a:pt x="3541572" y="826949"/>
                  </a:lnTo>
                  <a:lnTo>
                    <a:pt x="3814001" y="912495"/>
                  </a:lnTo>
                  <a:lnTo>
                    <a:pt x="4086430" y="741402"/>
                  </a:lnTo>
                  <a:lnTo>
                    <a:pt x="4358858" y="769918"/>
                  </a:lnTo>
                  <a:lnTo>
                    <a:pt x="4631287" y="769918"/>
                  </a:lnTo>
                  <a:lnTo>
                    <a:pt x="4903716" y="598825"/>
                  </a:lnTo>
                  <a:lnTo>
                    <a:pt x="5176144" y="427732"/>
                  </a:lnTo>
                  <a:lnTo>
                    <a:pt x="5448573" y="370701"/>
                  </a:lnTo>
                  <a:lnTo>
                    <a:pt x="5721002" y="171092"/>
                  </a:lnTo>
                  <a:lnTo>
                    <a:pt x="5993430" y="57030"/>
                  </a:lnTo>
                  <a:lnTo>
                    <a:pt x="6265859" y="28515"/>
                  </a:lnTo>
                  <a:lnTo>
                    <a:pt x="6538288" y="0"/>
                  </a:lnTo>
                </a:path>
              </a:pathLst>
            </a:custGeom>
            <a:ln w="27101" cap="flat">
              <a:solidFill>
                <a:srgbClr val="333333">
                  <a:alpha val="50196"/>
                </a:srgbClr>
              </a:solidFill>
              <a:prstDash val="solid"/>
              <a:round/>
            </a:ln>
          </p:spPr>
          <p:txBody>
            <a:bodyPr/>
            <a:lstStyle/>
            <a:p/>
          </p:txBody>
        </p:sp>
        <p:sp>
          <p:nvSpPr>
            <p:cNvPr id="74" name="tx74"/>
            <p:cNvSpPr/>
            <p:nvPr/>
          </p:nvSpPr>
          <p:spPr>
            <a:xfrm>
              <a:off x="6660714" y="17492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5" name="tx75"/>
            <p:cNvSpPr/>
            <p:nvPr/>
          </p:nvSpPr>
          <p:spPr>
            <a:xfrm>
              <a:off x="6933142" y="160829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6" name="tx76"/>
            <p:cNvSpPr/>
            <p:nvPr/>
          </p:nvSpPr>
          <p:spPr>
            <a:xfrm>
              <a:off x="7205571" y="1464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7" name="tx77"/>
            <p:cNvSpPr/>
            <p:nvPr/>
          </p:nvSpPr>
          <p:spPr>
            <a:xfrm>
              <a:off x="7478000" y="1378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8" name="tx78"/>
            <p:cNvSpPr/>
            <p:nvPr/>
          </p:nvSpPr>
          <p:spPr>
            <a:xfrm>
              <a:off x="7750428" y="13215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9" name="tx79"/>
            <p:cNvSpPr/>
            <p:nvPr/>
          </p:nvSpPr>
          <p:spPr>
            <a:xfrm>
              <a:off x="8022857" y="13215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0" name="tx80"/>
            <p:cNvSpPr/>
            <p:nvPr/>
          </p:nvSpPr>
          <p:spPr>
            <a:xfrm>
              <a:off x="6660714" y="24149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53</a:t>
              </a:r>
            </a:p>
          </p:txBody>
        </p:sp>
        <p:sp>
          <p:nvSpPr>
            <p:cNvPr id="81" name="tx81"/>
            <p:cNvSpPr/>
            <p:nvPr/>
          </p:nvSpPr>
          <p:spPr>
            <a:xfrm>
              <a:off x="6933142" y="235934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55</a:t>
              </a:r>
            </a:p>
          </p:txBody>
        </p:sp>
        <p:sp>
          <p:nvSpPr>
            <p:cNvPr id="82" name="tx82"/>
            <p:cNvSpPr/>
            <p:nvPr/>
          </p:nvSpPr>
          <p:spPr>
            <a:xfrm>
              <a:off x="7205571" y="2158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62</a:t>
              </a:r>
            </a:p>
          </p:txBody>
        </p:sp>
        <p:sp>
          <p:nvSpPr>
            <p:cNvPr id="83" name="tx83"/>
            <p:cNvSpPr/>
            <p:nvPr/>
          </p:nvSpPr>
          <p:spPr>
            <a:xfrm>
              <a:off x="7478000" y="2044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66</a:t>
              </a:r>
            </a:p>
          </p:txBody>
        </p:sp>
        <p:sp>
          <p:nvSpPr>
            <p:cNvPr id="84" name="tx84"/>
            <p:cNvSpPr/>
            <p:nvPr/>
          </p:nvSpPr>
          <p:spPr>
            <a:xfrm>
              <a:off x="7750428" y="20157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67</a:t>
              </a:r>
            </a:p>
          </p:txBody>
        </p:sp>
        <p:sp>
          <p:nvSpPr>
            <p:cNvPr id="85" name="tx85"/>
            <p:cNvSpPr/>
            <p:nvPr/>
          </p:nvSpPr>
          <p:spPr>
            <a:xfrm>
              <a:off x="8022857" y="19872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68</a:t>
              </a:r>
            </a:p>
          </p:txBody>
        </p:sp>
        <p:sp>
          <p:nvSpPr>
            <p:cNvPr id="86" name="tx86"/>
            <p:cNvSpPr/>
            <p:nvPr/>
          </p:nvSpPr>
          <p:spPr>
            <a:xfrm>
              <a:off x="1454424" y="361232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224</a:t>
              </a:r>
            </a:p>
          </p:txBody>
        </p:sp>
        <p:sp>
          <p:nvSpPr>
            <p:cNvPr id="87" name="tx87"/>
            <p:cNvSpPr/>
            <p:nvPr/>
          </p:nvSpPr>
          <p:spPr>
            <a:xfrm>
              <a:off x="2816567" y="357140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263</a:t>
              </a:r>
            </a:p>
          </p:txBody>
        </p:sp>
        <p:sp>
          <p:nvSpPr>
            <p:cNvPr id="88" name="tx88"/>
            <p:cNvSpPr/>
            <p:nvPr/>
          </p:nvSpPr>
          <p:spPr>
            <a:xfrm>
              <a:off x="4178711" y="35806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a:t>
              </a:r>
            </a:p>
          </p:txBody>
        </p:sp>
        <p:sp>
          <p:nvSpPr>
            <p:cNvPr id="89" name="tx89"/>
            <p:cNvSpPr/>
            <p:nvPr/>
          </p:nvSpPr>
          <p:spPr>
            <a:xfrm>
              <a:off x="5540854" y="357181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263</a:t>
              </a:r>
            </a:p>
          </p:txBody>
        </p:sp>
        <p:sp>
          <p:nvSpPr>
            <p:cNvPr id="90" name="tx90"/>
            <p:cNvSpPr/>
            <p:nvPr/>
          </p:nvSpPr>
          <p:spPr>
            <a:xfrm>
              <a:off x="6630569" y="361908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217</a:t>
              </a:r>
            </a:p>
          </p:txBody>
        </p:sp>
        <p:sp>
          <p:nvSpPr>
            <p:cNvPr id="91" name="tx91"/>
            <p:cNvSpPr/>
            <p:nvPr/>
          </p:nvSpPr>
          <p:spPr>
            <a:xfrm>
              <a:off x="6902998" y="364883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a:t>
              </a:r>
            </a:p>
          </p:txBody>
        </p:sp>
        <p:sp>
          <p:nvSpPr>
            <p:cNvPr id="92" name="tx92"/>
            <p:cNvSpPr/>
            <p:nvPr/>
          </p:nvSpPr>
          <p:spPr>
            <a:xfrm>
              <a:off x="7175426" y="368053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93" name="tx93"/>
            <p:cNvSpPr/>
            <p:nvPr/>
          </p:nvSpPr>
          <p:spPr>
            <a:xfrm>
              <a:off x="7447855" y="369731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94" name="tx94"/>
            <p:cNvSpPr/>
            <p:nvPr/>
          </p:nvSpPr>
          <p:spPr>
            <a:xfrm>
              <a:off x="7720284" y="370944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95" name="tx95"/>
            <p:cNvSpPr/>
            <p:nvPr/>
          </p:nvSpPr>
          <p:spPr>
            <a:xfrm>
              <a:off x="7992712" y="370037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96" name="tx96"/>
            <p:cNvSpPr/>
            <p:nvPr/>
          </p:nvSpPr>
          <p:spPr>
            <a:xfrm>
              <a:off x="1484569" y="3360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7" name="tx97"/>
            <p:cNvSpPr/>
            <p:nvPr/>
          </p:nvSpPr>
          <p:spPr>
            <a:xfrm>
              <a:off x="2846712" y="32127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98" name="tx98"/>
            <p:cNvSpPr/>
            <p:nvPr/>
          </p:nvSpPr>
          <p:spPr>
            <a:xfrm>
              <a:off x="4208856" y="32438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99" name="tx99"/>
            <p:cNvSpPr/>
            <p:nvPr/>
          </p:nvSpPr>
          <p:spPr>
            <a:xfrm>
              <a:off x="5540854" y="320217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100" name="tx100"/>
            <p:cNvSpPr/>
            <p:nvPr/>
          </p:nvSpPr>
          <p:spPr>
            <a:xfrm>
              <a:off x="6630569" y="329245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01" name="tx101"/>
            <p:cNvSpPr/>
            <p:nvPr/>
          </p:nvSpPr>
          <p:spPr>
            <a:xfrm>
              <a:off x="6902998" y="332967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102" name="tx102"/>
            <p:cNvSpPr/>
            <p:nvPr/>
          </p:nvSpPr>
          <p:spPr>
            <a:xfrm>
              <a:off x="7175426" y="340559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103" name="tx103"/>
            <p:cNvSpPr/>
            <p:nvPr/>
          </p:nvSpPr>
          <p:spPr>
            <a:xfrm>
              <a:off x="7447855" y="344211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104" name="tx104"/>
            <p:cNvSpPr/>
            <p:nvPr/>
          </p:nvSpPr>
          <p:spPr>
            <a:xfrm>
              <a:off x="7720284" y="345415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05" name="tx105"/>
            <p:cNvSpPr/>
            <p:nvPr/>
          </p:nvSpPr>
          <p:spPr>
            <a:xfrm>
              <a:off x="7992712" y="343482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06" name="tx106"/>
            <p:cNvSpPr/>
            <p:nvPr/>
          </p:nvSpPr>
          <p:spPr>
            <a:xfrm>
              <a:off x="1454424" y="325463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252</a:t>
              </a:r>
            </a:p>
          </p:txBody>
        </p:sp>
        <p:sp>
          <p:nvSpPr>
            <p:cNvPr id="107" name="tx107"/>
            <p:cNvSpPr/>
            <p:nvPr/>
          </p:nvSpPr>
          <p:spPr>
            <a:xfrm>
              <a:off x="2816567" y="303816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361</a:t>
              </a:r>
            </a:p>
          </p:txBody>
        </p:sp>
        <p:sp>
          <p:nvSpPr>
            <p:cNvPr id="108" name="tx108"/>
            <p:cNvSpPr/>
            <p:nvPr/>
          </p:nvSpPr>
          <p:spPr>
            <a:xfrm>
              <a:off x="4178711" y="308198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339</a:t>
              </a:r>
            </a:p>
          </p:txBody>
        </p:sp>
        <p:sp>
          <p:nvSpPr>
            <p:cNvPr id="109" name="tx109"/>
            <p:cNvSpPr/>
            <p:nvPr/>
          </p:nvSpPr>
          <p:spPr>
            <a:xfrm>
              <a:off x="5540854" y="301616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372</a:t>
              </a:r>
            </a:p>
          </p:txBody>
        </p:sp>
        <p:sp>
          <p:nvSpPr>
            <p:cNvPr id="110" name="tx110"/>
            <p:cNvSpPr/>
            <p:nvPr/>
          </p:nvSpPr>
          <p:spPr>
            <a:xfrm>
              <a:off x="6630569" y="310228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329</a:t>
              </a:r>
            </a:p>
          </p:txBody>
        </p:sp>
        <p:sp>
          <p:nvSpPr>
            <p:cNvPr id="111" name="tx111"/>
            <p:cNvSpPr/>
            <p:nvPr/>
          </p:nvSpPr>
          <p:spPr>
            <a:xfrm>
              <a:off x="6902998" y="311734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321</a:t>
              </a:r>
            </a:p>
          </p:txBody>
        </p:sp>
        <p:sp>
          <p:nvSpPr>
            <p:cNvPr id="112" name="tx112"/>
            <p:cNvSpPr/>
            <p:nvPr/>
          </p:nvSpPr>
          <p:spPr>
            <a:xfrm>
              <a:off x="7175426" y="320308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278</a:t>
              </a:r>
            </a:p>
          </p:txBody>
        </p:sp>
        <p:sp>
          <p:nvSpPr>
            <p:cNvPr id="113" name="tx113"/>
            <p:cNvSpPr/>
            <p:nvPr/>
          </p:nvSpPr>
          <p:spPr>
            <a:xfrm>
              <a:off x="7447855" y="324245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258</a:t>
              </a:r>
            </a:p>
          </p:txBody>
        </p:sp>
        <p:sp>
          <p:nvSpPr>
            <p:cNvPr id="114" name="tx114"/>
            <p:cNvSpPr/>
            <p:nvPr/>
          </p:nvSpPr>
          <p:spPr>
            <a:xfrm>
              <a:off x="7720284" y="324511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257</a:t>
              </a:r>
            </a:p>
          </p:txBody>
        </p:sp>
        <p:sp>
          <p:nvSpPr>
            <p:cNvPr id="115" name="tx115"/>
            <p:cNvSpPr/>
            <p:nvPr/>
          </p:nvSpPr>
          <p:spPr>
            <a:xfrm>
              <a:off x="7992712" y="322451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267</a:t>
              </a:r>
            </a:p>
          </p:txBody>
        </p:sp>
        <p:sp>
          <p:nvSpPr>
            <p:cNvPr id="116" name="tx116"/>
            <p:cNvSpPr/>
            <p:nvPr/>
          </p:nvSpPr>
          <p:spPr>
            <a:xfrm>
              <a:off x="849589"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694200" y="282787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18" name="tx118"/>
            <p:cNvSpPr/>
            <p:nvPr/>
          </p:nvSpPr>
          <p:spPr>
            <a:xfrm>
              <a:off x="577692" y="1834221"/>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19" name="tx119"/>
            <p:cNvSpPr/>
            <p:nvPr/>
          </p:nvSpPr>
          <p:spPr>
            <a:xfrm>
              <a:off x="577692" y="840569"/>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20" name="tx12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38841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75055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11269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748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6455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3698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1094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8184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54238"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2670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7" name="pl137"/>
            <p:cNvSpPr/>
            <p:nvPr/>
          </p:nvSpPr>
          <p:spPr>
            <a:xfrm>
              <a:off x="3101887"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8" name="pl138"/>
            <p:cNvSpPr/>
            <p:nvPr/>
          </p:nvSpPr>
          <p:spPr>
            <a:xfrm>
              <a:off x="3817615"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9" name="tx139"/>
            <p:cNvSpPr/>
            <p:nvPr/>
          </p:nvSpPr>
          <p:spPr>
            <a:xfrm>
              <a:off x="3368986"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84715"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729166" y="4778716"/>
              <a:ext cx="201456" cy="201456"/>
            </a:xfrm>
            <a:prstGeom prst="rect">
              <a:avLst/>
            </a:prstGeom>
            <a:solidFill>
              <a:srgbClr val="B3B3B3">
                <a:alpha val="100000"/>
              </a:srgbClr>
            </a:solidFill>
          </p:spPr>
          <p:txBody>
            <a:bodyPr/>
            <a:lstStyle/>
            <a:p/>
          </p:txBody>
        </p:sp>
        <p:sp>
          <p:nvSpPr>
            <p:cNvPr id="142" name="rc142"/>
            <p:cNvSpPr/>
            <p:nvPr/>
          </p:nvSpPr>
          <p:spPr>
            <a:xfrm>
              <a:off x="5631320" y="4778716"/>
              <a:ext cx="201456" cy="201456"/>
            </a:xfrm>
            <a:prstGeom prst="rect">
              <a:avLst/>
            </a:prstGeom>
            <a:solidFill>
              <a:srgbClr val="1CABE2">
                <a:alpha val="100000"/>
              </a:srgbClr>
            </a:solidFill>
          </p:spPr>
          <p:txBody>
            <a:bodyPr/>
            <a:lstStyle/>
            <a:p/>
          </p:txBody>
        </p:sp>
        <p:sp>
          <p:nvSpPr>
            <p:cNvPr id="143" name="tx143"/>
            <p:cNvSpPr/>
            <p:nvPr/>
          </p:nvSpPr>
          <p:spPr>
            <a:xfrm>
              <a:off x="5009211"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911365"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1083092" y="467611"/>
              <a:ext cx="72034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Chad, 2000-2024</a:t>
              </a:r>
            </a:p>
          </p:txBody>
        </p:sp>
        <p:sp>
          <p:nvSpPr>
            <p:cNvPr id="146" name="pl146"/>
            <p:cNvSpPr/>
            <p:nvPr/>
          </p:nvSpPr>
          <p:spPr>
            <a:xfrm>
              <a:off x="245407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451768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58130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1083092" y="573313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0" name="pl150"/>
            <p:cNvSpPr/>
            <p:nvPr/>
          </p:nvSpPr>
          <p:spPr>
            <a:xfrm>
              <a:off x="1083092" y="552729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1" name="pl151"/>
            <p:cNvSpPr/>
            <p:nvPr/>
          </p:nvSpPr>
          <p:spPr>
            <a:xfrm>
              <a:off x="1083092" y="532144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2" name="pl152"/>
            <p:cNvSpPr/>
            <p:nvPr/>
          </p:nvSpPr>
          <p:spPr>
            <a:xfrm>
              <a:off x="142226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48588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54949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761311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422266" y="5650800"/>
              <a:ext cx="4474206" cy="164676"/>
            </a:xfrm>
            <a:prstGeom prst="rect">
              <a:avLst/>
            </a:prstGeom>
            <a:solidFill>
              <a:srgbClr val="1CABE2">
                <a:alpha val="100000"/>
              </a:srgbClr>
            </a:solidFill>
          </p:spPr>
          <p:txBody>
            <a:bodyPr/>
            <a:lstStyle/>
            <a:p/>
          </p:txBody>
        </p:sp>
        <p:sp>
          <p:nvSpPr>
            <p:cNvPr id="157" name="rc157"/>
            <p:cNvSpPr/>
            <p:nvPr/>
          </p:nvSpPr>
          <p:spPr>
            <a:xfrm>
              <a:off x="1422266" y="5444954"/>
              <a:ext cx="2570108" cy="164676"/>
            </a:xfrm>
            <a:prstGeom prst="rect">
              <a:avLst/>
            </a:prstGeom>
            <a:solidFill>
              <a:srgbClr val="1CABE2">
                <a:alpha val="100000"/>
              </a:srgbClr>
            </a:solidFill>
          </p:spPr>
          <p:txBody>
            <a:bodyPr/>
            <a:lstStyle/>
            <a:p/>
          </p:txBody>
        </p:sp>
        <p:sp>
          <p:nvSpPr>
            <p:cNvPr id="158" name="rc158"/>
            <p:cNvSpPr/>
            <p:nvPr/>
          </p:nvSpPr>
          <p:spPr>
            <a:xfrm>
              <a:off x="1422266" y="5239108"/>
              <a:ext cx="2757423" cy="164676"/>
            </a:xfrm>
            <a:prstGeom prst="rect">
              <a:avLst/>
            </a:prstGeom>
            <a:solidFill>
              <a:srgbClr val="1CABE2">
                <a:alpha val="100000"/>
              </a:srgbClr>
            </a:solidFill>
          </p:spPr>
          <p:txBody>
            <a:bodyPr/>
            <a:lstStyle/>
            <a:p/>
          </p:txBody>
        </p:sp>
        <p:sp>
          <p:nvSpPr>
            <p:cNvPr id="159" name="rc159"/>
            <p:cNvSpPr/>
            <p:nvPr/>
          </p:nvSpPr>
          <p:spPr>
            <a:xfrm>
              <a:off x="5896472" y="5650800"/>
              <a:ext cx="2309267" cy="164676"/>
            </a:xfrm>
            <a:prstGeom prst="rect">
              <a:avLst/>
            </a:prstGeom>
            <a:solidFill>
              <a:srgbClr val="B3B3B3">
                <a:alpha val="100000"/>
              </a:srgbClr>
            </a:solidFill>
          </p:spPr>
          <p:txBody>
            <a:bodyPr/>
            <a:lstStyle/>
            <a:p/>
          </p:txBody>
        </p:sp>
        <p:sp>
          <p:nvSpPr>
            <p:cNvPr id="160" name="rc160"/>
            <p:cNvSpPr/>
            <p:nvPr/>
          </p:nvSpPr>
          <p:spPr>
            <a:xfrm>
              <a:off x="3992374" y="5444954"/>
              <a:ext cx="2730740" cy="164676"/>
            </a:xfrm>
            <a:prstGeom prst="rect">
              <a:avLst/>
            </a:prstGeom>
            <a:solidFill>
              <a:srgbClr val="B3B3B3">
                <a:alpha val="100000"/>
              </a:srgbClr>
            </a:solidFill>
          </p:spPr>
          <p:txBody>
            <a:bodyPr/>
            <a:lstStyle/>
            <a:p/>
          </p:txBody>
        </p:sp>
        <p:sp>
          <p:nvSpPr>
            <p:cNvPr id="161" name="rc161"/>
            <p:cNvSpPr/>
            <p:nvPr/>
          </p:nvSpPr>
          <p:spPr>
            <a:xfrm>
              <a:off x="4179689" y="5239108"/>
              <a:ext cx="2757423" cy="164676"/>
            </a:xfrm>
            <a:prstGeom prst="rect">
              <a:avLst/>
            </a:prstGeom>
            <a:solidFill>
              <a:srgbClr val="B3B3B3">
                <a:alpha val="100000"/>
              </a:srgbClr>
            </a:solidFill>
          </p:spPr>
          <p:txBody>
            <a:bodyPr/>
            <a:lstStyle/>
            <a:p/>
          </p:txBody>
        </p:sp>
        <p:sp>
          <p:nvSpPr>
            <p:cNvPr id="162" name="tx162"/>
            <p:cNvSpPr/>
            <p:nvPr/>
          </p:nvSpPr>
          <p:spPr>
            <a:xfrm>
              <a:off x="8350421" y="568994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328.7</a:t>
              </a:r>
            </a:p>
          </p:txBody>
        </p:sp>
        <p:sp>
          <p:nvSpPr>
            <p:cNvPr id="163" name="tx163"/>
            <p:cNvSpPr/>
            <p:nvPr/>
          </p:nvSpPr>
          <p:spPr>
            <a:xfrm>
              <a:off x="6867796"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256.9</a:t>
              </a:r>
            </a:p>
          </p:txBody>
        </p:sp>
        <p:sp>
          <p:nvSpPr>
            <p:cNvPr id="164" name="tx164"/>
            <p:cNvSpPr/>
            <p:nvPr/>
          </p:nvSpPr>
          <p:spPr>
            <a:xfrm>
              <a:off x="7081793"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267.2</a:t>
              </a:r>
            </a:p>
          </p:txBody>
        </p:sp>
        <p:sp>
          <p:nvSpPr>
            <p:cNvPr id="165" name="tx165"/>
            <p:cNvSpPr/>
            <p:nvPr/>
          </p:nvSpPr>
          <p:spPr>
            <a:xfrm>
              <a:off x="3514688"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216.8</a:t>
              </a:r>
            </a:p>
          </p:txBody>
        </p:sp>
        <p:sp>
          <p:nvSpPr>
            <p:cNvPr id="166" name="tx166"/>
            <p:cNvSpPr/>
            <p:nvPr/>
          </p:nvSpPr>
          <p:spPr>
            <a:xfrm>
              <a:off x="2562639"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124.5</a:t>
              </a:r>
            </a:p>
          </p:txBody>
        </p:sp>
        <p:sp>
          <p:nvSpPr>
            <p:cNvPr id="167" name="tx167"/>
            <p:cNvSpPr/>
            <p:nvPr/>
          </p:nvSpPr>
          <p:spPr>
            <a:xfrm>
              <a:off x="2656296" y="527825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133.6</a:t>
              </a:r>
            </a:p>
          </p:txBody>
        </p:sp>
        <p:sp>
          <p:nvSpPr>
            <p:cNvPr id="168" name="tx168"/>
            <p:cNvSpPr/>
            <p:nvPr/>
          </p:nvSpPr>
          <p:spPr>
            <a:xfrm>
              <a:off x="6906425"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111.9</a:t>
              </a:r>
            </a:p>
          </p:txBody>
        </p:sp>
        <p:sp>
          <p:nvSpPr>
            <p:cNvPr id="169" name="tx169"/>
            <p:cNvSpPr/>
            <p:nvPr/>
          </p:nvSpPr>
          <p:spPr>
            <a:xfrm>
              <a:off x="5213063" y="548410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132.3</a:t>
              </a:r>
            </a:p>
          </p:txBody>
        </p:sp>
        <p:sp>
          <p:nvSpPr>
            <p:cNvPr id="170" name="tx170"/>
            <p:cNvSpPr/>
            <p:nvPr/>
          </p:nvSpPr>
          <p:spPr>
            <a:xfrm>
              <a:off x="5413719" y="527825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133.6</a:t>
              </a:r>
            </a:p>
          </p:txBody>
        </p:sp>
        <p:sp>
          <p:nvSpPr>
            <p:cNvPr id="171" name="tx171"/>
            <p:cNvSpPr/>
            <p:nvPr/>
          </p:nvSpPr>
          <p:spPr>
            <a:xfrm>
              <a:off x="709684"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2" name="tx172"/>
            <p:cNvSpPr/>
            <p:nvPr/>
          </p:nvSpPr>
          <p:spPr>
            <a:xfrm>
              <a:off x="709684"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3" name="tx173"/>
            <p:cNvSpPr/>
            <p:nvPr/>
          </p:nvSpPr>
          <p:spPr>
            <a:xfrm>
              <a:off x="709684"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4" name="tx174"/>
            <p:cNvSpPr/>
            <p:nvPr/>
          </p:nvSpPr>
          <p:spPr>
            <a:xfrm>
              <a:off x="1336829"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5" name="tx175"/>
            <p:cNvSpPr/>
            <p:nvPr/>
          </p:nvSpPr>
          <p:spPr>
            <a:xfrm>
              <a:off x="3322750"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6" name="tx176"/>
            <p:cNvSpPr/>
            <p:nvPr/>
          </p:nvSpPr>
          <p:spPr>
            <a:xfrm>
              <a:off x="5386365"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77" name="tx177"/>
            <p:cNvSpPr/>
            <p:nvPr/>
          </p:nvSpPr>
          <p:spPr>
            <a:xfrm>
              <a:off x="7449980" y="5917094"/>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78" name="tx178"/>
            <p:cNvSpPr/>
            <p:nvPr/>
          </p:nvSpPr>
          <p:spPr>
            <a:xfrm>
              <a:off x="3575325"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9" name="tx179"/>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0" name="tx180"/>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1" name="tx181"/>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Chad.
In 2024, DTP1 coverage in Chad remained constant 84%. The number of children missing out on any DTP vaccination (zero-dose children) increased from 125,000 in 2023 to 134,000 in 2024.
DTP3 coverage remained relatively constant within 1% at 68% in 2024, leaving 267,000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65659"/>
              <a:ext cx="3397293" cy="1399942"/>
            </a:xfrm>
            <a:custGeom>
              <a:avLst/>
              <a:pathLst>
                <a:path w="3397293" h="1399942">
                  <a:moveTo>
                    <a:pt x="0" y="1114239"/>
                  </a:moveTo>
                  <a:lnTo>
                    <a:pt x="141553" y="1142810"/>
                  </a:lnTo>
                  <a:lnTo>
                    <a:pt x="283107" y="1114239"/>
                  </a:lnTo>
                  <a:lnTo>
                    <a:pt x="424661" y="1114239"/>
                  </a:lnTo>
                  <a:lnTo>
                    <a:pt x="566215" y="1399942"/>
                  </a:lnTo>
                  <a:lnTo>
                    <a:pt x="707769" y="1085669"/>
                  </a:lnTo>
                  <a:lnTo>
                    <a:pt x="849323" y="742826"/>
                  </a:lnTo>
                  <a:lnTo>
                    <a:pt x="990877" y="971388"/>
                  </a:lnTo>
                  <a:lnTo>
                    <a:pt x="1132431" y="1057099"/>
                  </a:lnTo>
                  <a:lnTo>
                    <a:pt x="1273984" y="1114239"/>
                  </a:lnTo>
                  <a:lnTo>
                    <a:pt x="1415538" y="828537"/>
                  </a:lnTo>
                  <a:lnTo>
                    <a:pt x="1557092" y="828537"/>
                  </a:lnTo>
                  <a:lnTo>
                    <a:pt x="1698646" y="771396"/>
                  </a:lnTo>
                  <a:lnTo>
                    <a:pt x="1840200" y="742826"/>
                  </a:lnTo>
                  <a:lnTo>
                    <a:pt x="1981754" y="599975"/>
                  </a:lnTo>
                  <a:lnTo>
                    <a:pt x="2123308" y="714256"/>
                  </a:lnTo>
                  <a:lnTo>
                    <a:pt x="2264862" y="828537"/>
                  </a:lnTo>
                  <a:lnTo>
                    <a:pt x="2406416" y="828537"/>
                  </a:lnTo>
                  <a:lnTo>
                    <a:pt x="2547969" y="599975"/>
                  </a:lnTo>
                  <a:lnTo>
                    <a:pt x="2689523" y="428553"/>
                  </a:lnTo>
                  <a:lnTo>
                    <a:pt x="2831077" y="285702"/>
                  </a:lnTo>
                  <a:lnTo>
                    <a:pt x="2972631" y="142851"/>
                  </a:lnTo>
                  <a:lnTo>
                    <a:pt x="3114185" y="5714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51370"/>
              <a:ext cx="3397293" cy="685686"/>
            </a:xfrm>
            <a:custGeom>
              <a:avLst/>
              <a:pathLst>
                <a:path w="3397293" h="685686">
                  <a:moveTo>
                    <a:pt x="0" y="685686"/>
                  </a:moveTo>
                  <a:lnTo>
                    <a:pt x="141553" y="685686"/>
                  </a:lnTo>
                  <a:lnTo>
                    <a:pt x="283107" y="657115"/>
                  </a:lnTo>
                  <a:lnTo>
                    <a:pt x="424661" y="599975"/>
                  </a:lnTo>
                  <a:lnTo>
                    <a:pt x="566215" y="514264"/>
                  </a:lnTo>
                  <a:lnTo>
                    <a:pt x="707769" y="428553"/>
                  </a:lnTo>
                  <a:lnTo>
                    <a:pt x="849323" y="371413"/>
                  </a:lnTo>
                  <a:lnTo>
                    <a:pt x="990877" y="314272"/>
                  </a:lnTo>
                  <a:lnTo>
                    <a:pt x="1132431" y="171421"/>
                  </a:lnTo>
                  <a:lnTo>
                    <a:pt x="1273984" y="57140"/>
                  </a:lnTo>
                  <a:lnTo>
                    <a:pt x="1415538" y="228562"/>
                  </a:lnTo>
                  <a:lnTo>
                    <a:pt x="1557092" y="285702"/>
                  </a:lnTo>
                  <a:lnTo>
                    <a:pt x="1698646" y="399983"/>
                  </a:lnTo>
                  <a:lnTo>
                    <a:pt x="1840200" y="428553"/>
                  </a:lnTo>
                  <a:lnTo>
                    <a:pt x="1981754" y="314272"/>
                  </a:lnTo>
                  <a:lnTo>
                    <a:pt x="2123308" y="285702"/>
                  </a:lnTo>
                  <a:lnTo>
                    <a:pt x="2264862" y="142851"/>
                  </a:lnTo>
                  <a:lnTo>
                    <a:pt x="2406416" y="114281"/>
                  </a:lnTo>
                  <a:lnTo>
                    <a:pt x="2547969" y="85710"/>
                  </a:lnTo>
                  <a:lnTo>
                    <a:pt x="2689523" y="28570"/>
                  </a:lnTo>
                  <a:lnTo>
                    <a:pt x="2831077" y="85710"/>
                  </a:lnTo>
                  <a:lnTo>
                    <a:pt x="2972631" y="114281"/>
                  </a:lnTo>
                  <a:lnTo>
                    <a:pt x="3114185" y="114281"/>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65659"/>
              <a:ext cx="3397293" cy="1399942"/>
            </a:xfrm>
            <a:custGeom>
              <a:avLst/>
              <a:pathLst>
                <a:path w="3397293" h="1399942">
                  <a:moveTo>
                    <a:pt x="0" y="1114239"/>
                  </a:moveTo>
                  <a:lnTo>
                    <a:pt x="141553" y="1142810"/>
                  </a:lnTo>
                  <a:lnTo>
                    <a:pt x="283107" y="1114239"/>
                  </a:lnTo>
                  <a:lnTo>
                    <a:pt x="424661" y="1114239"/>
                  </a:lnTo>
                  <a:lnTo>
                    <a:pt x="566215" y="1399942"/>
                  </a:lnTo>
                  <a:lnTo>
                    <a:pt x="707769" y="1085669"/>
                  </a:lnTo>
                  <a:lnTo>
                    <a:pt x="849323" y="742826"/>
                  </a:lnTo>
                  <a:lnTo>
                    <a:pt x="990877" y="971388"/>
                  </a:lnTo>
                  <a:lnTo>
                    <a:pt x="1132431" y="1057099"/>
                  </a:lnTo>
                  <a:lnTo>
                    <a:pt x="1273984" y="1114239"/>
                  </a:lnTo>
                  <a:lnTo>
                    <a:pt x="1415538" y="828537"/>
                  </a:lnTo>
                  <a:lnTo>
                    <a:pt x="1557092" y="828537"/>
                  </a:lnTo>
                  <a:lnTo>
                    <a:pt x="1698646" y="771396"/>
                  </a:lnTo>
                  <a:lnTo>
                    <a:pt x="1840200" y="742826"/>
                  </a:lnTo>
                  <a:lnTo>
                    <a:pt x="1981754" y="599975"/>
                  </a:lnTo>
                  <a:lnTo>
                    <a:pt x="2123308" y="714256"/>
                  </a:lnTo>
                  <a:lnTo>
                    <a:pt x="2264862" y="828537"/>
                  </a:lnTo>
                  <a:lnTo>
                    <a:pt x="2406416" y="828537"/>
                  </a:lnTo>
                  <a:lnTo>
                    <a:pt x="2547969" y="599975"/>
                  </a:lnTo>
                  <a:lnTo>
                    <a:pt x="2689523" y="428553"/>
                  </a:lnTo>
                  <a:lnTo>
                    <a:pt x="2831077" y="285702"/>
                  </a:lnTo>
                  <a:lnTo>
                    <a:pt x="2972631" y="142851"/>
                  </a:lnTo>
                  <a:lnTo>
                    <a:pt x="3114185" y="5714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628504"/>
            </a:xfrm>
            <a:custGeom>
              <a:avLst/>
              <a:pathLst>
                <a:path w="0" h="1628504">
                  <a:moveTo>
                    <a:pt x="0" y="0"/>
                  </a:moveTo>
                  <a:lnTo>
                    <a:pt x="0" y="162850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599934"/>
            </a:xfrm>
            <a:custGeom>
              <a:avLst/>
              <a:pathLst>
                <a:path w="0" h="1599934">
                  <a:moveTo>
                    <a:pt x="0" y="0"/>
                  </a:moveTo>
                  <a:lnTo>
                    <a:pt x="0" y="159993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342801"/>
            </a:xfrm>
            <a:custGeom>
              <a:avLst/>
              <a:pathLst>
                <a:path w="0" h="1342801">
                  <a:moveTo>
                    <a:pt x="0" y="0"/>
                  </a:moveTo>
                  <a:lnTo>
                    <a:pt x="0" y="134280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228520"/>
            </a:xfrm>
            <a:custGeom>
              <a:avLst/>
              <a:pathLst>
                <a:path w="0" h="1228520">
                  <a:moveTo>
                    <a:pt x="0" y="0"/>
                  </a:moveTo>
                  <a:lnTo>
                    <a:pt x="0" y="122852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942818"/>
            </a:xfrm>
            <a:custGeom>
              <a:avLst/>
              <a:pathLst>
                <a:path w="0" h="942818">
                  <a:moveTo>
                    <a:pt x="0" y="0"/>
                  </a:moveTo>
                  <a:lnTo>
                    <a:pt x="0" y="942818"/>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32" name="pl32"/>
            <p:cNvSpPr/>
            <p:nvPr/>
          </p:nvSpPr>
          <p:spPr>
            <a:xfrm>
              <a:off x="1120965" y="1465659"/>
              <a:ext cx="3397293" cy="1399942"/>
            </a:xfrm>
            <a:custGeom>
              <a:avLst/>
              <a:pathLst>
                <a:path w="3397293" h="1399942">
                  <a:moveTo>
                    <a:pt x="0" y="1114239"/>
                  </a:moveTo>
                  <a:lnTo>
                    <a:pt x="141553" y="1142810"/>
                  </a:lnTo>
                  <a:lnTo>
                    <a:pt x="283107" y="1114239"/>
                  </a:lnTo>
                  <a:lnTo>
                    <a:pt x="424661" y="1114239"/>
                  </a:lnTo>
                  <a:lnTo>
                    <a:pt x="566215" y="1399942"/>
                  </a:lnTo>
                  <a:lnTo>
                    <a:pt x="707769" y="1085669"/>
                  </a:lnTo>
                  <a:lnTo>
                    <a:pt x="849323" y="742826"/>
                  </a:lnTo>
                  <a:lnTo>
                    <a:pt x="990877" y="971388"/>
                  </a:lnTo>
                  <a:lnTo>
                    <a:pt x="1132431" y="1057099"/>
                  </a:lnTo>
                  <a:lnTo>
                    <a:pt x="1273984" y="1114239"/>
                  </a:lnTo>
                  <a:lnTo>
                    <a:pt x="1415538" y="828537"/>
                  </a:lnTo>
                  <a:lnTo>
                    <a:pt x="1557092" y="828537"/>
                  </a:lnTo>
                  <a:lnTo>
                    <a:pt x="1698646" y="771396"/>
                  </a:lnTo>
                  <a:lnTo>
                    <a:pt x="1840200" y="742826"/>
                  </a:lnTo>
                  <a:lnTo>
                    <a:pt x="1981754" y="599975"/>
                  </a:lnTo>
                  <a:lnTo>
                    <a:pt x="2123308" y="714256"/>
                  </a:lnTo>
                  <a:lnTo>
                    <a:pt x="2264862" y="828537"/>
                  </a:lnTo>
                  <a:lnTo>
                    <a:pt x="2406416" y="828537"/>
                  </a:lnTo>
                  <a:lnTo>
                    <a:pt x="2547969" y="599975"/>
                  </a:lnTo>
                  <a:lnTo>
                    <a:pt x="2689523" y="428553"/>
                  </a:lnTo>
                  <a:lnTo>
                    <a:pt x="2831077" y="285702"/>
                  </a:lnTo>
                  <a:lnTo>
                    <a:pt x="2972631" y="142851"/>
                  </a:lnTo>
                  <a:lnTo>
                    <a:pt x="3114185" y="5714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4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5" name="tx35"/>
            <p:cNvSpPr/>
            <p:nvPr/>
          </p:nvSpPr>
          <p:spPr>
            <a:xfrm>
              <a:off x="2476214" y="83755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1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1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70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116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200" y="4830005"/>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Chad</a:t>
              </a:r>
            </a:p>
          </p:txBody>
        </p:sp>
        <p:sp>
          <p:nvSpPr>
            <p:cNvPr id="60" name="tx60"/>
            <p:cNvSpPr/>
            <p:nvPr/>
          </p:nvSpPr>
          <p:spPr>
            <a:xfrm>
              <a:off x="271580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259"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58938" y="471005"/>
              <a:ext cx="23213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Chad, 2000-2024</a:t>
              </a:r>
            </a:p>
          </p:txBody>
        </p:sp>
        <p:sp>
          <p:nvSpPr>
            <p:cNvPr id="63" name="pl63"/>
            <p:cNvSpPr/>
            <p:nvPr/>
          </p:nvSpPr>
          <p:spPr>
            <a:xfrm>
              <a:off x="5267799" y="36621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452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6283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1537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1368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119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374138"/>
              <a:ext cx="3397293" cy="2491422"/>
            </a:xfrm>
            <a:custGeom>
              <a:avLst/>
              <a:pathLst>
                <a:path w="3397293" h="2491422">
                  <a:moveTo>
                    <a:pt x="0" y="1982969"/>
                  </a:moveTo>
                  <a:lnTo>
                    <a:pt x="141553" y="2033814"/>
                  </a:lnTo>
                  <a:lnTo>
                    <a:pt x="283107" y="1982969"/>
                  </a:lnTo>
                  <a:lnTo>
                    <a:pt x="424661" y="1982969"/>
                  </a:lnTo>
                  <a:lnTo>
                    <a:pt x="566215" y="2491422"/>
                  </a:lnTo>
                  <a:lnTo>
                    <a:pt x="707769" y="1932123"/>
                  </a:lnTo>
                  <a:lnTo>
                    <a:pt x="849323" y="1321979"/>
                  </a:lnTo>
                  <a:lnTo>
                    <a:pt x="990877" y="1728742"/>
                  </a:lnTo>
                  <a:lnTo>
                    <a:pt x="1132431" y="1881278"/>
                  </a:lnTo>
                  <a:lnTo>
                    <a:pt x="1273984" y="1982969"/>
                  </a:lnTo>
                  <a:lnTo>
                    <a:pt x="1415538" y="1474515"/>
                  </a:lnTo>
                  <a:lnTo>
                    <a:pt x="1557092" y="1474515"/>
                  </a:lnTo>
                  <a:lnTo>
                    <a:pt x="1698646" y="1372824"/>
                  </a:lnTo>
                  <a:lnTo>
                    <a:pt x="1840200" y="1321979"/>
                  </a:lnTo>
                  <a:lnTo>
                    <a:pt x="1981754" y="1067752"/>
                  </a:lnTo>
                  <a:lnTo>
                    <a:pt x="2123308" y="1271134"/>
                  </a:lnTo>
                  <a:lnTo>
                    <a:pt x="2264862" y="1474515"/>
                  </a:lnTo>
                  <a:lnTo>
                    <a:pt x="2406416" y="1474515"/>
                  </a:lnTo>
                  <a:lnTo>
                    <a:pt x="2547969" y="1067752"/>
                  </a:lnTo>
                  <a:lnTo>
                    <a:pt x="2689523" y="762680"/>
                  </a:lnTo>
                  <a:lnTo>
                    <a:pt x="2831077" y="508453"/>
                  </a:lnTo>
                  <a:lnTo>
                    <a:pt x="2972631" y="254226"/>
                  </a:lnTo>
                  <a:lnTo>
                    <a:pt x="3114185" y="101690"/>
                  </a:lnTo>
                  <a:lnTo>
                    <a:pt x="3255739" y="0"/>
                  </a:lnTo>
                  <a:lnTo>
                    <a:pt x="3397293" y="0"/>
                  </a:lnTo>
                </a:path>
              </a:pathLst>
            </a:custGeom>
            <a:ln w="27101" cap="flat">
              <a:solidFill>
                <a:srgbClr val="0058AB">
                  <a:alpha val="100000"/>
                </a:srgbClr>
              </a:solidFill>
              <a:prstDash val="solid"/>
              <a:round/>
            </a:ln>
          </p:spPr>
          <p:txBody>
            <a:bodyPr/>
            <a:lstStyle/>
            <a:p/>
          </p:txBody>
        </p:sp>
        <p:sp>
          <p:nvSpPr>
            <p:cNvPr id="77" name="pl77"/>
            <p:cNvSpPr/>
            <p:nvPr/>
          </p:nvSpPr>
          <p:spPr>
            <a:xfrm>
              <a:off x="5437664" y="2136818"/>
              <a:ext cx="3397293" cy="406762"/>
            </a:xfrm>
            <a:custGeom>
              <a:avLst/>
              <a:pathLst>
                <a:path w="3397293" h="406762">
                  <a:moveTo>
                    <a:pt x="0" y="406762"/>
                  </a:moveTo>
                  <a:lnTo>
                    <a:pt x="141553" y="355917"/>
                  </a:lnTo>
                  <a:lnTo>
                    <a:pt x="283107" y="355917"/>
                  </a:lnTo>
                  <a:lnTo>
                    <a:pt x="424661" y="305072"/>
                  </a:lnTo>
                  <a:lnTo>
                    <a:pt x="566215" y="254226"/>
                  </a:lnTo>
                  <a:lnTo>
                    <a:pt x="707769" y="203381"/>
                  </a:lnTo>
                  <a:lnTo>
                    <a:pt x="849323" y="152536"/>
                  </a:lnTo>
                  <a:lnTo>
                    <a:pt x="990877" y="152536"/>
                  </a:lnTo>
                  <a:lnTo>
                    <a:pt x="1132431" y="101690"/>
                  </a:lnTo>
                  <a:lnTo>
                    <a:pt x="1273984" y="50845"/>
                  </a:lnTo>
                  <a:lnTo>
                    <a:pt x="1415538" y="50845"/>
                  </a:lnTo>
                  <a:lnTo>
                    <a:pt x="1557092" y="50845"/>
                  </a:lnTo>
                  <a:lnTo>
                    <a:pt x="1698646" y="50845"/>
                  </a:lnTo>
                  <a:lnTo>
                    <a:pt x="1840200" y="50845"/>
                  </a:lnTo>
                  <a:lnTo>
                    <a:pt x="1981754" y="50845"/>
                  </a:lnTo>
                  <a:lnTo>
                    <a:pt x="2123308" y="50845"/>
                  </a:lnTo>
                  <a:lnTo>
                    <a:pt x="2264862" y="0"/>
                  </a:lnTo>
                  <a:lnTo>
                    <a:pt x="2406416" y="0"/>
                  </a:lnTo>
                  <a:lnTo>
                    <a:pt x="2547969" y="0"/>
                  </a:lnTo>
                  <a:lnTo>
                    <a:pt x="2689523" y="0"/>
                  </a:lnTo>
                  <a:lnTo>
                    <a:pt x="2831077" y="101690"/>
                  </a:lnTo>
                  <a:lnTo>
                    <a:pt x="2972631" y="152536"/>
                  </a:lnTo>
                  <a:lnTo>
                    <a:pt x="3114185" y="50845"/>
                  </a:lnTo>
                  <a:lnTo>
                    <a:pt x="3255739" y="50845"/>
                  </a:lnTo>
                  <a:lnTo>
                    <a:pt x="3397293" y="50845"/>
                  </a:lnTo>
                </a:path>
              </a:pathLst>
            </a:custGeom>
            <a:ln w="27101" cap="flat">
              <a:solidFill>
                <a:srgbClr val="80BD41">
                  <a:alpha val="100000"/>
                </a:srgbClr>
              </a:solidFill>
              <a:prstDash val="solid"/>
              <a:round/>
            </a:ln>
          </p:spPr>
          <p:txBody>
            <a:bodyPr/>
            <a:lstStyle/>
            <a:p/>
          </p:txBody>
        </p:sp>
        <p:sp>
          <p:nvSpPr>
            <p:cNvPr id="78" name="pl78"/>
            <p:cNvSpPr/>
            <p:nvPr/>
          </p:nvSpPr>
          <p:spPr>
            <a:xfrm>
              <a:off x="5437664" y="2085973"/>
              <a:ext cx="3397293" cy="1220288"/>
            </a:xfrm>
            <a:custGeom>
              <a:avLst/>
              <a:pathLst>
                <a:path w="3397293" h="1220288">
                  <a:moveTo>
                    <a:pt x="0" y="1220288"/>
                  </a:moveTo>
                  <a:lnTo>
                    <a:pt x="141553" y="1220288"/>
                  </a:lnTo>
                  <a:lnTo>
                    <a:pt x="283107" y="1169443"/>
                  </a:lnTo>
                  <a:lnTo>
                    <a:pt x="424661" y="1067752"/>
                  </a:lnTo>
                  <a:lnTo>
                    <a:pt x="566215" y="915216"/>
                  </a:lnTo>
                  <a:lnTo>
                    <a:pt x="707769" y="762680"/>
                  </a:lnTo>
                  <a:lnTo>
                    <a:pt x="849323" y="660989"/>
                  </a:lnTo>
                  <a:lnTo>
                    <a:pt x="990877" y="559298"/>
                  </a:lnTo>
                  <a:lnTo>
                    <a:pt x="1132431" y="305072"/>
                  </a:lnTo>
                  <a:lnTo>
                    <a:pt x="1273984" y="101690"/>
                  </a:lnTo>
                  <a:lnTo>
                    <a:pt x="1415538" y="406762"/>
                  </a:lnTo>
                  <a:lnTo>
                    <a:pt x="1557092" y="508453"/>
                  </a:lnTo>
                  <a:lnTo>
                    <a:pt x="1698646" y="711835"/>
                  </a:lnTo>
                  <a:lnTo>
                    <a:pt x="1840200" y="762680"/>
                  </a:lnTo>
                  <a:lnTo>
                    <a:pt x="1981754" y="559298"/>
                  </a:lnTo>
                  <a:lnTo>
                    <a:pt x="2123308" y="508453"/>
                  </a:lnTo>
                  <a:lnTo>
                    <a:pt x="2264862" y="254226"/>
                  </a:lnTo>
                  <a:lnTo>
                    <a:pt x="2406416" y="203381"/>
                  </a:lnTo>
                  <a:lnTo>
                    <a:pt x="2547969" y="152536"/>
                  </a:lnTo>
                  <a:lnTo>
                    <a:pt x="2689523" y="50845"/>
                  </a:lnTo>
                  <a:lnTo>
                    <a:pt x="2831077" y="152536"/>
                  </a:lnTo>
                  <a:lnTo>
                    <a:pt x="2972631" y="203381"/>
                  </a:lnTo>
                  <a:lnTo>
                    <a:pt x="3114185" y="203381"/>
                  </a:lnTo>
                  <a:lnTo>
                    <a:pt x="3255739" y="50845"/>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13681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374138"/>
              <a:ext cx="3397293" cy="2491422"/>
            </a:xfrm>
            <a:custGeom>
              <a:avLst/>
              <a:pathLst>
                <a:path w="3397293" h="2491422">
                  <a:moveTo>
                    <a:pt x="0" y="1982969"/>
                  </a:moveTo>
                  <a:lnTo>
                    <a:pt x="141553" y="2033814"/>
                  </a:lnTo>
                  <a:lnTo>
                    <a:pt x="283107" y="1982969"/>
                  </a:lnTo>
                  <a:lnTo>
                    <a:pt x="424661" y="1982969"/>
                  </a:lnTo>
                  <a:lnTo>
                    <a:pt x="566215" y="2491422"/>
                  </a:lnTo>
                  <a:lnTo>
                    <a:pt x="707769" y="1932123"/>
                  </a:lnTo>
                  <a:lnTo>
                    <a:pt x="849323" y="1321979"/>
                  </a:lnTo>
                  <a:lnTo>
                    <a:pt x="990877" y="1728742"/>
                  </a:lnTo>
                  <a:lnTo>
                    <a:pt x="1132431" y="1881278"/>
                  </a:lnTo>
                  <a:lnTo>
                    <a:pt x="1273984" y="1982969"/>
                  </a:lnTo>
                  <a:lnTo>
                    <a:pt x="1415538" y="1474515"/>
                  </a:lnTo>
                  <a:lnTo>
                    <a:pt x="1557092" y="1474515"/>
                  </a:lnTo>
                  <a:lnTo>
                    <a:pt x="1698646" y="1372824"/>
                  </a:lnTo>
                  <a:lnTo>
                    <a:pt x="1840200" y="1321979"/>
                  </a:lnTo>
                  <a:lnTo>
                    <a:pt x="1981754" y="1067752"/>
                  </a:lnTo>
                  <a:lnTo>
                    <a:pt x="2123308" y="1271134"/>
                  </a:lnTo>
                  <a:lnTo>
                    <a:pt x="2264862" y="1474515"/>
                  </a:lnTo>
                  <a:lnTo>
                    <a:pt x="2406416" y="1474515"/>
                  </a:lnTo>
                  <a:lnTo>
                    <a:pt x="2547969" y="1067752"/>
                  </a:lnTo>
                  <a:lnTo>
                    <a:pt x="2689523" y="762680"/>
                  </a:lnTo>
                  <a:lnTo>
                    <a:pt x="2831077" y="508453"/>
                  </a:lnTo>
                  <a:lnTo>
                    <a:pt x="2972631" y="254226"/>
                  </a:lnTo>
                  <a:lnTo>
                    <a:pt x="3114185" y="101690"/>
                  </a:lnTo>
                  <a:lnTo>
                    <a:pt x="3255739" y="0"/>
                  </a:lnTo>
                  <a:lnTo>
                    <a:pt x="3397293" y="0"/>
                  </a:lnTo>
                </a:path>
              </a:pathLst>
            </a:custGeom>
            <a:ln w="43362" cap="flat">
              <a:solidFill>
                <a:srgbClr val="000000">
                  <a:alpha val="100000"/>
                </a:srgbClr>
              </a:solidFill>
              <a:prstDash val="solid"/>
              <a:round/>
            </a:ln>
          </p:spPr>
          <p:txBody>
            <a:bodyPr/>
            <a:lstStyle/>
            <a:p/>
          </p:txBody>
        </p:sp>
        <p:sp>
          <p:nvSpPr>
            <p:cNvPr id="81" name="pl81"/>
            <p:cNvSpPr/>
            <p:nvPr/>
          </p:nvSpPr>
          <p:spPr>
            <a:xfrm>
              <a:off x="5437664" y="1374138"/>
              <a:ext cx="3397293" cy="2491422"/>
            </a:xfrm>
            <a:custGeom>
              <a:avLst/>
              <a:pathLst>
                <a:path w="3397293" h="2491422">
                  <a:moveTo>
                    <a:pt x="0" y="1982969"/>
                  </a:moveTo>
                  <a:lnTo>
                    <a:pt x="141553" y="2033814"/>
                  </a:lnTo>
                  <a:lnTo>
                    <a:pt x="283107" y="1982969"/>
                  </a:lnTo>
                  <a:lnTo>
                    <a:pt x="424661" y="1982969"/>
                  </a:lnTo>
                  <a:lnTo>
                    <a:pt x="566215" y="2491422"/>
                  </a:lnTo>
                  <a:lnTo>
                    <a:pt x="707769" y="1932123"/>
                  </a:lnTo>
                  <a:lnTo>
                    <a:pt x="849323" y="1321979"/>
                  </a:lnTo>
                  <a:lnTo>
                    <a:pt x="990877" y="1728742"/>
                  </a:lnTo>
                  <a:lnTo>
                    <a:pt x="1132431" y="1881278"/>
                  </a:lnTo>
                  <a:lnTo>
                    <a:pt x="1273984" y="1982969"/>
                  </a:lnTo>
                  <a:lnTo>
                    <a:pt x="1415538" y="1474515"/>
                  </a:lnTo>
                  <a:lnTo>
                    <a:pt x="1557092" y="1474515"/>
                  </a:lnTo>
                  <a:lnTo>
                    <a:pt x="1698646" y="1372824"/>
                  </a:lnTo>
                  <a:lnTo>
                    <a:pt x="1840200" y="1321979"/>
                  </a:lnTo>
                  <a:lnTo>
                    <a:pt x="1981754" y="1067752"/>
                  </a:lnTo>
                  <a:lnTo>
                    <a:pt x="2123308" y="1271134"/>
                  </a:lnTo>
                  <a:lnTo>
                    <a:pt x="2264862" y="1474515"/>
                  </a:lnTo>
                  <a:lnTo>
                    <a:pt x="2406416" y="1474515"/>
                  </a:lnTo>
                  <a:lnTo>
                    <a:pt x="2547969" y="1067752"/>
                  </a:lnTo>
                  <a:lnTo>
                    <a:pt x="2689523" y="762680"/>
                  </a:lnTo>
                  <a:lnTo>
                    <a:pt x="2831077" y="508453"/>
                  </a:lnTo>
                  <a:lnTo>
                    <a:pt x="2972631" y="254226"/>
                  </a:lnTo>
                  <a:lnTo>
                    <a:pt x="3114185" y="101690"/>
                  </a:lnTo>
                  <a:lnTo>
                    <a:pt x="3255739" y="0"/>
                  </a:lnTo>
                  <a:lnTo>
                    <a:pt x="3397293" y="0"/>
                  </a:lnTo>
                </a:path>
              </a:pathLst>
            </a:custGeom>
            <a:ln w="27101" cap="flat">
              <a:solidFill>
                <a:srgbClr val="0058AB">
                  <a:alpha val="100000"/>
                </a:srgbClr>
              </a:solidFill>
              <a:prstDash val="solid"/>
              <a:round/>
            </a:ln>
          </p:spPr>
          <p:txBody>
            <a:bodyPr/>
            <a:lstStyle/>
            <a:p/>
          </p:txBody>
        </p:sp>
        <p:sp>
          <p:nvSpPr>
            <p:cNvPr id="82" name="tx82"/>
            <p:cNvSpPr/>
            <p:nvPr/>
          </p:nvSpPr>
          <p:spPr>
            <a:xfrm>
              <a:off x="8902429" y="21485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3" name="tx83"/>
            <p:cNvSpPr/>
            <p:nvPr/>
          </p:nvSpPr>
          <p:spPr>
            <a:xfrm>
              <a:off x="8877160" y="204685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84" name="tx84"/>
            <p:cNvSpPr/>
            <p:nvPr/>
          </p:nvSpPr>
          <p:spPr>
            <a:xfrm>
              <a:off x="5003259" y="310161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5" name="tx85"/>
            <p:cNvSpPr/>
            <p:nvPr/>
          </p:nvSpPr>
          <p:spPr>
            <a:xfrm>
              <a:off x="5127474" y="208470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5049780" y="1067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7" name="tx8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3" name="tx9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4" name="tx9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5" name="pl95"/>
            <p:cNvSpPr/>
            <p:nvPr/>
          </p:nvSpPr>
          <p:spPr>
            <a:xfrm>
              <a:off x="60728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6" name="pl96"/>
            <p:cNvSpPr/>
            <p:nvPr/>
          </p:nvSpPr>
          <p:spPr>
            <a:xfrm>
              <a:off x="60728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7" name="pl97"/>
            <p:cNvSpPr/>
            <p:nvPr/>
          </p:nvSpPr>
          <p:spPr>
            <a:xfrm>
              <a:off x="676540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8" name="pl98"/>
            <p:cNvSpPr/>
            <p:nvPr/>
          </p:nvSpPr>
          <p:spPr>
            <a:xfrm>
              <a:off x="752785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99" name="tx99"/>
            <p:cNvSpPr/>
            <p:nvPr/>
          </p:nvSpPr>
          <p:spPr>
            <a:xfrm>
              <a:off x="6339899" y="4830005"/>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Chad</a:t>
              </a:r>
            </a:p>
          </p:txBody>
        </p:sp>
        <p:sp>
          <p:nvSpPr>
            <p:cNvPr id="100" name="tx100"/>
            <p:cNvSpPr/>
            <p:nvPr/>
          </p:nvSpPr>
          <p:spPr>
            <a:xfrm>
              <a:off x="703250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1" name="tx101"/>
            <p:cNvSpPr/>
            <p:nvPr/>
          </p:nvSpPr>
          <p:spPr>
            <a:xfrm>
              <a:off x="7794958"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02" name="tx10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3" name="pl103"/>
            <p:cNvSpPr/>
            <p:nvPr/>
          </p:nvSpPr>
          <p:spPr>
            <a:xfrm>
              <a:off x="216140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384984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553828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722673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891517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9" name="pl10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0" name="pl11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1" name="pl11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300562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69406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3825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807095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6" name="rc116"/>
            <p:cNvSpPr/>
            <p:nvPr/>
          </p:nvSpPr>
          <p:spPr>
            <a:xfrm>
              <a:off x="1317178" y="5825146"/>
              <a:ext cx="7321564" cy="149993"/>
            </a:xfrm>
            <a:prstGeom prst="rect">
              <a:avLst/>
            </a:prstGeom>
            <a:solidFill>
              <a:srgbClr val="1CABE2">
                <a:alpha val="80000"/>
              </a:srgbClr>
            </a:solidFill>
          </p:spPr>
          <p:txBody>
            <a:bodyPr/>
            <a:lstStyle/>
            <a:p/>
          </p:txBody>
        </p:sp>
        <p:sp>
          <p:nvSpPr>
            <p:cNvPr id="117" name="rc117"/>
            <p:cNvSpPr/>
            <p:nvPr/>
          </p:nvSpPr>
          <p:spPr>
            <a:xfrm>
              <a:off x="1317178" y="5637654"/>
              <a:ext cx="4205710" cy="149993"/>
            </a:xfrm>
            <a:prstGeom prst="rect">
              <a:avLst/>
            </a:prstGeom>
            <a:solidFill>
              <a:srgbClr val="1CABE2">
                <a:alpha val="80000"/>
              </a:srgbClr>
            </a:solidFill>
          </p:spPr>
          <p:txBody>
            <a:bodyPr/>
            <a:lstStyle/>
            <a:p/>
          </p:txBody>
        </p:sp>
        <p:sp>
          <p:nvSpPr>
            <p:cNvPr id="118" name="rc118"/>
            <p:cNvSpPr/>
            <p:nvPr/>
          </p:nvSpPr>
          <p:spPr>
            <a:xfrm>
              <a:off x="1317178" y="5450161"/>
              <a:ext cx="4512230" cy="149993"/>
            </a:xfrm>
            <a:prstGeom prst="rect">
              <a:avLst/>
            </a:prstGeom>
            <a:solidFill>
              <a:srgbClr val="1CABE2">
                <a:alpha val="80000"/>
              </a:srgbClr>
            </a:solidFill>
          </p:spPr>
          <p:txBody>
            <a:bodyPr/>
            <a:lstStyle/>
            <a:p/>
          </p:txBody>
        </p:sp>
        <p:sp>
          <p:nvSpPr>
            <p:cNvPr id="119" name="tx119"/>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217,000</a:t>
              </a:r>
            </a:p>
          </p:txBody>
        </p:sp>
        <p:sp>
          <p:nvSpPr>
            <p:cNvPr id="120" name="tx120"/>
            <p:cNvSpPr/>
            <p:nvPr/>
          </p:nvSpPr>
          <p:spPr>
            <a:xfrm>
              <a:off x="5013476"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125,000</a:t>
              </a:r>
            </a:p>
          </p:txBody>
        </p:sp>
        <p:sp>
          <p:nvSpPr>
            <p:cNvPr id="121" name="tx121"/>
            <p:cNvSpPr/>
            <p:nvPr/>
          </p:nvSpPr>
          <p:spPr>
            <a:xfrm>
              <a:off x="5319996"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134,000</a:t>
              </a:r>
            </a:p>
          </p:txBody>
        </p:sp>
        <p:sp>
          <p:nvSpPr>
            <p:cNvPr id="122" name="tx12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4" name="tx12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257833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27" name="tx127"/>
            <p:cNvSpPr/>
            <p:nvPr/>
          </p:nvSpPr>
          <p:spPr>
            <a:xfrm>
              <a:off x="418908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28" name="tx128"/>
            <p:cNvSpPr/>
            <p:nvPr/>
          </p:nvSpPr>
          <p:spPr>
            <a:xfrm>
              <a:off x="587753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29" name="tx129"/>
            <p:cNvSpPr/>
            <p:nvPr/>
          </p:nvSpPr>
          <p:spPr>
            <a:xfrm>
              <a:off x="756597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30" name="tx130"/>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Chad (84%) was 5 percentage points lower than the global average (89%) and 3 percentage points higher than the average across all WCAR countries (81%).
National DTP1 coverage was 15 percentage points higher than in 2019 (69%).
This equates to 134,000 zero-dose children in 2024 compared to 217,000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715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0089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302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95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622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55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490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424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453913"/>
              <a:ext cx="307584" cy="16029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145649"/>
              <a:ext cx="307584" cy="19112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868211"/>
              <a:ext cx="307584" cy="21886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775732"/>
              <a:ext cx="307584" cy="22811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744906"/>
              <a:ext cx="307584" cy="23119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714079"/>
              <a:ext cx="307584" cy="23428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83253"/>
              <a:ext cx="307584" cy="2373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90774"/>
              <a:ext cx="307584" cy="246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27268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67468"/>
              <a:ext cx="307584" cy="258941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4989"/>
              <a:ext cx="307584" cy="26818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220857"/>
              <a:ext cx="307584" cy="28360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90031"/>
              <a:ext cx="307584" cy="286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97552"/>
              <a:ext cx="307584" cy="29593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453913"/>
              <a:ext cx="307584" cy="1602972"/>
            </a:xfrm>
            <a:prstGeom prst="rect">
              <a:avLst/>
            </a:prstGeom>
            <a:solidFill>
              <a:srgbClr val="0083CF">
                <a:alpha val="100000"/>
              </a:srgbClr>
            </a:solidFill>
          </p:spPr>
          <p:txBody>
            <a:bodyPr/>
            <a:lstStyle/>
            <a:p/>
          </p:txBody>
        </p:sp>
        <p:sp>
          <p:nvSpPr>
            <p:cNvPr id="38" name="rc38"/>
            <p:cNvSpPr/>
            <p:nvPr/>
          </p:nvSpPr>
          <p:spPr>
            <a:xfrm>
              <a:off x="1538601" y="1868211"/>
              <a:ext cx="307584" cy="2188674"/>
            </a:xfrm>
            <a:prstGeom prst="rect">
              <a:avLst/>
            </a:prstGeom>
            <a:solidFill>
              <a:srgbClr val="0083CF">
                <a:alpha val="100000"/>
              </a:srgbClr>
            </a:solidFill>
          </p:spPr>
          <p:txBody>
            <a:bodyPr/>
            <a:lstStyle/>
            <a:p/>
          </p:txBody>
        </p:sp>
        <p:sp>
          <p:nvSpPr>
            <p:cNvPr id="39" name="rc39"/>
            <p:cNvSpPr/>
            <p:nvPr/>
          </p:nvSpPr>
          <p:spPr>
            <a:xfrm>
              <a:off x="2563881" y="1714079"/>
              <a:ext cx="307584" cy="2342806"/>
            </a:xfrm>
            <a:prstGeom prst="rect">
              <a:avLst/>
            </a:prstGeom>
            <a:solidFill>
              <a:srgbClr val="0083CF">
                <a:alpha val="100000"/>
              </a:srgbClr>
            </a:solidFill>
          </p:spPr>
          <p:txBody>
            <a:bodyPr/>
            <a:lstStyle/>
            <a:p/>
          </p:txBody>
        </p:sp>
        <p:sp>
          <p:nvSpPr>
            <p:cNvPr id="40" name="rc40"/>
            <p:cNvSpPr/>
            <p:nvPr/>
          </p:nvSpPr>
          <p:spPr>
            <a:xfrm>
              <a:off x="2905641" y="1683253"/>
              <a:ext cx="307584" cy="2373632"/>
            </a:xfrm>
            <a:prstGeom prst="rect">
              <a:avLst/>
            </a:prstGeom>
            <a:solidFill>
              <a:srgbClr val="0083CF">
                <a:alpha val="100000"/>
              </a:srgbClr>
            </a:solidFill>
          </p:spPr>
          <p:txBody>
            <a:bodyPr/>
            <a:lstStyle/>
            <a:p/>
          </p:txBody>
        </p:sp>
        <p:sp>
          <p:nvSpPr>
            <p:cNvPr id="41" name="rc41"/>
            <p:cNvSpPr/>
            <p:nvPr/>
          </p:nvSpPr>
          <p:spPr>
            <a:xfrm>
              <a:off x="3247401" y="1590774"/>
              <a:ext cx="307584" cy="2466111"/>
            </a:xfrm>
            <a:prstGeom prst="rect">
              <a:avLst/>
            </a:prstGeom>
            <a:solidFill>
              <a:srgbClr val="0083CF">
                <a:alpha val="100000"/>
              </a:srgbClr>
            </a:solidFill>
          </p:spPr>
          <p:txBody>
            <a:bodyPr/>
            <a:lstStyle/>
            <a:p/>
          </p:txBody>
        </p:sp>
        <p:sp>
          <p:nvSpPr>
            <p:cNvPr id="42" name="rc42"/>
            <p:cNvSpPr/>
            <p:nvPr/>
          </p:nvSpPr>
          <p:spPr>
            <a:xfrm>
              <a:off x="4272681" y="1529121"/>
              <a:ext cx="307584" cy="2527764"/>
            </a:xfrm>
            <a:prstGeom prst="rect">
              <a:avLst/>
            </a:prstGeom>
            <a:solidFill>
              <a:srgbClr val="0083CF">
                <a:alpha val="100000"/>
              </a:srgbClr>
            </a:solidFill>
          </p:spPr>
          <p:txBody>
            <a:bodyPr/>
            <a:lstStyle/>
            <a:p/>
          </p:txBody>
        </p:sp>
        <p:sp>
          <p:nvSpPr>
            <p:cNvPr id="43" name="rc43"/>
            <p:cNvSpPr/>
            <p:nvPr/>
          </p:nvSpPr>
          <p:spPr>
            <a:xfrm>
              <a:off x="3589161" y="1529121"/>
              <a:ext cx="307584" cy="2527764"/>
            </a:xfrm>
            <a:prstGeom prst="rect">
              <a:avLst/>
            </a:prstGeom>
            <a:solidFill>
              <a:srgbClr val="0083CF">
                <a:alpha val="100000"/>
              </a:srgbClr>
            </a:solidFill>
          </p:spPr>
          <p:txBody>
            <a:bodyPr/>
            <a:lstStyle/>
            <a:p/>
          </p:txBody>
        </p:sp>
        <p:sp>
          <p:nvSpPr>
            <p:cNvPr id="44" name="rc44"/>
            <p:cNvSpPr/>
            <p:nvPr/>
          </p:nvSpPr>
          <p:spPr>
            <a:xfrm>
              <a:off x="4956201" y="1467468"/>
              <a:ext cx="307584" cy="2589417"/>
            </a:xfrm>
            <a:prstGeom prst="rect">
              <a:avLst/>
            </a:prstGeom>
            <a:solidFill>
              <a:srgbClr val="F26A21">
                <a:alpha val="100000"/>
              </a:srgbClr>
            </a:solidFill>
          </p:spPr>
          <p:txBody>
            <a:bodyPr/>
            <a:lstStyle/>
            <a:p/>
          </p:txBody>
        </p:sp>
        <p:sp>
          <p:nvSpPr>
            <p:cNvPr id="45" name="rc45"/>
            <p:cNvSpPr/>
            <p:nvPr/>
          </p:nvSpPr>
          <p:spPr>
            <a:xfrm>
              <a:off x="5981482" y="1251683"/>
              <a:ext cx="307584" cy="2805202"/>
            </a:xfrm>
            <a:prstGeom prst="rect">
              <a:avLst/>
            </a:prstGeom>
            <a:solidFill>
              <a:srgbClr val="0083CF">
                <a:alpha val="100000"/>
              </a:srgbClr>
            </a:solidFill>
          </p:spPr>
          <p:txBody>
            <a:bodyPr/>
            <a:lstStyle/>
            <a:p/>
          </p:txBody>
        </p:sp>
        <p:sp>
          <p:nvSpPr>
            <p:cNvPr id="46" name="rc46"/>
            <p:cNvSpPr/>
            <p:nvPr/>
          </p:nvSpPr>
          <p:spPr>
            <a:xfrm>
              <a:off x="7690282" y="1128378"/>
              <a:ext cx="307584" cy="2928507"/>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68819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875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4868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453913"/>
              <a:ext cx="249984" cy="249984"/>
            </a:xfrm>
            <a:custGeom>
              <a:avLst/>
              <a:pathLst>
                <a:path w="249984" h="249984">
                  <a:moveTo>
                    <a:pt x="239920" y="0"/>
                  </a:moveTo>
                  <a:lnTo>
                    <a:pt x="249984" y="0"/>
                  </a:lnTo>
                  <a:lnTo>
                    <a:pt x="0" y="249984"/>
                  </a:lnTo>
                  <a:lnTo>
                    <a:pt x="0" y="239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453913"/>
              <a:ext cx="149337" cy="149337"/>
            </a:xfrm>
            <a:custGeom>
              <a:avLst/>
              <a:pathLst>
                <a:path w="149337" h="149337">
                  <a:moveTo>
                    <a:pt x="139273" y="0"/>
                  </a:moveTo>
                  <a:lnTo>
                    <a:pt x="149337" y="0"/>
                  </a:lnTo>
                  <a:lnTo>
                    <a:pt x="0" y="149337"/>
                  </a:lnTo>
                  <a:lnTo>
                    <a:pt x="0" y="139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453913"/>
              <a:ext cx="48690" cy="48690"/>
            </a:xfrm>
            <a:custGeom>
              <a:avLst/>
              <a:pathLst>
                <a:path w="48690" h="48690">
                  <a:moveTo>
                    <a:pt x="38625" y="0"/>
                  </a:moveTo>
                  <a:lnTo>
                    <a:pt x="48690" y="0"/>
                  </a:lnTo>
                  <a:lnTo>
                    <a:pt x="0" y="48690"/>
                  </a:lnTo>
                  <a:lnTo>
                    <a:pt x="0" y="3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20046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9040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868211"/>
              <a:ext cx="252813" cy="252813"/>
            </a:xfrm>
            <a:custGeom>
              <a:avLst/>
              <a:pathLst>
                <a:path w="252813" h="252813">
                  <a:moveTo>
                    <a:pt x="242748" y="0"/>
                  </a:moveTo>
                  <a:lnTo>
                    <a:pt x="252813" y="0"/>
                  </a:lnTo>
                  <a:lnTo>
                    <a:pt x="0" y="252813"/>
                  </a:lnTo>
                  <a:lnTo>
                    <a:pt x="0" y="242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868211"/>
              <a:ext cx="152166" cy="152166"/>
            </a:xfrm>
            <a:custGeom>
              <a:avLst/>
              <a:pathLst>
                <a:path w="152166" h="152166">
                  <a:moveTo>
                    <a:pt x="142101" y="0"/>
                  </a:moveTo>
                  <a:lnTo>
                    <a:pt x="152166" y="0"/>
                  </a:lnTo>
                  <a:lnTo>
                    <a:pt x="0" y="152166"/>
                  </a:lnTo>
                  <a:lnTo>
                    <a:pt x="0" y="1421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868211"/>
              <a:ext cx="51519" cy="51519"/>
            </a:xfrm>
            <a:custGeom>
              <a:avLst/>
              <a:pathLst>
                <a:path w="51519" h="51519">
                  <a:moveTo>
                    <a:pt x="41454" y="0"/>
                  </a:moveTo>
                  <a:lnTo>
                    <a:pt x="51519" y="0"/>
                  </a:lnTo>
                  <a:lnTo>
                    <a:pt x="0" y="51519"/>
                  </a:lnTo>
                  <a:lnTo>
                    <a:pt x="0" y="41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8852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7845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14079"/>
              <a:ext cx="287489" cy="287489"/>
            </a:xfrm>
            <a:custGeom>
              <a:avLst/>
              <a:pathLst>
                <a:path w="287489" h="287489">
                  <a:moveTo>
                    <a:pt x="277424" y="0"/>
                  </a:moveTo>
                  <a:lnTo>
                    <a:pt x="287489" y="0"/>
                  </a:lnTo>
                  <a:lnTo>
                    <a:pt x="0" y="287489"/>
                  </a:lnTo>
                  <a:lnTo>
                    <a:pt x="0" y="277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714079"/>
              <a:ext cx="186842" cy="186842"/>
            </a:xfrm>
            <a:custGeom>
              <a:avLst/>
              <a:pathLst>
                <a:path w="186842" h="186842">
                  <a:moveTo>
                    <a:pt x="176777" y="0"/>
                  </a:moveTo>
                  <a:lnTo>
                    <a:pt x="186842" y="0"/>
                  </a:lnTo>
                  <a:lnTo>
                    <a:pt x="0" y="186842"/>
                  </a:lnTo>
                  <a:lnTo>
                    <a:pt x="0" y="176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714079"/>
              <a:ext cx="86195" cy="86195"/>
            </a:xfrm>
            <a:custGeom>
              <a:avLst/>
              <a:pathLst>
                <a:path w="86195" h="86195">
                  <a:moveTo>
                    <a:pt x="76130" y="0"/>
                  </a:moveTo>
                  <a:lnTo>
                    <a:pt x="86195" y="0"/>
                  </a:lnTo>
                  <a:lnTo>
                    <a:pt x="0" y="86195"/>
                  </a:lnTo>
                  <a:lnTo>
                    <a:pt x="0" y="761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8453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7447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683253"/>
              <a:ext cx="278497" cy="278497"/>
            </a:xfrm>
            <a:custGeom>
              <a:avLst/>
              <a:pathLst>
                <a:path w="278497" h="278497">
                  <a:moveTo>
                    <a:pt x="268432" y="0"/>
                  </a:moveTo>
                  <a:lnTo>
                    <a:pt x="278497" y="0"/>
                  </a:lnTo>
                  <a:lnTo>
                    <a:pt x="0" y="278497"/>
                  </a:lnTo>
                  <a:lnTo>
                    <a:pt x="0" y="2684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83253"/>
              <a:ext cx="177850" cy="177850"/>
            </a:xfrm>
            <a:custGeom>
              <a:avLst/>
              <a:pathLst>
                <a:path w="177850" h="177850">
                  <a:moveTo>
                    <a:pt x="167785" y="0"/>
                  </a:moveTo>
                  <a:lnTo>
                    <a:pt x="177850" y="0"/>
                  </a:lnTo>
                  <a:lnTo>
                    <a:pt x="0" y="177850"/>
                  </a:lnTo>
                  <a:lnTo>
                    <a:pt x="0" y="167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83253"/>
              <a:ext cx="77203" cy="77203"/>
            </a:xfrm>
            <a:custGeom>
              <a:avLst/>
              <a:pathLst>
                <a:path w="77203" h="77203">
                  <a:moveTo>
                    <a:pt x="67138" y="0"/>
                  </a:moveTo>
                  <a:lnTo>
                    <a:pt x="77203" y="0"/>
                  </a:lnTo>
                  <a:lnTo>
                    <a:pt x="0" y="77203"/>
                  </a:lnTo>
                  <a:lnTo>
                    <a:pt x="0" y="67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17914" y="4019815"/>
              <a:ext cx="37070" cy="37070"/>
            </a:xfrm>
            <a:custGeom>
              <a:avLst/>
              <a:pathLst>
                <a:path w="37070" h="37070">
                  <a:moveTo>
                    <a:pt x="37070" y="0"/>
                  </a:moveTo>
                  <a:lnTo>
                    <a:pt x="37070" y="10064"/>
                  </a:lnTo>
                  <a:lnTo>
                    <a:pt x="10064" y="37070"/>
                  </a:lnTo>
                  <a:lnTo>
                    <a:pt x="0" y="37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417267" y="3919168"/>
              <a:ext cx="137717" cy="137717"/>
            </a:xfrm>
            <a:custGeom>
              <a:avLst/>
              <a:pathLst>
                <a:path w="137717" h="137717">
                  <a:moveTo>
                    <a:pt x="137717" y="0"/>
                  </a:moveTo>
                  <a:lnTo>
                    <a:pt x="137717" y="10064"/>
                  </a:lnTo>
                  <a:lnTo>
                    <a:pt x="10064" y="137717"/>
                  </a:lnTo>
                  <a:lnTo>
                    <a:pt x="0" y="137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16620" y="3818521"/>
              <a:ext cx="238365" cy="238365"/>
            </a:xfrm>
            <a:custGeom>
              <a:avLst/>
              <a:pathLst>
                <a:path w="238365" h="238365">
                  <a:moveTo>
                    <a:pt x="238365" y="0"/>
                  </a:moveTo>
                  <a:lnTo>
                    <a:pt x="238365" y="10064"/>
                  </a:lnTo>
                  <a:lnTo>
                    <a:pt x="10064" y="238365"/>
                  </a:lnTo>
                  <a:lnTo>
                    <a:pt x="0" y="238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247401" y="37178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247401" y="36172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247401" y="35165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4159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3152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2146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1139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0133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29126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8120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7114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6107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5101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4094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3088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2081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1075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0068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19062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18055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7049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6042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590774"/>
              <a:ext cx="230510" cy="230510"/>
            </a:xfrm>
            <a:custGeom>
              <a:avLst/>
              <a:pathLst>
                <a:path w="230510" h="230510">
                  <a:moveTo>
                    <a:pt x="220446" y="0"/>
                  </a:moveTo>
                  <a:lnTo>
                    <a:pt x="230510" y="0"/>
                  </a:lnTo>
                  <a:lnTo>
                    <a:pt x="0" y="230510"/>
                  </a:lnTo>
                  <a:lnTo>
                    <a:pt x="0" y="220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590774"/>
              <a:ext cx="129863" cy="129863"/>
            </a:xfrm>
            <a:custGeom>
              <a:avLst/>
              <a:pathLst>
                <a:path w="129863" h="129863">
                  <a:moveTo>
                    <a:pt x="119798" y="0"/>
                  </a:moveTo>
                  <a:lnTo>
                    <a:pt x="129863" y="0"/>
                  </a:lnTo>
                  <a:lnTo>
                    <a:pt x="0" y="129863"/>
                  </a:lnTo>
                  <a:lnTo>
                    <a:pt x="0" y="119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90774"/>
              <a:ext cx="29216" cy="29216"/>
            </a:xfrm>
            <a:custGeom>
              <a:avLst/>
              <a:pathLst>
                <a:path w="29216" h="29216">
                  <a:moveTo>
                    <a:pt x="19151" y="0"/>
                  </a:moveTo>
                  <a:lnTo>
                    <a:pt x="29216" y="0"/>
                  </a:lnTo>
                  <a:lnTo>
                    <a:pt x="0" y="29216"/>
                  </a:lnTo>
                  <a:lnTo>
                    <a:pt x="0" y="19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1529121"/>
              <a:ext cx="273354" cy="273354"/>
            </a:xfrm>
            <a:custGeom>
              <a:avLst/>
              <a:pathLst>
                <a:path w="273354" h="273354">
                  <a:moveTo>
                    <a:pt x="263290" y="0"/>
                  </a:moveTo>
                  <a:lnTo>
                    <a:pt x="273354" y="0"/>
                  </a:lnTo>
                  <a:lnTo>
                    <a:pt x="0" y="273354"/>
                  </a:lnTo>
                  <a:lnTo>
                    <a:pt x="0" y="263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1529121"/>
              <a:ext cx="172707" cy="172707"/>
            </a:xfrm>
            <a:custGeom>
              <a:avLst/>
              <a:pathLst>
                <a:path w="172707" h="172707">
                  <a:moveTo>
                    <a:pt x="162643" y="0"/>
                  </a:moveTo>
                  <a:lnTo>
                    <a:pt x="172707" y="0"/>
                  </a:lnTo>
                  <a:lnTo>
                    <a:pt x="0" y="172707"/>
                  </a:lnTo>
                  <a:lnTo>
                    <a:pt x="0" y="162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1529121"/>
              <a:ext cx="72060" cy="72060"/>
            </a:xfrm>
            <a:custGeom>
              <a:avLst/>
              <a:pathLst>
                <a:path w="72060" h="72060">
                  <a:moveTo>
                    <a:pt x="61995" y="0"/>
                  </a:moveTo>
                  <a:lnTo>
                    <a:pt x="72060" y="0"/>
                  </a:lnTo>
                  <a:lnTo>
                    <a:pt x="0" y="72060"/>
                  </a:lnTo>
                  <a:lnTo>
                    <a:pt x="0" y="61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18664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7657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6651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5644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529121"/>
              <a:ext cx="252345" cy="252345"/>
            </a:xfrm>
            <a:custGeom>
              <a:avLst/>
              <a:pathLst>
                <a:path w="252345" h="252345">
                  <a:moveTo>
                    <a:pt x="242280" y="0"/>
                  </a:moveTo>
                  <a:lnTo>
                    <a:pt x="252345" y="0"/>
                  </a:lnTo>
                  <a:lnTo>
                    <a:pt x="0" y="252345"/>
                  </a:lnTo>
                  <a:lnTo>
                    <a:pt x="0" y="242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29121"/>
              <a:ext cx="151697" cy="151697"/>
            </a:xfrm>
            <a:custGeom>
              <a:avLst/>
              <a:pathLst>
                <a:path w="151697" h="151697">
                  <a:moveTo>
                    <a:pt x="141633" y="0"/>
                  </a:moveTo>
                  <a:lnTo>
                    <a:pt x="151697" y="0"/>
                  </a:lnTo>
                  <a:lnTo>
                    <a:pt x="0" y="151697"/>
                  </a:lnTo>
                  <a:lnTo>
                    <a:pt x="0" y="1416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529121"/>
              <a:ext cx="51050" cy="51050"/>
            </a:xfrm>
            <a:custGeom>
              <a:avLst/>
              <a:pathLst>
                <a:path w="51050" h="51050">
                  <a:moveTo>
                    <a:pt x="40986" y="0"/>
                  </a:moveTo>
                  <a:lnTo>
                    <a:pt x="51050" y="0"/>
                  </a:lnTo>
                  <a:lnTo>
                    <a:pt x="0" y="51050"/>
                  </a:lnTo>
                  <a:lnTo>
                    <a:pt x="0" y="40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6064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5058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467468"/>
              <a:ext cx="255370" cy="255370"/>
            </a:xfrm>
            <a:custGeom>
              <a:avLst/>
              <a:pathLst>
                <a:path w="255370" h="255370">
                  <a:moveTo>
                    <a:pt x="245305" y="0"/>
                  </a:moveTo>
                  <a:lnTo>
                    <a:pt x="255370" y="0"/>
                  </a:lnTo>
                  <a:lnTo>
                    <a:pt x="0" y="255370"/>
                  </a:lnTo>
                  <a:lnTo>
                    <a:pt x="0" y="245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467468"/>
              <a:ext cx="154723" cy="154723"/>
            </a:xfrm>
            <a:custGeom>
              <a:avLst/>
              <a:pathLst>
                <a:path w="154723" h="154723">
                  <a:moveTo>
                    <a:pt x="144658" y="0"/>
                  </a:moveTo>
                  <a:lnTo>
                    <a:pt x="154723" y="0"/>
                  </a:lnTo>
                  <a:lnTo>
                    <a:pt x="0" y="154723"/>
                  </a:lnTo>
                  <a:lnTo>
                    <a:pt x="0" y="14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67468"/>
              <a:ext cx="54076" cy="54076"/>
            </a:xfrm>
            <a:custGeom>
              <a:avLst/>
              <a:pathLst>
                <a:path w="54076" h="54076">
                  <a:moveTo>
                    <a:pt x="44011" y="0"/>
                  </a:moveTo>
                  <a:lnTo>
                    <a:pt x="54076" y="0"/>
                  </a:lnTo>
                  <a:lnTo>
                    <a:pt x="0" y="54076"/>
                  </a:lnTo>
                  <a:lnTo>
                    <a:pt x="0" y="44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235388" y="4003207"/>
              <a:ext cx="53678" cy="53678"/>
            </a:xfrm>
            <a:custGeom>
              <a:avLst/>
              <a:pathLst>
                <a:path w="53678" h="53678">
                  <a:moveTo>
                    <a:pt x="53678" y="0"/>
                  </a:moveTo>
                  <a:lnTo>
                    <a:pt x="53678" y="10064"/>
                  </a:lnTo>
                  <a:lnTo>
                    <a:pt x="10064" y="53678"/>
                  </a:lnTo>
                  <a:lnTo>
                    <a:pt x="0" y="5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134740" y="3902560"/>
              <a:ext cx="154325" cy="154325"/>
            </a:xfrm>
            <a:custGeom>
              <a:avLst/>
              <a:pathLst>
                <a:path w="154325" h="154325">
                  <a:moveTo>
                    <a:pt x="154325" y="0"/>
                  </a:moveTo>
                  <a:lnTo>
                    <a:pt x="154325" y="10064"/>
                  </a:lnTo>
                  <a:lnTo>
                    <a:pt x="10064" y="154325"/>
                  </a:lnTo>
                  <a:lnTo>
                    <a:pt x="0" y="1543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034093" y="3801913"/>
              <a:ext cx="254972" cy="254972"/>
            </a:xfrm>
            <a:custGeom>
              <a:avLst/>
              <a:pathLst>
                <a:path w="254972" h="254972">
                  <a:moveTo>
                    <a:pt x="254972" y="0"/>
                  </a:moveTo>
                  <a:lnTo>
                    <a:pt x="254972" y="10064"/>
                  </a:lnTo>
                  <a:lnTo>
                    <a:pt x="10064" y="254972"/>
                  </a:lnTo>
                  <a:lnTo>
                    <a:pt x="0" y="254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981482" y="37012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81482" y="36006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81482" y="34999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3993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2986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1980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0973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29967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28960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7954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69479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5941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4935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3928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292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191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0909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19902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18896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7889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688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587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487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3863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2857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251683"/>
              <a:ext cx="251052" cy="251052"/>
            </a:xfrm>
            <a:custGeom>
              <a:avLst/>
              <a:pathLst>
                <a:path w="251052" h="251052">
                  <a:moveTo>
                    <a:pt x="240987" y="0"/>
                  </a:moveTo>
                  <a:lnTo>
                    <a:pt x="251052" y="0"/>
                  </a:lnTo>
                  <a:lnTo>
                    <a:pt x="0" y="251052"/>
                  </a:lnTo>
                  <a:lnTo>
                    <a:pt x="0" y="240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251683"/>
              <a:ext cx="150405" cy="150405"/>
            </a:xfrm>
            <a:custGeom>
              <a:avLst/>
              <a:pathLst>
                <a:path w="150405" h="150405">
                  <a:moveTo>
                    <a:pt x="140340" y="0"/>
                  </a:moveTo>
                  <a:lnTo>
                    <a:pt x="150405" y="0"/>
                  </a:lnTo>
                  <a:lnTo>
                    <a:pt x="0" y="150405"/>
                  </a:lnTo>
                  <a:lnTo>
                    <a:pt x="0" y="140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51683"/>
              <a:ext cx="49758" cy="49758"/>
            </a:xfrm>
            <a:custGeom>
              <a:avLst/>
              <a:pathLst>
                <a:path w="49758" h="49758">
                  <a:moveTo>
                    <a:pt x="39693" y="0"/>
                  </a:moveTo>
                  <a:lnTo>
                    <a:pt x="49758" y="0"/>
                  </a:lnTo>
                  <a:lnTo>
                    <a:pt x="0" y="49758"/>
                  </a:lnTo>
                  <a:lnTo>
                    <a:pt x="0" y="39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946389" y="4005409"/>
              <a:ext cx="51476" cy="51476"/>
            </a:xfrm>
            <a:custGeom>
              <a:avLst/>
              <a:pathLst>
                <a:path w="51476" h="51476">
                  <a:moveTo>
                    <a:pt x="51476" y="0"/>
                  </a:moveTo>
                  <a:lnTo>
                    <a:pt x="51476" y="10064"/>
                  </a:lnTo>
                  <a:lnTo>
                    <a:pt x="10064" y="51476"/>
                  </a:lnTo>
                  <a:lnTo>
                    <a:pt x="0" y="51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45742" y="3904762"/>
              <a:ext cx="152124" cy="152124"/>
            </a:xfrm>
            <a:custGeom>
              <a:avLst/>
              <a:pathLst>
                <a:path w="152124" h="152124">
                  <a:moveTo>
                    <a:pt x="152124" y="0"/>
                  </a:moveTo>
                  <a:lnTo>
                    <a:pt x="152124" y="10064"/>
                  </a:lnTo>
                  <a:lnTo>
                    <a:pt x="10064" y="152124"/>
                  </a:lnTo>
                  <a:lnTo>
                    <a:pt x="0" y="152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745095" y="3804114"/>
              <a:ext cx="252771" cy="252771"/>
            </a:xfrm>
            <a:custGeom>
              <a:avLst/>
              <a:pathLst>
                <a:path w="252771" h="252771">
                  <a:moveTo>
                    <a:pt x="252771" y="0"/>
                  </a:moveTo>
                  <a:lnTo>
                    <a:pt x="252771" y="10064"/>
                  </a:lnTo>
                  <a:lnTo>
                    <a:pt x="10064" y="252771"/>
                  </a:lnTo>
                  <a:lnTo>
                    <a:pt x="0" y="25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690282" y="37034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90282" y="36028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690282" y="35021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015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008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002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0995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29989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28982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7976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6969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5963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4957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3950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2944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193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093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1992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18918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7911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69052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5898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489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388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2879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1872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128378"/>
              <a:ext cx="275912" cy="275912"/>
            </a:xfrm>
            <a:custGeom>
              <a:avLst/>
              <a:pathLst>
                <a:path w="275912" h="275912">
                  <a:moveTo>
                    <a:pt x="265847" y="0"/>
                  </a:moveTo>
                  <a:lnTo>
                    <a:pt x="275912" y="0"/>
                  </a:lnTo>
                  <a:lnTo>
                    <a:pt x="0" y="275912"/>
                  </a:lnTo>
                  <a:lnTo>
                    <a:pt x="0" y="265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128378"/>
              <a:ext cx="175264" cy="175264"/>
            </a:xfrm>
            <a:custGeom>
              <a:avLst/>
              <a:pathLst>
                <a:path w="175264" h="175264">
                  <a:moveTo>
                    <a:pt x="165200" y="0"/>
                  </a:moveTo>
                  <a:lnTo>
                    <a:pt x="175264" y="0"/>
                  </a:lnTo>
                  <a:lnTo>
                    <a:pt x="0" y="175264"/>
                  </a:lnTo>
                  <a:lnTo>
                    <a:pt x="0" y="165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8378"/>
              <a:ext cx="74617" cy="74617"/>
            </a:xfrm>
            <a:custGeom>
              <a:avLst/>
              <a:pathLst>
                <a:path w="74617" h="74617">
                  <a:moveTo>
                    <a:pt x="64553" y="0"/>
                  </a:moveTo>
                  <a:lnTo>
                    <a:pt x="74617" y="0"/>
                  </a:lnTo>
                  <a:lnTo>
                    <a:pt x="0" y="74617"/>
                  </a:lnTo>
                  <a:lnTo>
                    <a:pt x="0" y="64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rc319"/>
            <p:cNvSpPr/>
            <p:nvPr/>
          </p:nvSpPr>
          <p:spPr>
            <a:xfrm>
              <a:off x="855081" y="2453913"/>
              <a:ext cx="307584" cy="1602972"/>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538601" y="1868211"/>
              <a:ext cx="307584" cy="218867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2563881" y="1714079"/>
              <a:ext cx="307584" cy="2342806"/>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05641" y="1683253"/>
              <a:ext cx="307584" cy="237363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47401" y="1590774"/>
              <a:ext cx="307584" cy="2466111"/>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272681" y="1529121"/>
              <a:ext cx="307584" cy="252776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3589161" y="1529121"/>
              <a:ext cx="307584" cy="25277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4956201" y="1467468"/>
              <a:ext cx="307584" cy="2589417"/>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5981482" y="1251683"/>
              <a:ext cx="307584" cy="2805202"/>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7690282" y="1128378"/>
              <a:ext cx="307584" cy="2928507"/>
            </a:xfrm>
            <a:prstGeom prst="rect">
              <a:avLst/>
            </a:prstGeom>
            <a:ln w="1355" cap="flat">
              <a:solidFill>
                <a:srgbClr val="000000">
                  <a:alpha val="100000"/>
                </a:srgbClr>
              </a:solidFill>
              <a:prstDash val="solid"/>
              <a:miter/>
            </a:ln>
          </p:spPr>
          <p:txBody>
            <a:bodyPr/>
            <a:lstStyle/>
            <a:p/>
          </p:txBody>
        </p:sp>
        <p:sp>
          <p:nvSpPr>
            <p:cNvPr id="329" name="tx329"/>
            <p:cNvSpPr/>
            <p:nvPr/>
          </p:nvSpPr>
          <p:spPr>
            <a:xfrm>
              <a:off x="928486" y="23038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0" name="tx330"/>
            <p:cNvSpPr/>
            <p:nvPr/>
          </p:nvSpPr>
          <p:spPr>
            <a:xfrm>
              <a:off x="1270246" y="19770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1" name="tx331"/>
            <p:cNvSpPr/>
            <p:nvPr/>
          </p:nvSpPr>
          <p:spPr>
            <a:xfrm>
              <a:off x="1612006" y="168473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1953767" y="158713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3" name="tx333"/>
            <p:cNvSpPr/>
            <p:nvPr/>
          </p:nvSpPr>
          <p:spPr>
            <a:xfrm>
              <a:off x="2295527" y="1554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637287" y="15195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979047" y="1490444"/>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6" name="tx336"/>
            <p:cNvSpPr/>
            <p:nvPr/>
          </p:nvSpPr>
          <p:spPr>
            <a:xfrm>
              <a:off x="3320807" y="13888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7" name="tx337"/>
            <p:cNvSpPr/>
            <p:nvPr/>
          </p:nvSpPr>
          <p:spPr>
            <a:xfrm>
              <a:off x="434608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8" name="tx338"/>
            <p:cNvSpPr/>
            <p:nvPr/>
          </p:nvSpPr>
          <p:spPr>
            <a:xfrm>
              <a:off x="366256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9" name="tx339"/>
            <p:cNvSpPr/>
            <p:nvPr/>
          </p:nvSpPr>
          <p:spPr>
            <a:xfrm>
              <a:off x="400432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0" name="tx340"/>
            <p:cNvSpPr/>
            <p:nvPr/>
          </p:nvSpPr>
          <p:spPr>
            <a:xfrm>
              <a:off x="468784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5029607" y="12581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2" name="tx342"/>
            <p:cNvSpPr/>
            <p:nvPr/>
          </p:nvSpPr>
          <p:spPr>
            <a:xfrm>
              <a:off x="5371367" y="11601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3" name="tx343"/>
            <p:cNvSpPr/>
            <p:nvPr/>
          </p:nvSpPr>
          <p:spPr>
            <a:xfrm>
              <a:off x="6054888"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4" name="tx344"/>
            <p:cNvSpPr/>
            <p:nvPr/>
          </p:nvSpPr>
          <p:spPr>
            <a:xfrm>
              <a:off x="5713127"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6396648" y="9967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6" name="tx346"/>
            <p:cNvSpPr/>
            <p:nvPr/>
          </p:nvSpPr>
          <p:spPr>
            <a:xfrm>
              <a:off x="6738408" y="96402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76368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8" name="tx348"/>
            <p:cNvSpPr/>
            <p:nvPr/>
          </p:nvSpPr>
          <p:spPr>
            <a:xfrm>
              <a:off x="708016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9" name="tx349"/>
            <p:cNvSpPr/>
            <p:nvPr/>
          </p:nvSpPr>
          <p:spPr>
            <a:xfrm>
              <a:off x="810544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42192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8447208" y="866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46206" y="31532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978728" y="31841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1629726" y="28604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662248" y="28926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2655007" y="2783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2687528" y="28168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996767" y="27679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3029288" y="27988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3338527" y="27216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371048" y="27525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3" name="pg363"/>
            <p:cNvSpPr/>
            <p:nvPr/>
          </p:nvSpPr>
          <p:spPr>
            <a:xfrm>
              <a:off x="436380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4396329" y="272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5" name="pg365"/>
            <p:cNvSpPr/>
            <p:nvPr/>
          </p:nvSpPr>
          <p:spPr>
            <a:xfrm>
              <a:off x="368028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712808" y="27233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5047327" y="2660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079849" y="26922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9" name="pg369"/>
            <p:cNvSpPr/>
            <p:nvPr/>
          </p:nvSpPr>
          <p:spPr>
            <a:xfrm>
              <a:off x="6072607" y="25521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105129" y="2583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1" name="pg371"/>
            <p:cNvSpPr/>
            <p:nvPr/>
          </p:nvSpPr>
          <p:spPr>
            <a:xfrm>
              <a:off x="7751263" y="24904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783784" y="2521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tx373"/>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2341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4634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69449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221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79" name="tx379"/>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0" name="tx380"/>
            <p:cNvSpPr/>
            <p:nvPr/>
          </p:nvSpPr>
          <p:spPr>
            <a:xfrm rot="-5400000">
              <a:off x="145641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81" name="tx381"/>
            <p:cNvSpPr/>
            <p:nvPr/>
          </p:nvSpPr>
          <p:spPr>
            <a:xfrm rot="-5400000">
              <a:off x="15742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82" name="tx382"/>
            <p:cNvSpPr/>
            <p:nvPr/>
          </p:nvSpPr>
          <p:spPr>
            <a:xfrm rot="-5400000">
              <a:off x="180200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83" name="tx383"/>
            <p:cNvSpPr/>
            <p:nvPr/>
          </p:nvSpPr>
          <p:spPr>
            <a:xfrm rot="-5400000">
              <a:off x="253820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84" name="tx384"/>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85" name="tx385"/>
            <p:cNvSpPr/>
            <p:nvPr/>
          </p:nvSpPr>
          <p:spPr>
            <a:xfrm rot="-5400000">
              <a:off x="30095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6" name="tx386"/>
            <p:cNvSpPr/>
            <p:nvPr/>
          </p:nvSpPr>
          <p:spPr>
            <a:xfrm rot="-5400000">
              <a:off x="341512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87" name="tx387"/>
            <p:cNvSpPr/>
            <p:nvPr/>
          </p:nvSpPr>
          <p:spPr>
            <a:xfrm rot="-5400000">
              <a:off x="386332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88" name="tx388"/>
            <p:cNvSpPr/>
            <p:nvPr/>
          </p:nvSpPr>
          <p:spPr>
            <a:xfrm rot="-5400000">
              <a:off x="4273438"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89" name="tx389"/>
            <p:cNvSpPr/>
            <p:nvPr/>
          </p:nvSpPr>
          <p:spPr>
            <a:xfrm rot="-5400000">
              <a:off x="45219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90" name="tx390"/>
            <p:cNvSpPr/>
            <p:nvPr/>
          </p:nvSpPr>
          <p:spPr>
            <a:xfrm rot="-5400000">
              <a:off x="494130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91" name="tx391"/>
            <p:cNvSpPr/>
            <p:nvPr/>
          </p:nvSpPr>
          <p:spPr>
            <a:xfrm rot="-5400000">
              <a:off x="4707073"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92" name="tx392"/>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93" name="tx393"/>
            <p:cNvSpPr/>
            <p:nvPr/>
          </p:nvSpPr>
          <p:spPr>
            <a:xfrm rot="-5400000">
              <a:off x="6006386"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4" name="tx394"/>
            <p:cNvSpPr/>
            <p:nvPr/>
          </p:nvSpPr>
          <p:spPr>
            <a:xfrm rot="-5400000">
              <a:off x="6075362"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5" name="tx395"/>
            <p:cNvSpPr/>
            <p:nvPr/>
          </p:nvSpPr>
          <p:spPr>
            <a:xfrm rot="-5400000">
              <a:off x="6444305"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6" name="tx396"/>
            <p:cNvSpPr/>
            <p:nvPr/>
          </p:nvSpPr>
          <p:spPr>
            <a:xfrm rot="-5400000">
              <a:off x="674820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97" name="tx397"/>
            <p:cNvSpPr/>
            <p:nvPr/>
          </p:nvSpPr>
          <p:spPr>
            <a:xfrm rot="-5400000">
              <a:off x="717537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98" name="tx398"/>
            <p:cNvSpPr/>
            <p:nvPr/>
          </p:nvSpPr>
          <p:spPr>
            <a:xfrm rot="-5400000">
              <a:off x="766245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99" name="tx399"/>
            <p:cNvSpPr/>
            <p:nvPr/>
          </p:nvSpPr>
          <p:spPr>
            <a:xfrm rot="-5400000">
              <a:off x="801192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0" name="tx400"/>
            <p:cNvSpPr/>
            <p:nvPr/>
          </p:nvSpPr>
          <p:spPr>
            <a:xfrm rot="-5400000">
              <a:off x="825569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401" name="tx401"/>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2" name="tx402"/>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3" name="rc403"/>
            <p:cNvSpPr/>
            <p:nvPr/>
          </p:nvSpPr>
          <p:spPr>
            <a:xfrm>
              <a:off x="4247114" y="6114116"/>
              <a:ext cx="219455" cy="219455"/>
            </a:xfrm>
            <a:prstGeom prst="rect">
              <a:avLst/>
            </a:prstGeom>
            <a:solidFill>
              <a:srgbClr val="FFFFFF">
                <a:alpha val="100000"/>
              </a:srgbClr>
            </a:solidFill>
          </p:spPr>
          <p:txBody>
            <a:bodyPr/>
            <a:lstStyle/>
            <a:p/>
          </p:txBody>
        </p:sp>
        <p:sp>
          <p:nvSpPr>
            <p:cNvPr id="404" name="pg40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rc40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10" name="tx41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11" name="tx411"/>
            <p:cNvSpPr/>
            <p:nvPr/>
          </p:nvSpPr>
          <p:spPr>
            <a:xfrm>
              <a:off x="803816" y="398022"/>
              <a:ext cx="561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WCAR, 2024</a:t>
              </a:r>
            </a:p>
          </p:txBody>
        </p:sp>
        <p:sp>
          <p:nvSpPr>
            <p:cNvPr id="412" name="tx41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3" name="tx41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2024, Chad ranked number 13 out of 24 countries for lowest DTP1 coverage (based on tied ranks).
Chad was in the top 10 countries with the most zero-dose children (rank=5).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26027" y="660217"/>
              <a:ext cx="0" cy="5507419"/>
            </a:xfrm>
            <a:custGeom>
              <a:avLst/>
              <a:pathLst>
                <a:path w="0" h="5507419">
                  <a:moveTo>
                    <a:pt x="0" y="55074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9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74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375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010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46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2281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4916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7551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18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821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45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091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727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62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997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632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267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9027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53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173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345525" y="2755587"/>
              <a:ext cx="4761003" cy="1316680"/>
            </a:xfrm>
            <a:custGeom>
              <a:avLst/>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p:txBody>
        </p:sp>
        <p:sp>
          <p:nvSpPr>
            <p:cNvPr id="26" name="pl26"/>
            <p:cNvSpPr/>
            <p:nvPr/>
          </p:nvSpPr>
          <p:spPr>
            <a:xfrm>
              <a:off x="2345525" y="3018658"/>
              <a:ext cx="4761003" cy="0"/>
            </a:xfrm>
            <a:custGeom>
              <a:avLst/>
              <a:pathLst>
                <a:path w="4761003" h="0">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p:txBody>
        </p:sp>
        <p:sp>
          <p:nvSpPr>
            <p:cNvPr id="27" name="pl27"/>
            <p:cNvSpPr/>
            <p:nvPr/>
          </p:nvSpPr>
          <p:spPr>
            <a:xfrm>
              <a:off x="2345525" y="2492516"/>
              <a:ext cx="4761003" cy="2633361"/>
            </a:xfrm>
            <a:custGeom>
              <a:avLst/>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p:txBody>
        </p:sp>
        <p:sp>
          <p:nvSpPr>
            <p:cNvPr id="28" name="pl28"/>
            <p:cNvSpPr/>
            <p:nvPr/>
          </p:nvSpPr>
          <p:spPr>
            <a:xfrm>
              <a:off x="2345525" y="512702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29" name="pl29"/>
            <p:cNvSpPr/>
            <p:nvPr/>
          </p:nvSpPr>
          <p:spPr>
            <a:xfrm>
              <a:off x="2345525" y="1701270"/>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0" name="pl30"/>
            <p:cNvSpPr/>
            <p:nvPr/>
          </p:nvSpPr>
          <p:spPr>
            <a:xfrm>
              <a:off x="2345525" y="1701182"/>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1" name="pl31"/>
            <p:cNvSpPr/>
            <p:nvPr/>
          </p:nvSpPr>
          <p:spPr>
            <a:xfrm>
              <a:off x="2345525" y="910643"/>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2" name="pl32"/>
            <p:cNvSpPr/>
            <p:nvPr/>
          </p:nvSpPr>
          <p:spPr>
            <a:xfrm>
              <a:off x="2345525" y="143784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33" name="pl33"/>
            <p:cNvSpPr/>
            <p:nvPr/>
          </p:nvSpPr>
          <p:spPr>
            <a:xfrm>
              <a:off x="2345525" y="4336399"/>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4" name="pl34"/>
            <p:cNvSpPr/>
            <p:nvPr/>
          </p:nvSpPr>
          <p:spPr>
            <a:xfrm>
              <a:off x="2345525" y="3546037"/>
              <a:ext cx="4761003" cy="1053344"/>
            </a:xfrm>
            <a:custGeom>
              <a:avLst/>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p:txBody>
        </p:sp>
        <p:sp>
          <p:nvSpPr>
            <p:cNvPr id="35" name="pl35"/>
            <p:cNvSpPr/>
            <p:nvPr/>
          </p:nvSpPr>
          <p:spPr>
            <a:xfrm>
              <a:off x="2345525" y="3282878"/>
              <a:ext cx="4761003" cy="2106689"/>
            </a:xfrm>
            <a:custGeom>
              <a:avLst/>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p:txBody>
        </p:sp>
        <p:sp>
          <p:nvSpPr>
            <p:cNvPr id="36" name="pl36"/>
            <p:cNvSpPr/>
            <p:nvPr/>
          </p:nvSpPr>
          <p:spPr>
            <a:xfrm>
              <a:off x="2345525" y="910643"/>
              <a:ext cx="4761003" cy="263336"/>
            </a:xfrm>
            <a:custGeom>
              <a:avLst/>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p:txBody>
        </p:sp>
        <p:sp>
          <p:nvSpPr>
            <p:cNvPr id="37" name="pl37"/>
            <p:cNvSpPr/>
            <p:nvPr/>
          </p:nvSpPr>
          <p:spPr>
            <a:xfrm>
              <a:off x="2345525" y="2755322"/>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38" name="pl38"/>
            <p:cNvSpPr/>
            <p:nvPr/>
          </p:nvSpPr>
          <p:spPr>
            <a:xfrm>
              <a:off x="2345525" y="1965225"/>
              <a:ext cx="4761003" cy="1843353"/>
            </a:xfrm>
            <a:custGeom>
              <a:avLst/>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p:txBody>
        </p:sp>
        <p:sp>
          <p:nvSpPr>
            <p:cNvPr id="39" name="pl39"/>
            <p:cNvSpPr/>
            <p:nvPr/>
          </p:nvSpPr>
          <p:spPr>
            <a:xfrm>
              <a:off x="2345525" y="3545860"/>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259722" y="5567983"/>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tx80"/>
            <p:cNvSpPr/>
            <p:nvPr/>
          </p:nvSpPr>
          <p:spPr>
            <a:xfrm>
              <a:off x="1873397" y="857129"/>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1" name="tx81"/>
            <p:cNvSpPr/>
            <p:nvPr/>
          </p:nvSpPr>
          <p:spPr>
            <a:xfrm>
              <a:off x="1728927" y="1091917"/>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2" name="tx82"/>
            <p:cNvSpPr/>
            <p:nvPr/>
          </p:nvSpPr>
          <p:spPr>
            <a:xfrm>
              <a:off x="1559968" y="1384154"/>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3" name="tx83"/>
            <p:cNvSpPr/>
            <p:nvPr/>
          </p:nvSpPr>
          <p:spPr>
            <a:xfrm>
              <a:off x="1664491" y="162063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4" name="tx84"/>
            <p:cNvSpPr/>
            <p:nvPr/>
          </p:nvSpPr>
          <p:spPr>
            <a:xfrm>
              <a:off x="1487768" y="188414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6" name="tx86"/>
            <p:cNvSpPr/>
            <p:nvPr/>
          </p:nvSpPr>
          <p:spPr>
            <a:xfrm>
              <a:off x="1825405" y="2438206"/>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7" name="tx87"/>
            <p:cNvSpPr/>
            <p:nvPr/>
          </p:nvSpPr>
          <p:spPr>
            <a:xfrm>
              <a:off x="1632450" y="2701719"/>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1" name="tx91"/>
            <p:cNvSpPr/>
            <p:nvPr/>
          </p:nvSpPr>
          <p:spPr>
            <a:xfrm>
              <a:off x="1359320" y="3728740"/>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4" name="tx94"/>
            <p:cNvSpPr/>
            <p:nvPr/>
          </p:nvSpPr>
          <p:spPr>
            <a:xfrm>
              <a:off x="1728998" y="4546309"/>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5" name="tx95"/>
            <p:cNvSpPr/>
            <p:nvPr/>
          </p:nvSpPr>
          <p:spPr>
            <a:xfrm>
              <a:off x="1391432" y="478109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7" name="tx97"/>
            <p:cNvSpPr/>
            <p:nvPr/>
          </p:nvSpPr>
          <p:spPr>
            <a:xfrm>
              <a:off x="1785247" y="5338542"/>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8" name="tx98"/>
            <p:cNvSpPr/>
            <p:nvPr/>
          </p:nvSpPr>
          <p:spPr>
            <a:xfrm>
              <a:off x="1841284" y="5598526"/>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9" name="tx99"/>
            <p:cNvSpPr/>
            <p:nvPr/>
          </p:nvSpPr>
          <p:spPr>
            <a:xfrm>
              <a:off x="1592433" y="5863874"/>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100" name="tx100"/>
            <p:cNvSpPr/>
            <p:nvPr/>
          </p:nvSpPr>
          <p:spPr>
            <a:xfrm>
              <a:off x="7265229" y="828404"/>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1" name="tx101"/>
            <p:cNvSpPr/>
            <p:nvPr/>
          </p:nvSpPr>
          <p:spPr>
            <a:xfrm>
              <a:off x="7265229" y="1120641"/>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2" name="tx102"/>
            <p:cNvSpPr/>
            <p:nvPr/>
          </p:nvSpPr>
          <p:spPr>
            <a:xfrm>
              <a:off x="7265229" y="1382319"/>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03" name="tx103"/>
            <p:cNvSpPr/>
            <p:nvPr/>
          </p:nvSpPr>
          <p:spPr>
            <a:xfrm>
              <a:off x="7265229" y="1645832"/>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4" name="tx104"/>
            <p:cNvSpPr/>
            <p:nvPr/>
          </p:nvSpPr>
          <p:spPr>
            <a:xfrm>
              <a:off x="7265229" y="1884149"/>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265229" y="2174693"/>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6" name="tx106"/>
            <p:cNvSpPr/>
            <p:nvPr/>
          </p:nvSpPr>
          <p:spPr>
            <a:xfrm>
              <a:off x="7265229" y="243820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7" name="tx107"/>
            <p:cNvSpPr/>
            <p:nvPr/>
          </p:nvSpPr>
          <p:spPr>
            <a:xfrm>
              <a:off x="7265229" y="2671230"/>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92258"/>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1" name="tx111"/>
            <p:cNvSpPr/>
            <p:nvPr/>
          </p:nvSpPr>
          <p:spPr>
            <a:xfrm>
              <a:off x="7265229" y="3728740"/>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3" name="tx113"/>
            <p:cNvSpPr/>
            <p:nvPr/>
          </p:nvSpPr>
          <p:spPr>
            <a:xfrm>
              <a:off x="7265229" y="425407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44474"/>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5" name="tx115"/>
            <p:cNvSpPr/>
            <p:nvPr/>
          </p:nvSpPr>
          <p:spPr>
            <a:xfrm>
              <a:off x="7265229" y="480798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6" name="tx116"/>
            <p:cNvSpPr/>
            <p:nvPr/>
          </p:nvSpPr>
          <p:spPr>
            <a:xfrm>
              <a:off x="7265229" y="5073335"/>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117" name="tx117"/>
            <p:cNvSpPr/>
            <p:nvPr/>
          </p:nvSpPr>
          <p:spPr>
            <a:xfrm>
              <a:off x="7265229" y="5308123"/>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120" name="tx120"/>
            <p:cNvSpPr/>
            <p:nvPr/>
          </p:nvSpPr>
          <p:spPr>
            <a:xfrm>
              <a:off x="570259" y="87022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2021-2024</a:t>
              </a:r>
            </a:p>
          </p:txBody>
        </p:sp>
        <p:sp>
          <p:nvSpPr>
            <p:cNvPr id="143" name="tx143"/>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2024. Rank 1 indicates the country with the highest absolute number of zero-dose children.
Chad was in the top 20 zero-dose countries in 2021 but not in 2024.</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82694"/>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034278"/>
              <a:ext cx="4155057" cy="425684"/>
            </a:xfrm>
            <a:custGeom>
              <a:avLst/>
              <a:pathLst>
                <a:path w="4155057" h="425684">
                  <a:moveTo>
                    <a:pt x="0" y="425684"/>
                  </a:moveTo>
                  <a:lnTo>
                    <a:pt x="13990" y="425672"/>
                  </a:lnTo>
                  <a:lnTo>
                    <a:pt x="27980" y="425657"/>
                  </a:lnTo>
                  <a:lnTo>
                    <a:pt x="41970" y="425640"/>
                  </a:lnTo>
                  <a:lnTo>
                    <a:pt x="55960" y="425619"/>
                  </a:lnTo>
                  <a:lnTo>
                    <a:pt x="69950" y="425596"/>
                  </a:lnTo>
                  <a:lnTo>
                    <a:pt x="83940" y="425567"/>
                  </a:lnTo>
                  <a:lnTo>
                    <a:pt x="97930" y="425535"/>
                  </a:lnTo>
                  <a:lnTo>
                    <a:pt x="111920" y="425496"/>
                  </a:lnTo>
                  <a:lnTo>
                    <a:pt x="125910" y="425450"/>
                  </a:lnTo>
                  <a:lnTo>
                    <a:pt x="139900" y="425397"/>
                  </a:lnTo>
                  <a:lnTo>
                    <a:pt x="153891" y="425334"/>
                  </a:lnTo>
                  <a:lnTo>
                    <a:pt x="167881" y="425260"/>
                  </a:lnTo>
                  <a:lnTo>
                    <a:pt x="181871" y="425173"/>
                  </a:lnTo>
                  <a:lnTo>
                    <a:pt x="195861" y="425072"/>
                  </a:lnTo>
                  <a:lnTo>
                    <a:pt x="209851" y="424952"/>
                  </a:lnTo>
                  <a:lnTo>
                    <a:pt x="223841" y="424812"/>
                  </a:lnTo>
                  <a:lnTo>
                    <a:pt x="237831" y="424647"/>
                  </a:lnTo>
                  <a:lnTo>
                    <a:pt x="251821" y="424454"/>
                  </a:lnTo>
                  <a:lnTo>
                    <a:pt x="265811" y="424227"/>
                  </a:lnTo>
                  <a:lnTo>
                    <a:pt x="279801" y="423961"/>
                  </a:lnTo>
                  <a:lnTo>
                    <a:pt x="293791" y="423649"/>
                  </a:lnTo>
                  <a:lnTo>
                    <a:pt x="307782" y="423284"/>
                  </a:lnTo>
                  <a:lnTo>
                    <a:pt x="321772" y="422857"/>
                  </a:lnTo>
                  <a:lnTo>
                    <a:pt x="335762" y="422356"/>
                  </a:lnTo>
                  <a:lnTo>
                    <a:pt x="349752" y="421771"/>
                  </a:lnTo>
                  <a:lnTo>
                    <a:pt x="363742" y="421088"/>
                  </a:lnTo>
                  <a:lnTo>
                    <a:pt x="377732" y="420290"/>
                  </a:lnTo>
                  <a:lnTo>
                    <a:pt x="391722" y="419360"/>
                  </a:lnTo>
                  <a:lnTo>
                    <a:pt x="405712" y="418277"/>
                  </a:lnTo>
                  <a:lnTo>
                    <a:pt x="419702" y="417019"/>
                  </a:lnTo>
                  <a:lnTo>
                    <a:pt x="433692" y="415560"/>
                  </a:lnTo>
                  <a:lnTo>
                    <a:pt x="447682" y="413872"/>
                  </a:lnTo>
                  <a:lnTo>
                    <a:pt x="461673" y="411923"/>
                  </a:lnTo>
                  <a:lnTo>
                    <a:pt x="475663" y="409680"/>
                  </a:lnTo>
                  <a:lnTo>
                    <a:pt x="489653" y="407107"/>
                  </a:lnTo>
                  <a:lnTo>
                    <a:pt x="503643" y="404167"/>
                  </a:lnTo>
                  <a:lnTo>
                    <a:pt x="517633" y="400824"/>
                  </a:lnTo>
                  <a:lnTo>
                    <a:pt x="531623" y="397040"/>
                  </a:lnTo>
                  <a:lnTo>
                    <a:pt x="545613" y="392784"/>
                  </a:lnTo>
                  <a:lnTo>
                    <a:pt x="559603" y="388025"/>
                  </a:lnTo>
                  <a:lnTo>
                    <a:pt x="573593" y="382744"/>
                  </a:lnTo>
                  <a:lnTo>
                    <a:pt x="587583" y="376929"/>
                  </a:lnTo>
                  <a:lnTo>
                    <a:pt x="601574" y="370584"/>
                  </a:lnTo>
                  <a:lnTo>
                    <a:pt x="615564" y="363726"/>
                  </a:lnTo>
                  <a:lnTo>
                    <a:pt x="629554" y="356390"/>
                  </a:lnTo>
                  <a:lnTo>
                    <a:pt x="643544" y="348630"/>
                  </a:lnTo>
                  <a:lnTo>
                    <a:pt x="657534" y="340517"/>
                  </a:lnTo>
                  <a:lnTo>
                    <a:pt x="671524" y="332140"/>
                  </a:lnTo>
                  <a:lnTo>
                    <a:pt x="685514" y="323598"/>
                  </a:lnTo>
                  <a:lnTo>
                    <a:pt x="699504" y="315000"/>
                  </a:lnTo>
                  <a:lnTo>
                    <a:pt x="713494" y="306458"/>
                  </a:lnTo>
                  <a:lnTo>
                    <a:pt x="727484" y="298080"/>
                  </a:lnTo>
                  <a:lnTo>
                    <a:pt x="741474" y="289968"/>
                  </a:lnTo>
                  <a:lnTo>
                    <a:pt x="755465" y="282208"/>
                  </a:lnTo>
                  <a:lnTo>
                    <a:pt x="769455" y="274872"/>
                  </a:lnTo>
                  <a:lnTo>
                    <a:pt x="783445" y="268014"/>
                  </a:lnTo>
                  <a:lnTo>
                    <a:pt x="797435" y="261669"/>
                  </a:lnTo>
                  <a:lnTo>
                    <a:pt x="811425" y="255854"/>
                  </a:lnTo>
                  <a:lnTo>
                    <a:pt x="825415" y="250573"/>
                  </a:lnTo>
                  <a:lnTo>
                    <a:pt x="839405" y="245814"/>
                  </a:lnTo>
                  <a:lnTo>
                    <a:pt x="853395" y="241557"/>
                  </a:lnTo>
                  <a:lnTo>
                    <a:pt x="867385" y="237774"/>
                  </a:lnTo>
                  <a:lnTo>
                    <a:pt x="881375" y="234430"/>
                  </a:lnTo>
                  <a:lnTo>
                    <a:pt x="895365" y="231491"/>
                  </a:lnTo>
                  <a:lnTo>
                    <a:pt x="909356" y="228918"/>
                  </a:lnTo>
                  <a:lnTo>
                    <a:pt x="923346" y="226675"/>
                  </a:lnTo>
                  <a:lnTo>
                    <a:pt x="937336" y="224726"/>
                  </a:lnTo>
                  <a:lnTo>
                    <a:pt x="951326" y="223037"/>
                  </a:lnTo>
                  <a:lnTo>
                    <a:pt x="965316" y="221578"/>
                  </a:lnTo>
                  <a:lnTo>
                    <a:pt x="979306" y="220320"/>
                  </a:lnTo>
                  <a:lnTo>
                    <a:pt x="993296" y="219238"/>
                  </a:lnTo>
                  <a:lnTo>
                    <a:pt x="1007286" y="218308"/>
                  </a:lnTo>
                  <a:lnTo>
                    <a:pt x="1021276" y="217510"/>
                  </a:lnTo>
                  <a:lnTo>
                    <a:pt x="1035266" y="216826"/>
                  </a:lnTo>
                  <a:lnTo>
                    <a:pt x="1049256" y="216241"/>
                  </a:lnTo>
                  <a:lnTo>
                    <a:pt x="1063247" y="215741"/>
                  </a:lnTo>
                  <a:lnTo>
                    <a:pt x="1077237" y="215313"/>
                  </a:lnTo>
                  <a:lnTo>
                    <a:pt x="1091227" y="214948"/>
                  </a:lnTo>
                  <a:lnTo>
                    <a:pt x="1105217" y="214636"/>
                  </a:lnTo>
                  <a:lnTo>
                    <a:pt x="1119207" y="214371"/>
                  </a:lnTo>
                  <a:lnTo>
                    <a:pt x="1133197" y="214144"/>
                  </a:lnTo>
                  <a:lnTo>
                    <a:pt x="1147187" y="213951"/>
                  </a:lnTo>
                  <a:lnTo>
                    <a:pt x="1161177" y="213786"/>
                  </a:lnTo>
                  <a:lnTo>
                    <a:pt x="1175167" y="213645"/>
                  </a:lnTo>
                  <a:lnTo>
                    <a:pt x="1189157" y="213526"/>
                  </a:lnTo>
                  <a:lnTo>
                    <a:pt x="1203148" y="213424"/>
                  </a:lnTo>
                  <a:lnTo>
                    <a:pt x="1217138" y="213337"/>
                  </a:lnTo>
                  <a:lnTo>
                    <a:pt x="1231128" y="213264"/>
                  </a:lnTo>
                  <a:lnTo>
                    <a:pt x="1245118" y="213201"/>
                  </a:lnTo>
                  <a:lnTo>
                    <a:pt x="1259108" y="213147"/>
                  </a:lnTo>
                  <a:lnTo>
                    <a:pt x="1273098" y="213102"/>
                  </a:lnTo>
                  <a:lnTo>
                    <a:pt x="1287088" y="213063"/>
                  </a:lnTo>
                  <a:lnTo>
                    <a:pt x="1301078" y="213030"/>
                  </a:lnTo>
                  <a:lnTo>
                    <a:pt x="1315068" y="213002"/>
                  </a:lnTo>
                  <a:lnTo>
                    <a:pt x="1329058" y="212978"/>
                  </a:lnTo>
                  <a:lnTo>
                    <a:pt x="1343048" y="212958"/>
                  </a:lnTo>
                  <a:lnTo>
                    <a:pt x="1357039" y="212941"/>
                  </a:lnTo>
                  <a:lnTo>
                    <a:pt x="1371029" y="212926"/>
                  </a:lnTo>
                  <a:lnTo>
                    <a:pt x="1385019" y="212913"/>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589243"/>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842"/>
                  </a:lnTo>
                  <a:lnTo>
                    <a:pt x="2784028" y="212842"/>
                  </a:lnTo>
                  <a:lnTo>
                    <a:pt x="2798018" y="212842"/>
                  </a:lnTo>
                  <a:lnTo>
                    <a:pt x="2812008" y="212842"/>
                  </a:lnTo>
                  <a:lnTo>
                    <a:pt x="2825998" y="212842"/>
                  </a:lnTo>
                  <a:lnTo>
                    <a:pt x="2839988" y="212842"/>
                  </a:lnTo>
                  <a:lnTo>
                    <a:pt x="2853978" y="212842"/>
                  </a:lnTo>
                  <a:lnTo>
                    <a:pt x="2867969" y="212842"/>
                  </a:lnTo>
                  <a:lnTo>
                    <a:pt x="2881959" y="212842"/>
                  </a:lnTo>
                  <a:lnTo>
                    <a:pt x="2895949" y="212842"/>
                  </a:lnTo>
                  <a:lnTo>
                    <a:pt x="2909939" y="212842"/>
                  </a:lnTo>
                  <a:lnTo>
                    <a:pt x="2923929" y="212842"/>
                  </a:lnTo>
                  <a:lnTo>
                    <a:pt x="2937919" y="212842"/>
                  </a:lnTo>
                  <a:lnTo>
                    <a:pt x="2951909" y="212842"/>
                  </a:lnTo>
                  <a:lnTo>
                    <a:pt x="2965899" y="212842"/>
                  </a:lnTo>
                  <a:lnTo>
                    <a:pt x="2979889" y="212842"/>
                  </a:lnTo>
                  <a:lnTo>
                    <a:pt x="2993879" y="212842"/>
                  </a:lnTo>
                  <a:lnTo>
                    <a:pt x="3007870" y="212842"/>
                  </a:lnTo>
                  <a:lnTo>
                    <a:pt x="3021860" y="212842"/>
                  </a:lnTo>
                  <a:lnTo>
                    <a:pt x="3035850" y="212842"/>
                  </a:lnTo>
                  <a:lnTo>
                    <a:pt x="3049840" y="212842"/>
                  </a:lnTo>
                  <a:lnTo>
                    <a:pt x="3063830" y="212842"/>
                  </a:lnTo>
                  <a:lnTo>
                    <a:pt x="3077820" y="212842"/>
                  </a:lnTo>
                  <a:lnTo>
                    <a:pt x="3091810" y="212842"/>
                  </a:lnTo>
                  <a:lnTo>
                    <a:pt x="3105800" y="212842"/>
                  </a:lnTo>
                  <a:lnTo>
                    <a:pt x="3119790" y="212842"/>
                  </a:lnTo>
                  <a:lnTo>
                    <a:pt x="3133780" y="212842"/>
                  </a:lnTo>
                  <a:lnTo>
                    <a:pt x="3147770" y="212842"/>
                  </a:lnTo>
                  <a:lnTo>
                    <a:pt x="3161761" y="212842"/>
                  </a:lnTo>
                  <a:lnTo>
                    <a:pt x="3175751" y="212842"/>
                  </a:lnTo>
                  <a:lnTo>
                    <a:pt x="3189741" y="212842"/>
                  </a:lnTo>
                  <a:lnTo>
                    <a:pt x="3203731" y="212842"/>
                  </a:lnTo>
                  <a:lnTo>
                    <a:pt x="3217721" y="212842"/>
                  </a:lnTo>
                  <a:lnTo>
                    <a:pt x="3231711" y="212842"/>
                  </a:lnTo>
                  <a:lnTo>
                    <a:pt x="3245701" y="212842"/>
                  </a:lnTo>
                  <a:lnTo>
                    <a:pt x="3259691" y="212842"/>
                  </a:lnTo>
                  <a:lnTo>
                    <a:pt x="3273681" y="212842"/>
                  </a:lnTo>
                  <a:lnTo>
                    <a:pt x="3287671" y="212842"/>
                  </a:lnTo>
                  <a:lnTo>
                    <a:pt x="3301661" y="212842"/>
                  </a:lnTo>
                  <a:lnTo>
                    <a:pt x="3315652" y="212842"/>
                  </a:lnTo>
                  <a:lnTo>
                    <a:pt x="3329642" y="212842"/>
                  </a:lnTo>
                  <a:lnTo>
                    <a:pt x="3343632" y="212842"/>
                  </a:lnTo>
                  <a:lnTo>
                    <a:pt x="3357622" y="212842"/>
                  </a:lnTo>
                  <a:lnTo>
                    <a:pt x="3371612" y="212842"/>
                  </a:lnTo>
                  <a:lnTo>
                    <a:pt x="3385602" y="212842"/>
                  </a:lnTo>
                  <a:lnTo>
                    <a:pt x="3399592" y="212842"/>
                  </a:lnTo>
                  <a:lnTo>
                    <a:pt x="3413582" y="212842"/>
                  </a:lnTo>
                  <a:lnTo>
                    <a:pt x="3427572" y="212842"/>
                  </a:lnTo>
                  <a:lnTo>
                    <a:pt x="3441562" y="212842"/>
                  </a:lnTo>
                  <a:lnTo>
                    <a:pt x="3455552" y="212842"/>
                  </a:lnTo>
                  <a:lnTo>
                    <a:pt x="3469543" y="212842"/>
                  </a:lnTo>
                  <a:lnTo>
                    <a:pt x="3483533" y="212842"/>
                  </a:lnTo>
                  <a:lnTo>
                    <a:pt x="3497523" y="212842"/>
                  </a:lnTo>
                  <a:lnTo>
                    <a:pt x="3511513" y="212842"/>
                  </a:lnTo>
                  <a:lnTo>
                    <a:pt x="3525503" y="212842"/>
                  </a:lnTo>
                  <a:lnTo>
                    <a:pt x="3539493" y="212842"/>
                  </a:lnTo>
                  <a:lnTo>
                    <a:pt x="3553483" y="212842"/>
                  </a:lnTo>
                  <a:lnTo>
                    <a:pt x="3567473" y="212842"/>
                  </a:lnTo>
                  <a:lnTo>
                    <a:pt x="3581463" y="212842"/>
                  </a:lnTo>
                  <a:lnTo>
                    <a:pt x="3595453" y="212842"/>
                  </a:lnTo>
                  <a:lnTo>
                    <a:pt x="3609444" y="212842"/>
                  </a:lnTo>
                  <a:lnTo>
                    <a:pt x="3623434" y="212842"/>
                  </a:lnTo>
                  <a:lnTo>
                    <a:pt x="3637424" y="212842"/>
                  </a:lnTo>
                  <a:lnTo>
                    <a:pt x="3651414" y="212842"/>
                  </a:lnTo>
                  <a:lnTo>
                    <a:pt x="3665404" y="212842"/>
                  </a:lnTo>
                  <a:lnTo>
                    <a:pt x="3679394" y="212842"/>
                  </a:lnTo>
                  <a:lnTo>
                    <a:pt x="3693384" y="212842"/>
                  </a:lnTo>
                  <a:lnTo>
                    <a:pt x="3707374" y="212842"/>
                  </a:lnTo>
                  <a:lnTo>
                    <a:pt x="3721364" y="212842"/>
                  </a:lnTo>
                  <a:lnTo>
                    <a:pt x="3735354" y="212842"/>
                  </a:lnTo>
                  <a:lnTo>
                    <a:pt x="3749344" y="212842"/>
                  </a:lnTo>
                  <a:lnTo>
                    <a:pt x="3763335" y="212842"/>
                  </a:lnTo>
                  <a:lnTo>
                    <a:pt x="3777325" y="212842"/>
                  </a:lnTo>
                  <a:lnTo>
                    <a:pt x="3791315" y="212842"/>
                  </a:lnTo>
                  <a:lnTo>
                    <a:pt x="3805305" y="212842"/>
                  </a:lnTo>
                  <a:lnTo>
                    <a:pt x="3819295" y="212842"/>
                  </a:lnTo>
                  <a:lnTo>
                    <a:pt x="3833285" y="212842"/>
                  </a:lnTo>
                  <a:lnTo>
                    <a:pt x="3847275" y="212842"/>
                  </a:lnTo>
                  <a:lnTo>
                    <a:pt x="3861265" y="212842"/>
                  </a:lnTo>
                  <a:lnTo>
                    <a:pt x="3875255" y="212842"/>
                  </a:lnTo>
                  <a:lnTo>
                    <a:pt x="3889245" y="212842"/>
                  </a:lnTo>
                  <a:lnTo>
                    <a:pt x="3903235" y="212842"/>
                  </a:lnTo>
                  <a:lnTo>
                    <a:pt x="3917226" y="212842"/>
                  </a:lnTo>
                  <a:lnTo>
                    <a:pt x="3931216" y="212842"/>
                  </a:lnTo>
                  <a:lnTo>
                    <a:pt x="3945206" y="212842"/>
                  </a:lnTo>
                  <a:lnTo>
                    <a:pt x="3959196" y="212842"/>
                  </a:lnTo>
                  <a:lnTo>
                    <a:pt x="3973186" y="212842"/>
                  </a:lnTo>
                  <a:lnTo>
                    <a:pt x="3987176" y="212842"/>
                  </a:lnTo>
                  <a:lnTo>
                    <a:pt x="4001166" y="212842"/>
                  </a:lnTo>
                  <a:lnTo>
                    <a:pt x="4015156" y="212842"/>
                  </a:lnTo>
                  <a:lnTo>
                    <a:pt x="4029146" y="212842"/>
                  </a:lnTo>
                  <a:lnTo>
                    <a:pt x="4043136" y="212842"/>
                  </a:lnTo>
                  <a:lnTo>
                    <a:pt x="4057126" y="212842"/>
                  </a:lnTo>
                  <a:lnTo>
                    <a:pt x="4071117" y="212842"/>
                  </a:lnTo>
                  <a:lnTo>
                    <a:pt x="4085107" y="212842"/>
                  </a:lnTo>
                  <a:lnTo>
                    <a:pt x="4099097" y="212842"/>
                  </a:lnTo>
                  <a:lnTo>
                    <a:pt x="4113087" y="212842"/>
                  </a:lnTo>
                  <a:lnTo>
                    <a:pt x="4127077" y="212842"/>
                  </a:lnTo>
                  <a:lnTo>
                    <a:pt x="4141067" y="212842"/>
                  </a:lnTo>
                  <a:lnTo>
                    <a:pt x="4155057" y="212842"/>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30896"/>
              <a:ext cx="4155057" cy="212842"/>
            </a:xfrm>
            <a:custGeom>
              <a:avLst/>
              <a:pathLst>
                <a:path w="4155057" h="21284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71"/>
                  </a:lnTo>
                  <a:lnTo>
                    <a:pt x="2784028" y="83"/>
                  </a:lnTo>
                  <a:lnTo>
                    <a:pt x="2798018" y="98"/>
                  </a:lnTo>
                  <a:lnTo>
                    <a:pt x="2812008" y="115"/>
                  </a:lnTo>
                  <a:lnTo>
                    <a:pt x="2825998" y="136"/>
                  </a:lnTo>
                  <a:lnTo>
                    <a:pt x="2839988" y="160"/>
                  </a:lnTo>
                  <a:lnTo>
                    <a:pt x="2853978" y="188"/>
                  </a:lnTo>
                  <a:lnTo>
                    <a:pt x="2867969" y="221"/>
                  </a:lnTo>
                  <a:lnTo>
                    <a:pt x="2881959" y="259"/>
                  </a:lnTo>
                  <a:lnTo>
                    <a:pt x="2895949" y="305"/>
                  </a:lnTo>
                  <a:lnTo>
                    <a:pt x="2909939" y="358"/>
                  </a:lnTo>
                  <a:lnTo>
                    <a:pt x="2923929" y="421"/>
                  </a:lnTo>
                  <a:lnTo>
                    <a:pt x="2937919" y="495"/>
                  </a:lnTo>
                  <a:lnTo>
                    <a:pt x="2951909" y="582"/>
                  </a:lnTo>
                  <a:lnTo>
                    <a:pt x="2965899" y="684"/>
                  </a:lnTo>
                  <a:lnTo>
                    <a:pt x="2979889" y="803"/>
                  </a:lnTo>
                  <a:lnTo>
                    <a:pt x="2993879" y="943"/>
                  </a:lnTo>
                  <a:lnTo>
                    <a:pt x="3007870" y="1108"/>
                  </a:lnTo>
                  <a:lnTo>
                    <a:pt x="3021860" y="1301"/>
                  </a:lnTo>
                  <a:lnTo>
                    <a:pt x="3035850" y="1528"/>
                  </a:lnTo>
                  <a:lnTo>
                    <a:pt x="3049840" y="1794"/>
                  </a:lnTo>
                  <a:lnTo>
                    <a:pt x="3063830" y="2106"/>
                  </a:lnTo>
                  <a:lnTo>
                    <a:pt x="3077820" y="2471"/>
                  </a:lnTo>
                  <a:lnTo>
                    <a:pt x="3091810" y="2898"/>
                  </a:lnTo>
                  <a:lnTo>
                    <a:pt x="3105800" y="3399"/>
                  </a:lnTo>
                  <a:lnTo>
                    <a:pt x="3119790" y="3984"/>
                  </a:lnTo>
                  <a:lnTo>
                    <a:pt x="3133780" y="4668"/>
                  </a:lnTo>
                  <a:lnTo>
                    <a:pt x="3147770" y="5465"/>
                  </a:lnTo>
                  <a:lnTo>
                    <a:pt x="3161761" y="6395"/>
                  </a:lnTo>
                  <a:lnTo>
                    <a:pt x="3175751" y="7478"/>
                  </a:lnTo>
                  <a:lnTo>
                    <a:pt x="3189741" y="8736"/>
                  </a:lnTo>
                  <a:lnTo>
                    <a:pt x="3203731" y="10195"/>
                  </a:lnTo>
                  <a:lnTo>
                    <a:pt x="3217721" y="11883"/>
                  </a:lnTo>
                  <a:lnTo>
                    <a:pt x="3231711" y="13832"/>
                  </a:lnTo>
                  <a:lnTo>
                    <a:pt x="3245701" y="16076"/>
                  </a:lnTo>
                  <a:lnTo>
                    <a:pt x="3259691" y="18648"/>
                  </a:lnTo>
                  <a:lnTo>
                    <a:pt x="3273681" y="21588"/>
                  </a:lnTo>
                  <a:lnTo>
                    <a:pt x="3287671" y="24931"/>
                  </a:lnTo>
                  <a:lnTo>
                    <a:pt x="3301661" y="28715"/>
                  </a:lnTo>
                  <a:lnTo>
                    <a:pt x="3315652" y="32972"/>
                  </a:lnTo>
                  <a:lnTo>
                    <a:pt x="3329642" y="37730"/>
                  </a:lnTo>
                  <a:lnTo>
                    <a:pt x="3343632" y="43012"/>
                  </a:lnTo>
                  <a:lnTo>
                    <a:pt x="3357622" y="48826"/>
                  </a:lnTo>
                  <a:lnTo>
                    <a:pt x="3371612" y="55171"/>
                  </a:lnTo>
                  <a:lnTo>
                    <a:pt x="3385602" y="62030"/>
                  </a:lnTo>
                  <a:lnTo>
                    <a:pt x="3399592" y="69365"/>
                  </a:lnTo>
                  <a:lnTo>
                    <a:pt x="3413582" y="77125"/>
                  </a:lnTo>
                  <a:lnTo>
                    <a:pt x="3427572" y="85238"/>
                  </a:lnTo>
                  <a:lnTo>
                    <a:pt x="3441562" y="93615"/>
                  </a:lnTo>
                  <a:lnTo>
                    <a:pt x="3455552" y="102157"/>
                  </a:lnTo>
                  <a:lnTo>
                    <a:pt x="3469543" y="110755"/>
                  </a:lnTo>
                  <a:lnTo>
                    <a:pt x="3483533" y="119297"/>
                  </a:lnTo>
                  <a:lnTo>
                    <a:pt x="3497523" y="127675"/>
                  </a:lnTo>
                  <a:lnTo>
                    <a:pt x="3511513" y="135787"/>
                  </a:lnTo>
                  <a:lnTo>
                    <a:pt x="3525503" y="143547"/>
                  </a:lnTo>
                  <a:lnTo>
                    <a:pt x="3539493" y="150883"/>
                  </a:lnTo>
                  <a:lnTo>
                    <a:pt x="3553483" y="157741"/>
                  </a:lnTo>
                  <a:lnTo>
                    <a:pt x="3567473" y="164087"/>
                  </a:lnTo>
                  <a:lnTo>
                    <a:pt x="3581463" y="169901"/>
                  </a:lnTo>
                  <a:lnTo>
                    <a:pt x="3595453" y="175182"/>
                  </a:lnTo>
                  <a:lnTo>
                    <a:pt x="3609444" y="179941"/>
                  </a:lnTo>
                  <a:lnTo>
                    <a:pt x="3623434" y="184198"/>
                  </a:lnTo>
                  <a:lnTo>
                    <a:pt x="3637424" y="187981"/>
                  </a:lnTo>
                  <a:lnTo>
                    <a:pt x="3651414" y="191325"/>
                  </a:lnTo>
                  <a:lnTo>
                    <a:pt x="3665404" y="194264"/>
                  </a:lnTo>
                  <a:lnTo>
                    <a:pt x="3679394" y="196837"/>
                  </a:lnTo>
                  <a:lnTo>
                    <a:pt x="3693384" y="199080"/>
                  </a:lnTo>
                  <a:lnTo>
                    <a:pt x="3707374" y="201030"/>
                  </a:lnTo>
                  <a:lnTo>
                    <a:pt x="3721364" y="202718"/>
                  </a:lnTo>
                  <a:lnTo>
                    <a:pt x="3735354" y="204177"/>
                  </a:lnTo>
                  <a:lnTo>
                    <a:pt x="3749344" y="205435"/>
                  </a:lnTo>
                  <a:lnTo>
                    <a:pt x="3763335" y="206518"/>
                  </a:lnTo>
                  <a:lnTo>
                    <a:pt x="3777325" y="207447"/>
                  </a:lnTo>
                  <a:lnTo>
                    <a:pt x="3791315" y="208245"/>
                  </a:lnTo>
                  <a:lnTo>
                    <a:pt x="3805305" y="208929"/>
                  </a:lnTo>
                  <a:lnTo>
                    <a:pt x="3819295" y="209514"/>
                  </a:lnTo>
                  <a:lnTo>
                    <a:pt x="3833285" y="210014"/>
                  </a:lnTo>
                  <a:lnTo>
                    <a:pt x="3847275" y="210442"/>
                  </a:lnTo>
                  <a:lnTo>
                    <a:pt x="3861265" y="210807"/>
                  </a:lnTo>
                  <a:lnTo>
                    <a:pt x="3875255" y="211119"/>
                  </a:lnTo>
                  <a:lnTo>
                    <a:pt x="3889245" y="211385"/>
                  </a:lnTo>
                  <a:lnTo>
                    <a:pt x="3903235" y="211611"/>
                  </a:lnTo>
                  <a:lnTo>
                    <a:pt x="3917226" y="211805"/>
                  </a:lnTo>
                  <a:lnTo>
                    <a:pt x="3931216" y="211969"/>
                  </a:lnTo>
                  <a:lnTo>
                    <a:pt x="3945206" y="212110"/>
                  </a:lnTo>
                  <a:lnTo>
                    <a:pt x="3959196" y="212229"/>
                  </a:lnTo>
                  <a:lnTo>
                    <a:pt x="3973186" y="212331"/>
                  </a:lnTo>
                  <a:lnTo>
                    <a:pt x="3987176" y="212418"/>
                  </a:lnTo>
                  <a:lnTo>
                    <a:pt x="4001166" y="212492"/>
                  </a:lnTo>
                  <a:lnTo>
                    <a:pt x="4015156" y="212554"/>
                  </a:lnTo>
                  <a:lnTo>
                    <a:pt x="4029146" y="212608"/>
                  </a:lnTo>
                  <a:lnTo>
                    <a:pt x="4043136" y="212653"/>
                  </a:lnTo>
                  <a:lnTo>
                    <a:pt x="4057126" y="212692"/>
                  </a:lnTo>
                  <a:lnTo>
                    <a:pt x="4071117" y="212725"/>
                  </a:lnTo>
                  <a:lnTo>
                    <a:pt x="4085107" y="212753"/>
                  </a:lnTo>
                  <a:lnTo>
                    <a:pt x="4099097" y="212777"/>
                  </a:lnTo>
                  <a:lnTo>
                    <a:pt x="4113087" y="212797"/>
                  </a:lnTo>
                  <a:lnTo>
                    <a:pt x="4127077" y="212815"/>
                  </a:lnTo>
                  <a:lnTo>
                    <a:pt x="4141067" y="212829"/>
                  </a:lnTo>
                  <a:lnTo>
                    <a:pt x="4155057" y="212842"/>
                  </a:lnTo>
                </a:path>
              </a:pathLst>
            </a:custGeom>
            <a:ln w="40651" cap="flat">
              <a:solidFill>
                <a:srgbClr val="D3D3D3">
                  <a:alpha val="100000"/>
                </a:srgbClr>
              </a:solidFill>
              <a:prstDash val="solid"/>
              <a:round/>
            </a:ln>
          </p:spPr>
          <p:txBody>
            <a:bodyPr/>
            <a:lstStyle/>
            <a:p/>
          </p:txBody>
        </p:sp>
        <p:sp>
          <p:nvSpPr>
            <p:cNvPr id="32" name="pl32"/>
            <p:cNvSpPr/>
            <p:nvPr/>
          </p:nvSpPr>
          <p:spPr>
            <a:xfrm>
              <a:off x="2737948" y="1969780"/>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756866"/>
              <a:ext cx="4155057" cy="425613"/>
            </a:xfrm>
            <a:custGeom>
              <a:avLst/>
              <a:pathLst>
                <a:path w="4155057" h="425613">
                  <a:moveTo>
                    <a:pt x="0" y="212770"/>
                  </a:moveTo>
                  <a:lnTo>
                    <a:pt x="13990" y="212770"/>
                  </a:lnTo>
                  <a:lnTo>
                    <a:pt x="27980" y="212770"/>
                  </a:lnTo>
                  <a:lnTo>
                    <a:pt x="41970" y="212770"/>
                  </a:lnTo>
                  <a:lnTo>
                    <a:pt x="55960" y="212770"/>
                  </a:lnTo>
                  <a:lnTo>
                    <a:pt x="69950" y="212770"/>
                  </a:lnTo>
                  <a:lnTo>
                    <a:pt x="83940" y="212770"/>
                  </a:lnTo>
                  <a:lnTo>
                    <a:pt x="97930" y="212770"/>
                  </a:lnTo>
                  <a:lnTo>
                    <a:pt x="111920" y="212770"/>
                  </a:lnTo>
                  <a:lnTo>
                    <a:pt x="125910" y="212770"/>
                  </a:lnTo>
                  <a:lnTo>
                    <a:pt x="139900" y="212770"/>
                  </a:lnTo>
                  <a:lnTo>
                    <a:pt x="153891" y="212770"/>
                  </a:lnTo>
                  <a:lnTo>
                    <a:pt x="167881" y="212770"/>
                  </a:lnTo>
                  <a:lnTo>
                    <a:pt x="181871" y="212770"/>
                  </a:lnTo>
                  <a:lnTo>
                    <a:pt x="195861" y="212770"/>
                  </a:lnTo>
                  <a:lnTo>
                    <a:pt x="209851" y="212770"/>
                  </a:lnTo>
                  <a:lnTo>
                    <a:pt x="223841" y="212770"/>
                  </a:lnTo>
                  <a:lnTo>
                    <a:pt x="237831" y="212770"/>
                  </a:lnTo>
                  <a:lnTo>
                    <a:pt x="251821" y="212770"/>
                  </a:lnTo>
                  <a:lnTo>
                    <a:pt x="265811" y="212770"/>
                  </a:lnTo>
                  <a:lnTo>
                    <a:pt x="279801" y="212770"/>
                  </a:lnTo>
                  <a:lnTo>
                    <a:pt x="293791" y="212770"/>
                  </a:lnTo>
                  <a:lnTo>
                    <a:pt x="307782" y="212770"/>
                  </a:lnTo>
                  <a:lnTo>
                    <a:pt x="321772" y="212770"/>
                  </a:lnTo>
                  <a:lnTo>
                    <a:pt x="335762" y="212770"/>
                  </a:lnTo>
                  <a:lnTo>
                    <a:pt x="349752" y="212770"/>
                  </a:lnTo>
                  <a:lnTo>
                    <a:pt x="363742" y="212770"/>
                  </a:lnTo>
                  <a:lnTo>
                    <a:pt x="377732" y="212770"/>
                  </a:lnTo>
                  <a:lnTo>
                    <a:pt x="391722" y="212770"/>
                  </a:lnTo>
                  <a:lnTo>
                    <a:pt x="405712" y="212770"/>
                  </a:lnTo>
                  <a:lnTo>
                    <a:pt x="419702" y="212770"/>
                  </a:lnTo>
                  <a:lnTo>
                    <a:pt x="433692" y="212770"/>
                  </a:lnTo>
                  <a:lnTo>
                    <a:pt x="447682" y="212770"/>
                  </a:lnTo>
                  <a:lnTo>
                    <a:pt x="461673" y="212770"/>
                  </a:lnTo>
                  <a:lnTo>
                    <a:pt x="475663" y="212770"/>
                  </a:lnTo>
                  <a:lnTo>
                    <a:pt x="489653" y="212770"/>
                  </a:lnTo>
                  <a:lnTo>
                    <a:pt x="503643" y="212770"/>
                  </a:lnTo>
                  <a:lnTo>
                    <a:pt x="517633" y="212770"/>
                  </a:lnTo>
                  <a:lnTo>
                    <a:pt x="531623" y="212770"/>
                  </a:lnTo>
                  <a:lnTo>
                    <a:pt x="545613" y="212770"/>
                  </a:lnTo>
                  <a:lnTo>
                    <a:pt x="559603" y="212770"/>
                  </a:lnTo>
                  <a:lnTo>
                    <a:pt x="573593" y="212770"/>
                  </a:lnTo>
                  <a:lnTo>
                    <a:pt x="587583" y="212770"/>
                  </a:lnTo>
                  <a:lnTo>
                    <a:pt x="601574" y="212770"/>
                  </a:lnTo>
                  <a:lnTo>
                    <a:pt x="615564" y="212770"/>
                  </a:lnTo>
                  <a:lnTo>
                    <a:pt x="629554" y="212770"/>
                  </a:lnTo>
                  <a:lnTo>
                    <a:pt x="643544" y="212770"/>
                  </a:lnTo>
                  <a:lnTo>
                    <a:pt x="657534" y="212770"/>
                  </a:lnTo>
                  <a:lnTo>
                    <a:pt x="671524" y="212770"/>
                  </a:lnTo>
                  <a:lnTo>
                    <a:pt x="685514" y="212770"/>
                  </a:lnTo>
                  <a:lnTo>
                    <a:pt x="699504" y="212770"/>
                  </a:lnTo>
                  <a:lnTo>
                    <a:pt x="713494" y="212770"/>
                  </a:lnTo>
                  <a:lnTo>
                    <a:pt x="727484" y="212770"/>
                  </a:lnTo>
                  <a:lnTo>
                    <a:pt x="741474" y="212770"/>
                  </a:lnTo>
                  <a:lnTo>
                    <a:pt x="755465" y="212770"/>
                  </a:lnTo>
                  <a:lnTo>
                    <a:pt x="769455" y="212770"/>
                  </a:lnTo>
                  <a:lnTo>
                    <a:pt x="783445" y="212770"/>
                  </a:lnTo>
                  <a:lnTo>
                    <a:pt x="797435" y="212770"/>
                  </a:lnTo>
                  <a:lnTo>
                    <a:pt x="811425" y="212770"/>
                  </a:lnTo>
                  <a:lnTo>
                    <a:pt x="825415" y="212770"/>
                  </a:lnTo>
                  <a:lnTo>
                    <a:pt x="839405" y="212770"/>
                  </a:lnTo>
                  <a:lnTo>
                    <a:pt x="853395" y="212770"/>
                  </a:lnTo>
                  <a:lnTo>
                    <a:pt x="867385" y="212770"/>
                  </a:lnTo>
                  <a:lnTo>
                    <a:pt x="881375" y="212770"/>
                  </a:lnTo>
                  <a:lnTo>
                    <a:pt x="895365" y="212770"/>
                  </a:lnTo>
                  <a:lnTo>
                    <a:pt x="909356" y="212770"/>
                  </a:lnTo>
                  <a:lnTo>
                    <a:pt x="923346" y="212770"/>
                  </a:lnTo>
                  <a:lnTo>
                    <a:pt x="937336" y="212770"/>
                  </a:lnTo>
                  <a:lnTo>
                    <a:pt x="951326" y="212770"/>
                  </a:lnTo>
                  <a:lnTo>
                    <a:pt x="965316" y="212770"/>
                  </a:lnTo>
                  <a:lnTo>
                    <a:pt x="979306" y="212770"/>
                  </a:lnTo>
                  <a:lnTo>
                    <a:pt x="993296" y="212770"/>
                  </a:lnTo>
                  <a:lnTo>
                    <a:pt x="1007286" y="212770"/>
                  </a:lnTo>
                  <a:lnTo>
                    <a:pt x="1021276" y="212770"/>
                  </a:lnTo>
                  <a:lnTo>
                    <a:pt x="1035266" y="212770"/>
                  </a:lnTo>
                  <a:lnTo>
                    <a:pt x="1049256" y="212770"/>
                  </a:lnTo>
                  <a:lnTo>
                    <a:pt x="1063247" y="212770"/>
                  </a:lnTo>
                  <a:lnTo>
                    <a:pt x="1077237" y="212770"/>
                  </a:lnTo>
                  <a:lnTo>
                    <a:pt x="1091227" y="212770"/>
                  </a:lnTo>
                  <a:lnTo>
                    <a:pt x="1105217" y="212770"/>
                  </a:lnTo>
                  <a:lnTo>
                    <a:pt x="1119207" y="212770"/>
                  </a:lnTo>
                  <a:lnTo>
                    <a:pt x="1133197" y="212770"/>
                  </a:lnTo>
                  <a:lnTo>
                    <a:pt x="1147187" y="212770"/>
                  </a:lnTo>
                  <a:lnTo>
                    <a:pt x="1161177" y="212770"/>
                  </a:lnTo>
                  <a:lnTo>
                    <a:pt x="1175167" y="212770"/>
                  </a:lnTo>
                  <a:lnTo>
                    <a:pt x="1189157" y="212770"/>
                  </a:lnTo>
                  <a:lnTo>
                    <a:pt x="1203148" y="212770"/>
                  </a:lnTo>
                  <a:lnTo>
                    <a:pt x="1217138" y="212770"/>
                  </a:lnTo>
                  <a:lnTo>
                    <a:pt x="1231128" y="212770"/>
                  </a:lnTo>
                  <a:lnTo>
                    <a:pt x="1245118" y="212770"/>
                  </a:lnTo>
                  <a:lnTo>
                    <a:pt x="1259108" y="212770"/>
                  </a:lnTo>
                  <a:lnTo>
                    <a:pt x="1273098" y="212770"/>
                  </a:lnTo>
                  <a:lnTo>
                    <a:pt x="1287088" y="212770"/>
                  </a:lnTo>
                  <a:lnTo>
                    <a:pt x="1301078" y="212770"/>
                  </a:lnTo>
                  <a:lnTo>
                    <a:pt x="1315068" y="212770"/>
                  </a:lnTo>
                  <a:lnTo>
                    <a:pt x="1329058" y="212770"/>
                  </a:lnTo>
                  <a:lnTo>
                    <a:pt x="1343048" y="212770"/>
                  </a:lnTo>
                  <a:lnTo>
                    <a:pt x="1357039" y="212770"/>
                  </a:lnTo>
                  <a:lnTo>
                    <a:pt x="1371029" y="212770"/>
                  </a:lnTo>
                  <a:lnTo>
                    <a:pt x="1385019" y="212770"/>
                  </a:lnTo>
                  <a:lnTo>
                    <a:pt x="1385019" y="212842"/>
                  </a:lnTo>
                  <a:lnTo>
                    <a:pt x="1399009" y="212854"/>
                  </a:lnTo>
                  <a:lnTo>
                    <a:pt x="1412999" y="212869"/>
                  </a:lnTo>
                  <a:lnTo>
                    <a:pt x="1426989" y="212886"/>
                  </a:lnTo>
                  <a:lnTo>
                    <a:pt x="1440979" y="212907"/>
                  </a:lnTo>
                  <a:lnTo>
                    <a:pt x="1454969" y="212931"/>
                  </a:lnTo>
                  <a:lnTo>
                    <a:pt x="1468959" y="212959"/>
                  </a:lnTo>
                  <a:lnTo>
                    <a:pt x="1482949" y="212992"/>
                  </a:lnTo>
                  <a:lnTo>
                    <a:pt x="1496939" y="213030"/>
                  </a:lnTo>
                  <a:lnTo>
                    <a:pt x="1510930" y="213076"/>
                  </a:lnTo>
                  <a:lnTo>
                    <a:pt x="1524920" y="213129"/>
                  </a:lnTo>
                  <a:lnTo>
                    <a:pt x="1538910" y="213192"/>
                  </a:lnTo>
                  <a:lnTo>
                    <a:pt x="1552900" y="213266"/>
                  </a:lnTo>
                  <a:lnTo>
                    <a:pt x="1566890" y="213353"/>
                  </a:lnTo>
                  <a:lnTo>
                    <a:pt x="1580880" y="213455"/>
                  </a:lnTo>
                  <a:lnTo>
                    <a:pt x="1594870" y="213574"/>
                  </a:lnTo>
                  <a:lnTo>
                    <a:pt x="1608860" y="213714"/>
                  </a:lnTo>
                  <a:lnTo>
                    <a:pt x="1622850" y="213879"/>
                  </a:lnTo>
                  <a:lnTo>
                    <a:pt x="1636840" y="214072"/>
                  </a:lnTo>
                  <a:lnTo>
                    <a:pt x="1650830" y="214299"/>
                  </a:lnTo>
                  <a:lnTo>
                    <a:pt x="1664821" y="214565"/>
                  </a:lnTo>
                  <a:lnTo>
                    <a:pt x="1678811" y="214877"/>
                  </a:lnTo>
                  <a:lnTo>
                    <a:pt x="1692801" y="215242"/>
                  </a:lnTo>
                  <a:lnTo>
                    <a:pt x="1706791" y="215669"/>
                  </a:lnTo>
                  <a:lnTo>
                    <a:pt x="1720781" y="216170"/>
                  </a:lnTo>
                  <a:lnTo>
                    <a:pt x="1734771" y="216755"/>
                  </a:lnTo>
                  <a:lnTo>
                    <a:pt x="1748761" y="217439"/>
                  </a:lnTo>
                  <a:lnTo>
                    <a:pt x="1762751" y="218236"/>
                  </a:lnTo>
                  <a:lnTo>
                    <a:pt x="1776741" y="219166"/>
                  </a:lnTo>
                  <a:lnTo>
                    <a:pt x="1790731" y="220249"/>
                  </a:lnTo>
                  <a:lnTo>
                    <a:pt x="1804722" y="221507"/>
                  </a:lnTo>
                  <a:lnTo>
                    <a:pt x="1818712" y="222966"/>
                  </a:lnTo>
                  <a:lnTo>
                    <a:pt x="1832702" y="224654"/>
                  </a:lnTo>
                  <a:lnTo>
                    <a:pt x="1846692" y="226603"/>
                  </a:lnTo>
                  <a:lnTo>
                    <a:pt x="1860682" y="228847"/>
                  </a:lnTo>
                  <a:lnTo>
                    <a:pt x="1874672" y="231419"/>
                  </a:lnTo>
                  <a:lnTo>
                    <a:pt x="1888662" y="234359"/>
                  </a:lnTo>
                  <a:lnTo>
                    <a:pt x="1902652" y="237702"/>
                  </a:lnTo>
                  <a:lnTo>
                    <a:pt x="1916642" y="241486"/>
                  </a:lnTo>
                  <a:lnTo>
                    <a:pt x="1930632" y="245743"/>
                  </a:lnTo>
                  <a:lnTo>
                    <a:pt x="1944622" y="250501"/>
                  </a:lnTo>
                  <a:lnTo>
                    <a:pt x="1958613" y="255783"/>
                  </a:lnTo>
                  <a:lnTo>
                    <a:pt x="1972603" y="261597"/>
                  </a:lnTo>
                  <a:lnTo>
                    <a:pt x="1986593" y="267942"/>
                  </a:lnTo>
                  <a:lnTo>
                    <a:pt x="2000583" y="274801"/>
                  </a:lnTo>
                  <a:lnTo>
                    <a:pt x="2014573" y="282136"/>
                  </a:lnTo>
                  <a:lnTo>
                    <a:pt x="2028563" y="289896"/>
                  </a:lnTo>
                  <a:lnTo>
                    <a:pt x="2042553" y="298009"/>
                  </a:lnTo>
                  <a:lnTo>
                    <a:pt x="2056543" y="306386"/>
                  </a:lnTo>
                  <a:lnTo>
                    <a:pt x="2070533" y="314928"/>
                  </a:lnTo>
                  <a:lnTo>
                    <a:pt x="2084523" y="323526"/>
                  </a:lnTo>
                  <a:lnTo>
                    <a:pt x="2098513" y="332068"/>
                  </a:lnTo>
                  <a:lnTo>
                    <a:pt x="2112504" y="340446"/>
                  </a:lnTo>
                  <a:lnTo>
                    <a:pt x="2126494" y="348558"/>
                  </a:lnTo>
                  <a:lnTo>
                    <a:pt x="2140484" y="356318"/>
                  </a:lnTo>
                  <a:lnTo>
                    <a:pt x="2154474" y="363654"/>
                  </a:lnTo>
                  <a:lnTo>
                    <a:pt x="2168464" y="370512"/>
                  </a:lnTo>
                  <a:lnTo>
                    <a:pt x="2182454" y="376858"/>
                  </a:lnTo>
                  <a:lnTo>
                    <a:pt x="2196444" y="382672"/>
                  </a:lnTo>
                  <a:lnTo>
                    <a:pt x="2210434" y="387953"/>
                  </a:lnTo>
                  <a:lnTo>
                    <a:pt x="2224424" y="392712"/>
                  </a:lnTo>
                  <a:lnTo>
                    <a:pt x="2238414" y="396969"/>
                  </a:lnTo>
                  <a:lnTo>
                    <a:pt x="2252404" y="400752"/>
                  </a:lnTo>
                  <a:lnTo>
                    <a:pt x="2266395" y="404096"/>
                  </a:lnTo>
                  <a:lnTo>
                    <a:pt x="2280385" y="407035"/>
                  </a:lnTo>
                  <a:lnTo>
                    <a:pt x="2294375" y="409608"/>
                  </a:lnTo>
                  <a:lnTo>
                    <a:pt x="2308365" y="411851"/>
                  </a:lnTo>
                  <a:lnTo>
                    <a:pt x="2322355" y="413801"/>
                  </a:lnTo>
                  <a:lnTo>
                    <a:pt x="2336345" y="415489"/>
                  </a:lnTo>
                  <a:lnTo>
                    <a:pt x="2350335" y="416948"/>
                  </a:lnTo>
                  <a:lnTo>
                    <a:pt x="2364325" y="418206"/>
                  </a:lnTo>
                  <a:lnTo>
                    <a:pt x="2378315" y="419288"/>
                  </a:lnTo>
                  <a:lnTo>
                    <a:pt x="2392305" y="420218"/>
                  </a:lnTo>
                  <a:lnTo>
                    <a:pt x="2406296" y="421016"/>
                  </a:lnTo>
                  <a:lnTo>
                    <a:pt x="2420286" y="421700"/>
                  </a:lnTo>
                  <a:lnTo>
                    <a:pt x="2434276" y="422285"/>
                  </a:lnTo>
                  <a:lnTo>
                    <a:pt x="2448266" y="422785"/>
                  </a:lnTo>
                  <a:lnTo>
                    <a:pt x="2462256" y="423213"/>
                  </a:lnTo>
                  <a:lnTo>
                    <a:pt x="2476246" y="423578"/>
                  </a:lnTo>
                  <a:lnTo>
                    <a:pt x="2490236" y="423890"/>
                  </a:lnTo>
                  <a:lnTo>
                    <a:pt x="2504226" y="424156"/>
                  </a:lnTo>
                  <a:lnTo>
                    <a:pt x="2518216" y="424382"/>
                  </a:lnTo>
                  <a:lnTo>
                    <a:pt x="2532206" y="424576"/>
                  </a:lnTo>
                  <a:lnTo>
                    <a:pt x="2546196" y="424740"/>
                  </a:lnTo>
                  <a:lnTo>
                    <a:pt x="2560187" y="424881"/>
                  </a:lnTo>
                  <a:lnTo>
                    <a:pt x="2574177" y="425000"/>
                  </a:lnTo>
                  <a:lnTo>
                    <a:pt x="2588167" y="425102"/>
                  </a:lnTo>
                  <a:lnTo>
                    <a:pt x="2602157" y="425189"/>
                  </a:lnTo>
                  <a:lnTo>
                    <a:pt x="2616147" y="425263"/>
                  </a:lnTo>
                  <a:lnTo>
                    <a:pt x="2630137" y="425325"/>
                  </a:lnTo>
                  <a:lnTo>
                    <a:pt x="2644127" y="425379"/>
                  </a:lnTo>
                  <a:lnTo>
                    <a:pt x="2658117" y="425424"/>
                  </a:lnTo>
                  <a:lnTo>
                    <a:pt x="2672107" y="425463"/>
                  </a:lnTo>
                  <a:lnTo>
                    <a:pt x="2686097" y="425496"/>
                  </a:lnTo>
                  <a:lnTo>
                    <a:pt x="2700087" y="425524"/>
                  </a:lnTo>
                  <a:lnTo>
                    <a:pt x="2714078" y="425548"/>
                  </a:lnTo>
                  <a:lnTo>
                    <a:pt x="2728068" y="425568"/>
                  </a:lnTo>
                  <a:lnTo>
                    <a:pt x="2742058" y="425586"/>
                  </a:lnTo>
                  <a:lnTo>
                    <a:pt x="2756048" y="425600"/>
                  </a:lnTo>
                  <a:lnTo>
                    <a:pt x="2770038" y="425613"/>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F26A21">
                  <a:alpha val="100000"/>
                </a:srgbClr>
              </a:solidFill>
              <a:prstDash val="solid"/>
              <a:round/>
            </a:ln>
          </p:spPr>
          <p:txBody>
            <a:bodyPr/>
            <a:lstStyle/>
            <a:p/>
          </p:txBody>
        </p:sp>
        <p:sp>
          <p:nvSpPr>
            <p:cNvPr id="34" name="pl34"/>
            <p:cNvSpPr/>
            <p:nvPr/>
          </p:nvSpPr>
          <p:spPr>
            <a:xfrm>
              <a:off x="2737948" y="3247191"/>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1330967"/>
              <a:ext cx="4155057" cy="212842"/>
            </a:xfrm>
            <a:custGeom>
              <a:avLst/>
              <a:pathLst>
                <a:path w="4155057" h="212842">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1179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11903"/>
              <a:ext cx="4155057" cy="638527"/>
            </a:xfrm>
            <a:custGeom>
              <a:avLst/>
              <a:pathLst>
                <a:path w="4155057" h="638527">
                  <a:moveTo>
                    <a:pt x="0" y="638312"/>
                  </a:moveTo>
                  <a:lnTo>
                    <a:pt x="13990" y="638275"/>
                  </a:lnTo>
                  <a:lnTo>
                    <a:pt x="27980" y="638231"/>
                  </a:lnTo>
                  <a:lnTo>
                    <a:pt x="41970" y="638179"/>
                  </a:lnTo>
                  <a:lnTo>
                    <a:pt x="55960" y="638118"/>
                  </a:lnTo>
                  <a:lnTo>
                    <a:pt x="69950" y="638046"/>
                  </a:lnTo>
                  <a:lnTo>
                    <a:pt x="83940" y="637962"/>
                  </a:lnTo>
                  <a:lnTo>
                    <a:pt x="97930" y="637863"/>
                  </a:lnTo>
                  <a:lnTo>
                    <a:pt x="111920" y="637747"/>
                  </a:lnTo>
                  <a:lnTo>
                    <a:pt x="125910" y="637610"/>
                  </a:lnTo>
                  <a:lnTo>
                    <a:pt x="139900" y="637450"/>
                  </a:lnTo>
                  <a:lnTo>
                    <a:pt x="153891" y="637261"/>
                  </a:lnTo>
                  <a:lnTo>
                    <a:pt x="167881" y="637040"/>
                  </a:lnTo>
                  <a:lnTo>
                    <a:pt x="181871" y="636780"/>
                  </a:lnTo>
                  <a:lnTo>
                    <a:pt x="195861" y="636474"/>
                  </a:lnTo>
                  <a:lnTo>
                    <a:pt x="209851" y="636116"/>
                  </a:lnTo>
                  <a:lnTo>
                    <a:pt x="223841" y="635695"/>
                  </a:lnTo>
                  <a:lnTo>
                    <a:pt x="237831" y="635201"/>
                  </a:lnTo>
                  <a:lnTo>
                    <a:pt x="251821" y="634621"/>
                  </a:lnTo>
                  <a:lnTo>
                    <a:pt x="265811" y="633941"/>
                  </a:lnTo>
                  <a:lnTo>
                    <a:pt x="279801" y="633143"/>
                  </a:lnTo>
                  <a:lnTo>
                    <a:pt x="293791" y="632208"/>
                  </a:lnTo>
                  <a:lnTo>
                    <a:pt x="307782" y="631113"/>
                  </a:lnTo>
                  <a:lnTo>
                    <a:pt x="321772" y="629830"/>
                  </a:lnTo>
                  <a:lnTo>
                    <a:pt x="335762" y="628329"/>
                  </a:lnTo>
                  <a:lnTo>
                    <a:pt x="349752" y="626573"/>
                  </a:lnTo>
                  <a:lnTo>
                    <a:pt x="363742" y="624523"/>
                  </a:lnTo>
                  <a:lnTo>
                    <a:pt x="377732" y="622129"/>
                  </a:lnTo>
                  <a:lnTo>
                    <a:pt x="391722" y="619339"/>
                  </a:lnTo>
                  <a:lnTo>
                    <a:pt x="405712" y="616092"/>
                  </a:lnTo>
                  <a:lnTo>
                    <a:pt x="419702" y="612318"/>
                  </a:lnTo>
                  <a:lnTo>
                    <a:pt x="433692" y="607941"/>
                  </a:lnTo>
                  <a:lnTo>
                    <a:pt x="447682" y="602875"/>
                  </a:lnTo>
                  <a:lnTo>
                    <a:pt x="461673" y="597028"/>
                  </a:lnTo>
                  <a:lnTo>
                    <a:pt x="475663" y="590299"/>
                  </a:lnTo>
                  <a:lnTo>
                    <a:pt x="489653" y="582580"/>
                  </a:lnTo>
                  <a:lnTo>
                    <a:pt x="503643" y="573761"/>
                  </a:lnTo>
                  <a:lnTo>
                    <a:pt x="517633" y="563731"/>
                  </a:lnTo>
                  <a:lnTo>
                    <a:pt x="531623" y="552381"/>
                  </a:lnTo>
                  <a:lnTo>
                    <a:pt x="545613" y="539610"/>
                  </a:lnTo>
                  <a:lnTo>
                    <a:pt x="559603" y="525334"/>
                  </a:lnTo>
                  <a:lnTo>
                    <a:pt x="573593" y="509490"/>
                  </a:lnTo>
                  <a:lnTo>
                    <a:pt x="587583" y="492047"/>
                  </a:lnTo>
                  <a:lnTo>
                    <a:pt x="601574" y="473011"/>
                  </a:lnTo>
                  <a:lnTo>
                    <a:pt x="615564" y="452436"/>
                  </a:lnTo>
                  <a:lnTo>
                    <a:pt x="629554" y="430429"/>
                  </a:lnTo>
                  <a:lnTo>
                    <a:pt x="643544" y="407149"/>
                  </a:lnTo>
                  <a:lnTo>
                    <a:pt x="657534" y="382812"/>
                  </a:lnTo>
                  <a:lnTo>
                    <a:pt x="671524" y="357679"/>
                  </a:lnTo>
                  <a:lnTo>
                    <a:pt x="685514" y="332053"/>
                  </a:lnTo>
                  <a:lnTo>
                    <a:pt x="699504" y="306259"/>
                  </a:lnTo>
                  <a:lnTo>
                    <a:pt x="713494" y="280633"/>
                  </a:lnTo>
                  <a:lnTo>
                    <a:pt x="727484" y="255500"/>
                  </a:lnTo>
                  <a:lnTo>
                    <a:pt x="741474" y="231163"/>
                  </a:lnTo>
                  <a:lnTo>
                    <a:pt x="755465" y="207883"/>
                  </a:lnTo>
                  <a:lnTo>
                    <a:pt x="769455" y="185876"/>
                  </a:lnTo>
                  <a:lnTo>
                    <a:pt x="783445" y="165301"/>
                  </a:lnTo>
                  <a:lnTo>
                    <a:pt x="797435" y="146265"/>
                  </a:lnTo>
                  <a:lnTo>
                    <a:pt x="811425" y="128822"/>
                  </a:lnTo>
                  <a:lnTo>
                    <a:pt x="825415" y="112978"/>
                  </a:lnTo>
                  <a:lnTo>
                    <a:pt x="839405" y="98702"/>
                  </a:lnTo>
                  <a:lnTo>
                    <a:pt x="853395" y="85931"/>
                  </a:lnTo>
                  <a:lnTo>
                    <a:pt x="867385" y="74581"/>
                  </a:lnTo>
                  <a:lnTo>
                    <a:pt x="881375" y="64551"/>
                  </a:lnTo>
                  <a:lnTo>
                    <a:pt x="895365" y="55732"/>
                  </a:lnTo>
                  <a:lnTo>
                    <a:pt x="909356" y="48013"/>
                  </a:lnTo>
                  <a:lnTo>
                    <a:pt x="923346" y="41284"/>
                  </a:lnTo>
                  <a:lnTo>
                    <a:pt x="937336" y="35437"/>
                  </a:lnTo>
                  <a:lnTo>
                    <a:pt x="951326" y="30371"/>
                  </a:lnTo>
                  <a:lnTo>
                    <a:pt x="965316" y="25994"/>
                  </a:lnTo>
                  <a:lnTo>
                    <a:pt x="979306" y="22220"/>
                  </a:lnTo>
                  <a:lnTo>
                    <a:pt x="993296" y="18973"/>
                  </a:lnTo>
                  <a:lnTo>
                    <a:pt x="1007286" y="16183"/>
                  </a:lnTo>
                  <a:lnTo>
                    <a:pt x="1021276" y="13789"/>
                  </a:lnTo>
                  <a:lnTo>
                    <a:pt x="1035266" y="11739"/>
                  </a:lnTo>
                  <a:lnTo>
                    <a:pt x="1049256" y="9983"/>
                  </a:lnTo>
                  <a:lnTo>
                    <a:pt x="1063247" y="8482"/>
                  </a:lnTo>
                  <a:lnTo>
                    <a:pt x="1077237" y="7199"/>
                  </a:lnTo>
                  <a:lnTo>
                    <a:pt x="1091227" y="6104"/>
                  </a:lnTo>
                  <a:lnTo>
                    <a:pt x="1105217" y="5169"/>
                  </a:lnTo>
                  <a:lnTo>
                    <a:pt x="1119207" y="4371"/>
                  </a:lnTo>
                  <a:lnTo>
                    <a:pt x="1133197" y="3691"/>
                  </a:lnTo>
                  <a:lnTo>
                    <a:pt x="1147187" y="3111"/>
                  </a:lnTo>
                  <a:lnTo>
                    <a:pt x="1161177" y="2617"/>
                  </a:lnTo>
                  <a:lnTo>
                    <a:pt x="1175167" y="2196"/>
                  </a:lnTo>
                  <a:lnTo>
                    <a:pt x="1189157" y="1837"/>
                  </a:lnTo>
                  <a:lnTo>
                    <a:pt x="1203148" y="1532"/>
                  </a:lnTo>
                  <a:lnTo>
                    <a:pt x="1217138" y="1272"/>
                  </a:lnTo>
                  <a:lnTo>
                    <a:pt x="1231128" y="1051"/>
                  </a:lnTo>
                  <a:lnTo>
                    <a:pt x="1245118" y="862"/>
                  </a:lnTo>
                  <a:lnTo>
                    <a:pt x="1259108" y="702"/>
                  </a:lnTo>
                  <a:lnTo>
                    <a:pt x="1273098" y="565"/>
                  </a:lnTo>
                  <a:lnTo>
                    <a:pt x="1287088" y="449"/>
                  </a:lnTo>
                  <a:lnTo>
                    <a:pt x="1301078" y="350"/>
                  </a:lnTo>
                  <a:lnTo>
                    <a:pt x="1315068" y="266"/>
                  </a:lnTo>
                  <a:lnTo>
                    <a:pt x="1329058" y="194"/>
                  </a:lnTo>
                  <a:lnTo>
                    <a:pt x="1343048" y="133"/>
                  </a:lnTo>
                  <a:lnTo>
                    <a:pt x="1357039" y="81"/>
                  </a:lnTo>
                  <a:lnTo>
                    <a:pt x="1371029" y="37"/>
                  </a:lnTo>
                  <a:lnTo>
                    <a:pt x="1385019" y="0"/>
                  </a:lnTo>
                  <a:lnTo>
                    <a:pt x="1385019" y="0"/>
                  </a:lnTo>
                  <a:lnTo>
                    <a:pt x="1399009" y="37"/>
                  </a:lnTo>
                  <a:lnTo>
                    <a:pt x="1412999" y="81"/>
                  </a:lnTo>
                  <a:lnTo>
                    <a:pt x="1426989" y="133"/>
                  </a:lnTo>
                  <a:lnTo>
                    <a:pt x="1440979" y="194"/>
                  </a:lnTo>
                  <a:lnTo>
                    <a:pt x="1454969" y="266"/>
                  </a:lnTo>
                  <a:lnTo>
                    <a:pt x="1468959" y="350"/>
                  </a:lnTo>
                  <a:lnTo>
                    <a:pt x="1482949" y="449"/>
                  </a:lnTo>
                  <a:lnTo>
                    <a:pt x="1496939" y="565"/>
                  </a:lnTo>
                  <a:lnTo>
                    <a:pt x="1510930" y="702"/>
                  </a:lnTo>
                  <a:lnTo>
                    <a:pt x="1524920" y="862"/>
                  </a:lnTo>
                  <a:lnTo>
                    <a:pt x="1538910" y="1051"/>
                  </a:lnTo>
                  <a:lnTo>
                    <a:pt x="1552900" y="1272"/>
                  </a:lnTo>
                  <a:lnTo>
                    <a:pt x="1566890" y="1532"/>
                  </a:lnTo>
                  <a:lnTo>
                    <a:pt x="1580880" y="1837"/>
                  </a:lnTo>
                  <a:lnTo>
                    <a:pt x="1594870" y="2196"/>
                  </a:lnTo>
                  <a:lnTo>
                    <a:pt x="1608860" y="2617"/>
                  </a:lnTo>
                  <a:lnTo>
                    <a:pt x="1622850" y="3111"/>
                  </a:lnTo>
                  <a:lnTo>
                    <a:pt x="1636840" y="3691"/>
                  </a:lnTo>
                  <a:lnTo>
                    <a:pt x="1650830" y="4371"/>
                  </a:lnTo>
                  <a:lnTo>
                    <a:pt x="1664821" y="5169"/>
                  </a:lnTo>
                  <a:lnTo>
                    <a:pt x="1678811" y="6104"/>
                  </a:lnTo>
                  <a:lnTo>
                    <a:pt x="1692801" y="7199"/>
                  </a:lnTo>
                  <a:lnTo>
                    <a:pt x="1706791" y="8482"/>
                  </a:lnTo>
                  <a:lnTo>
                    <a:pt x="1720781" y="9983"/>
                  </a:lnTo>
                  <a:lnTo>
                    <a:pt x="1734771" y="11739"/>
                  </a:lnTo>
                  <a:lnTo>
                    <a:pt x="1748761" y="13789"/>
                  </a:lnTo>
                  <a:lnTo>
                    <a:pt x="1762751" y="16183"/>
                  </a:lnTo>
                  <a:lnTo>
                    <a:pt x="1776741" y="18973"/>
                  </a:lnTo>
                  <a:lnTo>
                    <a:pt x="1790731" y="22220"/>
                  </a:lnTo>
                  <a:lnTo>
                    <a:pt x="1804722" y="25994"/>
                  </a:lnTo>
                  <a:lnTo>
                    <a:pt x="1818712" y="30371"/>
                  </a:lnTo>
                  <a:lnTo>
                    <a:pt x="1832702" y="35437"/>
                  </a:lnTo>
                  <a:lnTo>
                    <a:pt x="1846692" y="41284"/>
                  </a:lnTo>
                  <a:lnTo>
                    <a:pt x="1860682" y="48013"/>
                  </a:lnTo>
                  <a:lnTo>
                    <a:pt x="1874672" y="55732"/>
                  </a:lnTo>
                  <a:lnTo>
                    <a:pt x="1888662" y="64551"/>
                  </a:lnTo>
                  <a:lnTo>
                    <a:pt x="1902652" y="74581"/>
                  </a:lnTo>
                  <a:lnTo>
                    <a:pt x="1916642" y="85931"/>
                  </a:lnTo>
                  <a:lnTo>
                    <a:pt x="1930632" y="98702"/>
                  </a:lnTo>
                  <a:lnTo>
                    <a:pt x="1944622" y="112978"/>
                  </a:lnTo>
                  <a:lnTo>
                    <a:pt x="1958613" y="128822"/>
                  </a:lnTo>
                  <a:lnTo>
                    <a:pt x="1972603" y="146265"/>
                  </a:lnTo>
                  <a:lnTo>
                    <a:pt x="1986593" y="165301"/>
                  </a:lnTo>
                  <a:lnTo>
                    <a:pt x="2000583" y="185876"/>
                  </a:lnTo>
                  <a:lnTo>
                    <a:pt x="2014573" y="207883"/>
                  </a:lnTo>
                  <a:lnTo>
                    <a:pt x="2028563" y="231163"/>
                  </a:lnTo>
                  <a:lnTo>
                    <a:pt x="2042553" y="255500"/>
                  </a:lnTo>
                  <a:lnTo>
                    <a:pt x="2056543" y="280633"/>
                  </a:lnTo>
                  <a:lnTo>
                    <a:pt x="2070533" y="306259"/>
                  </a:lnTo>
                  <a:lnTo>
                    <a:pt x="2084523" y="332053"/>
                  </a:lnTo>
                  <a:lnTo>
                    <a:pt x="2098513" y="357679"/>
                  </a:lnTo>
                  <a:lnTo>
                    <a:pt x="2112504" y="382812"/>
                  </a:lnTo>
                  <a:lnTo>
                    <a:pt x="2126494" y="407149"/>
                  </a:lnTo>
                  <a:lnTo>
                    <a:pt x="2140484" y="430429"/>
                  </a:lnTo>
                  <a:lnTo>
                    <a:pt x="2154474" y="452436"/>
                  </a:lnTo>
                  <a:lnTo>
                    <a:pt x="2168464" y="473011"/>
                  </a:lnTo>
                  <a:lnTo>
                    <a:pt x="2182454" y="492047"/>
                  </a:lnTo>
                  <a:lnTo>
                    <a:pt x="2196444" y="509490"/>
                  </a:lnTo>
                  <a:lnTo>
                    <a:pt x="2210434" y="525334"/>
                  </a:lnTo>
                  <a:lnTo>
                    <a:pt x="2224424" y="539610"/>
                  </a:lnTo>
                  <a:lnTo>
                    <a:pt x="2238414" y="552381"/>
                  </a:lnTo>
                  <a:lnTo>
                    <a:pt x="2252404" y="563731"/>
                  </a:lnTo>
                  <a:lnTo>
                    <a:pt x="2266395" y="573761"/>
                  </a:lnTo>
                  <a:lnTo>
                    <a:pt x="2280385" y="582580"/>
                  </a:lnTo>
                  <a:lnTo>
                    <a:pt x="2294375" y="590299"/>
                  </a:lnTo>
                  <a:lnTo>
                    <a:pt x="2308365" y="597028"/>
                  </a:lnTo>
                  <a:lnTo>
                    <a:pt x="2322355" y="602875"/>
                  </a:lnTo>
                  <a:lnTo>
                    <a:pt x="2336345" y="607941"/>
                  </a:lnTo>
                  <a:lnTo>
                    <a:pt x="2350335" y="612318"/>
                  </a:lnTo>
                  <a:lnTo>
                    <a:pt x="2364325" y="616092"/>
                  </a:lnTo>
                  <a:lnTo>
                    <a:pt x="2378315" y="619339"/>
                  </a:lnTo>
                  <a:lnTo>
                    <a:pt x="2392305" y="622129"/>
                  </a:lnTo>
                  <a:lnTo>
                    <a:pt x="2406296" y="624523"/>
                  </a:lnTo>
                  <a:lnTo>
                    <a:pt x="2420286" y="626573"/>
                  </a:lnTo>
                  <a:lnTo>
                    <a:pt x="2434276" y="628329"/>
                  </a:lnTo>
                  <a:lnTo>
                    <a:pt x="2448266" y="629830"/>
                  </a:lnTo>
                  <a:lnTo>
                    <a:pt x="2462256" y="631113"/>
                  </a:lnTo>
                  <a:lnTo>
                    <a:pt x="2476246" y="632208"/>
                  </a:lnTo>
                  <a:lnTo>
                    <a:pt x="2490236" y="633143"/>
                  </a:lnTo>
                  <a:lnTo>
                    <a:pt x="2504226" y="633941"/>
                  </a:lnTo>
                  <a:lnTo>
                    <a:pt x="2518216" y="634621"/>
                  </a:lnTo>
                  <a:lnTo>
                    <a:pt x="2532206" y="635201"/>
                  </a:lnTo>
                  <a:lnTo>
                    <a:pt x="2546196" y="635695"/>
                  </a:lnTo>
                  <a:lnTo>
                    <a:pt x="2560187" y="636116"/>
                  </a:lnTo>
                  <a:lnTo>
                    <a:pt x="2574177" y="636474"/>
                  </a:lnTo>
                  <a:lnTo>
                    <a:pt x="2588167" y="636780"/>
                  </a:lnTo>
                  <a:lnTo>
                    <a:pt x="2602157" y="637040"/>
                  </a:lnTo>
                  <a:lnTo>
                    <a:pt x="2616147" y="637261"/>
                  </a:lnTo>
                  <a:lnTo>
                    <a:pt x="2630137" y="637450"/>
                  </a:lnTo>
                  <a:lnTo>
                    <a:pt x="2644127" y="637610"/>
                  </a:lnTo>
                  <a:lnTo>
                    <a:pt x="2658117" y="637747"/>
                  </a:lnTo>
                  <a:lnTo>
                    <a:pt x="2672107" y="637863"/>
                  </a:lnTo>
                  <a:lnTo>
                    <a:pt x="2686097" y="637962"/>
                  </a:lnTo>
                  <a:lnTo>
                    <a:pt x="2700087" y="638046"/>
                  </a:lnTo>
                  <a:lnTo>
                    <a:pt x="2714078" y="638118"/>
                  </a:lnTo>
                  <a:lnTo>
                    <a:pt x="2728068" y="638179"/>
                  </a:lnTo>
                  <a:lnTo>
                    <a:pt x="2742058" y="638231"/>
                  </a:lnTo>
                  <a:lnTo>
                    <a:pt x="2756048" y="638275"/>
                  </a:lnTo>
                  <a:lnTo>
                    <a:pt x="2770038" y="638312"/>
                  </a:lnTo>
                  <a:lnTo>
                    <a:pt x="2770038" y="638527"/>
                  </a:lnTo>
                  <a:lnTo>
                    <a:pt x="2784028" y="638527"/>
                  </a:lnTo>
                  <a:lnTo>
                    <a:pt x="2798018" y="638527"/>
                  </a:lnTo>
                  <a:lnTo>
                    <a:pt x="2812008" y="638527"/>
                  </a:lnTo>
                  <a:lnTo>
                    <a:pt x="2825998" y="638527"/>
                  </a:lnTo>
                  <a:lnTo>
                    <a:pt x="2839988" y="638527"/>
                  </a:lnTo>
                  <a:lnTo>
                    <a:pt x="2853978" y="638527"/>
                  </a:lnTo>
                  <a:lnTo>
                    <a:pt x="2867969" y="638527"/>
                  </a:lnTo>
                  <a:lnTo>
                    <a:pt x="2881959" y="638527"/>
                  </a:lnTo>
                  <a:lnTo>
                    <a:pt x="2895949" y="638527"/>
                  </a:lnTo>
                  <a:lnTo>
                    <a:pt x="2909939" y="638527"/>
                  </a:lnTo>
                  <a:lnTo>
                    <a:pt x="2923929" y="638527"/>
                  </a:lnTo>
                  <a:lnTo>
                    <a:pt x="2937919" y="638527"/>
                  </a:lnTo>
                  <a:lnTo>
                    <a:pt x="2951909" y="638527"/>
                  </a:lnTo>
                  <a:lnTo>
                    <a:pt x="2965899" y="638527"/>
                  </a:lnTo>
                  <a:lnTo>
                    <a:pt x="2979889" y="638527"/>
                  </a:lnTo>
                  <a:lnTo>
                    <a:pt x="2993879" y="638527"/>
                  </a:lnTo>
                  <a:lnTo>
                    <a:pt x="3007870" y="638527"/>
                  </a:lnTo>
                  <a:lnTo>
                    <a:pt x="3021860" y="638527"/>
                  </a:lnTo>
                  <a:lnTo>
                    <a:pt x="3035850" y="638527"/>
                  </a:lnTo>
                  <a:lnTo>
                    <a:pt x="3049840" y="638527"/>
                  </a:lnTo>
                  <a:lnTo>
                    <a:pt x="3063830" y="638527"/>
                  </a:lnTo>
                  <a:lnTo>
                    <a:pt x="3077820" y="638527"/>
                  </a:lnTo>
                  <a:lnTo>
                    <a:pt x="3091810" y="638527"/>
                  </a:lnTo>
                  <a:lnTo>
                    <a:pt x="3105800" y="638527"/>
                  </a:lnTo>
                  <a:lnTo>
                    <a:pt x="3119790" y="638527"/>
                  </a:lnTo>
                  <a:lnTo>
                    <a:pt x="3133780" y="638527"/>
                  </a:lnTo>
                  <a:lnTo>
                    <a:pt x="3147770" y="638527"/>
                  </a:lnTo>
                  <a:lnTo>
                    <a:pt x="3161761" y="638527"/>
                  </a:lnTo>
                  <a:lnTo>
                    <a:pt x="3175751" y="638527"/>
                  </a:lnTo>
                  <a:lnTo>
                    <a:pt x="3189741" y="638527"/>
                  </a:lnTo>
                  <a:lnTo>
                    <a:pt x="3203731" y="638527"/>
                  </a:lnTo>
                  <a:lnTo>
                    <a:pt x="3217721" y="638527"/>
                  </a:lnTo>
                  <a:lnTo>
                    <a:pt x="3231711" y="638527"/>
                  </a:lnTo>
                  <a:lnTo>
                    <a:pt x="3245701" y="638527"/>
                  </a:lnTo>
                  <a:lnTo>
                    <a:pt x="3259691" y="638527"/>
                  </a:lnTo>
                  <a:lnTo>
                    <a:pt x="3273681" y="638527"/>
                  </a:lnTo>
                  <a:lnTo>
                    <a:pt x="3287671" y="638527"/>
                  </a:lnTo>
                  <a:lnTo>
                    <a:pt x="3301661" y="638527"/>
                  </a:lnTo>
                  <a:lnTo>
                    <a:pt x="3315652" y="638527"/>
                  </a:lnTo>
                  <a:lnTo>
                    <a:pt x="3329642" y="638527"/>
                  </a:lnTo>
                  <a:lnTo>
                    <a:pt x="3343632" y="638527"/>
                  </a:lnTo>
                  <a:lnTo>
                    <a:pt x="3357622" y="638527"/>
                  </a:lnTo>
                  <a:lnTo>
                    <a:pt x="3371612" y="638527"/>
                  </a:lnTo>
                  <a:lnTo>
                    <a:pt x="3385602" y="638527"/>
                  </a:lnTo>
                  <a:lnTo>
                    <a:pt x="3399592" y="638527"/>
                  </a:lnTo>
                  <a:lnTo>
                    <a:pt x="3413582" y="638527"/>
                  </a:lnTo>
                  <a:lnTo>
                    <a:pt x="3427572" y="638527"/>
                  </a:lnTo>
                  <a:lnTo>
                    <a:pt x="3441562" y="638527"/>
                  </a:lnTo>
                  <a:lnTo>
                    <a:pt x="3455552" y="638527"/>
                  </a:lnTo>
                  <a:lnTo>
                    <a:pt x="3469543" y="638527"/>
                  </a:lnTo>
                  <a:lnTo>
                    <a:pt x="3483533" y="638527"/>
                  </a:lnTo>
                  <a:lnTo>
                    <a:pt x="3497523" y="638527"/>
                  </a:lnTo>
                  <a:lnTo>
                    <a:pt x="3511513" y="638527"/>
                  </a:lnTo>
                  <a:lnTo>
                    <a:pt x="3525503" y="638527"/>
                  </a:lnTo>
                  <a:lnTo>
                    <a:pt x="3539493" y="638527"/>
                  </a:lnTo>
                  <a:lnTo>
                    <a:pt x="3553483" y="638527"/>
                  </a:lnTo>
                  <a:lnTo>
                    <a:pt x="3567473" y="638527"/>
                  </a:lnTo>
                  <a:lnTo>
                    <a:pt x="3581463" y="638527"/>
                  </a:lnTo>
                  <a:lnTo>
                    <a:pt x="3595453" y="638527"/>
                  </a:lnTo>
                  <a:lnTo>
                    <a:pt x="3609444" y="638527"/>
                  </a:lnTo>
                  <a:lnTo>
                    <a:pt x="3623434" y="638527"/>
                  </a:lnTo>
                  <a:lnTo>
                    <a:pt x="3637424" y="638527"/>
                  </a:lnTo>
                  <a:lnTo>
                    <a:pt x="3651414" y="638527"/>
                  </a:lnTo>
                  <a:lnTo>
                    <a:pt x="3665404" y="638527"/>
                  </a:lnTo>
                  <a:lnTo>
                    <a:pt x="3679394" y="638527"/>
                  </a:lnTo>
                  <a:lnTo>
                    <a:pt x="3693384" y="638527"/>
                  </a:lnTo>
                  <a:lnTo>
                    <a:pt x="3707374" y="638527"/>
                  </a:lnTo>
                  <a:lnTo>
                    <a:pt x="3721364" y="638527"/>
                  </a:lnTo>
                  <a:lnTo>
                    <a:pt x="3735354" y="638527"/>
                  </a:lnTo>
                  <a:lnTo>
                    <a:pt x="3749344" y="638527"/>
                  </a:lnTo>
                  <a:lnTo>
                    <a:pt x="3763335" y="638527"/>
                  </a:lnTo>
                  <a:lnTo>
                    <a:pt x="3777325" y="638527"/>
                  </a:lnTo>
                  <a:lnTo>
                    <a:pt x="3791315" y="638527"/>
                  </a:lnTo>
                  <a:lnTo>
                    <a:pt x="3805305" y="638527"/>
                  </a:lnTo>
                  <a:lnTo>
                    <a:pt x="3819295" y="638527"/>
                  </a:lnTo>
                  <a:lnTo>
                    <a:pt x="3833285" y="638527"/>
                  </a:lnTo>
                  <a:lnTo>
                    <a:pt x="3847275" y="638527"/>
                  </a:lnTo>
                  <a:lnTo>
                    <a:pt x="3861265" y="638527"/>
                  </a:lnTo>
                  <a:lnTo>
                    <a:pt x="3875255" y="638527"/>
                  </a:lnTo>
                  <a:lnTo>
                    <a:pt x="3889245" y="638527"/>
                  </a:lnTo>
                  <a:lnTo>
                    <a:pt x="3903235" y="638527"/>
                  </a:lnTo>
                  <a:lnTo>
                    <a:pt x="3917226" y="638527"/>
                  </a:lnTo>
                  <a:lnTo>
                    <a:pt x="3931216" y="638527"/>
                  </a:lnTo>
                  <a:lnTo>
                    <a:pt x="3945206" y="638527"/>
                  </a:lnTo>
                  <a:lnTo>
                    <a:pt x="3959196" y="638527"/>
                  </a:lnTo>
                  <a:lnTo>
                    <a:pt x="3973186" y="638527"/>
                  </a:lnTo>
                  <a:lnTo>
                    <a:pt x="3987176" y="638527"/>
                  </a:lnTo>
                  <a:lnTo>
                    <a:pt x="4001166" y="638527"/>
                  </a:lnTo>
                  <a:lnTo>
                    <a:pt x="4015156" y="638527"/>
                  </a:lnTo>
                  <a:lnTo>
                    <a:pt x="4029146" y="638527"/>
                  </a:lnTo>
                  <a:lnTo>
                    <a:pt x="4043136" y="638527"/>
                  </a:lnTo>
                  <a:lnTo>
                    <a:pt x="4057126" y="638527"/>
                  </a:lnTo>
                  <a:lnTo>
                    <a:pt x="4071117" y="638527"/>
                  </a:lnTo>
                  <a:lnTo>
                    <a:pt x="4085107" y="638527"/>
                  </a:lnTo>
                  <a:lnTo>
                    <a:pt x="4099097" y="638527"/>
                  </a:lnTo>
                  <a:lnTo>
                    <a:pt x="4113087" y="638527"/>
                  </a:lnTo>
                  <a:lnTo>
                    <a:pt x="4127077" y="638527"/>
                  </a:lnTo>
                  <a:lnTo>
                    <a:pt x="4141067" y="638527"/>
                  </a:lnTo>
                  <a:lnTo>
                    <a:pt x="4155057" y="638527"/>
                  </a:lnTo>
                </a:path>
              </a:pathLst>
            </a:custGeom>
            <a:ln w="40651" cap="flat">
              <a:solidFill>
                <a:srgbClr val="D3D3D3">
                  <a:alpha val="100000"/>
                </a:srgbClr>
              </a:solidFill>
              <a:prstDash val="solid"/>
              <a:round/>
            </a:ln>
          </p:spPr>
          <p:txBody>
            <a:bodyPr/>
            <a:lstStyle/>
            <a:p/>
          </p:txBody>
        </p:sp>
        <p:sp>
          <p:nvSpPr>
            <p:cNvPr id="38" name="pl38"/>
            <p:cNvSpPr/>
            <p:nvPr/>
          </p:nvSpPr>
          <p:spPr>
            <a:xfrm>
              <a:off x="2737948" y="3460177"/>
              <a:ext cx="4155057" cy="851369"/>
            </a:xfrm>
            <a:custGeom>
              <a:avLst/>
              <a:pathLst>
                <a:path w="4155057" h="851369">
                  <a:moveTo>
                    <a:pt x="0" y="851369"/>
                  </a:moveTo>
                  <a:lnTo>
                    <a:pt x="13990" y="851344"/>
                  </a:lnTo>
                  <a:lnTo>
                    <a:pt x="27980" y="851315"/>
                  </a:lnTo>
                  <a:lnTo>
                    <a:pt x="41970" y="851280"/>
                  </a:lnTo>
                  <a:lnTo>
                    <a:pt x="55960" y="851239"/>
                  </a:lnTo>
                  <a:lnTo>
                    <a:pt x="69950" y="851192"/>
                  </a:lnTo>
                  <a:lnTo>
                    <a:pt x="83940" y="851135"/>
                  </a:lnTo>
                  <a:lnTo>
                    <a:pt x="97930" y="851070"/>
                  </a:lnTo>
                  <a:lnTo>
                    <a:pt x="111920" y="850992"/>
                  </a:lnTo>
                  <a:lnTo>
                    <a:pt x="125910" y="850901"/>
                  </a:lnTo>
                  <a:lnTo>
                    <a:pt x="139900" y="850794"/>
                  </a:lnTo>
                  <a:lnTo>
                    <a:pt x="153891" y="850668"/>
                  </a:lnTo>
                  <a:lnTo>
                    <a:pt x="167881" y="850521"/>
                  </a:lnTo>
                  <a:lnTo>
                    <a:pt x="181871" y="850347"/>
                  </a:lnTo>
                  <a:lnTo>
                    <a:pt x="195861" y="850144"/>
                  </a:lnTo>
                  <a:lnTo>
                    <a:pt x="209851" y="849905"/>
                  </a:lnTo>
                  <a:lnTo>
                    <a:pt x="223841" y="849624"/>
                  </a:lnTo>
                  <a:lnTo>
                    <a:pt x="237831" y="849295"/>
                  </a:lnTo>
                  <a:lnTo>
                    <a:pt x="251821" y="848908"/>
                  </a:lnTo>
                  <a:lnTo>
                    <a:pt x="265811" y="848455"/>
                  </a:lnTo>
                  <a:lnTo>
                    <a:pt x="279801" y="847923"/>
                  </a:lnTo>
                  <a:lnTo>
                    <a:pt x="293791" y="847299"/>
                  </a:lnTo>
                  <a:lnTo>
                    <a:pt x="307782" y="846569"/>
                  </a:lnTo>
                  <a:lnTo>
                    <a:pt x="321772" y="845714"/>
                  </a:lnTo>
                  <a:lnTo>
                    <a:pt x="335762" y="844713"/>
                  </a:lnTo>
                  <a:lnTo>
                    <a:pt x="349752" y="843543"/>
                  </a:lnTo>
                  <a:lnTo>
                    <a:pt x="363742" y="842176"/>
                  </a:lnTo>
                  <a:lnTo>
                    <a:pt x="377732" y="840580"/>
                  </a:lnTo>
                  <a:lnTo>
                    <a:pt x="391722" y="838720"/>
                  </a:lnTo>
                  <a:lnTo>
                    <a:pt x="405712" y="836555"/>
                  </a:lnTo>
                  <a:lnTo>
                    <a:pt x="419702" y="834039"/>
                  </a:lnTo>
                  <a:lnTo>
                    <a:pt x="433692" y="831121"/>
                  </a:lnTo>
                  <a:lnTo>
                    <a:pt x="447682" y="827744"/>
                  </a:lnTo>
                  <a:lnTo>
                    <a:pt x="461673" y="823846"/>
                  </a:lnTo>
                  <a:lnTo>
                    <a:pt x="475663" y="819360"/>
                  </a:lnTo>
                  <a:lnTo>
                    <a:pt x="489653" y="814214"/>
                  </a:lnTo>
                  <a:lnTo>
                    <a:pt x="503643" y="808335"/>
                  </a:lnTo>
                  <a:lnTo>
                    <a:pt x="517633" y="801648"/>
                  </a:lnTo>
                  <a:lnTo>
                    <a:pt x="531623" y="794081"/>
                  </a:lnTo>
                  <a:lnTo>
                    <a:pt x="545613" y="785568"/>
                  </a:lnTo>
                  <a:lnTo>
                    <a:pt x="559603" y="776050"/>
                  </a:lnTo>
                  <a:lnTo>
                    <a:pt x="573593" y="765488"/>
                  </a:lnTo>
                  <a:lnTo>
                    <a:pt x="587583" y="753859"/>
                  </a:lnTo>
                  <a:lnTo>
                    <a:pt x="601574" y="741168"/>
                  </a:lnTo>
                  <a:lnTo>
                    <a:pt x="615564" y="727452"/>
                  </a:lnTo>
                  <a:lnTo>
                    <a:pt x="629554" y="712780"/>
                  </a:lnTo>
                  <a:lnTo>
                    <a:pt x="643544" y="697260"/>
                  </a:lnTo>
                  <a:lnTo>
                    <a:pt x="657534" y="681035"/>
                  </a:lnTo>
                  <a:lnTo>
                    <a:pt x="671524" y="664280"/>
                  </a:lnTo>
                  <a:lnTo>
                    <a:pt x="685514" y="647196"/>
                  </a:lnTo>
                  <a:lnTo>
                    <a:pt x="699504" y="630000"/>
                  </a:lnTo>
                  <a:lnTo>
                    <a:pt x="713494" y="612916"/>
                  </a:lnTo>
                  <a:lnTo>
                    <a:pt x="727484" y="596161"/>
                  </a:lnTo>
                  <a:lnTo>
                    <a:pt x="741474" y="579936"/>
                  </a:lnTo>
                  <a:lnTo>
                    <a:pt x="755465" y="564416"/>
                  </a:lnTo>
                  <a:lnTo>
                    <a:pt x="769455" y="549745"/>
                  </a:lnTo>
                  <a:lnTo>
                    <a:pt x="783445" y="536028"/>
                  </a:lnTo>
                  <a:lnTo>
                    <a:pt x="797435" y="523338"/>
                  </a:lnTo>
                  <a:lnTo>
                    <a:pt x="811425" y="511709"/>
                  </a:lnTo>
                  <a:lnTo>
                    <a:pt x="825415" y="501146"/>
                  </a:lnTo>
                  <a:lnTo>
                    <a:pt x="839405" y="491629"/>
                  </a:lnTo>
                  <a:lnTo>
                    <a:pt x="853395" y="483115"/>
                  </a:lnTo>
                  <a:lnTo>
                    <a:pt x="867385" y="475548"/>
                  </a:lnTo>
                  <a:lnTo>
                    <a:pt x="881375" y="468861"/>
                  </a:lnTo>
                  <a:lnTo>
                    <a:pt x="895365" y="462982"/>
                  </a:lnTo>
                  <a:lnTo>
                    <a:pt x="909356" y="457836"/>
                  </a:lnTo>
                  <a:lnTo>
                    <a:pt x="923346" y="453350"/>
                  </a:lnTo>
                  <a:lnTo>
                    <a:pt x="937336" y="449452"/>
                  </a:lnTo>
                  <a:lnTo>
                    <a:pt x="951326" y="446075"/>
                  </a:lnTo>
                  <a:lnTo>
                    <a:pt x="965316" y="443157"/>
                  </a:lnTo>
                  <a:lnTo>
                    <a:pt x="979306" y="440641"/>
                  </a:lnTo>
                  <a:lnTo>
                    <a:pt x="993296" y="438476"/>
                  </a:lnTo>
                  <a:lnTo>
                    <a:pt x="1007286" y="436616"/>
                  </a:lnTo>
                  <a:lnTo>
                    <a:pt x="1021276" y="435020"/>
                  </a:lnTo>
                  <a:lnTo>
                    <a:pt x="1035266" y="433653"/>
                  </a:lnTo>
                  <a:lnTo>
                    <a:pt x="1049256" y="432483"/>
                  </a:lnTo>
                  <a:lnTo>
                    <a:pt x="1063247" y="431482"/>
                  </a:lnTo>
                  <a:lnTo>
                    <a:pt x="1077237" y="430627"/>
                  </a:lnTo>
                  <a:lnTo>
                    <a:pt x="1091227" y="429897"/>
                  </a:lnTo>
                  <a:lnTo>
                    <a:pt x="1105217" y="429273"/>
                  </a:lnTo>
                  <a:lnTo>
                    <a:pt x="1119207" y="428742"/>
                  </a:lnTo>
                  <a:lnTo>
                    <a:pt x="1133197" y="428288"/>
                  </a:lnTo>
                  <a:lnTo>
                    <a:pt x="1147187" y="427902"/>
                  </a:lnTo>
                  <a:lnTo>
                    <a:pt x="1161177" y="427572"/>
                  </a:lnTo>
                  <a:lnTo>
                    <a:pt x="1175167" y="427291"/>
                  </a:lnTo>
                  <a:lnTo>
                    <a:pt x="1189157" y="427052"/>
                  </a:lnTo>
                  <a:lnTo>
                    <a:pt x="1203148" y="426849"/>
                  </a:lnTo>
                  <a:lnTo>
                    <a:pt x="1217138" y="426675"/>
                  </a:lnTo>
                  <a:lnTo>
                    <a:pt x="1231128" y="426528"/>
                  </a:lnTo>
                  <a:lnTo>
                    <a:pt x="1245118" y="426402"/>
                  </a:lnTo>
                  <a:lnTo>
                    <a:pt x="1259108" y="426295"/>
                  </a:lnTo>
                  <a:lnTo>
                    <a:pt x="1273098" y="426204"/>
                  </a:lnTo>
                  <a:lnTo>
                    <a:pt x="1287088" y="426127"/>
                  </a:lnTo>
                  <a:lnTo>
                    <a:pt x="1301078" y="426061"/>
                  </a:lnTo>
                  <a:lnTo>
                    <a:pt x="1315068" y="426005"/>
                  </a:lnTo>
                  <a:lnTo>
                    <a:pt x="1329058" y="425957"/>
                  </a:lnTo>
                  <a:lnTo>
                    <a:pt x="1343048" y="425916"/>
                  </a:lnTo>
                  <a:lnTo>
                    <a:pt x="1357039" y="425882"/>
                  </a:lnTo>
                  <a:lnTo>
                    <a:pt x="1371029" y="425852"/>
                  </a:lnTo>
                  <a:lnTo>
                    <a:pt x="1385019" y="425827"/>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524603"/>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5163344"/>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969709"/>
              <a:ext cx="4155057" cy="425613"/>
            </a:xfrm>
            <a:custGeom>
              <a:avLst/>
              <a:pathLst>
                <a:path w="4155057" h="425613">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770"/>
                  </a:lnTo>
                  <a:lnTo>
                    <a:pt x="1399009" y="212758"/>
                  </a:lnTo>
                  <a:lnTo>
                    <a:pt x="1412999" y="212743"/>
                  </a:lnTo>
                  <a:lnTo>
                    <a:pt x="1426989" y="212726"/>
                  </a:lnTo>
                  <a:lnTo>
                    <a:pt x="1440979" y="212706"/>
                  </a:lnTo>
                  <a:lnTo>
                    <a:pt x="1454969" y="212682"/>
                  </a:lnTo>
                  <a:lnTo>
                    <a:pt x="1468959" y="212654"/>
                  </a:lnTo>
                  <a:lnTo>
                    <a:pt x="1482949" y="212621"/>
                  </a:lnTo>
                  <a:lnTo>
                    <a:pt x="1496939" y="212582"/>
                  </a:lnTo>
                  <a:lnTo>
                    <a:pt x="1510930" y="212536"/>
                  </a:lnTo>
                  <a:lnTo>
                    <a:pt x="1524920" y="212483"/>
                  </a:lnTo>
                  <a:lnTo>
                    <a:pt x="1538910" y="212420"/>
                  </a:lnTo>
                  <a:lnTo>
                    <a:pt x="1552900" y="212346"/>
                  </a:lnTo>
                  <a:lnTo>
                    <a:pt x="1566890" y="212260"/>
                  </a:lnTo>
                  <a:lnTo>
                    <a:pt x="1580880" y="212158"/>
                  </a:lnTo>
                  <a:lnTo>
                    <a:pt x="1594870" y="212038"/>
                  </a:lnTo>
                  <a:lnTo>
                    <a:pt x="1608860" y="211898"/>
                  </a:lnTo>
                  <a:lnTo>
                    <a:pt x="1622850" y="211733"/>
                  </a:lnTo>
                  <a:lnTo>
                    <a:pt x="1636840" y="211540"/>
                  </a:lnTo>
                  <a:lnTo>
                    <a:pt x="1650830" y="211313"/>
                  </a:lnTo>
                  <a:lnTo>
                    <a:pt x="1664821" y="211047"/>
                  </a:lnTo>
                  <a:lnTo>
                    <a:pt x="1678811" y="210736"/>
                  </a:lnTo>
                  <a:lnTo>
                    <a:pt x="1692801" y="210371"/>
                  </a:lnTo>
                  <a:lnTo>
                    <a:pt x="1706791" y="209943"/>
                  </a:lnTo>
                  <a:lnTo>
                    <a:pt x="1720781" y="209443"/>
                  </a:lnTo>
                  <a:lnTo>
                    <a:pt x="1734771" y="208857"/>
                  </a:lnTo>
                  <a:lnTo>
                    <a:pt x="1748761" y="208174"/>
                  </a:lnTo>
                  <a:lnTo>
                    <a:pt x="1762751" y="207376"/>
                  </a:lnTo>
                  <a:lnTo>
                    <a:pt x="1776741" y="206446"/>
                  </a:lnTo>
                  <a:lnTo>
                    <a:pt x="1790731" y="205364"/>
                  </a:lnTo>
                  <a:lnTo>
                    <a:pt x="1804722" y="204106"/>
                  </a:lnTo>
                  <a:lnTo>
                    <a:pt x="1818712" y="202647"/>
                  </a:lnTo>
                  <a:lnTo>
                    <a:pt x="1832702" y="200958"/>
                  </a:lnTo>
                  <a:lnTo>
                    <a:pt x="1846692" y="199009"/>
                  </a:lnTo>
                  <a:lnTo>
                    <a:pt x="1860682" y="196766"/>
                  </a:lnTo>
                  <a:lnTo>
                    <a:pt x="1874672" y="194193"/>
                  </a:lnTo>
                  <a:lnTo>
                    <a:pt x="1888662" y="191253"/>
                  </a:lnTo>
                  <a:lnTo>
                    <a:pt x="1902652" y="187910"/>
                  </a:lnTo>
                  <a:lnTo>
                    <a:pt x="1916642" y="184127"/>
                  </a:lnTo>
                  <a:lnTo>
                    <a:pt x="1930632" y="179870"/>
                  </a:lnTo>
                  <a:lnTo>
                    <a:pt x="1944622" y="175111"/>
                  </a:lnTo>
                  <a:lnTo>
                    <a:pt x="1958613" y="169830"/>
                  </a:lnTo>
                  <a:lnTo>
                    <a:pt x="1972603" y="164015"/>
                  </a:lnTo>
                  <a:lnTo>
                    <a:pt x="1986593" y="157670"/>
                  </a:lnTo>
                  <a:lnTo>
                    <a:pt x="2000583" y="150812"/>
                  </a:lnTo>
                  <a:lnTo>
                    <a:pt x="2014573" y="143476"/>
                  </a:lnTo>
                  <a:lnTo>
                    <a:pt x="2028563" y="135716"/>
                  </a:lnTo>
                  <a:lnTo>
                    <a:pt x="2042553" y="127604"/>
                  </a:lnTo>
                  <a:lnTo>
                    <a:pt x="2056543" y="119226"/>
                  </a:lnTo>
                  <a:lnTo>
                    <a:pt x="2070533" y="110684"/>
                  </a:lnTo>
                  <a:lnTo>
                    <a:pt x="2084523" y="102086"/>
                  </a:lnTo>
                  <a:lnTo>
                    <a:pt x="2098513" y="93544"/>
                  </a:lnTo>
                  <a:lnTo>
                    <a:pt x="2112504" y="85166"/>
                  </a:lnTo>
                  <a:lnTo>
                    <a:pt x="2126494" y="77054"/>
                  </a:lnTo>
                  <a:lnTo>
                    <a:pt x="2140484" y="69294"/>
                  </a:lnTo>
                  <a:lnTo>
                    <a:pt x="2154474" y="61958"/>
                  </a:lnTo>
                  <a:lnTo>
                    <a:pt x="2168464" y="55100"/>
                  </a:lnTo>
                  <a:lnTo>
                    <a:pt x="2182454" y="48755"/>
                  </a:lnTo>
                  <a:lnTo>
                    <a:pt x="2196444" y="42940"/>
                  </a:lnTo>
                  <a:lnTo>
                    <a:pt x="2210434" y="37659"/>
                  </a:lnTo>
                  <a:lnTo>
                    <a:pt x="2224424" y="32900"/>
                  </a:lnTo>
                  <a:lnTo>
                    <a:pt x="2238414" y="28643"/>
                  </a:lnTo>
                  <a:lnTo>
                    <a:pt x="2252404" y="24860"/>
                  </a:lnTo>
                  <a:lnTo>
                    <a:pt x="2266395" y="21517"/>
                  </a:lnTo>
                  <a:lnTo>
                    <a:pt x="2280385" y="18577"/>
                  </a:lnTo>
                  <a:lnTo>
                    <a:pt x="2294375" y="16004"/>
                  </a:lnTo>
                  <a:lnTo>
                    <a:pt x="2308365" y="13761"/>
                  </a:lnTo>
                  <a:lnTo>
                    <a:pt x="2322355" y="11812"/>
                  </a:lnTo>
                  <a:lnTo>
                    <a:pt x="2336345" y="10123"/>
                  </a:lnTo>
                  <a:lnTo>
                    <a:pt x="2350335" y="8664"/>
                  </a:lnTo>
                  <a:lnTo>
                    <a:pt x="2364325" y="7406"/>
                  </a:lnTo>
                  <a:lnTo>
                    <a:pt x="2378315" y="6324"/>
                  </a:lnTo>
                  <a:lnTo>
                    <a:pt x="2392305" y="5394"/>
                  </a:lnTo>
                  <a:lnTo>
                    <a:pt x="2406296" y="4596"/>
                  </a:lnTo>
                  <a:lnTo>
                    <a:pt x="2420286" y="3913"/>
                  </a:lnTo>
                  <a:lnTo>
                    <a:pt x="2434276" y="3327"/>
                  </a:lnTo>
                  <a:lnTo>
                    <a:pt x="2448266" y="2827"/>
                  </a:lnTo>
                  <a:lnTo>
                    <a:pt x="2462256" y="2399"/>
                  </a:lnTo>
                  <a:lnTo>
                    <a:pt x="2476246" y="2034"/>
                  </a:lnTo>
                  <a:lnTo>
                    <a:pt x="2490236" y="1723"/>
                  </a:lnTo>
                  <a:lnTo>
                    <a:pt x="2504226" y="1457"/>
                  </a:lnTo>
                  <a:lnTo>
                    <a:pt x="2518216" y="1230"/>
                  </a:lnTo>
                  <a:lnTo>
                    <a:pt x="2532206" y="1037"/>
                  </a:lnTo>
                  <a:lnTo>
                    <a:pt x="2546196" y="872"/>
                  </a:lnTo>
                  <a:lnTo>
                    <a:pt x="2560187" y="732"/>
                  </a:lnTo>
                  <a:lnTo>
                    <a:pt x="2574177" y="612"/>
                  </a:lnTo>
                  <a:lnTo>
                    <a:pt x="2588167" y="510"/>
                  </a:lnTo>
                  <a:lnTo>
                    <a:pt x="2602157" y="424"/>
                  </a:lnTo>
                  <a:lnTo>
                    <a:pt x="2616147" y="350"/>
                  </a:lnTo>
                  <a:lnTo>
                    <a:pt x="2630137" y="287"/>
                  </a:lnTo>
                  <a:lnTo>
                    <a:pt x="2644127" y="234"/>
                  </a:lnTo>
                  <a:lnTo>
                    <a:pt x="2658117" y="188"/>
                  </a:lnTo>
                  <a:lnTo>
                    <a:pt x="2672107" y="149"/>
                  </a:lnTo>
                  <a:lnTo>
                    <a:pt x="2686097" y="116"/>
                  </a:lnTo>
                  <a:lnTo>
                    <a:pt x="2700087" y="88"/>
                  </a:lnTo>
                  <a:lnTo>
                    <a:pt x="2714078" y="64"/>
                  </a:lnTo>
                  <a:lnTo>
                    <a:pt x="2728068" y="44"/>
                  </a:lnTo>
                  <a:lnTo>
                    <a:pt x="2742058" y="27"/>
                  </a:lnTo>
                  <a:lnTo>
                    <a:pt x="2756048" y="12"/>
                  </a:lnTo>
                  <a:lnTo>
                    <a:pt x="2770038" y="0"/>
                  </a:lnTo>
                  <a:lnTo>
                    <a:pt x="2770038" y="71"/>
                  </a:lnTo>
                  <a:lnTo>
                    <a:pt x="2784028" y="96"/>
                  </a:lnTo>
                  <a:lnTo>
                    <a:pt x="2798018" y="125"/>
                  </a:lnTo>
                  <a:lnTo>
                    <a:pt x="2812008" y="160"/>
                  </a:lnTo>
                  <a:lnTo>
                    <a:pt x="2825998" y="201"/>
                  </a:lnTo>
                  <a:lnTo>
                    <a:pt x="2839988" y="248"/>
                  </a:lnTo>
                  <a:lnTo>
                    <a:pt x="2853978" y="304"/>
                  </a:lnTo>
                  <a:lnTo>
                    <a:pt x="2867969" y="370"/>
                  </a:lnTo>
                  <a:lnTo>
                    <a:pt x="2881959" y="448"/>
                  </a:lnTo>
                  <a:lnTo>
                    <a:pt x="2895949" y="539"/>
                  </a:lnTo>
                  <a:lnTo>
                    <a:pt x="2909939" y="646"/>
                  </a:lnTo>
                  <a:lnTo>
                    <a:pt x="2923929" y="772"/>
                  </a:lnTo>
                  <a:lnTo>
                    <a:pt x="2937919" y="919"/>
                  </a:lnTo>
                  <a:lnTo>
                    <a:pt x="2951909" y="1093"/>
                  </a:lnTo>
                  <a:lnTo>
                    <a:pt x="2965899" y="1296"/>
                  </a:lnTo>
                  <a:lnTo>
                    <a:pt x="2979889" y="1535"/>
                  </a:lnTo>
                  <a:lnTo>
                    <a:pt x="2993879" y="1816"/>
                  </a:lnTo>
                  <a:lnTo>
                    <a:pt x="3007870" y="2145"/>
                  </a:lnTo>
                  <a:lnTo>
                    <a:pt x="3021860" y="2532"/>
                  </a:lnTo>
                  <a:lnTo>
                    <a:pt x="3035850" y="2985"/>
                  </a:lnTo>
                  <a:lnTo>
                    <a:pt x="3049840" y="3517"/>
                  </a:lnTo>
                  <a:lnTo>
                    <a:pt x="3063830" y="4140"/>
                  </a:lnTo>
                  <a:lnTo>
                    <a:pt x="3077820" y="4871"/>
                  </a:lnTo>
                  <a:lnTo>
                    <a:pt x="3091810" y="5726"/>
                  </a:lnTo>
                  <a:lnTo>
                    <a:pt x="3105800" y="6727"/>
                  </a:lnTo>
                  <a:lnTo>
                    <a:pt x="3119790" y="7897"/>
                  </a:lnTo>
                  <a:lnTo>
                    <a:pt x="3133780" y="9264"/>
                  </a:lnTo>
                  <a:lnTo>
                    <a:pt x="3147770" y="10860"/>
                  </a:lnTo>
                  <a:lnTo>
                    <a:pt x="3161761" y="12720"/>
                  </a:lnTo>
                  <a:lnTo>
                    <a:pt x="3175751" y="14885"/>
                  </a:lnTo>
                  <a:lnTo>
                    <a:pt x="3189741" y="17400"/>
                  </a:lnTo>
                  <a:lnTo>
                    <a:pt x="3203731" y="20319"/>
                  </a:lnTo>
                  <a:lnTo>
                    <a:pt x="3217721" y="23696"/>
                  </a:lnTo>
                  <a:lnTo>
                    <a:pt x="3231711" y="27594"/>
                  </a:lnTo>
                  <a:lnTo>
                    <a:pt x="3245701" y="32080"/>
                  </a:lnTo>
                  <a:lnTo>
                    <a:pt x="3259691" y="37226"/>
                  </a:lnTo>
                  <a:lnTo>
                    <a:pt x="3273681" y="43105"/>
                  </a:lnTo>
                  <a:lnTo>
                    <a:pt x="3287671" y="49792"/>
                  </a:lnTo>
                  <a:lnTo>
                    <a:pt x="3301661" y="57359"/>
                  </a:lnTo>
                  <a:lnTo>
                    <a:pt x="3315652" y="65872"/>
                  </a:lnTo>
                  <a:lnTo>
                    <a:pt x="3329642" y="75390"/>
                  </a:lnTo>
                  <a:lnTo>
                    <a:pt x="3343632" y="85952"/>
                  </a:lnTo>
                  <a:lnTo>
                    <a:pt x="3357622" y="97581"/>
                  </a:lnTo>
                  <a:lnTo>
                    <a:pt x="3371612" y="110272"/>
                  </a:lnTo>
                  <a:lnTo>
                    <a:pt x="3385602" y="123988"/>
                  </a:lnTo>
                  <a:lnTo>
                    <a:pt x="3399592" y="138660"/>
                  </a:lnTo>
                  <a:lnTo>
                    <a:pt x="3413582" y="154180"/>
                  </a:lnTo>
                  <a:lnTo>
                    <a:pt x="3427572" y="170405"/>
                  </a:lnTo>
                  <a:lnTo>
                    <a:pt x="3441562" y="187160"/>
                  </a:lnTo>
                  <a:lnTo>
                    <a:pt x="3455552" y="204244"/>
                  </a:lnTo>
                  <a:lnTo>
                    <a:pt x="3469543" y="221440"/>
                  </a:lnTo>
                  <a:lnTo>
                    <a:pt x="3483533" y="238524"/>
                  </a:lnTo>
                  <a:lnTo>
                    <a:pt x="3497523" y="255279"/>
                  </a:lnTo>
                  <a:lnTo>
                    <a:pt x="3511513" y="271504"/>
                  </a:lnTo>
                  <a:lnTo>
                    <a:pt x="3525503" y="287024"/>
                  </a:lnTo>
                  <a:lnTo>
                    <a:pt x="3539493" y="301695"/>
                  </a:lnTo>
                  <a:lnTo>
                    <a:pt x="3553483" y="315412"/>
                  </a:lnTo>
                  <a:lnTo>
                    <a:pt x="3567473" y="328102"/>
                  </a:lnTo>
                  <a:lnTo>
                    <a:pt x="3581463" y="339731"/>
                  </a:lnTo>
                  <a:lnTo>
                    <a:pt x="3595453" y="350294"/>
                  </a:lnTo>
                  <a:lnTo>
                    <a:pt x="3609444" y="359811"/>
                  </a:lnTo>
                  <a:lnTo>
                    <a:pt x="3623434" y="368325"/>
                  </a:lnTo>
                  <a:lnTo>
                    <a:pt x="3637424" y="375892"/>
                  </a:lnTo>
                  <a:lnTo>
                    <a:pt x="3651414" y="382579"/>
                  </a:lnTo>
                  <a:lnTo>
                    <a:pt x="3665404" y="388458"/>
                  </a:lnTo>
                  <a:lnTo>
                    <a:pt x="3679394" y="393604"/>
                  </a:lnTo>
                  <a:lnTo>
                    <a:pt x="3693384" y="398090"/>
                  </a:lnTo>
                  <a:lnTo>
                    <a:pt x="3707374" y="401988"/>
                  </a:lnTo>
                  <a:lnTo>
                    <a:pt x="3721364" y="405365"/>
                  </a:lnTo>
                  <a:lnTo>
                    <a:pt x="3735354" y="408283"/>
                  </a:lnTo>
                  <a:lnTo>
                    <a:pt x="3749344" y="410799"/>
                  </a:lnTo>
                  <a:lnTo>
                    <a:pt x="3763335" y="412964"/>
                  </a:lnTo>
                  <a:lnTo>
                    <a:pt x="3777325" y="414824"/>
                  </a:lnTo>
                  <a:lnTo>
                    <a:pt x="3791315" y="416420"/>
                  </a:lnTo>
                  <a:lnTo>
                    <a:pt x="3805305" y="417787"/>
                  </a:lnTo>
                  <a:lnTo>
                    <a:pt x="3819295" y="418957"/>
                  </a:lnTo>
                  <a:lnTo>
                    <a:pt x="3833285" y="419958"/>
                  </a:lnTo>
                  <a:lnTo>
                    <a:pt x="3847275" y="420813"/>
                  </a:lnTo>
                  <a:lnTo>
                    <a:pt x="3861265" y="421543"/>
                  </a:lnTo>
                  <a:lnTo>
                    <a:pt x="3875255" y="422167"/>
                  </a:lnTo>
                  <a:lnTo>
                    <a:pt x="3889245" y="422698"/>
                  </a:lnTo>
                  <a:lnTo>
                    <a:pt x="3903235" y="423152"/>
                  </a:lnTo>
                  <a:lnTo>
                    <a:pt x="3917226" y="423538"/>
                  </a:lnTo>
                  <a:lnTo>
                    <a:pt x="3931216" y="423868"/>
                  </a:lnTo>
                  <a:lnTo>
                    <a:pt x="3945206" y="424148"/>
                  </a:lnTo>
                  <a:lnTo>
                    <a:pt x="3959196" y="424388"/>
                  </a:lnTo>
                  <a:lnTo>
                    <a:pt x="3973186" y="424591"/>
                  </a:lnTo>
                  <a:lnTo>
                    <a:pt x="3987176" y="424765"/>
                  </a:lnTo>
                  <a:lnTo>
                    <a:pt x="4001166" y="424912"/>
                  </a:lnTo>
                  <a:lnTo>
                    <a:pt x="4015156" y="425038"/>
                  </a:lnTo>
                  <a:lnTo>
                    <a:pt x="4029146" y="425145"/>
                  </a:lnTo>
                  <a:lnTo>
                    <a:pt x="4043136" y="425236"/>
                  </a:lnTo>
                  <a:lnTo>
                    <a:pt x="4057126" y="425313"/>
                  </a:lnTo>
                  <a:lnTo>
                    <a:pt x="4071117" y="425379"/>
                  </a:lnTo>
                  <a:lnTo>
                    <a:pt x="4085107" y="425435"/>
                  </a:lnTo>
                  <a:lnTo>
                    <a:pt x="4099097" y="425483"/>
                  </a:lnTo>
                  <a:lnTo>
                    <a:pt x="4113087" y="425524"/>
                  </a:lnTo>
                  <a:lnTo>
                    <a:pt x="4127077" y="425558"/>
                  </a:lnTo>
                  <a:lnTo>
                    <a:pt x="4141067" y="425588"/>
                  </a:lnTo>
                  <a:lnTo>
                    <a:pt x="4155057" y="425613"/>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98989"/>
              <a:ext cx="4155057" cy="1064211"/>
            </a:xfrm>
            <a:custGeom>
              <a:avLst/>
              <a:pathLst>
                <a:path w="4155057" h="1064211">
                  <a:moveTo>
                    <a:pt x="0" y="1064211"/>
                  </a:moveTo>
                  <a:lnTo>
                    <a:pt x="13990" y="1064186"/>
                  </a:lnTo>
                  <a:lnTo>
                    <a:pt x="27980" y="1064157"/>
                  </a:lnTo>
                  <a:lnTo>
                    <a:pt x="41970" y="1064122"/>
                  </a:lnTo>
                  <a:lnTo>
                    <a:pt x="55960" y="1064082"/>
                  </a:lnTo>
                  <a:lnTo>
                    <a:pt x="69950" y="1064034"/>
                  </a:lnTo>
                  <a:lnTo>
                    <a:pt x="83940" y="1063978"/>
                  </a:lnTo>
                  <a:lnTo>
                    <a:pt x="97930" y="1063912"/>
                  </a:lnTo>
                  <a:lnTo>
                    <a:pt x="111920" y="1063834"/>
                  </a:lnTo>
                  <a:lnTo>
                    <a:pt x="125910" y="1063743"/>
                  </a:lnTo>
                  <a:lnTo>
                    <a:pt x="139900" y="1063636"/>
                  </a:lnTo>
                  <a:lnTo>
                    <a:pt x="153891" y="1063511"/>
                  </a:lnTo>
                  <a:lnTo>
                    <a:pt x="167881" y="1063363"/>
                  </a:lnTo>
                  <a:lnTo>
                    <a:pt x="181871" y="1063190"/>
                  </a:lnTo>
                  <a:lnTo>
                    <a:pt x="195861" y="1062986"/>
                  </a:lnTo>
                  <a:lnTo>
                    <a:pt x="209851" y="1062747"/>
                  </a:lnTo>
                  <a:lnTo>
                    <a:pt x="223841" y="1062466"/>
                  </a:lnTo>
                  <a:lnTo>
                    <a:pt x="237831" y="1062137"/>
                  </a:lnTo>
                  <a:lnTo>
                    <a:pt x="251821" y="1061750"/>
                  </a:lnTo>
                  <a:lnTo>
                    <a:pt x="265811" y="1061297"/>
                  </a:lnTo>
                  <a:lnTo>
                    <a:pt x="279801" y="1060765"/>
                  </a:lnTo>
                  <a:lnTo>
                    <a:pt x="293791" y="1060142"/>
                  </a:lnTo>
                  <a:lnTo>
                    <a:pt x="307782" y="1059412"/>
                  </a:lnTo>
                  <a:lnTo>
                    <a:pt x="321772" y="1058556"/>
                  </a:lnTo>
                  <a:lnTo>
                    <a:pt x="335762" y="1057556"/>
                  </a:lnTo>
                  <a:lnTo>
                    <a:pt x="349752" y="1056385"/>
                  </a:lnTo>
                  <a:lnTo>
                    <a:pt x="363742" y="1055018"/>
                  </a:lnTo>
                  <a:lnTo>
                    <a:pt x="377732" y="1053423"/>
                  </a:lnTo>
                  <a:lnTo>
                    <a:pt x="391722" y="1051563"/>
                  </a:lnTo>
                  <a:lnTo>
                    <a:pt x="405712" y="1049398"/>
                  </a:lnTo>
                  <a:lnTo>
                    <a:pt x="419702" y="1046882"/>
                  </a:lnTo>
                  <a:lnTo>
                    <a:pt x="433692" y="1043964"/>
                  </a:lnTo>
                  <a:lnTo>
                    <a:pt x="447682" y="1040587"/>
                  </a:lnTo>
                  <a:lnTo>
                    <a:pt x="461673" y="1036689"/>
                  </a:lnTo>
                  <a:lnTo>
                    <a:pt x="475663" y="1032202"/>
                  </a:lnTo>
                  <a:lnTo>
                    <a:pt x="489653" y="1027056"/>
                  </a:lnTo>
                  <a:lnTo>
                    <a:pt x="503643" y="1021177"/>
                  </a:lnTo>
                  <a:lnTo>
                    <a:pt x="517633" y="1014491"/>
                  </a:lnTo>
                  <a:lnTo>
                    <a:pt x="531623" y="1006924"/>
                  </a:lnTo>
                  <a:lnTo>
                    <a:pt x="545613" y="998410"/>
                  </a:lnTo>
                  <a:lnTo>
                    <a:pt x="559603" y="988893"/>
                  </a:lnTo>
                  <a:lnTo>
                    <a:pt x="573593" y="978330"/>
                  </a:lnTo>
                  <a:lnTo>
                    <a:pt x="587583" y="966701"/>
                  </a:lnTo>
                  <a:lnTo>
                    <a:pt x="601574" y="954010"/>
                  </a:lnTo>
                  <a:lnTo>
                    <a:pt x="615564" y="940294"/>
                  </a:lnTo>
                  <a:lnTo>
                    <a:pt x="629554" y="925622"/>
                  </a:lnTo>
                  <a:lnTo>
                    <a:pt x="643544" y="910103"/>
                  </a:lnTo>
                  <a:lnTo>
                    <a:pt x="657534" y="893878"/>
                  </a:lnTo>
                  <a:lnTo>
                    <a:pt x="671524" y="877123"/>
                  </a:lnTo>
                  <a:lnTo>
                    <a:pt x="685514" y="860038"/>
                  </a:lnTo>
                  <a:lnTo>
                    <a:pt x="699504" y="842843"/>
                  </a:lnTo>
                  <a:lnTo>
                    <a:pt x="713494" y="825758"/>
                  </a:lnTo>
                  <a:lnTo>
                    <a:pt x="727484" y="809003"/>
                  </a:lnTo>
                  <a:lnTo>
                    <a:pt x="741474" y="792778"/>
                  </a:lnTo>
                  <a:lnTo>
                    <a:pt x="755465" y="777259"/>
                  </a:lnTo>
                  <a:lnTo>
                    <a:pt x="769455" y="762587"/>
                  </a:lnTo>
                  <a:lnTo>
                    <a:pt x="783445" y="748871"/>
                  </a:lnTo>
                  <a:lnTo>
                    <a:pt x="797435" y="736180"/>
                  </a:lnTo>
                  <a:lnTo>
                    <a:pt x="811425" y="724551"/>
                  </a:lnTo>
                  <a:lnTo>
                    <a:pt x="825415" y="713988"/>
                  </a:lnTo>
                  <a:lnTo>
                    <a:pt x="839405" y="704471"/>
                  </a:lnTo>
                  <a:lnTo>
                    <a:pt x="853395" y="695957"/>
                  </a:lnTo>
                  <a:lnTo>
                    <a:pt x="867385" y="688390"/>
                  </a:lnTo>
                  <a:lnTo>
                    <a:pt x="881375" y="681704"/>
                  </a:lnTo>
                  <a:lnTo>
                    <a:pt x="895365" y="675825"/>
                  </a:lnTo>
                  <a:lnTo>
                    <a:pt x="909356" y="670679"/>
                  </a:lnTo>
                  <a:lnTo>
                    <a:pt x="923346" y="666192"/>
                  </a:lnTo>
                  <a:lnTo>
                    <a:pt x="937336" y="662294"/>
                  </a:lnTo>
                  <a:lnTo>
                    <a:pt x="951326" y="658917"/>
                  </a:lnTo>
                  <a:lnTo>
                    <a:pt x="965316" y="655999"/>
                  </a:lnTo>
                  <a:lnTo>
                    <a:pt x="979306" y="653483"/>
                  </a:lnTo>
                  <a:lnTo>
                    <a:pt x="993296" y="651318"/>
                  </a:lnTo>
                  <a:lnTo>
                    <a:pt x="1007286" y="649458"/>
                  </a:lnTo>
                  <a:lnTo>
                    <a:pt x="1021276" y="647863"/>
                  </a:lnTo>
                  <a:lnTo>
                    <a:pt x="1035266" y="646496"/>
                  </a:lnTo>
                  <a:lnTo>
                    <a:pt x="1049256" y="645325"/>
                  </a:lnTo>
                  <a:lnTo>
                    <a:pt x="1063247" y="644325"/>
                  </a:lnTo>
                  <a:lnTo>
                    <a:pt x="1077237" y="643469"/>
                  </a:lnTo>
                  <a:lnTo>
                    <a:pt x="1091227" y="642739"/>
                  </a:lnTo>
                  <a:lnTo>
                    <a:pt x="1105217" y="642116"/>
                  </a:lnTo>
                  <a:lnTo>
                    <a:pt x="1119207" y="641584"/>
                  </a:lnTo>
                  <a:lnTo>
                    <a:pt x="1133197" y="641131"/>
                  </a:lnTo>
                  <a:lnTo>
                    <a:pt x="1147187" y="640744"/>
                  </a:lnTo>
                  <a:lnTo>
                    <a:pt x="1161177" y="640415"/>
                  </a:lnTo>
                  <a:lnTo>
                    <a:pt x="1175167" y="640134"/>
                  </a:lnTo>
                  <a:lnTo>
                    <a:pt x="1189157" y="639895"/>
                  </a:lnTo>
                  <a:lnTo>
                    <a:pt x="1203148" y="639691"/>
                  </a:lnTo>
                  <a:lnTo>
                    <a:pt x="1217138" y="639518"/>
                  </a:lnTo>
                  <a:lnTo>
                    <a:pt x="1231128" y="639370"/>
                  </a:lnTo>
                  <a:lnTo>
                    <a:pt x="1245118" y="639245"/>
                  </a:lnTo>
                  <a:lnTo>
                    <a:pt x="1259108" y="639138"/>
                  </a:lnTo>
                  <a:lnTo>
                    <a:pt x="1273098" y="639047"/>
                  </a:lnTo>
                  <a:lnTo>
                    <a:pt x="1287088" y="638969"/>
                  </a:lnTo>
                  <a:lnTo>
                    <a:pt x="1301078" y="638903"/>
                  </a:lnTo>
                  <a:lnTo>
                    <a:pt x="1315068" y="638847"/>
                  </a:lnTo>
                  <a:lnTo>
                    <a:pt x="1329058" y="638799"/>
                  </a:lnTo>
                  <a:lnTo>
                    <a:pt x="1343048" y="638759"/>
                  </a:lnTo>
                  <a:lnTo>
                    <a:pt x="1357039" y="638724"/>
                  </a:lnTo>
                  <a:lnTo>
                    <a:pt x="1371029" y="638695"/>
                  </a:lnTo>
                  <a:lnTo>
                    <a:pt x="1385019" y="638669"/>
                  </a:lnTo>
                  <a:lnTo>
                    <a:pt x="1385019" y="638527"/>
                  </a:lnTo>
                  <a:lnTo>
                    <a:pt x="1399009" y="638527"/>
                  </a:lnTo>
                  <a:lnTo>
                    <a:pt x="1412999" y="638527"/>
                  </a:lnTo>
                  <a:lnTo>
                    <a:pt x="1426989" y="638527"/>
                  </a:lnTo>
                  <a:lnTo>
                    <a:pt x="1440979" y="638527"/>
                  </a:lnTo>
                  <a:lnTo>
                    <a:pt x="1454969" y="638527"/>
                  </a:lnTo>
                  <a:lnTo>
                    <a:pt x="1468959" y="638527"/>
                  </a:lnTo>
                  <a:lnTo>
                    <a:pt x="1482949" y="638527"/>
                  </a:lnTo>
                  <a:lnTo>
                    <a:pt x="1496939" y="638527"/>
                  </a:lnTo>
                  <a:lnTo>
                    <a:pt x="1510930" y="638527"/>
                  </a:lnTo>
                  <a:lnTo>
                    <a:pt x="1524920" y="638527"/>
                  </a:lnTo>
                  <a:lnTo>
                    <a:pt x="1538910" y="638527"/>
                  </a:lnTo>
                  <a:lnTo>
                    <a:pt x="1552900" y="638527"/>
                  </a:lnTo>
                  <a:lnTo>
                    <a:pt x="1566890" y="638527"/>
                  </a:lnTo>
                  <a:lnTo>
                    <a:pt x="1580880" y="638527"/>
                  </a:lnTo>
                  <a:lnTo>
                    <a:pt x="1594870" y="638527"/>
                  </a:lnTo>
                  <a:lnTo>
                    <a:pt x="1608860" y="638527"/>
                  </a:lnTo>
                  <a:lnTo>
                    <a:pt x="1622850" y="638527"/>
                  </a:lnTo>
                  <a:lnTo>
                    <a:pt x="1636840" y="638527"/>
                  </a:lnTo>
                  <a:lnTo>
                    <a:pt x="1650830" y="638527"/>
                  </a:lnTo>
                  <a:lnTo>
                    <a:pt x="1664821" y="638527"/>
                  </a:lnTo>
                  <a:lnTo>
                    <a:pt x="1678811" y="638527"/>
                  </a:lnTo>
                  <a:lnTo>
                    <a:pt x="1692801" y="638527"/>
                  </a:lnTo>
                  <a:lnTo>
                    <a:pt x="1706791" y="638527"/>
                  </a:lnTo>
                  <a:lnTo>
                    <a:pt x="1720781" y="638527"/>
                  </a:lnTo>
                  <a:lnTo>
                    <a:pt x="1734771" y="638527"/>
                  </a:lnTo>
                  <a:lnTo>
                    <a:pt x="1748761" y="638527"/>
                  </a:lnTo>
                  <a:lnTo>
                    <a:pt x="1762751" y="638527"/>
                  </a:lnTo>
                  <a:lnTo>
                    <a:pt x="1776741" y="638527"/>
                  </a:lnTo>
                  <a:lnTo>
                    <a:pt x="1790731" y="638527"/>
                  </a:lnTo>
                  <a:lnTo>
                    <a:pt x="1804722" y="638527"/>
                  </a:lnTo>
                  <a:lnTo>
                    <a:pt x="1818712" y="638527"/>
                  </a:lnTo>
                  <a:lnTo>
                    <a:pt x="1832702" y="638527"/>
                  </a:lnTo>
                  <a:lnTo>
                    <a:pt x="1846692" y="638527"/>
                  </a:lnTo>
                  <a:lnTo>
                    <a:pt x="1860682" y="638527"/>
                  </a:lnTo>
                  <a:lnTo>
                    <a:pt x="1874672" y="638527"/>
                  </a:lnTo>
                  <a:lnTo>
                    <a:pt x="1888662" y="638527"/>
                  </a:lnTo>
                  <a:lnTo>
                    <a:pt x="1902652" y="638527"/>
                  </a:lnTo>
                  <a:lnTo>
                    <a:pt x="1916642" y="638527"/>
                  </a:lnTo>
                  <a:lnTo>
                    <a:pt x="1930632" y="638527"/>
                  </a:lnTo>
                  <a:lnTo>
                    <a:pt x="1944622" y="638527"/>
                  </a:lnTo>
                  <a:lnTo>
                    <a:pt x="1958613" y="638527"/>
                  </a:lnTo>
                  <a:lnTo>
                    <a:pt x="1972603" y="638527"/>
                  </a:lnTo>
                  <a:lnTo>
                    <a:pt x="1986593" y="638527"/>
                  </a:lnTo>
                  <a:lnTo>
                    <a:pt x="2000583" y="638527"/>
                  </a:lnTo>
                  <a:lnTo>
                    <a:pt x="2014573" y="638527"/>
                  </a:lnTo>
                  <a:lnTo>
                    <a:pt x="2028563" y="638527"/>
                  </a:lnTo>
                  <a:lnTo>
                    <a:pt x="2042553" y="638527"/>
                  </a:lnTo>
                  <a:lnTo>
                    <a:pt x="2056543" y="638527"/>
                  </a:lnTo>
                  <a:lnTo>
                    <a:pt x="2070533" y="638527"/>
                  </a:lnTo>
                  <a:lnTo>
                    <a:pt x="2084523" y="638527"/>
                  </a:lnTo>
                  <a:lnTo>
                    <a:pt x="2098513" y="638527"/>
                  </a:lnTo>
                  <a:lnTo>
                    <a:pt x="2112504" y="638527"/>
                  </a:lnTo>
                  <a:lnTo>
                    <a:pt x="2126494" y="638527"/>
                  </a:lnTo>
                  <a:lnTo>
                    <a:pt x="2140484" y="638527"/>
                  </a:lnTo>
                  <a:lnTo>
                    <a:pt x="2154474" y="638527"/>
                  </a:lnTo>
                  <a:lnTo>
                    <a:pt x="2168464" y="638527"/>
                  </a:lnTo>
                  <a:lnTo>
                    <a:pt x="2182454" y="638527"/>
                  </a:lnTo>
                  <a:lnTo>
                    <a:pt x="2196444" y="638527"/>
                  </a:lnTo>
                  <a:lnTo>
                    <a:pt x="2210434" y="638527"/>
                  </a:lnTo>
                  <a:lnTo>
                    <a:pt x="2224424" y="638527"/>
                  </a:lnTo>
                  <a:lnTo>
                    <a:pt x="2238414" y="638527"/>
                  </a:lnTo>
                  <a:lnTo>
                    <a:pt x="2252404" y="638527"/>
                  </a:lnTo>
                  <a:lnTo>
                    <a:pt x="2266395" y="638527"/>
                  </a:lnTo>
                  <a:lnTo>
                    <a:pt x="2280385" y="638527"/>
                  </a:lnTo>
                  <a:lnTo>
                    <a:pt x="2294375" y="638527"/>
                  </a:lnTo>
                  <a:lnTo>
                    <a:pt x="2308365" y="638527"/>
                  </a:lnTo>
                  <a:lnTo>
                    <a:pt x="2322355" y="638527"/>
                  </a:lnTo>
                  <a:lnTo>
                    <a:pt x="2336345" y="638527"/>
                  </a:lnTo>
                  <a:lnTo>
                    <a:pt x="2350335" y="638527"/>
                  </a:lnTo>
                  <a:lnTo>
                    <a:pt x="2364325" y="638527"/>
                  </a:lnTo>
                  <a:lnTo>
                    <a:pt x="2378315" y="638527"/>
                  </a:lnTo>
                  <a:lnTo>
                    <a:pt x="2392305" y="638527"/>
                  </a:lnTo>
                  <a:lnTo>
                    <a:pt x="2406296" y="638527"/>
                  </a:lnTo>
                  <a:lnTo>
                    <a:pt x="2420286" y="638527"/>
                  </a:lnTo>
                  <a:lnTo>
                    <a:pt x="2434276" y="638527"/>
                  </a:lnTo>
                  <a:lnTo>
                    <a:pt x="2448266" y="638527"/>
                  </a:lnTo>
                  <a:lnTo>
                    <a:pt x="2462256" y="638527"/>
                  </a:lnTo>
                  <a:lnTo>
                    <a:pt x="2476246" y="638527"/>
                  </a:lnTo>
                  <a:lnTo>
                    <a:pt x="2490236" y="638527"/>
                  </a:lnTo>
                  <a:lnTo>
                    <a:pt x="2504226" y="638527"/>
                  </a:lnTo>
                  <a:lnTo>
                    <a:pt x="2518216" y="638527"/>
                  </a:lnTo>
                  <a:lnTo>
                    <a:pt x="2532206" y="638527"/>
                  </a:lnTo>
                  <a:lnTo>
                    <a:pt x="2546196" y="638527"/>
                  </a:lnTo>
                  <a:lnTo>
                    <a:pt x="2560187" y="638527"/>
                  </a:lnTo>
                  <a:lnTo>
                    <a:pt x="2574177" y="638527"/>
                  </a:lnTo>
                  <a:lnTo>
                    <a:pt x="2588167" y="638527"/>
                  </a:lnTo>
                  <a:lnTo>
                    <a:pt x="2602157" y="638527"/>
                  </a:lnTo>
                  <a:lnTo>
                    <a:pt x="2616147" y="638527"/>
                  </a:lnTo>
                  <a:lnTo>
                    <a:pt x="2630137" y="638527"/>
                  </a:lnTo>
                  <a:lnTo>
                    <a:pt x="2644127" y="638527"/>
                  </a:lnTo>
                  <a:lnTo>
                    <a:pt x="2658117" y="638527"/>
                  </a:lnTo>
                  <a:lnTo>
                    <a:pt x="2672107" y="638527"/>
                  </a:lnTo>
                  <a:lnTo>
                    <a:pt x="2686097" y="638527"/>
                  </a:lnTo>
                  <a:lnTo>
                    <a:pt x="2700087" y="638527"/>
                  </a:lnTo>
                  <a:lnTo>
                    <a:pt x="2714078" y="638527"/>
                  </a:lnTo>
                  <a:lnTo>
                    <a:pt x="2728068" y="638527"/>
                  </a:lnTo>
                  <a:lnTo>
                    <a:pt x="2742058" y="638527"/>
                  </a:lnTo>
                  <a:lnTo>
                    <a:pt x="2756048" y="638527"/>
                  </a:lnTo>
                  <a:lnTo>
                    <a:pt x="2770038" y="638527"/>
                  </a:lnTo>
                  <a:lnTo>
                    <a:pt x="2770038" y="638312"/>
                  </a:lnTo>
                  <a:lnTo>
                    <a:pt x="2784028" y="638275"/>
                  </a:lnTo>
                  <a:lnTo>
                    <a:pt x="2798018" y="638231"/>
                  </a:lnTo>
                  <a:lnTo>
                    <a:pt x="2812008" y="638179"/>
                  </a:lnTo>
                  <a:lnTo>
                    <a:pt x="2825998" y="638118"/>
                  </a:lnTo>
                  <a:lnTo>
                    <a:pt x="2839988" y="638046"/>
                  </a:lnTo>
                  <a:lnTo>
                    <a:pt x="2853978" y="637962"/>
                  </a:lnTo>
                  <a:lnTo>
                    <a:pt x="2867969" y="637863"/>
                  </a:lnTo>
                  <a:lnTo>
                    <a:pt x="2881959" y="637747"/>
                  </a:lnTo>
                  <a:lnTo>
                    <a:pt x="2895949" y="637610"/>
                  </a:lnTo>
                  <a:lnTo>
                    <a:pt x="2909939" y="637450"/>
                  </a:lnTo>
                  <a:lnTo>
                    <a:pt x="2923929" y="637261"/>
                  </a:lnTo>
                  <a:lnTo>
                    <a:pt x="2937919" y="637040"/>
                  </a:lnTo>
                  <a:lnTo>
                    <a:pt x="2951909" y="636780"/>
                  </a:lnTo>
                  <a:lnTo>
                    <a:pt x="2965899" y="636474"/>
                  </a:lnTo>
                  <a:lnTo>
                    <a:pt x="2979889" y="636116"/>
                  </a:lnTo>
                  <a:lnTo>
                    <a:pt x="2993879" y="635695"/>
                  </a:lnTo>
                  <a:lnTo>
                    <a:pt x="3007870" y="635201"/>
                  </a:lnTo>
                  <a:lnTo>
                    <a:pt x="3021860" y="634621"/>
                  </a:lnTo>
                  <a:lnTo>
                    <a:pt x="3035850" y="633941"/>
                  </a:lnTo>
                  <a:lnTo>
                    <a:pt x="3049840" y="633143"/>
                  </a:lnTo>
                  <a:lnTo>
                    <a:pt x="3063830" y="632208"/>
                  </a:lnTo>
                  <a:lnTo>
                    <a:pt x="3077820" y="631113"/>
                  </a:lnTo>
                  <a:lnTo>
                    <a:pt x="3091810" y="629830"/>
                  </a:lnTo>
                  <a:lnTo>
                    <a:pt x="3105800" y="628329"/>
                  </a:lnTo>
                  <a:lnTo>
                    <a:pt x="3119790" y="626573"/>
                  </a:lnTo>
                  <a:lnTo>
                    <a:pt x="3133780" y="624523"/>
                  </a:lnTo>
                  <a:lnTo>
                    <a:pt x="3147770" y="622129"/>
                  </a:lnTo>
                  <a:lnTo>
                    <a:pt x="3161761" y="619339"/>
                  </a:lnTo>
                  <a:lnTo>
                    <a:pt x="3175751" y="616092"/>
                  </a:lnTo>
                  <a:lnTo>
                    <a:pt x="3189741" y="612318"/>
                  </a:lnTo>
                  <a:lnTo>
                    <a:pt x="3203731" y="607941"/>
                  </a:lnTo>
                  <a:lnTo>
                    <a:pt x="3217721" y="602875"/>
                  </a:lnTo>
                  <a:lnTo>
                    <a:pt x="3231711" y="597028"/>
                  </a:lnTo>
                  <a:lnTo>
                    <a:pt x="3245701" y="590299"/>
                  </a:lnTo>
                  <a:lnTo>
                    <a:pt x="3259691" y="582580"/>
                  </a:lnTo>
                  <a:lnTo>
                    <a:pt x="3273681" y="573761"/>
                  </a:lnTo>
                  <a:lnTo>
                    <a:pt x="3287671" y="563731"/>
                  </a:lnTo>
                  <a:lnTo>
                    <a:pt x="3301661" y="552381"/>
                  </a:lnTo>
                  <a:lnTo>
                    <a:pt x="3315652" y="539610"/>
                  </a:lnTo>
                  <a:lnTo>
                    <a:pt x="3329642" y="525334"/>
                  </a:lnTo>
                  <a:lnTo>
                    <a:pt x="3343632" y="509490"/>
                  </a:lnTo>
                  <a:lnTo>
                    <a:pt x="3357622" y="492047"/>
                  </a:lnTo>
                  <a:lnTo>
                    <a:pt x="3371612" y="473011"/>
                  </a:lnTo>
                  <a:lnTo>
                    <a:pt x="3385602" y="452436"/>
                  </a:lnTo>
                  <a:lnTo>
                    <a:pt x="3399592" y="430429"/>
                  </a:lnTo>
                  <a:lnTo>
                    <a:pt x="3413582" y="407149"/>
                  </a:lnTo>
                  <a:lnTo>
                    <a:pt x="3427572" y="382812"/>
                  </a:lnTo>
                  <a:lnTo>
                    <a:pt x="3441562" y="357679"/>
                  </a:lnTo>
                  <a:lnTo>
                    <a:pt x="3455552" y="332053"/>
                  </a:lnTo>
                  <a:lnTo>
                    <a:pt x="3469543" y="306259"/>
                  </a:lnTo>
                  <a:lnTo>
                    <a:pt x="3483533" y="280633"/>
                  </a:lnTo>
                  <a:lnTo>
                    <a:pt x="3497523" y="255500"/>
                  </a:lnTo>
                  <a:lnTo>
                    <a:pt x="3511513" y="231163"/>
                  </a:lnTo>
                  <a:lnTo>
                    <a:pt x="3525503" y="207883"/>
                  </a:lnTo>
                  <a:lnTo>
                    <a:pt x="3539493" y="185876"/>
                  </a:lnTo>
                  <a:lnTo>
                    <a:pt x="3553483" y="165301"/>
                  </a:lnTo>
                  <a:lnTo>
                    <a:pt x="3567473" y="146265"/>
                  </a:lnTo>
                  <a:lnTo>
                    <a:pt x="3581463" y="128822"/>
                  </a:lnTo>
                  <a:lnTo>
                    <a:pt x="3595453" y="112978"/>
                  </a:lnTo>
                  <a:lnTo>
                    <a:pt x="3609444" y="98702"/>
                  </a:lnTo>
                  <a:lnTo>
                    <a:pt x="3623434" y="85931"/>
                  </a:lnTo>
                  <a:lnTo>
                    <a:pt x="3637424" y="74581"/>
                  </a:lnTo>
                  <a:lnTo>
                    <a:pt x="3651414" y="64551"/>
                  </a:lnTo>
                  <a:lnTo>
                    <a:pt x="3665404" y="55732"/>
                  </a:lnTo>
                  <a:lnTo>
                    <a:pt x="3679394" y="48013"/>
                  </a:lnTo>
                  <a:lnTo>
                    <a:pt x="3693384" y="41284"/>
                  </a:lnTo>
                  <a:lnTo>
                    <a:pt x="3707374" y="35437"/>
                  </a:lnTo>
                  <a:lnTo>
                    <a:pt x="3721364" y="30371"/>
                  </a:lnTo>
                  <a:lnTo>
                    <a:pt x="3735354" y="25994"/>
                  </a:lnTo>
                  <a:lnTo>
                    <a:pt x="3749344" y="22220"/>
                  </a:lnTo>
                  <a:lnTo>
                    <a:pt x="3763335" y="18973"/>
                  </a:lnTo>
                  <a:lnTo>
                    <a:pt x="3777325" y="16183"/>
                  </a:lnTo>
                  <a:lnTo>
                    <a:pt x="3791315" y="13789"/>
                  </a:lnTo>
                  <a:lnTo>
                    <a:pt x="3805305" y="11739"/>
                  </a:lnTo>
                  <a:lnTo>
                    <a:pt x="3819295" y="9983"/>
                  </a:lnTo>
                  <a:lnTo>
                    <a:pt x="3833285" y="8482"/>
                  </a:lnTo>
                  <a:lnTo>
                    <a:pt x="3847275" y="7199"/>
                  </a:lnTo>
                  <a:lnTo>
                    <a:pt x="3861265" y="6104"/>
                  </a:lnTo>
                  <a:lnTo>
                    <a:pt x="3875255" y="5169"/>
                  </a:lnTo>
                  <a:lnTo>
                    <a:pt x="3889245" y="4371"/>
                  </a:lnTo>
                  <a:lnTo>
                    <a:pt x="3903235" y="3691"/>
                  </a:lnTo>
                  <a:lnTo>
                    <a:pt x="3917226" y="3111"/>
                  </a:lnTo>
                  <a:lnTo>
                    <a:pt x="3931216" y="2617"/>
                  </a:lnTo>
                  <a:lnTo>
                    <a:pt x="3945206" y="2196"/>
                  </a:lnTo>
                  <a:lnTo>
                    <a:pt x="3959196" y="1837"/>
                  </a:lnTo>
                  <a:lnTo>
                    <a:pt x="3973186" y="1532"/>
                  </a:lnTo>
                  <a:lnTo>
                    <a:pt x="3987176" y="1272"/>
                  </a:lnTo>
                  <a:lnTo>
                    <a:pt x="4001166" y="1051"/>
                  </a:lnTo>
                  <a:lnTo>
                    <a:pt x="4015156" y="862"/>
                  </a:lnTo>
                  <a:lnTo>
                    <a:pt x="4029146" y="702"/>
                  </a:lnTo>
                  <a:lnTo>
                    <a:pt x="4043136" y="565"/>
                  </a:lnTo>
                  <a:lnTo>
                    <a:pt x="4057126" y="449"/>
                  </a:lnTo>
                  <a:lnTo>
                    <a:pt x="4071117" y="350"/>
                  </a:lnTo>
                  <a:lnTo>
                    <a:pt x="4085107" y="266"/>
                  </a:lnTo>
                  <a:lnTo>
                    <a:pt x="4099097" y="194"/>
                  </a:lnTo>
                  <a:lnTo>
                    <a:pt x="4113087" y="133"/>
                  </a:lnTo>
                  <a:lnTo>
                    <a:pt x="4127077" y="81"/>
                  </a:lnTo>
                  <a:lnTo>
                    <a:pt x="4141067" y="37"/>
                  </a:lnTo>
                  <a:lnTo>
                    <a:pt x="4155057" y="0"/>
                  </a:lnTo>
                </a:path>
              </a:pathLst>
            </a:custGeom>
            <a:ln w="40651" cap="flat">
              <a:solidFill>
                <a:srgbClr val="D3D3D3">
                  <a:alpha val="100000"/>
                </a:srgbClr>
              </a:solidFill>
              <a:prstDash val="solid"/>
              <a:round/>
            </a:ln>
          </p:spPr>
          <p:txBody>
            <a:bodyPr/>
            <a:lstStyle/>
            <a:p/>
          </p:txBody>
        </p:sp>
        <p:sp>
          <p:nvSpPr>
            <p:cNvPr id="43" name="pl43"/>
            <p:cNvSpPr/>
            <p:nvPr/>
          </p:nvSpPr>
          <p:spPr>
            <a:xfrm>
              <a:off x="2737948" y="3673376"/>
              <a:ext cx="4155057" cy="1276768"/>
            </a:xfrm>
            <a:custGeom>
              <a:avLst/>
              <a:pathLst>
                <a:path w="4155057" h="1276768">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6768"/>
                  </a:lnTo>
                  <a:lnTo>
                    <a:pt x="1399009" y="1276718"/>
                  </a:lnTo>
                  <a:lnTo>
                    <a:pt x="1412999" y="1276659"/>
                  </a:lnTo>
                  <a:lnTo>
                    <a:pt x="1426989" y="1276590"/>
                  </a:lnTo>
                  <a:lnTo>
                    <a:pt x="1440979" y="1276509"/>
                  </a:lnTo>
                  <a:lnTo>
                    <a:pt x="1454969" y="1276413"/>
                  </a:lnTo>
                  <a:lnTo>
                    <a:pt x="1468959" y="1276301"/>
                  </a:lnTo>
                  <a:lnTo>
                    <a:pt x="1482949" y="1276169"/>
                  </a:lnTo>
                  <a:lnTo>
                    <a:pt x="1496939" y="1276014"/>
                  </a:lnTo>
                  <a:lnTo>
                    <a:pt x="1510930" y="1275832"/>
                  </a:lnTo>
                  <a:lnTo>
                    <a:pt x="1524920" y="1275618"/>
                  </a:lnTo>
                  <a:lnTo>
                    <a:pt x="1538910" y="1275367"/>
                  </a:lnTo>
                  <a:lnTo>
                    <a:pt x="1552900" y="1275072"/>
                  </a:lnTo>
                  <a:lnTo>
                    <a:pt x="1566890" y="1274725"/>
                  </a:lnTo>
                  <a:lnTo>
                    <a:pt x="1580880" y="1274318"/>
                  </a:lnTo>
                  <a:lnTo>
                    <a:pt x="1594870" y="1273839"/>
                  </a:lnTo>
                  <a:lnTo>
                    <a:pt x="1608860" y="1273278"/>
                  </a:lnTo>
                  <a:lnTo>
                    <a:pt x="1622850" y="1272619"/>
                  </a:lnTo>
                  <a:lnTo>
                    <a:pt x="1636840" y="1271846"/>
                  </a:lnTo>
                  <a:lnTo>
                    <a:pt x="1650830" y="1270939"/>
                  </a:lnTo>
                  <a:lnTo>
                    <a:pt x="1664821" y="1269876"/>
                  </a:lnTo>
                  <a:lnTo>
                    <a:pt x="1678811" y="1268629"/>
                  </a:lnTo>
                  <a:lnTo>
                    <a:pt x="1692801" y="1267168"/>
                  </a:lnTo>
                  <a:lnTo>
                    <a:pt x="1706791" y="1265458"/>
                  </a:lnTo>
                  <a:lnTo>
                    <a:pt x="1720781" y="1263457"/>
                  </a:lnTo>
                  <a:lnTo>
                    <a:pt x="1734771" y="1261116"/>
                  </a:lnTo>
                  <a:lnTo>
                    <a:pt x="1748761" y="1258382"/>
                  </a:lnTo>
                  <a:lnTo>
                    <a:pt x="1762751" y="1255191"/>
                  </a:lnTo>
                  <a:lnTo>
                    <a:pt x="1776741" y="1251471"/>
                  </a:lnTo>
                  <a:lnTo>
                    <a:pt x="1790731" y="1247141"/>
                  </a:lnTo>
                  <a:lnTo>
                    <a:pt x="1804722" y="1242109"/>
                  </a:lnTo>
                  <a:lnTo>
                    <a:pt x="1818712" y="1236273"/>
                  </a:lnTo>
                  <a:lnTo>
                    <a:pt x="1832702" y="1229519"/>
                  </a:lnTo>
                  <a:lnTo>
                    <a:pt x="1846692" y="1221723"/>
                  </a:lnTo>
                  <a:lnTo>
                    <a:pt x="1860682" y="1212750"/>
                  </a:lnTo>
                  <a:lnTo>
                    <a:pt x="1874672" y="1202458"/>
                  </a:lnTo>
                  <a:lnTo>
                    <a:pt x="1888662" y="1190700"/>
                  </a:lnTo>
                  <a:lnTo>
                    <a:pt x="1902652" y="1177327"/>
                  </a:lnTo>
                  <a:lnTo>
                    <a:pt x="1916642" y="1162193"/>
                  </a:lnTo>
                  <a:lnTo>
                    <a:pt x="1930632" y="1145165"/>
                  </a:lnTo>
                  <a:lnTo>
                    <a:pt x="1944622" y="1126131"/>
                  </a:lnTo>
                  <a:lnTo>
                    <a:pt x="1958613" y="1105005"/>
                  </a:lnTo>
                  <a:lnTo>
                    <a:pt x="1972603" y="1081747"/>
                  </a:lnTo>
                  <a:lnTo>
                    <a:pt x="1986593" y="1056366"/>
                  </a:lnTo>
                  <a:lnTo>
                    <a:pt x="2000583" y="1028933"/>
                  </a:lnTo>
                  <a:lnTo>
                    <a:pt x="2014573" y="999590"/>
                  </a:lnTo>
                  <a:lnTo>
                    <a:pt x="2028563" y="968551"/>
                  </a:lnTo>
                  <a:lnTo>
                    <a:pt x="2042553" y="936101"/>
                  </a:lnTo>
                  <a:lnTo>
                    <a:pt x="2056543" y="902590"/>
                  </a:lnTo>
                  <a:lnTo>
                    <a:pt x="2070533" y="868422"/>
                  </a:lnTo>
                  <a:lnTo>
                    <a:pt x="2084523" y="834030"/>
                  </a:lnTo>
                  <a:lnTo>
                    <a:pt x="2098513" y="799862"/>
                  </a:lnTo>
                  <a:lnTo>
                    <a:pt x="2112504" y="766352"/>
                  </a:lnTo>
                  <a:lnTo>
                    <a:pt x="2126494" y="733902"/>
                  </a:lnTo>
                  <a:lnTo>
                    <a:pt x="2140484" y="702862"/>
                  </a:lnTo>
                  <a:lnTo>
                    <a:pt x="2154474" y="673519"/>
                  </a:lnTo>
                  <a:lnTo>
                    <a:pt x="2168464" y="646086"/>
                  </a:lnTo>
                  <a:lnTo>
                    <a:pt x="2182454" y="620705"/>
                  </a:lnTo>
                  <a:lnTo>
                    <a:pt x="2196444" y="597447"/>
                  </a:lnTo>
                  <a:lnTo>
                    <a:pt x="2210434" y="576322"/>
                  </a:lnTo>
                  <a:lnTo>
                    <a:pt x="2224424" y="557287"/>
                  </a:lnTo>
                  <a:lnTo>
                    <a:pt x="2238414" y="540260"/>
                  </a:lnTo>
                  <a:lnTo>
                    <a:pt x="2252404" y="525126"/>
                  </a:lnTo>
                  <a:lnTo>
                    <a:pt x="2266395" y="511752"/>
                  </a:lnTo>
                  <a:lnTo>
                    <a:pt x="2280385" y="499994"/>
                  </a:lnTo>
                  <a:lnTo>
                    <a:pt x="2294375" y="489703"/>
                  </a:lnTo>
                  <a:lnTo>
                    <a:pt x="2308365" y="480730"/>
                  </a:lnTo>
                  <a:lnTo>
                    <a:pt x="2322355" y="472934"/>
                  </a:lnTo>
                  <a:lnTo>
                    <a:pt x="2336345" y="466180"/>
                  </a:lnTo>
                  <a:lnTo>
                    <a:pt x="2350335" y="460343"/>
                  </a:lnTo>
                  <a:lnTo>
                    <a:pt x="2364325" y="455312"/>
                  </a:lnTo>
                  <a:lnTo>
                    <a:pt x="2378315" y="450982"/>
                  </a:lnTo>
                  <a:lnTo>
                    <a:pt x="2392305" y="447262"/>
                  </a:lnTo>
                  <a:lnTo>
                    <a:pt x="2406296" y="444071"/>
                  </a:lnTo>
                  <a:lnTo>
                    <a:pt x="2420286" y="441336"/>
                  </a:lnTo>
                  <a:lnTo>
                    <a:pt x="2434276" y="438996"/>
                  </a:lnTo>
                  <a:lnTo>
                    <a:pt x="2448266" y="436994"/>
                  </a:lnTo>
                  <a:lnTo>
                    <a:pt x="2462256" y="435284"/>
                  </a:lnTo>
                  <a:lnTo>
                    <a:pt x="2476246" y="433823"/>
                  </a:lnTo>
                  <a:lnTo>
                    <a:pt x="2490236" y="432577"/>
                  </a:lnTo>
                  <a:lnTo>
                    <a:pt x="2504226" y="431513"/>
                  </a:lnTo>
                  <a:lnTo>
                    <a:pt x="2518216" y="430606"/>
                  </a:lnTo>
                  <a:lnTo>
                    <a:pt x="2532206" y="429833"/>
                  </a:lnTo>
                  <a:lnTo>
                    <a:pt x="2546196" y="429174"/>
                  </a:lnTo>
                  <a:lnTo>
                    <a:pt x="2560187" y="428613"/>
                  </a:lnTo>
                  <a:lnTo>
                    <a:pt x="2574177" y="428135"/>
                  </a:lnTo>
                  <a:lnTo>
                    <a:pt x="2588167" y="427728"/>
                  </a:lnTo>
                  <a:lnTo>
                    <a:pt x="2602157" y="427381"/>
                  </a:lnTo>
                  <a:lnTo>
                    <a:pt x="2616147" y="427086"/>
                  </a:lnTo>
                  <a:lnTo>
                    <a:pt x="2630137" y="426834"/>
                  </a:lnTo>
                  <a:lnTo>
                    <a:pt x="2644127" y="426620"/>
                  </a:lnTo>
                  <a:lnTo>
                    <a:pt x="2658117" y="426438"/>
                  </a:lnTo>
                  <a:lnTo>
                    <a:pt x="2672107" y="426283"/>
                  </a:lnTo>
                  <a:lnTo>
                    <a:pt x="2686097" y="426151"/>
                  </a:lnTo>
                  <a:lnTo>
                    <a:pt x="2700087" y="426039"/>
                  </a:lnTo>
                  <a:lnTo>
                    <a:pt x="2714078" y="425944"/>
                  </a:lnTo>
                  <a:lnTo>
                    <a:pt x="2728068" y="425862"/>
                  </a:lnTo>
                  <a:lnTo>
                    <a:pt x="2742058" y="425793"/>
                  </a:lnTo>
                  <a:lnTo>
                    <a:pt x="2756048" y="425734"/>
                  </a:lnTo>
                  <a:lnTo>
                    <a:pt x="2770038" y="425684"/>
                  </a:lnTo>
                  <a:lnTo>
                    <a:pt x="2770038" y="425470"/>
                  </a:lnTo>
                  <a:lnTo>
                    <a:pt x="2784028" y="425483"/>
                  </a:lnTo>
                  <a:lnTo>
                    <a:pt x="2798018" y="425497"/>
                  </a:lnTo>
                  <a:lnTo>
                    <a:pt x="2812008" y="425515"/>
                  </a:lnTo>
                  <a:lnTo>
                    <a:pt x="2825998" y="425535"/>
                  </a:lnTo>
                  <a:lnTo>
                    <a:pt x="2839988" y="425559"/>
                  </a:lnTo>
                  <a:lnTo>
                    <a:pt x="2853978" y="425587"/>
                  </a:lnTo>
                  <a:lnTo>
                    <a:pt x="2867969" y="425620"/>
                  </a:lnTo>
                  <a:lnTo>
                    <a:pt x="2881959" y="425659"/>
                  </a:lnTo>
                  <a:lnTo>
                    <a:pt x="2895949" y="425704"/>
                  </a:lnTo>
                  <a:lnTo>
                    <a:pt x="2909939" y="425758"/>
                  </a:lnTo>
                  <a:lnTo>
                    <a:pt x="2923929" y="425820"/>
                  </a:lnTo>
                  <a:lnTo>
                    <a:pt x="2937919" y="425894"/>
                  </a:lnTo>
                  <a:lnTo>
                    <a:pt x="2951909" y="425981"/>
                  </a:lnTo>
                  <a:lnTo>
                    <a:pt x="2965899" y="426083"/>
                  </a:lnTo>
                  <a:lnTo>
                    <a:pt x="2979889" y="426202"/>
                  </a:lnTo>
                  <a:lnTo>
                    <a:pt x="2993879" y="426343"/>
                  </a:lnTo>
                  <a:lnTo>
                    <a:pt x="3007870" y="426507"/>
                  </a:lnTo>
                  <a:lnTo>
                    <a:pt x="3021860" y="426701"/>
                  </a:lnTo>
                  <a:lnTo>
                    <a:pt x="3035850" y="426927"/>
                  </a:lnTo>
                  <a:lnTo>
                    <a:pt x="3049840" y="427193"/>
                  </a:lnTo>
                  <a:lnTo>
                    <a:pt x="3063830" y="427505"/>
                  </a:lnTo>
                  <a:lnTo>
                    <a:pt x="3077820" y="427870"/>
                  </a:lnTo>
                  <a:lnTo>
                    <a:pt x="3091810" y="428298"/>
                  </a:lnTo>
                  <a:lnTo>
                    <a:pt x="3105800" y="428798"/>
                  </a:lnTo>
                  <a:lnTo>
                    <a:pt x="3119790" y="429383"/>
                  </a:lnTo>
                  <a:lnTo>
                    <a:pt x="3133780" y="430067"/>
                  </a:lnTo>
                  <a:lnTo>
                    <a:pt x="3147770" y="430865"/>
                  </a:lnTo>
                  <a:lnTo>
                    <a:pt x="3161761" y="431794"/>
                  </a:lnTo>
                  <a:lnTo>
                    <a:pt x="3175751" y="432877"/>
                  </a:lnTo>
                  <a:lnTo>
                    <a:pt x="3189741" y="434135"/>
                  </a:lnTo>
                  <a:lnTo>
                    <a:pt x="3203731" y="435594"/>
                  </a:lnTo>
                  <a:lnTo>
                    <a:pt x="3217721" y="437282"/>
                  </a:lnTo>
                  <a:lnTo>
                    <a:pt x="3231711" y="439232"/>
                  </a:lnTo>
                  <a:lnTo>
                    <a:pt x="3245701" y="441475"/>
                  </a:lnTo>
                  <a:lnTo>
                    <a:pt x="3259691" y="444048"/>
                  </a:lnTo>
                  <a:lnTo>
                    <a:pt x="3273681" y="446987"/>
                  </a:lnTo>
                  <a:lnTo>
                    <a:pt x="3287671" y="450330"/>
                  </a:lnTo>
                  <a:lnTo>
                    <a:pt x="3301661" y="454114"/>
                  </a:lnTo>
                  <a:lnTo>
                    <a:pt x="3315652" y="458371"/>
                  </a:lnTo>
                  <a:lnTo>
                    <a:pt x="3329642" y="463130"/>
                  </a:lnTo>
                  <a:lnTo>
                    <a:pt x="3343632" y="468411"/>
                  </a:lnTo>
                  <a:lnTo>
                    <a:pt x="3357622" y="474225"/>
                  </a:lnTo>
                  <a:lnTo>
                    <a:pt x="3371612" y="480571"/>
                  </a:lnTo>
                  <a:lnTo>
                    <a:pt x="3385602" y="487429"/>
                  </a:lnTo>
                  <a:lnTo>
                    <a:pt x="3399592" y="494765"/>
                  </a:lnTo>
                  <a:lnTo>
                    <a:pt x="3413582" y="502525"/>
                  </a:lnTo>
                  <a:lnTo>
                    <a:pt x="3427572" y="510637"/>
                  </a:lnTo>
                  <a:lnTo>
                    <a:pt x="3441562" y="519015"/>
                  </a:lnTo>
                  <a:lnTo>
                    <a:pt x="3455552" y="527557"/>
                  </a:lnTo>
                  <a:lnTo>
                    <a:pt x="3469543" y="536155"/>
                  </a:lnTo>
                  <a:lnTo>
                    <a:pt x="3483533" y="544697"/>
                  </a:lnTo>
                  <a:lnTo>
                    <a:pt x="3497523" y="553074"/>
                  </a:lnTo>
                  <a:lnTo>
                    <a:pt x="3511513" y="561187"/>
                  </a:lnTo>
                  <a:lnTo>
                    <a:pt x="3525503" y="568947"/>
                  </a:lnTo>
                  <a:lnTo>
                    <a:pt x="3539493" y="576282"/>
                  </a:lnTo>
                  <a:lnTo>
                    <a:pt x="3553483" y="583141"/>
                  </a:lnTo>
                  <a:lnTo>
                    <a:pt x="3567473" y="589486"/>
                  </a:lnTo>
                  <a:lnTo>
                    <a:pt x="3581463" y="595300"/>
                  </a:lnTo>
                  <a:lnTo>
                    <a:pt x="3595453" y="600582"/>
                  </a:lnTo>
                  <a:lnTo>
                    <a:pt x="3609444" y="605340"/>
                  </a:lnTo>
                  <a:lnTo>
                    <a:pt x="3623434" y="609597"/>
                  </a:lnTo>
                  <a:lnTo>
                    <a:pt x="3637424" y="613381"/>
                  </a:lnTo>
                  <a:lnTo>
                    <a:pt x="3651414" y="616724"/>
                  </a:lnTo>
                  <a:lnTo>
                    <a:pt x="3665404" y="619664"/>
                  </a:lnTo>
                  <a:lnTo>
                    <a:pt x="3679394" y="622236"/>
                  </a:lnTo>
                  <a:lnTo>
                    <a:pt x="3693384" y="624480"/>
                  </a:lnTo>
                  <a:lnTo>
                    <a:pt x="3707374" y="626429"/>
                  </a:lnTo>
                  <a:lnTo>
                    <a:pt x="3721364" y="628117"/>
                  </a:lnTo>
                  <a:lnTo>
                    <a:pt x="3735354" y="629576"/>
                  </a:lnTo>
                  <a:lnTo>
                    <a:pt x="3749344" y="630834"/>
                  </a:lnTo>
                  <a:lnTo>
                    <a:pt x="3763335" y="631917"/>
                  </a:lnTo>
                  <a:lnTo>
                    <a:pt x="3777325" y="632847"/>
                  </a:lnTo>
                  <a:lnTo>
                    <a:pt x="3791315" y="633644"/>
                  </a:lnTo>
                  <a:lnTo>
                    <a:pt x="3805305" y="634328"/>
                  </a:lnTo>
                  <a:lnTo>
                    <a:pt x="3819295" y="634913"/>
                  </a:lnTo>
                  <a:lnTo>
                    <a:pt x="3833285" y="635414"/>
                  </a:lnTo>
                  <a:lnTo>
                    <a:pt x="3847275" y="635841"/>
                  </a:lnTo>
                  <a:lnTo>
                    <a:pt x="3861265" y="636206"/>
                  </a:lnTo>
                  <a:lnTo>
                    <a:pt x="3875255" y="636518"/>
                  </a:lnTo>
                  <a:lnTo>
                    <a:pt x="3889245" y="636784"/>
                  </a:lnTo>
                  <a:lnTo>
                    <a:pt x="3903235" y="637011"/>
                  </a:lnTo>
                  <a:lnTo>
                    <a:pt x="3917226" y="637204"/>
                  </a:lnTo>
                  <a:lnTo>
                    <a:pt x="3931216" y="637369"/>
                  </a:lnTo>
                  <a:lnTo>
                    <a:pt x="3945206" y="637509"/>
                  </a:lnTo>
                  <a:lnTo>
                    <a:pt x="3959196" y="637628"/>
                  </a:lnTo>
                  <a:lnTo>
                    <a:pt x="3973186" y="637730"/>
                  </a:lnTo>
                  <a:lnTo>
                    <a:pt x="3987176" y="637817"/>
                  </a:lnTo>
                  <a:lnTo>
                    <a:pt x="4001166" y="637891"/>
                  </a:lnTo>
                  <a:lnTo>
                    <a:pt x="4015156" y="637954"/>
                  </a:lnTo>
                  <a:lnTo>
                    <a:pt x="4029146" y="638007"/>
                  </a:lnTo>
                  <a:lnTo>
                    <a:pt x="4043136" y="638053"/>
                  </a:lnTo>
                  <a:lnTo>
                    <a:pt x="4057126" y="638091"/>
                  </a:lnTo>
                  <a:lnTo>
                    <a:pt x="4071117" y="638124"/>
                  </a:lnTo>
                  <a:lnTo>
                    <a:pt x="4085107" y="638152"/>
                  </a:lnTo>
                  <a:lnTo>
                    <a:pt x="4099097" y="638176"/>
                  </a:lnTo>
                  <a:lnTo>
                    <a:pt x="4113087" y="638197"/>
                  </a:lnTo>
                  <a:lnTo>
                    <a:pt x="4127077" y="638214"/>
                  </a:lnTo>
                  <a:lnTo>
                    <a:pt x="4141067" y="638229"/>
                  </a:lnTo>
                  <a:lnTo>
                    <a:pt x="4155057" y="638241"/>
                  </a:lnTo>
                </a:path>
              </a:pathLst>
            </a:custGeom>
            <a:ln w="40651" cap="flat">
              <a:solidFill>
                <a:srgbClr val="D3D3D3">
                  <a:alpha val="100000"/>
                </a:srgbClr>
              </a:solidFill>
              <a:prstDash val="solid"/>
              <a:round/>
            </a:ln>
          </p:spPr>
          <p:txBody>
            <a:bodyPr/>
            <a:lstStyle/>
            <a:p/>
          </p:txBody>
        </p:sp>
        <p:sp>
          <p:nvSpPr>
            <p:cNvPr id="44" name="pl44"/>
            <p:cNvSpPr/>
            <p:nvPr/>
          </p:nvSpPr>
          <p:spPr>
            <a:xfrm>
              <a:off x="2737948" y="1756723"/>
              <a:ext cx="4155057" cy="851369"/>
            </a:xfrm>
            <a:custGeom>
              <a:avLst/>
              <a:pathLst>
                <a:path w="4155057" h="85136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85"/>
                  </a:lnTo>
                  <a:lnTo>
                    <a:pt x="2784028" y="335"/>
                  </a:lnTo>
                  <a:lnTo>
                    <a:pt x="2798018" y="394"/>
                  </a:lnTo>
                  <a:lnTo>
                    <a:pt x="2812008" y="463"/>
                  </a:lnTo>
                  <a:lnTo>
                    <a:pt x="2825998" y="544"/>
                  </a:lnTo>
                  <a:lnTo>
                    <a:pt x="2839988" y="640"/>
                  </a:lnTo>
                  <a:lnTo>
                    <a:pt x="2853978" y="752"/>
                  </a:lnTo>
                  <a:lnTo>
                    <a:pt x="2867969" y="884"/>
                  </a:lnTo>
                  <a:lnTo>
                    <a:pt x="2881959" y="1039"/>
                  </a:lnTo>
                  <a:lnTo>
                    <a:pt x="2895949" y="1221"/>
                  </a:lnTo>
                  <a:lnTo>
                    <a:pt x="2909939" y="1435"/>
                  </a:lnTo>
                  <a:lnTo>
                    <a:pt x="2923929" y="1687"/>
                  </a:lnTo>
                  <a:lnTo>
                    <a:pt x="2937919" y="1982"/>
                  </a:lnTo>
                  <a:lnTo>
                    <a:pt x="2951909" y="2329"/>
                  </a:lnTo>
                  <a:lnTo>
                    <a:pt x="2965899" y="2736"/>
                  </a:lnTo>
                  <a:lnTo>
                    <a:pt x="2979889" y="3214"/>
                  </a:lnTo>
                  <a:lnTo>
                    <a:pt x="2993879" y="3775"/>
                  </a:lnTo>
                  <a:lnTo>
                    <a:pt x="3007870" y="4434"/>
                  </a:lnTo>
                  <a:lnTo>
                    <a:pt x="3021860" y="5207"/>
                  </a:lnTo>
                  <a:lnTo>
                    <a:pt x="3035850" y="6114"/>
                  </a:lnTo>
                  <a:lnTo>
                    <a:pt x="3049840" y="7178"/>
                  </a:lnTo>
                  <a:lnTo>
                    <a:pt x="3063830" y="8424"/>
                  </a:lnTo>
                  <a:lnTo>
                    <a:pt x="3077820" y="9885"/>
                  </a:lnTo>
                  <a:lnTo>
                    <a:pt x="3091810" y="11595"/>
                  </a:lnTo>
                  <a:lnTo>
                    <a:pt x="3105800" y="13597"/>
                  </a:lnTo>
                  <a:lnTo>
                    <a:pt x="3119790" y="15937"/>
                  </a:lnTo>
                  <a:lnTo>
                    <a:pt x="3133780" y="18672"/>
                  </a:lnTo>
                  <a:lnTo>
                    <a:pt x="3147770" y="21863"/>
                  </a:lnTo>
                  <a:lnTo>
                    <a:pt x="3161761" y="25583"/>
                  </a:lnTo>
                  <a:lnTo>
                    <a:pt x="3175751" y="29913"/>
                  </a:lnTo>
                  <a:lnTo>
                    <a:pt x="3189741" y="34944"/>
                  </a:lnTo>
                  <a:lnTo>
                    <a:pt x="3203731" y="40780"/>
                  </a:lnTo>
                  <a:lnTo>
                    <a:pt x="3217721" y="47534"/>
                  </a:lnTo>
                  <a:lnTo>
                    <a:pt x="3231711" y="55331"/>
                  </a:lnTo>
                  <a:lnTo>
                    <a:pt x="3245701" y="64304"/>
                  </a:lnTo>
                  <a:lnTo>
                    <a:pt x="3259691" y="74595"/>
                  </a:lnTo>
                  <a:lnTo>
                    <a:pt x="3273681" y="86353"/>
                  </a:lnTo>
                  <a:lnTo>
                    <a:pt x="3287671" y="99727"/>
                  </a:lnTo>
                  <a:lnTo>
                    <a:pt x="3301661" y="114861"/>
                  </a:lnTo>
                  <a:lnTo>
                    <a:pt x="3315652" y="131888"/>
                  </a:lnTo>
                  <a:lnTo>
                    <a:pt x="3329642" y="150923"/>
                  </a:lnTo>
                  <a:lnTo>
                    <a:pt x="3343632" y="172048"/>
                  </a:lnTo>
                  <a:lnTo>
                    <a:pt x="3357622" y="195306"/>
                  </a:lnTo>
                  <a:lnTo>
                    <a:pt x="3371612" y="220687"/>
                  </a:lnTo>
                  <a:lnTo>
                    <a:pt x="3385602" y="248120"/>
                  </a:lnTo>
                  <a:lnTo>
                    <a:pt x="3399592" y="277463"/>
                  </a:lnTo>
                  <a:lnTo>
                    <a:pt x="3413582" y="308503"/>
                  </a:lnTo>
                  <a:lnTo>
                    <a:pt x="3427572" y="340953"/>
                  </a:lnTo>
                  <a:lnTo>
                    <a:pt x="3441562" y="374463"/>
                  </a:lnTo>
                  <a:lnTo>
                    <a:pt x="3455552" y="408631"/>
                  </a:lnTo>
                  <a:lnTo>
                    <a:pt x="3469543" y="443023"/>
                  </a:lnTo>
                  <a:lnTo>
                    <a:pt x="3483533" y="477191"/>
                  </a:lnTo>
                  <a:lnTo>
                    <a:pt x="3497523" y="510701"/>
                  </a:lnTo>
                  <a:lnTo>
                    <a:pt x="3511513" y="543151"/>
                  </a:lnTo>
                  <a:lnTo>
                    <a:pt x="3525503" y="574191"/>
                  </a:lnTo>
                  <a:lnTo>
                    <a:pt x="3539493" y="603534"/>
                  </a:lnTo>
                  <a:lnTo>
                    <a:pt x="3553483" y="630967"/>
                  </a:lnTo>
                  <a:lnTo>
                    <a:pt x="3567473" y="656348"/>
                  </a:lnTo>
                  <a:lnTo>
                    <a:pt x="3581463" y="679606"/>
                  </a:lnTo>
                  <a:lnTo>
                    <a:pt x="3595453" y="700731"/>
                  </a:lnTo>
                  <a:lnTo>
                    <a:pt x="3609444" y="719766"/>
                  </a:lnTo>
                  <a:lnTo>
                    <a:pt x="3623434" y="736794"/>
                  </a:lnTo>
                  <a:lnTo>
                    <a:pt x="3637424" y="751927"/>
                  </a:lnTo>
                  <a:lnTo>
                    <a:pt x="3651414" y="765301"/>
                  </a:lnTo>
                  <a:lnTo>
                    <a:pt x="3665404" y="777059"/>
                  </a:lnTo>
                  <a:lnTo>
                    <a:pt x="3679394" y="787351"/>
                  </a:lnTo>
                  <a:lnTo>
                    <a:pt x="3693384" y="796323"/>
                  </a:lnTo>
                  <a:lnTo>
                    <a:pt x="3707374" y="804120"/>
                  </a:lnTo>
                  <a:lnTo>
                    <a:pt x="3721364" y="810874"/>
                  </a:lnTo>
                  <a:lnTo>
                    <a:pt x="3735354" y="816710"/>
                  </a:lnTo>
                  <a:lnTo>
                    <a:pt x="3749344" y="821742"/>
                  </a:lnTo>
                  <a:lnTo>
                    <a:pt x="3763335" y="826072"/>
                  </a:lnTo>
                  <a:lnTo>
                    <a:pt x="3777325" y="829791"/>
                  </a:lnTo>
                  <a:lnTo>
                    <a:pt x="3791315" y="832983"/>
                  </a:lnTo>
                  <a:lnTo>
                    <a:pt x="3805305" y="835717"/>
                  </a:lnTo>
                  <a:lnTo>
                    <a:pt x="3819295" y="838057"/>
                  </a:lnTo>
                  <a:lnTo>
                    <a:pt x="3833285" y="840059"/>
                  </a:lnTo>
                  <a:lnTo>
                    <a:pt x="3847275" y="841769"/>
                  </a:lnTo>
                  <a:lnTo>
                    <a:pt x="3861265" y="843230"/>
                  </a:lnTo>
                  <a:lnTo>
                    <a:pt x="3875255" y="844477"/>
                  </a:lnTo>
                  <a:lnTo>
                    <a:pt x="3889245" y="845540"/>
                  </a:lnTo>
                  <a:lnTo>
                    <a:pt x="3903235" y="846447"/>
                  </a:lnTo>
                  <a:lnTo>
                    <a:pt x="3917226" y="847220"/>
                  </a:lnTo>
                  <a:lnTo>
                    <a:pt x="3931216" y="847879"/>
                  </a:lnTo>
                  <a:lnTo>
                    <a:pt x="3945206" y="848440"/>
                  </a:lnTo>
                  <a:lnTo>
                    <a:pt x="3959196" y="848918"/>
                  </a:lnTo>
                  <a:lnTo>
                    <a:pt x="3973186" y="849326"/>
                  </a:lnTo>
                  <a:lnTo>
                    <a:pt x="3987176" y="849672"/>
                  </a:lnTo>
                  <a:lnTo>
                    <a:pt x="4001166" y="849968"/>
                  </a:lnTo>
                  <a:lnTo>
                    <a:pt x="4015156" y="850219"/>
                  </a:lnTo>
                  <a:lnTo>
                    <a:pt x="4029146" y="850433"/>
                  </a:lnTo>
                  <a:lnTo>
                    <a:pt x="4043136" y="850615"/>
                  </a:lnTo>
                  <a:lnTo>
                    <a:pt x="4057126" y="850770"/>
                  </a:lnTo>
                  <a:lnTo>
                    <a:pt x="4071117" y="850902"/>
                  </a:lnTo>
                  <a:lnTo>
                    <a:pt x="4085107" y="851014"/>
                  </a:lnTo>
                  <a:lnTo>
                    <a:pt x="4099097" y="851110"/>
                  </a:lnTo>
                  <a:lnTo>
                    <a:pt x="4113087" y="851191"/>
                  </a:lnTo>
                  <a:lnTo>
                    <a:pt x="4127077" y="851260"/>
                  </a:lnTo>
                  <a:lnTo>
                    <a:pt x="4141067" y="851319"/>
                  </a:lnTo>
                  <a:lnTo>
                    <a:pt x="4155057" y="851369"/>
                  </a:lnTo>
                </a:path>
              </a:pathLst>
            </a:custGeom>
            <a:ln w="40651" cap="flat">
              <a:solidFill>
                <a:srgbClr val="D3D3D3">
                  <a:alpha val="100000"/>
                </a:srgbClr>
              </a:solidFill>
              <a:prstDash val="solid"/>
              <a:round/>
            </a:ln>
          </p:spPr>
          <p:txBody>
            <a:bodyPr/>
            <a:lstStyle/>
            <a:p/>
          </p:txBody>
        </p:sp>
        <p:sp>
          <p:nvSpPr>
            <p:cNvPr id="45" name="pl45"/>
            <p:cNvSpPr/>
            <p:nvPr/>
          </p:nvSpPr>
          <p:spPr>
            <a:xfrm>
              <a:off x="2737948" y="4099204"/>
              <a:ext cx="4155057" cy="1277054"/>
            </a:xfrm>
            <a:custGeom>
              <a:avLst/>
              <a:pathLst>
                <a:path w="4155057" h="1277054">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7054"/>
                  </a:lnTo>
                  <a:lnTo>
                    <a:pt x="1399009" y="1277054"/>
                  </a:lnTo>
                  <a:lnTo>
                    <a:pt x="1412999" y="1277054"/>
                  </a:lnTo>
                  <a:lnTo>
                    <a:pt x="1426989" y="1277054"/>
                  </a:lnTo>
                  <a:lnTo>
                    <a:pt x="1440979" y="1277054"/>
                  </a:lnTo>
                  <a:lnTo>
                    <a:pt x="1454969" y="1277054"/>
                  </a:lnTo>
                  <a:lnTo>
                    <a:pt x="1468959" y="1277054"/>
                  </a:lnTo>
                  <a:lnTo>
                    <a:pt x="1482949" y="1277054"/>
                  </a:lnTo>
                  <a:lnTo>
                    <a:pt x="1496939" y="1277054"/>
                  </a:lnTo>
                  <a:lnTo>
                    <a:pt x="1510930" y="1277054"/>
                  </a:lnTo>
                  <a:lnTo>
                    <a:pt x="1524920" y="1277054"/>
                  </a:lnTo>
                  <a:lnTo>
                    <a:pt x="1538910" y="1277054"/>
                  </a:lnTo>
                  <a:lnTo>
                    <a:pt x="1552900" y="1277054"/>
                  </a:lnTo>
                  <a:lnTo>
                    <a:pt x="1566890" y="1277054"/>
                  </a:lnTo>
                  <a:lnTo>
                    <a:pt x="1580880" y="1277054"/>
                  </a:lnTo>
                  <a:lnTo>
                    <a:pt x="1594870" y="1277054"/>
                  </a:lnTo>
                  <a:lnTo>
                    <a:pt x="1608860" y="1277054"/>
                  </a:lnTo>
                  <a:lnTo>
                    <a:pt x="1622850" y="1277054"/>
                  </a:lnTo>
                  <a:lnTo>
                    <a:pt x="1636840" y="1277054"/>
                  </a:lnTo>
                  <a:lnTo>
                    <a:pt x="1650830" y="1277054"/>
                  </a:lnTo>
                  <a:lnTo>
                    <a:pt x="1664821" y="1277054"/>
                  </a:lnTo>
                  <a:lnTo>
                    <a:pt x="1678811" y="1277054"/>
                  </a:lnTo>
                  <a:lnTo>
                    <a:pt x="1692801" y="1277054"/>
                  </a:lnTo>
                  <a:lnTo>
                    <a:pt x="1706791" y="1277054"/>
                  </a:lnTo>
                  <a:lnTo>
                    <a:pt x="1720781" y="1277054"/>
                  </a:lnTo>
                  <a:lnTo>
                    <a:pt x="1734771" y="1277054"/>
                  </a:lnTo>
                  <a:lnTo>
                    <a:pt x="1748761" y="1277054"/>
                  </a:lnTo>
                  <a:lnTo>
                    <a:pt x="1762751" y="1277054"/>
                  </a:lnTo>
                  <a:lnTo>
                    <a:pt x="1776741" y="1277054"/>
                  </a:lnTo>
                  <a:lnTo>
                    <a:pt x="1790731" y="1277054"/>
                  </a:lnTo>
                  <a:lnTo>
                    <a:pt x="1804722" y="1277054"/>
                  </a:lnTo>
                  <a:lnTo>
                    <a:pt x="1818712" y="1277054"/>
                  </a:lnTo>
                  <a:lnTo>
                    <a:pt x="1832702" y="1277054"/>
                  </a:lnTo>
                  <a:lnTo>
                    <a:pt x="1846692" y="1277054"/>
                  </a:lnTo>
                  <a:lnTo>
                    <a:pt x="1860682" y="1277054"/>
                  </a:lnTo>
                  <a:lnTo>
                    <a:pt x="1874672" y="1277054"/>
                  </a:lnTo>
                  <a:lnTo>
                    <a:pt x="1888662" y="1277054"/>
                  </a:lnTo>
                  <a:lnTo>
                    <a:pt x="1902652" y="1277054"/>
                  </a:lnTo>
                  <a:lnTo>
                    <a:pt x="1916642" y="1277054"/>
                  </a:lnTo>
                  <a:lnTo>
                    <a:pt x="1930632" y="1277054"/>
                  </a:lnTo>
                  <a:lnTo>
                    <a:pt x="1944622" y="1277054"/>
                  </a:lnTo>
                  <a:lnTo>
                    <a:pt x="1958613" y="1277054"/>
                  </a:lnTo>
                  <a:lnTo>
                    <a:pt x="1972603" y="1277054"/>
                  </a:lnTo>
                  <a:lnTo>
                    <a:pt x="1986593" y="1277054"/>
                  </a:lnTo>
                  <a:lnTo>
                    <a:pt x="2000583" y="1277054"/>
                  </a:lnTo>
                  <a:lnTo>
                    <a:pt x="2014573" y="1277054"/>
                  </a:lnTo>
                  <a:lnTo>
                    <a:pt x="2028563" y="1277054"/>
                  </a:lnTo>
                  <a:lnTo>
                    <a:pt x="2042553" y="1277054"/>
                  </a:lnTo>
                  <a:lnTo>
                    <a:pt x="2056543" y="1277054"/>
                  </a:lnTo>
                  <a:lnTo>
                    <a:pt x="2070533" y="1277054"/>
                  </a:lnTo>
                  <a:lnTo>
                    <a:pt x="2084523" y="1277054"/>
                  </a:lnTo>
                  <a:lnTo>
                    <a:pt x="2098513" y="1277054"/>
                  </a:lnTo>
                  <a:lnTo>
                    <a:pt x="2112504" y="1277054"/>
                  </a:lnTo>
                  <a:lnTo>
                    <a:pt x="2126494" y="1277054"/>
                  </a:lnTo>
                  <a:lnTo>
                    <a:pt x="2140484" y="1277054"/>
                  </a:lnTo>
                  <a:lnTo>
                    <a:pt x="2154474" y="1277054"/>
                  </a:lnTo>
                  <a:lnTo>
                    <a:pt x="2168464" y="1277054"/>
                  </a:lnTo>
                  <a:lnTo>
                    <a:pt x="2182454" y="1277054"/>
                  </a:lnTo>
                  <a:lnTo>
                    <a:pt x="2196444" y="1277054"/>
                  </a:lnTo>
                  <a:lnTo>
                    <a:pt x="2210434" y="1277054"/>
                  </a:lnTo>
                  <a:lnTo>
                    <a:pt x="2224424" y="1277054"/>
                  </a:lnTo>
                  <a:lnTo>
                    <a:pt x="2238414" y="1277054"/>
                  </a:lnTo>
                  <a:lnTo>
                    <a:pt x="2252404" y="1277054"/>
                  </a:lnTo>
                  <a:lnTo>
                    <a:pt x="2266395" y="1277054"/>
                  </a:lnTo>
                  <a:lnTo>
                    <a:pt x="2280385" y="1277054"/>
                  </a:lnTo>
                  <a:lnTo>
                    <a:pt x="2294375" y="1277054"/>
                  </a:lnTo>
                  <a:lnTo>
                    <a:pt x="2308365" y="1277054"/>
                  </a:lnTo>
                  <a:lnTo>
                    <a:pt x="2322355" y="1277054"/>
                  </a:lnTo>
                  <a:lnTo>
                    <a:pt x="2336345" y="1277054"/>
                  </a:lnTo>
                  <a:lnTo>
                    <a:pt x="2350335" y="1277054"/>
                  </a:lnTo>
                  <a:lnTo>
                    <a:pt x="2364325" y="1277054"/>
                  </a:lnTo>
                  <a:lnTo>
                    <a:pt x="2378315" y="1277054"/>
                  </a:lnTo>
                  <a:lnTo>
                    <a:pt x="2392305" y="1277054"/>
                  </a:lnTo>
                  <a:lnTo>
                    <a:pt x="2406296" y="1277054"/>
                  </a:lnTo>
                  <a:lnTo>
                    <a:pt x="2420286" y="1277054"/>
                  </a:lnTo>
                  <a:lnTo>
                    <a:pt x="2434276" y="1277054"/>
                  </a:lnTo>
                  <a:lnTo>
                    <a:pt x="2448266" y="1277054"/>
                  </a:lnTo>
                  <a:lnTo>
                    <a:pt x="2462256" y="1277054"/>
                  </a:lnTo>
                  <a:lnTo>
                    <a:pt x="2476246" y="1277054"/>
                  </a:lnTo>
                  <a:lnTo>
                    <a:pt x="2490236" y="1277054"/>
                  </a:lnTo>
                  <a:lnTo>
                    <a:pt x="2504226" y="1277054"/>
                  </a:lnTo>
                  <a:lnTo>
                    <a:pt x="2518216" y="1277054"/>
                  </a:lnTo>
                  <a:lnTo>
                    <a:pt x="2532206" y="1277054"/>
                  </a:lnTo>
                  <a:lnTo>
                    <a:pt x="2546196" y="1277054"/>
                  </a:lnTo>
                  <a:lnTo>
                    <a:pt x="2560187" y="1277054"/>
                  </a:lnTo>
                  <a:lnTo>
                    <a:pt x="2574177" y="1277054"/>
                  </a:lnTo>
                  <a:lnTo>
                    <a:pt x="2588167" y="1277054"/>
                  </a:lnTo>
                  <a:lnTo>
                    <a:pt x="2602157" y="1277054"/>
                  </a:lnTo>
                  <a:lnTo>
                    <a:pt x="2616147" y="1277054"/>
                  </a:lnTo>
                  <a:lnTo>
                    <a:pt x="2630137" y="1277054"/>
                  </a:lnTo>
                  <a:lnTo>
                    <a:pt x="2644127" y="1277054"/>
                  </a:lnTo>
                  <a:lnTo>
                    <a:pt x="2658117" y="1277054"/>
                  </a:lnTo>
                  <a:lnTo>
                    <a:pt x="2672107" y="1277054"/>
                  </a:lnTo>
                  <a:lnTo>
                    <a:pt x="2686097" y="1277054"/>
                  </a:lnTo>
                  <a:lnTo>
                    <a:pt x="2700087" y="1277054"/>
                  </a:lnTo>
                  <a:lnTo>
                    <a:pt x="2714078" y="1277054"/>
                  </a:lnTo>
                  <a:lnTo>
                    <a:pt x="2728068" y="1277054"/>
                  </a:lnTo>
                  <a:lnTo>
                    <a:pt x="2742058" y="1277054"/>
                  </a:lnTo>
                  <a:lnTo>
                    <a:pt x="2756048" y="1277054"/>
                  </a:lnTo>
                  <a:lnTo>
                    <a:pt x="2770038" y="1277054"/>
                  </a:lnTo>
                  <a:lnTo>
                    <a:pt x="2770038" y="1277054"/>
                  </a:lnTo>
                  <a:lnTo>
                    <a:pt x="2784028" y="1277054"/>
                  </a:lnTo>
                  <a:lnTo>
                    <a:pt x="2798018" y="1277054"/>
                  </a:lnTo>
                  <a:lnTo>
                    <a:pt x="2812008" y="1277054"/>
                  </a:lnTo>
                  <a:lnTo>
                    <a:pt x="2825998" y="1277054"/>
                  </a:lnTo>
                  <a:lnTo>
                    <a:pt x="2839988" y="1277054"/>
                  </a:lnTo>
                  <a:lnTo>
                    <a:pt x="2853978" y="1277054"/>
                  </a:lnTo>
                  <a:lnTo>
                    <a:pt x="2867969" y="1277054"/>
                  </a:lnTo>
                  <a:lnTo>
                    <a:pt x="2881959" y="1277054"/>
                  </a:lnTo>
                  <a:lnTo>
                    <a:pt x="2895949" y="1277054"/>
                  </a:lnTo>
                  <a:lnTo>
                    <a:pt x="2909939" y="1277054"/>
                  </a:lnTo>
                  <a:lnTo>
                    <a:pt x="2923929" y="1277054"/>
                  </a:lnTo>
                  <a:lnTo>
                    <a:pt x="2937919" y="1277054"/>
                  </a:lnTo>
                  <a:lnTo>
                    <a:pt x="2951909" y="1277054"/>
                  </a:lnTo>
                  <a:lnTo>
                    <a:pt x="2965899" y="1277054"/>
                  </a:lnTo>
                  <a:lnTo>
                    <a:pt x="2979889" y="1277054"/>
                  </a:lnTo>
                  <a:lnTo>
                    <a:pt x="2993879" y="1277054"/>
                  </a:lnTo>
                  <a:lnTo>
                    <a:pt x="3007870" y="1277054"/>
                  </a:lnTo>
                  <a:lnTo>
                    <a:pt x="3021860" y="1277054"/>
                  </a:lnTo>
                  <a:lnTo>
                    <a:pt x="3035850" y="1277054"/>
                  </a:lnTo>
                  <a:lnTo>
                    <a:pt x="3049840" y="1277054"/>
                  </a:lnTo>
                  <a:lnTo>
                    <a:pt x="3063830" y="1277054"/>
                  </a:lnTo>
                  <a:lnTo>
                    <a:pt x="3077820" y="1277054"/>
                  </a:lnTo>
                  <a:lnTo>
                    <a:pt x="3091810" y="1277054"/>
                  </a:lnTo>
                  <a:lnTo>
                    <a:pt x="3105800" y="1277054"/>
                  </a:lnTo>
                  <a:lnTo>
                    <a:pt x="3119790" y="1277054"/>
                  </a:lnTo>
                  <a:lnTo>
                    <a:pt x="3133780" y="1277054"/>
                  </a:lnTo>
                  <a:lnTo>
                    <a:pt x="3147770" y="1277054"/>
                  </a:lnTo>
                  <a:lnTo>
                    <a:pt x="3161761" y="1277054"/>
                  </a:lnTo>
                  <a:lnTo>
                    <a:pt x="3175751" y="1277054"/>
                  </a:lnTo>
                  <a:lnTo>
                    <a:pt x="3189741" y="1277054"/>
                  </a:lnTo>
                  <a:lnTo>
                    <a:pt x="3203731" y="1277054"/>
                  </a:lnTo>
                  <a:lnTo>
                    <a:pt x="3217721" y="1277054"/>
                  </a:lnTo>
                  <a:lnTo>
                    <a:pt x="3231711" y="1277054"/>
                  </a:lnTo>
                  <a:lnTo>
                    <a:pt x="3245701" y="1277054"/>
                  </a:lnTo>
                  <a:lnTo>
                    <a:pt x="3259691" y="1277054"/>
                  </a:lnTo>
                  <a:lnTo>
                    <a:pt x="3273681" y="1277054"/>
                  </a:lnTo>
                  <a:lnTo>
                    <a:pt x="3287671" y="1277054"/>
                  </a:lnTo>
                  <a:lnTo>
                    <a:pt x="3301661" y="1277054"/>
                  </a:lnTo>
                  <a:lnTo>
                    <a:pt x="3315652" y="1277054"/>
                  </a:lnTo>
                  <a:lnTo>
                    <a:pt x="3329642" y="1277054"/>
                  </a:lnTo>
                  <a:lnTo>
                    <a:pt x="3343632" y="1277054"/>
                  </a:lnTo>
                  <a:lnTo>
                    <a:pt x="3357622" y="1277054"/>
                  </a:lnTo>
                  <a:lnTo>
                    <a:pt x="3371612" y="1277054"/>
                  </a:lnTo>
                  <a:lnTo>
                    <a:pt x="3385602" y="1277054"/>
                  </a:lnTo>
                  <a:lnTo>
                    <a:pt x="3399592" y="1277054"/>
                  </a:lnTo>
                  <a:lnTo>
                    <a:pt x="3413582" y="1277054"/>
                  </a:lnTo>
                  <a:lnTo>
                    <a:pt x="3427572" y="1277054"/>
                  </a:lnTo>
                  <a:lnTo>
                    <a:pt x="3441562" y="1277054"/>
                  </a:lnTo>
                  <a:lnTo>
                    <a:pt x="3455552" y="1277054"/>
                  </a:lnTo>
                  <a:lnTo>
                    <a:pt x="3469543" y="1277054"/>
                  </a:lnTo>
                  <a:lnTo>
                    <a:pt x="3483533" y="1277054"/>
                  </a:lnTo>
                  <a:lnTo>
                    <a:pt x="3497523" y="1277054"/>
                  </a:lnTo>
                  <a:lnTo>
                    <a:pt x="3511513" y="1277054"/>
                  </a:lnTo>
                  <a:lnTo>
                    <a:pt x="3525503" y="1277054"/>
                  </a:lnTo>
                  <a:lnTo>
                    <a:pt x="3539493" y="1277054"/>
                  </a:lnTo>
                  <a:lnTo>
                    <a:pt x="3553483" y="1277054"/>
                  </a:lnTo>
                  <a:lnTo>
                    <a:pt x="3567473" y="1277054"/>
                  </a:lnTo>
                  <a:lnTo>
                    <a:pt x="3581463" y="1277054"/>
                  </a:lnTo>
                  <a:lnTo>
                    <a:pt x="3595453" y="1277054"/>
                  </a:lnTo>
                  <a:lnTo>
                    <a:pt x="3609444" y="1277054"/>
                  </a:lnTo>
                  <a:lnTo>
                    <a:pt x="3623434" y="1277054"/>
                  </a:lnTo>
                  <a:lnTo>
                    <a:pt x="3637424" y="1277054"/>
                  </a:lnTo>
                  <a:lnTo>
                    <a:pt x="3651414" y="1277054"/>
                  </a:lnTo>
                  <a:lnTo>
                    <a:pt x="3665404" y="1277054"/>
                  </a:lnTo>
                  <a:lnTo>
                    <a:pt x="3679394" y="1277054"/>
                  </a:lnTo>
                  <a:lnTo>
                    <a:pt x="3693384" y="1277054"/>
                  </a:lnTo>
                  <a:lnTo>
                    <a:pt x="3707374" y="1277054"/>
                  </a:lnTo>
                  <a:lnTo>
                    <a:pt x="3721364" y="1277054"/>
                  </a:lnTo>
                  <a:lnTo>
                    <a:pt x="3735354" y="1277054"/>
                  </a:lnTo>
                  <a:lnTo>
                    <a:pt x="3749344" y="1277054"/>
                  </a:lnTo>
                  <a:lnTo>
                    <a:pt x="3763335" y="1277054"/>
                  </a:lnTo>
                  <a:lnTo>
                    <a:pt x="3777325" y="1277054"/>
                  </a:lnTo>
                  <a:lnTo>
                    <a:pt x="3791315" y="1277054"/>
                  </a:lnTo>
                  <a:lnTo>
                    <a:pt x="3805305" y="1277054"/>
                  </a:lnTo>
                  <a:lnTo>
                    <a:pt x="3819295" y="1277054"/>
                  </a:lnTo>
                  <a:lnTo>
                    <a:pt x="3833285" y="1277054"/>
                  </a:lnTo>
                  <a:lnTo>
                    <a:pt x="3847275" y="1277054"/>
                  </a:lnTo>
                  <a:lnTo>
                    <a:pt x="3861265" y="1277054"/>
                  </a:lnTo>
                  <a:lnTo>
                    <a:pt x="3875255" y="1277054"/>
                  </a:lnTo>
                  <a:lnTo>
                    <a:pt x="3889245" y="1277054"/>
                  </a:lnTo>
                  <a:lnTo>
                    <a:pt x="3903235" y="1277054"/>
                  </a:lnTo>
                  <a:lnTo>
                    <a:pt x="3917226" y="1277054"/>
                  </a:lnTo>
                  <a:lnTo>
                    <a:pt x="3931216" y="1277054"/>
                  </a:lnTo>
                  <a:lnTo>
                    <a:pt x="3945206" y="1277054"/>
                  </a:lnTo>
                  <a:lnTo>
                    <a:pt x="3959196" y="1277054"/>
                  </a:lnTo>
                  <a:lnTo>
                    <a:pt x="3973186" y="1277054"/>
                  </a:lnTo>
                  <a:lnTo>
                    <a:pt x="3987176" y="1277054"/>
                  </a:lnTo>
                  <a:lnTo>
                    <a:pt x="4001166" y="1277054"/>
                  </a:lnTo>
                  <a:lnTo>
                    <a:pt x="4015156" y="1277054"/>
                  </a:lnTo>
                  <a:lnTo>
                    <a:pt x="4029146" y="1277054"/>
                  </a:lnTo>
                  <a:lnTo>
                    <a:pt x="4043136" y="1277054"/>
                  </a:lnTo>
                  <a:lnTo>
                    <a:pt x="4057126" y="1277054"/>
                  </a:lnTo>
                  <a:lnTo>
                    <a:pt x="4071117" y="1277054"/>
                  </a:lnTo>
                  <a:lnTo>
                    <a:pt x="4085107" y="1277054"/>
                  </a:lnTo>
                  <a:lnTo>
                    <a:pt x="4099097" y="1277054"/>
                  </a:lnTo>
                  <a:lnTo>
                    <a:pt x="4113087" y="1277054"/>
                  </a:lnTo>
                  <a:lnTo>
                    <a:pt x="4127077" y="1277054"/>
                  </a:lnTo>
                  <a:lnTo>
                    <a:pt x="4141067" y="1277054"/>
                  </a:lnTo>
                  <a:lnTo>
                    <a:pt x="4155057" y="1277054"/>
                  </a:lnTo>
                </a:path>
              </a:pathLst>
            </a:custGeom>
            <a:ln w="40651" cap="flat">
              <a:solidFill>
                <a:srgbClr val="D3D3D3">
                  <a:alpha val="100000"/>
                </a:srgbClr>
              </a:solidFill>
              <a:prstDash val="solid"/>
              <a:round/>
            </a:ln>
          </p:spPr>
          <p:txBody>
            <a:bodyPr/>
            <a:lstStyle/>
            <a:p/>
          </p:txBody>
        </p:sp>
        <p:sp>
          <p:nvSpPr>
            <p:cNvPr id="46" name="pl46"/>
            <p:cNvSpPr/>
            <p:nvPr/>
          </p:nvSpPr>
          <p:spPr>
            <a:xfrm>
              <a:off x="2737948" y="28212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5589172"/>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9" name="pl49"/>
            <p:cNvSpPr/>
            <p:nvPr/>
          </p:nvSpPr>
          <p:spPr>
            <a:xfrm>
              <a:off x="2737948" y="3034206"/>
              <a:ext cx="4155057" cy="638527"/>
            </a:xfrm>
            <a:custGeom>
              <a:avLst/>
              <a:pathLst>
                <a:path w="4155057" h="63852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14"/>
                  </a:lnTo>
                  <a:lnTo>
                    <a:pt x="2784028" y="251"/>
                  </a:lnTo>
                  <a:lnTo>
                    <a:pt x="2798018" y="295"/>
                  </a:lnTo>
                  <a:lnTo>
                    <a:pt x="2812008" y="347"/>
                  </a:lnTo>
                  <a:lnTo>
                    <a:pt x="2825998" y="408"/>
                  </a:lnTo>
                  <a:lnTo>
                    <a:pt x="2839988" y="480"/>
                  </a:lnTo>
                  <a:lnTo>
                    <a:pt x="2853978" y="564"/>
                  </a:lnTo>
                  <a:lnTo>
                    <a:pt x="2867969" y="663"/>
                  </a:lnTo>
                  <a:lnTo>
                    <a:pt x="2881959" y="779"/>
                  </a:lnTo>
                  <a:lnTo>
                    <a:pt x="2895949" y="916"/>
                  </a:lnTo>
                  <a:lnTo>
                    <a:pt x="2909939" y="1076"/>
                  </a:lnTo>
                  <a:lnTo>
                    <a:pt x="2923929" y="1265"/>
                  </a:lnTo>
                  <a:lnTo>
                    <a:pt x="2937919" y="1486"/>
                  </a:lnTo>
                  <a:lnTo>
                    <a:pt x="2951909" y="1746"/>
                  </a:lnTo>
                  <a:lnTo>
                    <a:pt x="2965899" y="2052"/>
                  </a:lnTo>
                  <a:lnTo>
                    <a:pt x="2979889" y="2410"/>
                  </a:lnTo>
                  <a:lnTo>
                    <a:pt x="2993879" y="2831"/>
                  </a:lnTo>
                  <a:lnTo>
                    <a:pt x="3007870" y="3325"/>
                  </a:lnTo>
                  <a:lnTo>
                    <a:pt x="3021860" y="3905"/>
                  </a:lnTo>
                  <a:lnTo>
                    <a:pt x="3035850" y="4585"/>
                  </a:lnTo>
                  <a:lnTo>
                    <a:pt x="3049840" y="5383"/>
                  </a:lnTo>
                  <a:lnTo>
                    <a:pt x="3063830" y="6318"/>
                  </a:lnTo>
                  <a:lnTo>
                    <a:pt x="3077820" y="7414"/>
                  </a:lnTo>
                  <a:lnTo>
                    <a:pt x="3091810" y="8696"/>
                  </a:lnTo>
                  <a:lnTo>
                    <a:pt x="3105800" y="10198"/>
                  </a:lnTo>
                  <a:lnTo>
                    <a:pt x="3119790" y="11953"/>
                  </a:lnTo>
                  <a:lnTo>
                    <a:pt x="3133780" y="14004"/>
                  </a:lnTo>
                  <a:lnTo>
                    <a:pt x="3147770" y="16397"/>
                  </a:lnTo>
                  <a:lnTo>
                    <a:pt x="3161761" y="19187"/>
                  </a:lnTo>
                  <a:lnTo>
                    <a:pt x="3175751" y="22434"/>
                  </a:lnTo>
                  <a:lnTo>
                    <a:pt x="3189741" y="26208"/>
                  </a:lnTo>
                  <a:lnTo>
                    <a:pt x="3203731" y="30585"/>
                  </a:lnTo>
                  <a:lnTo>
                    <a:pt x="3217721" y="35651"/>
                  </a:lnTo>
                  <a:lnTo>
                    <a:pt x="3231711" y="41498"/>
                  </a:lnTo>
                  <a:lnTo>
                    <a:pt x="3245701" y="48228"/>
                  </a:lnTo>
                  <a:lnTo>
                    <a:pt x="3259691" y="55946"/>
                  </a:lnTo>
                  <a:lnTo>
                    <a:pt x="3273681" y="64765"/>
                  </a:lnTo>
                  <a:lnTo>
                    <a:pt x="3287671" y="74795"/>
                  </a:lnTo>
                  <a:lnTo>
                    <a:pt x="3301661" y="86145"/>
                  </a:lnTo>
                  <a:lnTo>
                    <a:pt x="3315652" y="98916"/>
                  </a:lnTo>
                  <a:lnTo>
                    <a:pt x="3329642" y="113192"/>
                  </a:lnTo>
                  <a:lnTo>
                    <a:pt x="3343632" y="129036"/>
                  </a:lnTo>
                  <a:lnTo>
                    <a:pt x="3357622" y="146479"/>
                  </a:lnTo>
                  <a:lnTo>
                    <a:pt x="3371612" y="165515"/>
                  </a:lnTo>
                  <a:lnTo>
                    <a:pt x="3385602" y="186090"/>
                  </a:lnTo>
                  <a:lnTo>
                    <a:pt x="3399592" y="208097"/>
                  </a:lnTo>
                  <a:lnTo>
                    <a:pt x="3413582" y="231377"/>
                  </a:lnTo>
                  <a:lnTo>
                    <a:pt x="3427572" y="255714"/>
                  </a:lnTo>
                  <a:lnTo>
                    <a:pt x="3441562" y="280847"/>
                  </a:lnTo>
                  <a:lnTo>
                    <a:pt x="3455552" y="306473"/>
                  </a:lnTo>
                  <a:lnTo>
                    <a:pt x="3469543" y="332267"/>
                  </a:lnTo>
                  <a:lnTo>
                    <a:pt x="3483533" y="357893"/>
                  </a:lnTo>
                  <a:lnTo>
                    <a:pt x="3497523" y="383026"/>
                  </a:lnTo>
                  <a:lnTo>
                    <a:pt x="3511513" y="407363"/>
                  </a:lnTo>
                  <a:lnTo>
                    <a:pt x="3525503" y="430643"/>
                  </a:lnTo>
                  <a:lnTo>
                    <a:pt x="3539493" y="452650"/>
                  </a:lnTo>
                  <a:lnTo>
                    <a:pt x="3553483" y="473225"/>
                  </a:lnTo>
                  <a:lnTo>
                    <a:pt x="3567473" y="492261"/>
                  </a:lnTo>
                  <a:lnTo>
                    <a:pt x="3581463" y="509704"/>
                  </a:lnTo>
                  <a:lnTo>
                    <a:pt x="3595453" y="525548"/>
                  </a:lnTo>
                  <a:lnTo>
                    <a:pt x="3609444" y="539824"/>
                  </a:lnTo>
                  <a:lnTo>
                    <a:pt x="3623434" y="552595"/>
                  </a:lnTo>
                  <a:lnTo>
                    <a:pt x="3637424" y="563945"/>
                  </a:lnTo>
                  <a:lnTo>
                    <a:pt x="3651414" y="573976"/>
                  </a:lnTo>
                  <a:lnTo>
                    <a:pt x="3665404" y="582794"/>
                  </a:lnTo>
                  <a:lnTo>
                    <a:pt x="3679394" y="590513"/>
                  </a:lnTo>
                  <a:lnTo>
                    <a:pt x="3693384" y="597242"/>
                  </a:lnTo>
                  <a:lnTo>
                    <a:pt x="3707374" y="603090"/>
                  </a:lnTo>
                  <a:lnTo>
                    <a:pt x="3721364" y="608155"/>
                  </a:lnTo>
                  <a:lnTo>
                    <a:pt x="3735354" y="612532"/>
                  </a:lnTo>
                  <a:lnTo>
                    <a:pt x="3749344" y="616306"/>
                  </a:lnTo>
                  <a:lnTo>
                    <a:pt x="3763335" y="619554"/>
                  </a:lnTo>
                  <a:lnTo>
                    <a:pt x="3777325" y="622343"/>
                  </a:lnTo>
                  <a:lnTo>
                    <a:pt x="3791315" y="624737"/>
                  </a:lnTo>
                  <a:lnTo>
                    <a:pt x="3805305" y="626788"/>
                  </a:lnTo>
                  <a:lnTo>
                    <a:pt x="3819295" y="628543"/>
                  </a:lnTo>
                  <a:lnTo>
                    <a:pt x="3833285" y="630044"/>
                  </a:lnTo>
                  <a:lnTo>
                    <a:pt x="3847275" y="631327"/>
                  </a:lnTo>
                  <a:lnTo>
                    <a:pt x="3861265" y="632422"/>
                  </a:lnTo>
                  <a:lnTo>
                    <a:pt x="3875255" y="633357"/>
                  </a:lnTo>
                  <a:lnTo>
                    <a:pt x="3889245" y="634155"/>
                  </a:lnTo>
                  <a:lnTo>
                    <a:pt x="3903235" y="634835"/>
                  </a:lnTo>
                  <a:lnTo>
                    <a:pt x="3917226" y="635415"/>
                  </a:lnTo>
                  <a:lnTo>
                    <a:pt x="3931216" y="635909"/>
                  </a:lnTo>
                  <a:lnTo>
                    <a:pt x="3945206" y="636330"/>
                  </a:lnTo>
                  <a:lnTo>
                    <a:pt x="3959196" y="636689"/>
                  </a:lnTo>
                  <a:lnTo>
                    <a:pt x="3973186" y="636994"/>
                  </a:lnTo>
                  <a:lnTo>
                    <a:pt x="3987176" y="637254"/>
                  </a:lnTo>
                  <a:lnTo>
                    <a:pt x="4001166" y="637476"/>
                  </a:lnTo>
                  <a:lnTo>
                    <a:pt x="4015156" y="637664"/>
                  </a:lnTo>
                  <a:lnTo>
                    <a:pt x="4029146" y="637825"/>
                  </a:lnTo>
                  <a:lnTo>
                    <a:pt x="4043136" y="637961"/>
                  </a:lnTo>
                  <a:lnTo>
                    <a:pt x="4057126" y="638077"/>
                  </a:lnTo>
                  <a:lnTo>
                    <a:pt x="4071117" y="638176"/>
                  </a:lnTo>
                  <a:lnTo>
                    <a:pt x="4085107" y="638260"/>
                  </a:lnTo>
                  <a:lnTo>
                    <a:pt x="4099097" y="638332"/>
                  </a:lnTo>
                  <a:lnTo>
                    <a:pt x="4113087" y="638393"/>
                  </a:lnTo>
                  <a:lnTo>
                    <a:pt x="4127077" y="638445"/>
                  </a:lnTo>
                  <a:lnTo>
                    <a:pt x="4141067" y="638489"/>
                  </a:lnTo>
                  <a:lnTo>
                    <a:pt x="4155057" y="638527"/>
                  </a:lnTo>
                </a:path>
              </a:pathLst>
            </a:custGeom>
            <a:ln w="40651" cap="flat">
              <a:solidFill>
                <a:srgbClr val="D3D3D3">
                  <a:alpha val="100000"/>
                </a:srgbClr>
              </a:solidFill>
              <a:prstDash val="solid"/>
              <a:round/>
            </a:ln>
          </p:spPr>
          <p:txBody>
            <a:bodyPr/>
            <a:lstStyle/>
            <a:p/>
          </p:txBody>
        </p:sp>
        <p:sp>
          <p:nvSpPr>
            <p:cNvPr id="50" name="pl50"/>
            <p:cNvSpPr/>
            <p:nvPr/>
          </p:nvSpPr>
          <p:spPr>
            <a:xfrm>
              <a:off x="2737948" y="3673019"/>
              <a:ext cx="4155057" cy="851440"/>
            </a:xfrm>
            <a:custGeom>
              <a:avLst/>
              <a:pathLst>
                <a:path w="4155057" h="851440">
                  <a:moveTo>
                    <a:pt x="0" y="851440"/>
                  </a:moveTo>
                  <a:lnTo>
                    <a:pt x="13990" y="851415"/>
                  </a:lnTo>
                  <a:lnTo>
                    <a:pt x="27980" y="851386"/>
                  </a:lnTo>
                  <a:lnTo>
                    <a:pt x="41970" y="851351"/>
                  </a:lnTo>
                  <a:lnTo>
                    <a:pt x="55960" y="851311"/>
                  </a:lnTo>
                  <a:lnTo>
                    <a:pt x="69950" y="851263"/>
                  </a:lnTo>
                  <a:lnTo>
                    <a:pt x="83940" y="851207"/>
                  </a:lnTo>
                  <a:lnTo>
                    <a:pt x="97930" y="851141"/>
                  </a:lnTo>
                  <a:lnTo>
                    <a:pt x="111920" y="851063"/>
                  </a:lnTo>
                  <a:lnTo>
                    <a:pt x="125910" y="850972"/>
                  </a:lnTo>
                  <a:lnTo>
                    <a:pt x="139900" y="850865"/>
                  </a:lnTo>
                  <a:lnTo>
                    <a:pt x="153891" y="850740"/>
                  </a:lnTo>
                  <a:lnTo>
                    <a:pt x="167881" y="850592"/>
                  </a:lnTo>
                  <a:lnTo>
                    <a:pt x="181871" y="850419"/>
                  </a:lnTo>
                  <a:lnTo>
                    <a:pt x="195861" y="850215"/>
                  </a:lnTo>
                  <a:lnTo>
                    <a:pt x="209851" y="849976"/>
                  </a:lnTo>
                  <a:lnTo>
                    <a:pt x="223841" y="849695"/>
                  </a:lnTo>
                  <a:lnTo>
                    <a:pt x="237831" y="849366"/>
                  </a:lnTo>
                  <a:lnTo>
                    <a:pt x="251821" y="848979"/>
                  </a:lnTo>
                  <a:lnTo>
                    <a:pt x="265811" y="848526"/>
                  </a:lnTo>
                  <a:lnTo>
                    <a:pt x="279801" y="847994"/>
                  </a:lnTo>
                  <a:lnTo>
                    <a:pt x="293791" y="847371"/>
                  </a:lnTo>
                  <a:lnTo>
                    <a:pt x="307782" y="846641"/>
                  </a:lnTo>
                  <a:lnTo>
                    <a:pt x="321772" y="845785"/>
                  </a:lnTo>
                  <a:lnTo>
                    <a:pt x="335762" y="844785"/>
                  </a:lnTo>
                  <a:lnTo>
                    <a:pt x="349752" y="843614"/>
                  </a:lnTo>
                  <a:lnTo>
                    <a:pt x="363742" y="842247"/>
                  </a:lnTo>
                  <a:lnTo>
                    <a:pt x="377732" y="840652"/>
                  </a:lnTo>
                  <a:lnTo>
                    <a:pt x="391722" y="838792"/>
                  </a:lnTo>
                  <a:lnTo>
                    <a:pt x="405712" y="836627"/>
                  </a:lnTo>
                  <a:lnTo>
                    <a:pt x="419702" y="834111"/>
                  </a:lnTo>
                  <a:lnTo>
                    <a:pt x="433692" y="831193"/>
                  </a:lnTo>
                  <a:lnTo>
                    <a:pt x="447682" y="827816"/>
                  </a:lnTo>
                  <a:lnTo>
                    <a:pt x="461673" y="823918"/>
                  </a:lnTo>
                  <a:lnTo>
                    <a:pt x="475663" y="819431"/>
                  </a:lnTo>
                  <a:lnTo>
                    <a:pt x="489653" y="814285"/>
                  </a:lnTo>
                  <a:lnTo>
                    <a:pt x="503643" y="808406"/>
                  </a:lnTo>
                  <a:lnTo>
                    <a:pt x="517633" y="801720"/>
                  </a:lnTo>
                  <a:lnTo>
                    <a:pt x="531623" y="794153"/>
                  </a:lnTo>
                  <a:lnTo>
                    <a:pt x="545613" y="785639"/>
                  </a:lnTo>
                  <a:lnTo>
                    <a:pt x="559603" y="776122"/>
                  </a:lnTo>
                  <a:lnTo>
                    <a:pt x="573593" y="765559"/>
                  </a:lnTo>
                  <a:lnTo>
                    <a:pt x="587583" y="753930"/>
                  </a:lnTo>
                  <a:lnTo>
                    <a:pt x="601574" y="741239"/>
                  </a:lnTo>
                  <a:lnTo>
                    <a:pt x="615564" y="727523"/>
                  </a:lnTo>
                  <a:lnTo>
                    <a:pt x="629554" y="712851"/>
                  </a:lnTo>
                  <a:lnTo>
                    <a:pt x="643544" y="697332"/>
                  </a:lnTo>
                  <a:lnTo>
                    <a:pt x="657534" y="681107"/>
                  </a:lnTo>
                  <a:lnTo>
                    <a:pt x="671524" y="664352"/>
                  </a:lnTo>
                  <a:lnTo>
                    <a:pt x="685514" y="647267"/>
                  </a:lnTo>
                  <a:lnTo>
                    <a:pt x="699504" y="630072"/>
                  </a:lnTo>
                  <a:lnTo>
                    <a:pt x="713494" y="612987"/>
                  </a:lnTo>
                  <a:lnTo>
                    <a:pt x="727484" y="596232"/>
                  </a:lnTo>
                  <a:lnTo>
                    <a:pt x="741474" y="580007"/>
                  </a:lnTo>
                  <a:lnTo>
                    <a:pt x="755465" y="564488"/>
                  </a:lnTo>
                  <a:lnTo>
                    <a:pt x="769455" y="549816"/>
                  </a:lnTo>
                  <a:lnTo>
                    <a:pt x="783445" y="536100"/>
                  </a:lnTo>
                  <a:lnTo>
                    <a:pt x="797435" y="523409"/>
                  </a:lnTo>
                  <a:lnTo>
                    <a:pt x="811425" y="511780"/>
                  </a:lnTo>
                  <a:lnTo>
                    <a:pt x="825415" y="501217"/>
                  </a:lnTo>
                  <a:lnTo>
                    <a:pt x="839405" y="491700"/>
                  </a:lnTo>
                  <a:lnTo>
                    <a:pt x="853395" y="483186"/>
                  </a:lnTo>
                  <a:lnTo>
                    <a:pt x="867385" y="475619"/>
                  </a:lnTo>
                  <a:lnTo>
                    <a:pt x="881375" y="468933"/>
                  </a:lnTo>
                  <a:lnTo>
                    <a:pt x="895365" y="463054"/>
                  </a:lnTo>
                  <a:lnTo>
                    <a:pt x="909356" y="457908"/>
                  </a:lnTo>
                  <a:lnTo>
                    <a:pt x="923346" y="453421"/>
                  </a:lnTo>
                  <a:lnTo>
                    <a:pt x="937336" y="449523"/>
                  </a:lnTo>
                  <a:lnTo>
                    <a:pt x="951326" y="446146"/>
                  </a:lnTo>
                  <a:lnTo>
                    <a:pt x="965316" y="443228"/>
                  </a:lnTo>
                  <a:lnTo>
                    <a:pt x="979306" y="440712"/>
                  </a:lnTo>
                  <a:lnTo>
                    <a:pt x="993296" y="438547"/>
                  </a:lnTo>
                  <a:lnTo>
                    <a:pt x="1007286" y="436687"/>
                  </a:lnTo>
                  <a:lnTo>
                    <a:pt x="1021276" y="435092"/>
                  </a:lnTo>
                  <a:lnTo>
                    <a:pt x="1035266" y="433725"/>
                  </a:lnTo>
                  <a:lnTo>
                    <a:pt x="1049256" y="432554"/>
                  </a:lnTo>
                  <a:lnTo>
                    <a:pt x="1063247" y="431554"/>
                  </a:lnTo>
                  <a:lnTo>
                    <a:pt x="1077237" y="430698"/>
                  </a:lnTo>
                  <a:lnTo>
                    <a:pt x="1091227" y="429968"/>
                  </a:lnTo>
                  <a:lnTo>
                    <a:pt x="1105217" y="429345"/>
                  </a:lnTo>
                  <a:lnTo>
                    <a:pt x="1119207" y="428813"/>
                  </a:lnTo>
                  <a:lnTo>
                    <a:pt x="1133197" y="428360"/>
                  </a:lnTo>
                  <a:lnTo>
                    <a:pt x="1147187" y="427973"/>
                  </a:lnTo>
                  <a:lnTo>
                    <a:pt x="1161177" y="427644"/>
                  </a:lnTo>
                  <a:lnTo>
                    <a:pt x="1175167" y="427363"/>
                  </a:lnTo>
                  <a:lnTo>
                    <a:pt x="1189157" y="427124"/>
                  </a:lnTo>
                  <a:lnTo>
                    <a:pt x="1203148" y="426920"/>
                  </a:lnTo>
                  <a:lnTo>
                    <a:pt x="1217138" y="426747"/>
                  </a:lnTo>
                  <a:lnTo>
                    <a:pt x="1231128" y="426599"/>
                  </a:lnTo>
                  <a:lnTo>
                    <a:pt x="1245118" y="426474"/>
                  </a:lnTo>
                  <a:lnTo>
                    <a:pt x="1259108" y="426367"/>
                  </a:lnTo>
                  <a:lnTo>
                    <a:pt x="1273098" y="426276"/>
                  </a:lnTo>
                  <a:lnTo>
                    <a:pt x="1287088" y="426198"/>
                  </a:lnTo>
                  <a:lnTo>
                    <a:pt x="1301078" y="426132"/>
                  </a:lnTo>
                  <a:lnTo>
                    <a:pt x="1315068" y="426076"/>
                  </a:lnTo>
                  <a:lnTo>
                    <a:pt x="1329058" y="426028"/>
                  </a:lnTo>
                  <a:lnTo>
                    <a:pt x="1343048" y="425988"/>
                  </a:lnTo>
                  <a:lnTo>
                    <a:pt x="1357039" y="425953"/>
                  </a:lnTo>
                  <a:lnTo>
                    <a:pt x="1371029" y="425924"/>
                  </a:lnTo>
                  <a:lnTo>
                    <a:pt x="1385019" y="425898"/>
                  </a:lnTo>
                  <a:lnTo>
                    <a:pt x="1385019" y="425613"/>
                  </a:lnTo>
                  <a:lnTo>
                    <a:pt x="1399009" y="425588"/>
                  </a:lnTo>
                  <a:lnTo>
                    <a:pt x="1412999" y="425558"/>
                  </a:lnTo>
                  <a:lnTo>
                    <a:pt x="1426989" y="425524"/>
                  </a:lnTo>
                  <a:lnTo>
                    <a:pt x="1440979" y="425483"/>
                  </a:lnTo>
                  <a:lnTo>
                    <a:pt x="1454969" y="425435"/>
                  </a:lnTo>
                  <a:lnTo>
                    <a:pt x="1468959" y="425379"/>
                  </a:lnTo>
                  <a:lnTo>
                    <a:pt x="1482949" y="425313"/>
                  </a:lnTo>
                  <a:lnTo>
                    <a:pt x="1496939" y="425236"/>
                  </a:lnTo>
                  <a:lnTo>
                    <a:pt x="1510930" y="425145"/>
                  </a:lnTo>
                  <a:lnTo>
                    <a:pt x="1524920" y="425038"/>
                  </a:lnTo>
                  <a:lnTo>
                    <a:pt x="1538910" y="424912"/>
                  </a:lnTo>
                  <a:lnTo>
                    <a:pt x="1552900" y="424765"/>
                  </a:lnTo>
                  <a:lnTo>
                    <a:pt x="1566890" y="424591"/>
                  </a:lnTo>
                  <a:lnTo>
                    <a:pt x="1580880" y="424388"/>
                  </a:lnTo>
                  <a:lnTo>
                    <a:pt x="1594870" y="424148"/>
                  </a:lnTo>
                  <a:lnTo>
                    <a:pt x="1608860" y="423868"/>
                  </a:lnTo>
                  <a:lnTo>
                    <a:pt x="1622850" y="423538"/>
                  </a:lnTo>
                  <a:lnTo>
                    <a:pt x="1636840" y="423152"/>
                  </a:lnTo>
                  <a:lnTo>
                    <a:pt x="1650830" y="422698"/>
                  </a:lnTo>
                  <a:lnTo>
                    <a:pt x="1664821" y="422167"/>
                  </a:lnTo>
                  <a:lnTo>
                    <a:pt x="1678811" y="421543"/>
                  </a:lnTo>
                  <a:lnTo>
                    <a:pt x="1692801" y="420813"/>
                  </a:lnTo>
                  <a:lnTo>
                    <a:pt x="1706791" y="419958"/>
                  </a:lnTo>
                  <a:lnTo>
                    <a:pt x="1720781" y="418957"/>
                  </a:lnTo>
                  <a:lnTo>
                    <a:pt x="1734771" y="417787"/>
                  </a:lnTo>
                  <a:lnTo>
                    <a:pt x="1748761" y="416420"/>
                  </a:lnTo>
                  <a:lnTo>
                    <a:pt x="1762751" y="414824"/>
                  </a:lnTo>
                  <a:lnTo>
                    <a:pt x="1776741" y="412964"/>
                  </a:lnTo>
                  <a:lnTo>
                    <a:pt x="1790731" y="410799"/>
                  </a:lnTo>
                  <a:lnTo>
                    <a:pt x="1804722" y="408283"/>
                  </a:lnTo>
                  <a:lnTo>
                    <a:pt x="1818712" y="405365"/>
                  </a:lnTo>
                  <a:lnTo>
                    <a:pt x="1832702" y="401988"/>
                  </a:lnTo>
                  <a:lnTo>
                    <a:pt x="1846692" y="398090"/>
                  </a:lnTo>
                  <a:lnTo>
                    <a:pt x="1860682" y="393604"/>
                  </a:lnTo>
                  <a:lnTo>
                    <a:pt x="1874672" y="388458"/>
                  </a:lnTo>
                  <a:lnTo>
                    <a:pt x="1888662" y="382579"/>
                  </a:lnTo>
                  <a:lnTo>
                    <a:pt x="1902652" y="375892"/>
                  </a:lnTo>
                  <a:lnTo>
                    <a:pt x="1916642" y="368325"/>
                  </a:lnTo>
                  <a:lnTo>
                    <a:pt x="1930632" y="359811"/>
                  </a:lnTo>
                  <a:lnTo>
                    <a:pt x="1944622" y="350294"/>
                  </a:lnTo>
                  <a:lnTo>
                    <a:pt x="1958613" y="339731"/>
                  </a:lnTo>
                  <a:lnTo>
                    <a:pt x="1972603" y="328102"/>
                  </a:lnTo>
                  <a:lnTo>
                    <a:pt x="1986593" y="315412"/>
                  </a:lnTo>
                  <a:lnTo>
                    <a:pt x="2000583" y="301695"/>
                  </a:lnTo>
                  <a:lnTo>
                    <a:pt x="2014573" y="287024"/>
                  </a:lnTo>
                  <a:lnTo>
                    <a:pt x="2028563" y="271504"/>
                  </a:lnTo>
                  <a:lnTo>
                    <a:pt x="2042553" y="255279"/>
                  </a:lnTo>
                  <a:lnTo>
                    <a:pt x="2056543" y="238524"/>
                  </a:lnTo>
                  <a:lnTo>
                    <a:pt x="2070533" y="221440"/>
                  </a:lnTo>
                  <a:lnTo>
                    <a:pt x="2084523" y="204244"/>
                  </a:lnTo>
                  <a:lnTo>
                    <a:pt x="2098513" y="187160"/>
                  </a:lnTo>
                  <a:lnTo>
                    <a:pt x="2112504" y="170405"/>
                  </a:lnTo>
                  <a:lnTo>
                    <a:pt x="2126494" y="154180"/>
                  </a:lnTo>
                  <a:lnTo>
                    <a:pt x="2140484" y="138660"/>
                  </a:lnTo>
                  <a:lnTo>
                    <a:pt x="2154474" y="123988"/>
                  </a:lnTo>
                  <a:lnTo>
                    <a:pt x="2168464" y="110272"/>
                  </a:lnTo>
                  <a:lnTo>
                    <a:pt x="2182454" y="97581"/>
                  </a:lnTo>
                  <a:lnTo>
                    <a:pt x="2196444" y="85952"/>
                  </a:lnTo>
                  <a:lnTo>
                    <a:pt x="2210434" y="75390"/>
                  </a:lnTo>
                  <a:lnTo>
                    <a:pt x="2224424" y="65872"/>
                  </a:lnTo>
                  <a:lnTo>
                    <a:pt x="2238414" y="57359"/>
                  </a:lnTo>
                  <a:lnTo>
                    <a:pt x="2252404" y="49792"/>
                  </a:lnTo>
                  <a:lnTo>
                    <a:pt x="2266395" y="43105"/>
                  </a:lnTo>
                  <a:lnTo>
                    <a:pt x="2280385" y="37226"/>
                  </a:lnTo>
                  <a:lnTo>
                    <a:pt x="2294375" y="32080"/>
                  </a:lnTo>
                  <a:lnTo>
                    <a:pt x="2308365" y="27594"/>
                  </a:lnTo>
                  <a:lnTo>
                    <a:pt x="2322355" y="23696"/>
                  </a:lnTo>
                  <a:lnTo>
                    <a:pt x="2336345" y="20319"/>
                  </a:lnTo>
                  <a:lnTo>
                    <a:pt x="2350335" y="17400"/>
                  </a:lnTo>
                  <a:lnTo>
                    <a:pt x="2364325" y="14885"/>
                  </a:lnTo>
                  <a:lnTo>
                    <a:pt x="2378315" y="12720"/>
                  </a:lnTo>
                  <a:lnTo>
                    <a:pt x="2392305" y="10860"/>
                  </a:lnTo>
                  <a:lnTo>
                    <a:pt x="2406296" y="9264"/>
                  </a:lnTo>
                  <a:lnTo>
                    <a:pt x="2420286" y="7897"/>
                  </a:lnTo>
                  <a:lnTo>
                    <a:pt x="2434276" y="6727"/>
                  </a:lnTo>
                  <a:lnTo>
                    <a:pt x="2448266" y="5726"/>
                  </a:lnTo>
                  <a:lnTo>
                    <a:pt x="2462256" y="4871"/>
                  </a:lnTo>
                  <a:lnTo>
                    <a:pt x="2476246" y="4140"/>
                  </a:lnTo>
                  <a:lnTo>
                    <a:pt x="2490236" y="3517"/>
                  </a:lnTo>
                  <a:lnTo>
                    <a:pt x="2504226" y="2985"/>
                  </a:lnTo>
                  <a:lnTo>
                    <a:pt x="2518216" y="2532"/>
                  </a:lnTo>
                  <a:lnTo>
                    <a:pt x="2532206" y="2145"/>
                  </a:lnTo>
                  <a:lnTo>
                    <a:pt x="2546196" y="1816"/>
                  </a:lnTo>
                  <a:lnTo>
                    <a:pt x="2560187" y="1535"/>
                  </a:lnTo>
                  <a:lnTo>
                    <a:pt x="2574177" y="1296"/>
                  </a:lnTo>
                  <a:lnTo>
                    <a:pt x="2588167" y="1093"/>
                  </a:lnTo>
                  <a:lnTo>
                    <a:pt x="2602157" y="919"/>
                  </a:lnTo>
                  <a:lnTo>
                    <a:pt x="2616147" y="772"/>
                  </a:lnTo>
                  <a:lnTo>
                    <a:pt x="2630137" y="646"/>
                  </a:lnTo>
                  <a:lnTo>
                    <a:pt x="2644127" y="539"/>
                  </a:lnTo>
                  <a:lnTo>
                    <a:pt x="2658117" y="448"/>
                  </a:lnTo>
                  <a:lnTo>
                    <a:pt x="2672107" y="370"/>
                  </a:lnTo>
                  <a:lnTo>
                    <a:pt x="2686097" y="304"/>
                  </a:lnTo>
                  <a:lnTo>
                    <a:pt x="2700087" y="248"/>
                  </a:lnTo>
                  <a:lnTo>
                    <a:pt x="2714078" y="201"/>
                  </a:lnTo>
                  <a:lnTo>
                    <a:pt x="2728068" y="160"/>
                  </a:lnTo>
                  <a:lnTo>
                    <a:pt x="2742058" y="125"/>
                  </a:lnTo>
                  <a:lnTo>
                    <a:pt x="2756048" y="96"/>
                  </a:lnTo>
                  <a:lnTo>
                    <a:pt x="2770038" y="71"/>
                  </a:lnTo>
                  <a:lnTo>
                    <a:pt x="2770038" y="0"/>
                  </a:lnTo>
                  <a:lnTo>
                    <a:pt x="2784028" y="12"/>
                  </a:lnTo>
                  <a:lnTo>
                    <a:pt x="2798018" y="27"/>
                  </a:lnTo>
                  <a:lnTo>
                    <a:pt x="2812008" y="44"/>
                  </a:lnTo>
                  <a:lnTo>
                    <a:pt x="2825998" y="64"/>
                  </a:lnTo>
                  <a:lnTo>
                    <a:pt x="2839988" y="88"/>
                  </a:lnTo>
                  <a:lnTo>
                    <a:pt x="2853978" y="116"/>
                  </a:lnTo>
                  <a:lnTo>
                    <a:pt x="2867969" y="149"/>
                  </a:lnTo>
                  <a:lnTo>
                    <a:pt x="2881959" y="188"/>
                  </a:lnTo>
                  <a:lnTo>
                    <a:pt x="2895949" y="234"/>
                  </a:lnTo>
                  <a:lnTo>
                    <a:pt x="2909939" y="287"/>
                  </a:lnTo>
                  <a:lnTo>
                    <a:pt x="2923929" y="350"/>
                  </a:lnTo>
                  <a:lnTo>
                    <a:pt x="2937919" y="424"/>
                  </a:lnTo>
                  <a:lnTo>
                    <a:pt x="2951909" y="510"/>
                  </a:lnTo>
                  <a:lnTo>
                    <a:pt x="2965899" y="612"/>
                  </a:lnTo>
                  <a:lnTo>
                    <a:pt x="2979889" y="732"/>
                  </a:lnTo>
                  <a:lnTo>
                    <a:pt x="2993879" y="872"/>
                  </a:lnTo>
                  <a:lnTo>
                    <a:pt x="3007870" y="1037"/>
                  </a:lnTo>
                  <a:lnTo>
                    <a:pt x="3021860" y="1230"/>
                  </a:lnTo>
                  <a:lnTo>
                    <a:pt x="3035850" y="1457"/>
                  </a:lnTo>
                  <a:lnTo>
                    <a:pt x="3049840" y="1723"/>
                  </a:lnTo>
                  <a:lnTo>
                    <a:pt x="3063830" y="2034"/>
                  </a:lnTo>
                  <a:lnTo>
                    <a:pt x="3077820" y="2399"/>
                  </a:lnTo>
                  <a:lnTo>
                    <a:pt x="3091810" y="2827"/>
                  </a:lnTo>
                  <a:lnTo>
                    <a:pt x="3105800" y="3327"/>
                  </a:lnTo>
                  <a:lnTo>
                    <a:pt x="3119790" y="3913"/>
                  </a:lnTo>
                  <a:lnTo>
                    <a:pt x="3133780" y="4596"/>
                  </a:lnTo>
                  <a:lnTo>
                    <a:pt x="3147770" y="5394"/>
                  </a:lnTo>
                  <a:lnTo>
                    <a:pt x="3161761" y="6324"/>
                  </a:lnTo>
                  <a:lnTo>
                    <a:pt x="3175751" y="7406"/>
                  </a:lnTo>
                  <a:lnTo>
                    <a:pt x="3189741" y="8664"/>
                  </a:lnTo>
                  <a:lnTo>
                    <a:pt x="3203731" y="10123"/>
                  </a:lnTo>
                  <a:lnTo>
                    <a:pt x="3217721" y="11812"/>
                  </a:lnTo>
                  <a:lnTo>
                    <a:pt x="3231711" y="13761"/>
                  </a:lnTo>
                  <a:lnTo>
                    <a:pt x="3245701" y="16004"/>
                  </a:lnTo>
                  <a:lnTo>
                    <a:pt x="3259691" y="18577"/>
                  </a:lnTo>
                  <a:lnTo>
                    <a:pt x="3273681" y="21517"/>
                  </a:lnTo>
                  <a:lnTo>
                    <a:pt x="3287671" y="24860"/>
                  </a:lnTo>
                  <a:lnTo>
                    <a:pt x="3301661" y="28643"/>
                  </a:lnTo>
                  <a:lnTo>
                    <a:pt x="3315652" y="32900"/>
                  </a:lnTo>
                  <a:lnTo>
                    <a:pt x="3329642" y="37659"/>
                  </a:lnTo>
                  <a:lnTo>
                    <a:pt x="3343632" y="42940"/>
                  </a:lnTo>
                  <a:lnTo>
                    <a:pt x="3357622" y="48755"/>
                  </a:lnTo>
                  <a:lnTo>
                    <a:pt x="3371612" y="55100"/>
                  </a:lnTo>
                  <a:lnTo>
                    <a:pt x="3385602" y="61958"/>
                  </a:lnTo>
                  <a:lnTo>
                    <a:pt x="3399592" y="69294"/>
                  </a:lnTo>
                  <a:lnTo>
                    <a:pt x="3413582" y="77054"/>
                  </a:lnTo>
                  <a:lnTo>
                    <a:pt x="3427572" y="85166"/>
                  </a:lnTo>
                  <a:lnTo>
                    <a:pt x="3441562" y="93544"/>
                  </a:lnTo>
                  <a:lnTo>
                    <a:pt x="3455552" y="102086"/>
                  </a:lnTo>
                  <a:lnTo>
                    <a:pt x="3469543" y="110684"/>
                  </a:lnTo>
                  <a:lnTo>
                    <a:pt x="3483533" y="119226"/>
                  </a:lnTo>
                  <a:lnTo>
                    <a:pt x="3497523" y="127604"/>
                  </a:lnTo>
                  <a:lnTo>
                    <a:pt x="3511513" y="135716"/>
                  </a:lnTo>
                  <a:lnTo>
                    <a:pt x="3525503" y="143476"/>
                  </a:lnTo>
                  <a:lnTo>
                    <a:pt x="3539493" y="150812"/>
                  </a:lnTo>
                  <a:lnTo>
                    <a:pt x="3553483" y="157670"/>
                  </a:lnTo>
                  <a:lnTo>
                    <a:pt x="3567473" y="164015"/>
                  </a:lnTo>
                  <a:lnTo>
                    <a:pt x="3581463" y="169830"/>
                  </a:lnTo>
                  <a:lnTo>
                    <a:pt x="3595453" y="175111"/>
                  </a:lnTo>
                  <a:lnTo>
                    <a:pt x="3609444" y="179870"/>
                  </a:lnTo>
                  <a:lnTo>
                    <a:pt x="3623434" y="184127"/>
                  </a:lnTo>
                  <a:lnTo>
                    <a:pt x="3637424" y="187910"/>
                  </a:lnTo>
                  <a:lnTo>
                    <a:pt x="3651414" y="191253"/>
                  </a:lnTo>
                  <a:lnTo>
                    <a:pt x="3665404" y="194193"/>
                  </a:lnTo>
                  <a:lnTo>
                    <a:pt x="3679394" y="196766"/>
                  </a:lnTo>
                  <a:lnTo>
                    <a:pt x="3693384" y="199009"/>
                  </a:lnTo>
                  <a:lnTo>
                    <a:pt x="3707374" y="200958"/>
                  </a:lnTo>
                  <a:lnTo>
                    <a:pt x="3721364" y="202647"/>
                  </a:lnTo>
                  <a:lnTo>
                    <a:pt x="3735354" y="204106"/>
                  </a:lnTo>
                  <a:lnTo>
                    <a:pt x="3749344" y="205364"/>
                  </a:lnTo>
                  <a:lnTo>
                    <a:pt x="3763335" y="206446"/>
                  </a:lnTo>
                  <a:lnTo>
                    <a:pt x="3777325" y="207376"/>
                  </a:lnTo>
                  <a:lnTo>
                    <a:pt x="3791315" y="208174"/>
                  </a:lnTo>
                  <a:lnTo>
                    <a:pt x="3805305" y="208857"/>
                  </a:lnTo>
                  <a:lnTo>
                    <a:pt x="3819295" y="209443"/>
                  </a:lnTo>
                  <a:lnTo>
                    <a:pt x="3833285" y="209943"/>
                  </a:lnTo>
                  <a:lnTo>
                    <a:pt x="3847275" y="210371"/>
                  </a:lnTo>
                  <a:lnTo>
                    <a:pt x="3861265" y="210736"/>
                  </a:lnTo>
                  <a:lnTo>
                    <a:pt x="3875255" y="211047"/>
                  </a:lnTo>
                  <a:lnTo>
                    <a:pt x="3889245" y="211313"/>
                  </a:lnTo>
                  <a:lnTo>
                    <a:pt x="3903235" y="211540"/>
                  </a:lnTo>
                  <a:lnTo>
                    <a:pt x="3917226" y="211733"/>
                  </a:lnTo>
                  <a:lnTo>
                    <a:pt x="3931216" y="211898"/>
                  </a:lnTo>
                  <a:lnTo>
                    <a:pt x="3945206" y="212038"/>
                  </a:lnTo>
                  <a:lnTo>
                    <a:pt x="3959196" y="212158"/>
                  </a:lnTo>
                  <a:lnTo>
                    <a:pt x="3973186" y="212260"/>
                  </a:lnTo>
                  <a:lnTo>
                    <a:pt x="3987176" y="212346"/>
                  </a:lnTo>
                  <a:lnTo>
                    <a:pt x="4001166" y="212420"/>
                  </a:lnTo>
                  <a:lnTo>
                    <a:pt x="4015156" y="212483"/>
                  </a:lnTo>
                  <a:lnTo>
                    <a:pt x="4029146" y="212536"/>
                  </a:lnTo>
                  <a:lnTo>
                    <a:pt x="4043136" y="212582"/>
                  </a:lnTo>
                  <a:lnTo>
                    <a:pt x="4057126" y="212621"/>
                  </a:lnTo>
                  <a:lnTo>
                    <a:pt x="4071117" y="212654"/>
                  </a:lnTo>
                  <a:lnTo>
                    <a:pt x="4085107" y="212682"/>
                  </a:lnTo>
                  <a:lnTo>
                    <a:pt x="4099097" y="212706"/>
                  </a:lnTo>
                  <a:lnTo>
                    <a:pt x="4113087" y="212726"/>
                  </a:lnTo>
                  <a:lnTo>
                    <a:pt x="4127077" y="212743"/>
                  </a:lnTo>
                  <a:lnTo>
                    <a:pt x="4141067" y="212758"/>
                  </a:lnTo>
                  <a:lnTo>
                    <a:pt x="4155057" y="21277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73019"/>
              <a:ext cx="4155057" cy="1064354"/>
            </a:xfrm>
            <a:custGeom>
              <a:avLst/>
              <a:pathLst>
                <a:path w="4155057" h="1064354">
                  <a:moveTo>
                    <a:pt x="0" y="212770"/>
                  </a:moveTo>
                  <a:lnTo>
                    <a:pt x="13990" y="212758"/>
                  </a:lnTo>
                  <a:lnTo>
                    <a:pt x="27980" y="212743"/>
                  </a:lnTo>
                  <a:lnTo>
                    <a:pt x="41970" y="212726"/>
                  </a:lnTo>
                  <a:lnTo>
                    <a:pt x="55960" y="212706"/>
                  </a:lnTo>
                  <a:lnTo>
                    <a:pt x="69950" y="212682"/>
                  </a:lnTo>
                  <a:lnTo>
                    <a:pt x="83940" y="212654"/>
                  </a:lnTo>
                  <a:lnTo>
                    <a:pt x="97930" y="212621"/>
                  </a:lnTo>
                  <a:lnTo>
                    <a:pt x="111920" y="212582"/>
                  </a:lnTo>
                  <a:lnTo>
                    <a:pt x="125910" y="212536"/>
                  </a:lnTo>
                  <a:lnTo>
                    <a:pt x="139900" y="212483"/>
                  </a:lnTo>
                  <a:lnTo>
                    <a:pt x="153891" y="212420"/>
                  </a:lnTo>
                  <a:lnTo>
                    <a:pt x="167881" y="212346"/>
                  </a:lnTo>
                  <a:lnTo>
                    <a:pt x="181871" y="212260"/>
                  </a:lnTo>
                  <a:lnTo>
                    <a:pt x="195861" y="212158"/>
                  </a:lnTo>
                  <a:lnTo>
                    <a:pt x="209851" y="212038"/>
                  </a:lnTo>
                  <a:lnTo>
                    <a:pt x="223841" y="211898"/>
                  </a:lnTo>
                  <a:lnTo>
                    <a:pt x="237831" y="211733"/>
                  </a:lnTo>
                  <a:lnTo>
                    <a:pt x="251821" y="211540"/>
                  </a:lnTo>
                  <a:lnTo>
                    <a:pt x="265811" y="211313"/>
                  </a:lnTo>
                  <a:lnTo>
                    <a:pt x="279801" y="211047"/>
                  </a:lnTo>
                  <a:lnTo>
                    <a:pt x="293791" y="210736"/>
                  </a:lnTo>
                  <a:lnTo>
                    <a:pt x="307782" y="210371"/>
                  </a:lnTo>
                  <a:lnTo>
                    <a:pt x="321772" y="209943"/>
                  </a:lnTo>
                  <a:lnTo>
                    <a:pt x="335762" y="209443"/>
                  </a:lnTo>
                  <a:lnTo>
                    <a:pt x="349752" y="208857"/>
                  </a:lnTo>
                  <a:lnTo>
                    <a:pt x="363742" y="208174"/>
                  </a:lnTo>
                  <a:lnTo>
                    <a:pt x="377732" y="207376"/>
                  </a:lnTo>
                  <a:lnTo>
                    <a:pt x="391722" y="206446"/>
                  </a:lnTo>
                  <a:lnTo>
                    <a:pt x="405712" y="205364"/>
                  </a:lnTo>
                  <a:lnTo>
                    <a:pt x="419702" y="204106"/>
                  </a:lnTo>
                  <a:lnTo>
                    <a:pt x="433692" y="202647"/>
                  </a:lnTo>
                  <a:lnTo>
                    <a:pt x="447682" y="200958"/>
                  </a:lnTo>
                  <a:lnTo>
                    <a:pt x="461673" y="199009"/>
                  </a:lnTo>
                  <a:lnTo>
                    <a:pt x="475663" y="196766"/>
                  </a:lnTo>
                  <a:lnTo>
                    <a:pt x="489653" y="194193"/>
                  </a:lnTo>
                  <a:lnTo>
                    <a:pt x="503643" y="191253"/>
                  </a:lnTo>
                  <a:lnTo>
                    <a:pt x="517633" y="187910"/>
                  </a:lnTo>
                  <a:lnTo>
                    <a:pt x="531623" y="184127"/>
                  </a:lnTo>
                  <a:lnTo>
                    <a:pt x="545613" y="179870"/>
                  </a:lnTo>
                  <a:lnTo>
                    <a:pt x="559603" y="175111"/>
                  </a:lnTo>
                  <a:lnTo>
                    <a:pt x="573593" y="169830"/>
                  </a:lnTo>
                  <a:lnTo>
                    <a:pt x="587583" y="164015"/>
                  </a:lnTo>
                  <a:lnTo>
                    <a:pt x="601574" y="157670"/>
                  </a:lnTo>
                  <a:lnTo>
                    <a:pt x="615564" y="150812"/>
                  </a:lnTo>
                  <a:lnTo>
                    <a:pt x="629554" y="143476"/>
                  </a:lnTo>
                  <a:lnTo>
                    <a:pt x="643544" y="135716"/>
                  </a:lnTo>
                  <a:lnTo>
                    <a:pt x="657534" y="127604"/>
                  </a:lnTo>
                  <a:lnTo>
                    <a:pt x="671524" y="119226"/>
                  </a:lnTo>
                  <a:lnTo>
                    <a:pt x="685514" y="110684"/>
                  </a:lnTo>
                  <a:lnTo>
                    <a:pt x="699504" y="102086"/>
                  </a:lnTo>
                  <a:lnTo>
                    <a:pt x="713494" y="93544"/>
                  </a:lnTo>
                  <a:lnTo>
                    <a:pt x="727484" y="85166"/>
                  </a:lnTo>
                  <a:lnTo>
                    <a:pt x="741474" y="77054"/>
                  </a:lnTo>
                  <a:lnTo>
                    <a:pt x="755465" y="69294"/>
                  </a:lnTo>
                  <a:lnTo>
                    <a:pt x="769455" y="61958"/>
                  </a:lnTo>
                  <a:lnTo>
                    <a:pt x="783445" y="55100"/>
                  </a:lnTo>
                  <a:lnTo>
                    <a:pt x="797435" y="48755"/>
                  </a:lnTo>
                  <a:lnTo>
                    <a:pt x="811425" y="42940"/>
                  </a:lnTo>
                  <a:lnTo>
                    <a:pt x="825415" y="37659"/>
                  </a:lnTo>
                  <a:lnTo>
                    <a:pt x="839405" y="32900"/>
                  </a:lnTo>
                  <a:lnTo>
                    <a:pt x="853395" y="28643"/>
                  </a:lnTo>
                  <a:lnTo>
                    <a:pt x="867385" y="24860"/>
                  </a:lnTo>
                  <a:lnTo>
                    <a:pt x="881375" y="21517"/>
                  </a:lnTo>
                  <a:lnTo>
                    <a:pt x="895365" y="18577"/>
                  </a:lnTo>
                  <a:lnTo>
                    <a:pt x="909356" y="16004"/>
                  </a:lnTo>
                  <a:lnTo>
                    <a:pt x="923346" y="13761"/>
                  </a:lnTo>
                  <a:lnTo>
                    <a:pt x="937336" y="11812"/>
                  </a:lnTo>
                  <a:lnTo>
                    <a:pt x="951326" y="10123"/>
                  </a:lnTo>
                  <a:lnTo>
                    <a:pt x="965316" y="8664"/>
                  </a:lnTo>
                  <a:lnTo>
                    <a:pt x="979306" y="7406"/>
                  </a:lnTo>
                  <a:lnTo>
                    <a:pt x="993296" y="6324"/>
                  </a:lnTo>
                  <a:lnTo>
                    <a:pt x="1007286" y="5394"/>
                  </a:lnTo>
                  <a:lnTo>
                    <a:pt x="1021276" y="4596"/>
                  </a:lnTo>
                  <a:lnTo>
                    <a:pt x="1035266" y="3913"/>
                  </a:lnTo>
                  <a:lnTo>
                    <a:pt x="1049256" y="3327"/>
                  </a:lnTo>
                  <a:lnTo>
                    <a:pt x="1063247" y="2827"/>
                  </a:lnTo>
                  <a:lnTo>
                    <a:pt x="1077237" y="2399"/>
                  </a:lnTo>
                  <a:lnTo>
                    <a:pt x="1091227" y="2034"/>
                  </a:lnTo>
                  <a:lnTo>
                    <a:pt x="1105217" y="1723"/>
                  </a:lnTo>
                  <a:lnTo>
                    <a:pt x="1119207" y="1457"/>
                  </a:lnTo>
                  <a:lnTo>
                    <a:pt x="1133197" y="1230"/>
                  </a:lnTo>
                  <a:lnTo>
                    <a:pt x="1147187" y="1037"/>
                  </a:lnTo>
                  <a:lnTo>
                    <a:pt x="1161177" y="872"/>
                  </a:lnTo>
                  <a:lnTo>
                    <a:pt x="1175167" y="732"/>
                  </a:lnTo>
                  <a:lnTo>
                    <a:pt x="1189157" y="612"/>
                  </a:lnTo>
                  <a:lnTo>
                    <a:pt x="1203148" y="510"/>
                  </a:lnTo>
                  <a:lnTo>
                    <a:pt x="1217138" y="424"/>
                  </a:lnTo>
                  <a:lnTo>
                    <a:pt x="1231128" y="350"/>
                  </a:lnTo>
                  <a:lnTo>
                    <a:pt x="1245118" y="287"/>
                  </a:lnTo>
                  <a:lnTo>
                    <a:pt x="1259108" y="234"/>
                  </a:lnTo>
                  <a:lnTo>
                    <a:pt x="1273098" y="188"/>
                  </a:lnTo>
                  <a:lnTo>
                    <a:pt x="1287088" y="149"/>
                  </a:lnTo>
                  <a:lnTo>
                    <a:pt x="1301078" y="116"/>
                  </a:lnTo>
                  <a:lnTo>
                    <a:pt x="1315068" y="88"/>
                  </a:lnTo>
                  <a:lnTo>
                    <a:pt x="1329058" y="64"/>
                  </a:lnTo>
                  <a:lnTo>
                    <a:pt x="1343048" y="44"/>
                  </a:lnTo>
                  <a:lnTo>
                    <a:pt x="1357039" y="27"/>
                  </a:lnTo>
                  <a:lnTo>
                    <a:pt x="1371029" y="12"/>
                  </a:lnTo>
                  <a:lnTo>
                    <a:pt x="1385019" y="0"/>
                  </a:lnTo>
                  <a:lnTo>
                    <a:pt x="1385019" y="142"/>
                  </a:lnTo>
                  <a:lnTo>
                    <a:pt x="1399009" y="180"/>
                  </a:lnTo>
                  <a:lnTo>
                    <a:pt x="1412999" y="224"/>
                  </a:lnTo>
                  <a:lnTo>
                    <a:pt x="1426989" y="276"/>
                  </a:lnTo>
                  <a:lnTo>
                    <a:pt x="1440979" y="337"/>
                  </a:lnTo>
                  <a:lnTo>
                    <a:pt x="1454969" y="408"/>
                  </a:lnTo>
                  <a:lnTo>
                    <a:pt x="1468959" y="493"/>
                  </a:lnTo>
                  <a:lnTo>
                    <a:pt x="1482949" y="592"/>
                  </a:lnTo>
                  <a:lnTo>
                    <a:pt x="1496939" y="708"/>
                  </a:lnTo>
                  <a:lnTo>
                    <a:pt x="1510930" y="844"/>
                  </a:lnTo>
                  <a:lnTo>
                    <a:pt x="1524920" y="1005"/>
                  </a:lnTo>
                  <a:lnTo>
                    <a:pt x="1538910" y="1193"/>
                  </a:lnTo>
                  <a:lnTo>
                    <a:pt x="1552900" y="1415"/>
                  </a:lnTo>
                  <a:lnTo>
                    <a:pt x="1566890" y="1675"/>
                  </a:lnTo>
                  <a:lnTo>
                    <a:pt x="1580880" y="1980"/>
                  </a:lnTo>
                  <a:lnTo>
                    <a:pt x="1594870" y="2339"/>
                  </a:lnTo>
                  <a:lnTo>
                    <a:pt x="1608860" y="2760"/>
                  </a:lnTo>
                  <a:lnTo>
                    <a:pt x="1622850" y="3254"/>
                  </a:lnTo>
                  <a:lnTo>
                    <a:pt x="1636840" y="3834"/>
                  </a:lnTo>
                  <a:lnTo>
                    <a:pt x="1650830" y="4514"/>
                  </a:lnTo>
                  <a:lnTo>
                    <a:pt x="1664821" y="5312"/>
                  </a:lnTo>
                  <a:lnTo>
                    <a:pt x="1678811" y="6247"/>
                  </a:lnTo>
                  <a:lnTo>
                    <a:pt x="1692801" y="7342"/>
                  </a:lnTo>
                  <a:lnTo>
                    <a:pt x="1706791" y="8625"/>
                  </a:lnTo>
                  <a:lnTo>
                    <a:pt x="1720781" y="10126"/>
                  </a:lnTo>
                  <a:lnTo>
                    <a:pt x="1734771" y="11881"/>
                  </a:lnTo>
                  <a:lnTo>
                    <a:pt x="1748761" y="13932"/>
                  </a:lnTo>
                  <a:lnTo>
                    <a:pt x="1762751" y="16326"/>
                  </a:lnTo>
                  <a:lnTo>
                    <a:pt x="1776741" y="19115"/>
                  </a:lnTo>
                  <a:lnTo>
                    <a:pt x="1790731" y="22363"/>
                  </a:lnTo>
                  <a:lnTo>
                    <a:pt x="1804722" y="26137"/>
                  </a:lnTo>
                  <a:lnTo>
                    <a:pt x="1818712" y="30514"/>
                  </a:lnTo>
                  <a:lnTo>
                    <a:pt x="1832702" y="35579"/>
                  </a:lnTo>
                  <a:lnTo>
                    <a:pt x="1846692" y="41427"/>
                  </a:lnTo>
                  <a:lnTo>
                    <a:pt x="1860682" y="48156"/>
                  </a:lnTo>
                  <a:lnTo>
                    <a:pt x="1874672" y="55875"/>
                  </a:lnTo>
                  <a:lnTo>
                    <a:pt x="1888662" y="64693"/>
                  </a:lnTo>
                  <a:lnTo>
                    <a:pt x="1902652" y="74724"/>
                  </a:lnTo>
                  <a:lnTo>
                    <a:pt x="1916642" y="86074"/>
                  </a:lnTo>
                  <a:lnTo>
                    <a:pt x="1930632" y="98845"/>
                  </a:lnTo>
                  <a:lnTo>
                    <a:pt x="1944622" y="113121"/>
                  </a:lnTo>
                  <a:lnTo>
                    <a:pt x="1958613" y="128965"/>
                  </a:lnTo>
                  <a:lnTo>
                    <a:pt x="1972603" y="146408"/>
                  </a:lnTo>
                  <a:lnTo>
                    <a:pt x="1986593" y="165444"/>
                  </a:lnTo>
                  <a:lnTo>
                    <a:pt x="2000583" y="186018"/>
                  </a:lnTo>
                  <a:lnTo>
                    <a:pt x="2014573" y="208026"/>
                  </a:lnTo>
                  <a:lnTo>
                    <a:pt x="2028563" y="231306"/>
                  </a:lnTo>
                  <a:lnTo>
                    <a:pt x="2042553" y="255643"/>
                  </a:lnTo>
                  <a:lnTo>
                    <a:pt x="2056543" y="280776"/>
                  </a:lnTo>
                  <a:lnTo>
                    <a:pt x="2070533" y="306402"/>
                  </a:lnTo>
                  <a:lnTo>
                    <a:pt x="2084523" y="332196"/>
                  </a:lnTo>
                  <a:lnTo>
                    <a:pt x="2098513" y="357822"/>
                  </a:lnTo>
                  <a:lnTo>
                    <a:pt x="2112504" y="382954"/>
                  </a:lnTo>
                  <a:lnTo>
                    <a:pt x="2126494" y="407292"/>
                  </a:lnTo>
                  <a:lnTo>
                    <a:pt x="2140484" y="430572"/>
                  </a:lnTo>
                  <a:lnTo>
                    <a:pt x="2154474" y="452579"/>
                  </a:lnTo>
                  <a:lnTo>
                    <a:pt x="2168464" y="473154"/>
                  </a:lnTo>
                  <a:lnTo>
                    <a:pt x="2182454" y="492190"/>
                  </a:lnTo>
                  <a:lnTo>
                    <a:pt x="2196444" y="509633"/>
                  </a:lnTo>
                  <a:lnTo>
                    <a:pt x="2210434" y="525477"/>
                  </a:lnTo>
                  <a:lnTo>
                    <a:pt x="2224424" y="539753"/>
                  </a:lnTo>
                  <a:lnTo>
                    <a:pt x="2238414" y="552524"/>
                  </a:lnTo>
                  <a:lnTo>
                    <a:pt x="2252404" y="563874"/>
                  </a:lnTo>
                  <a:lnTo>
                    <a:pt x="2266395" y="573904"/>
                  </a:lnTo>
                  <a:lnTo>
                    <a:pt x="2280385" y="582723"/>
                  </a:lnTo>
                  <a:lnTo>
                    <a:pt x="2294375" y="590441"/>
                  </a:lnTo>
                  <a:lnTo>
                    <a:pt x="2308365" y="597171"/>
                  </a:lnTo>
                  <a:lnTo>
                    <a:pt x="2322355" y="603018"/>
                  </a:lnTo>
                  <a:lnTo>
                    <a:pt x="2336345" y="608084"/>
                  </a:lnTo>
                  <a:lnTo>
                    <a:pt x="2350335" y="612461"/>
                  </a:lnTo>
                  <a:lnTo>
                    <a:pt x="2364325" y="616235"/>
                  </a:lnTo>
                  <a:lnTo>
                    <a:pt x="2378315" y="619482"/>
                  </a:lnTo>
                  <a:lnTo>
                    <a:pt x="2392305" y="622272"/>
                  </a:lnTo>
                  <a:lnTo>
                    <a:pt x="2406296" y="624665"/>
                  </a:lnTo>
                  <a:lnTo>
                    <a:pt x="2420286" y="626716"/>
                  </a:lnTo>
                  <a:lnTo>
                    <a:pt x="2434276" y="628471"/>
                  </a:lnTo>
                  <a:lnTo>
                    <a:pt x="2448266" y="629973"/>
                  </a:lnTo>
                  <a:lnTo>
                    <a:pt x="2462256" y="631255"/>
                  </a:lnTo>
                  <a:lnTo>
                    <a:pt x="2476246" y="632351"/>
                  </a:lnTo>
                  <a:lnTo>
                    <a:pt x="2490236" y="633286"/>
                  </a:lnTo>
                  <a:lnTo>
                    <a:pt x="2504226" y="634084"/>
                  </a:lnTo>
                  <a:lnTo>
                    <a:pt x="2518216" y="634764"/>
                  </a:lnTo>
                  <a:lnTo>
                    <a:pt x="2532206" y="635344"/>
                  </a:lnTo>
                  <a:lnTo>
                    <a:pt x="2546196" y="635838"/>
                  </a:lnTo>
                  <a:lnTo>
                    <a:pt x="2560187" y="636259"/>
                  </a:lnTo>
                  <a:lnTo>
                    <a:pt x="2574177" y="636617"/>
                  </a:lnTo>
                  <a:lnTo>
                    <a:pt x="2588167" y="636923"/>
                  </a:lnTo>
                  <a:lnTo>
                    <a:pt x="2602157" y="637183"/>
                  </a:lnTo>
                  <a:lnTo>
                    <a:pt x="2616147" y="637404"/>
                  </a:lnTo>
                  <a:lnTo>
                    <a:pt x="2630137" y="637593"/>
                  </a:lnTo>
                  <a:lnTo>
                    <a:pt x="2644127" y="637753"/>
                  </a:lnTo>
                  <a:lnTo>
                    <a:pt x="2658117" y="637890"/>
                  </a:lnTo>
                  <a:lnTo>
                    <a:pt x="2672107" y="638006"/>
                  </a:lnTo>
                  <a:lnTo>
                    <a:pt x="2686097" y="638105"/>
                  </a:lnTo>
                  <a:lnTo>
                    <a:pt x="2700087" y="638189"/>
                  </a:lnTo>
                  <a:lnTo>
                    <a:pt x="2714078" y="638261"/>
                  </a:lnTo>
                  <a:lnTo>
                    <a:pt x="2728068" y="638322"/>
                  </a:lnTo>
                  <a:lnTo>
                    <a:pt x="2742058" y="638374"/>
                  </a:lnTo>
                  <a:lnTo>
                    <a:pt x="2756048" y="638418"/>
                  </a:lnTo>
                  <a:lnTo>
                    <a:pt x="2770038" y="638455"/>
                  </a:lnTo>
                  <a:lnTo>
                    <a:pt x="2770038" y="638812"/>
                  </a:lnTo>
                  <a:lnTo>
                    <a:pt x="2784028" y="638837"/>
                  </a:lnTo>
                  <a:lnTo>
                    <a:pt x="2798018" y="638867"/>
                  </a:lnTo>
                  <a:lnTo>
                    <a:pt x="2812008" y="638901"/>
                  </a:lnTo>
                  <a:lnTo>
                    <a:pt x="2825998" y="638942"/>
                  </a:lnTo>
                  <a:lnTo>
                    <a:pt x="2839988" y="638990"/>
                  </a:lnTo>
                  <a:lnTo>
                    <a:pt x="2853978" y="639046"/>
                  </a:lnTo>
                  <a:lnTo>
                    <a:pt x="2867969" y="639112"/>
                  </a:lnTo>
                  <a:lnTo>
                    <a:pt x="2881959" y="639189"/>
                  </a:lnTo>
                  <a:lnTo>
                    <a:pt x="2895949" y="639280"/>
                  </a:lnTo>
                  <a:lnTo>
                    <a:pt x="2909939" y="639387"/>
                  </a:lnTo>
                  <a:lnTo>
                    <a:pt x="2923929" y="639513"/>
                  </a:lnTo>
                  <a:lnTo>
                    <a:pt x="2937919" y="639661"/>
                  </a:lnTo>
                  <a:lnTo>
                    <a:pt x="2951909" y="639834"/>
                  </a:lnTo>
                  <a:lnTo>
                    <a:pt x="2965899" y="640038"/>
                  </a:lnTo>
                  <a:lnTo>
                    <a:pt x="2979889" y="640277"/>
                  </a:lnTo>
                  <a:lnTo>
                    <a:pt x="2993879" y="640557"/>
                  </a:lnTo>
                  <a:lnTo>
                    <a:pt x="3007870" y="640887"/>
                  </a:lnTo>
                  <a:lnTo>
                    <a:pt x="3021860" y="641273"/>
                  </a:lnTo>
                  <a:lnTo>
                    <a:pt x="3035850" y="641727"/>
                  </a:lnTo>
                  <a:lnTo>
                    <a:pt x="3049840" y="642259"/>
                  </a:lnTo>
                  <a:lnTo>
                    <a:pt x="3063830" y="642882"/>
                  </a:lnTo>
                  <a:lnTo>
                    <a:pt x="3077820" y="643612"/>
                  </a:lnTo>
                  <a:lnTo>
                    <a:pt x="3091810" y="644467"/>
                  </a:lnTo>
                  <a:lnTo>
                    <a:pt x="3105800" y="645468"/>
                  </a:lnTo>
                  <a:lnTo>
                    <a:pt x="3119790" y="646638"/>
                  </a:lnTo>
                  <a:lnTo>
                    <a:pt x="3133780" y="648006"/>
                  </a:lnTo>
                  <a:lnTo>
                    <a:pt x="3147770" y="649601"/>
                  </a:lnTo>
                  <a:lnTo>
                    <a:pt x="3161761" y="651461"/>
                  </a:lnTo>
                  <a:lnTo>
                    <a:pt x="3175751" y="653626"/>
                  </a:lnTo>
                  <a:lnTo>
                    <a:pt x="3189741" y="656142"/>
                  </a:lnTo>
                  <a:lnTo>
                    <a:pt x="3203731" y="659060"/>
                  </a:lnTo>
                  <a:lnTo>
                    <a:pt x="3217721" y="662437"/>
                  </a:lnTo>
                  <a:lnTo>
                    <a:pt x="3231711" y="666335"/>
                  </a:lnTo>
                  <a:lnTo>
                    <a:pt x="3245701" y="670822"/>
                  </a:lnTo>
                  <a:lnTo>
                    <a:pt x="3259691" y="675967"/>
                  </a:lnTo>
                  <a:lnTo>
                    <a:pt x="3273681" y="681846"/>
                  </a:lnTo>
                  <a:lnTo>
                    <a:pt x="3287671" y="688533"/>
                  </a:lnTo>
                  <a:lnTo>
                    <a:pt x="3301661" y="696100"/>
                  </a:lnTo>
                  <a:lnTo>
                    <a:pt x="3315652" y="704614"/>
                  </a:lnTo>
                  <a:lnTo>
                    <a:pt x="3329642" y="714131"/>
                  </a:lnTo>
                  <a:lnTo>
                    <a:pt x="3343632" y="724694"/>
                  </a:lnTo>
                  <a:lnTo>
                    <a:pt x="3357622" y="736323"/>
                  </a:lnTo>
                  <a:lnTo>
                    <a:pt x="3371612" y="749013"/>
                  </a:lnTo>
                  <a:lnTo>
                    <a:pt x="3385602" y="762730"/>
                  </a:lnTo>
                  <a:lnTo>
                    <a:pt x="3399592" y="777401"/>
                  </a:lnTo>
                  <a:lnTo>
                    <a:pt x="3413582" y="792921"/>
                  </a:lnTo>
                  <a:lnTo>
                    <a:pt x="3427572" y="809146"/>
                  </a:lnTo>
                  <a:lnTo>
                    <a:pt x="3441562" y="825901"/>
                  </a:lnTo>
                  <a:lnTo>
                    <a:pt x="3455552" y="842985"/>
                  </a:lnTo>
                  <a:lnTo>
                    <a:pt x="3469543" y="860181"/>
                  </a:lnTo>
                  <a:lnTo>
                    <a:pt x="3483533" y="877265"/>
                  </a:lnTo>
                  <a:lnTo>
                    <a:pt x="3497523" y="894020"/>
                  </a:lnTo>
                  <a:lnTo>
                    <a:pt x="3511513" y="910245"/>
                  </a:lnTo>
                  <a:lnTo>
                    <a:pt x="3525503" y="925765"/>
                  </a:lnTo>
                  <a:lnTo>
                    <a:pt x="3539493" y="940437"/>
                  </a:lnTo>
                  <a:lnTo>
                    <a:pt x="3553483" y="954153"/>
                  </a:lnTo>
                  <a:lnTo>
                    <a:pt x="3567473" y="966844"/>
                  </a:lnTo>
                  <a:lnTo>
                    <a:pt x="3581463" y="978473"/>
                  </a:lnTo>
                  <a:lnTo>
                    <a:pt x="3595453" y="989035"/>
                  </a:lnTo>
                  <a:lnTo>
                    <a:pt x="3609444" y="998553"/>
                  </a:lnTo>
                  <a:lnTo>
                    <a:pt x="3623434" y="1007067"/>
                  </a:lnTo>
                  <a:lnTo>
                    <a:pt x="3637424" y="1014633"/>
                  </a:lnTo>
                  <a:lnTo>
                    <a:pt x="3651414" y="1021320"/>
                  </a:lnTo>
                  <a:lnTo>
                    <a:pt x="3665404" y="1027199"/>
                  </a:lnTo>
                  <a:lnTo>
                    <a:pt x="3679394" y="1032345"/>
                  </a:lnTo>
                  <a:lnTo>
                    <a:pt x="3693384" y="1036831"/>
                  </a:lnTo>
                  <a:lnTo>
                    <a:pt x="3707374" y="1040730"/>
                  </a:lnTo>
                  <a:lnTo>
                    <a:pt x="3721364" y="1044107"/>
                  </a:lnTo>
                  <a:lnTo>
                    <a:pt x="3735354" y="1047025"/>
                  </a:lnTo>
                  <a:lnTo>
                    <a:pt x="3749344" y="1049541"/>
                  </a:lnTo>
                  <a:lnTo>
                    <a:pt x="3763335" y="1051705"/>
                  </a:lnTo>
                  <a:lnTo>
                    <a:pt x="3777325" y="1053565"/>
                  </a:lnTo>
                  <a:lnTo>
                    <a:pt x="3791315" y="1055161"/>
                  </a:lnTo>
                  <a:lnTo>
                    <a:pt x="3805305" y="1056528"/>
                  </a:lnTo>
                  <a:lnTo>
                    <a:pt x="3819295" y="1057698"/>
                  </a:lnTo>
                  <a:lnTo>
                    <a:pt x="3833285" y="1058699"/>
                  </a:lnTo>
                  <a:lnTo>
                    <a:pt x="3847275" y="1059554"/>
                  </a:lnTo>
                  <a:lnTo>
                    <a:pt x="3861265" y="1060285"/>
                  </a:lnTo>
                  <a:lnTo>
                    <a:pt x="3875255" y="1060908"/>
                  </a:lnTo>
                  <a:lnTo>
                    <a:pt x="3889245" y="1061440"/>
                  </a:lnTo>
                  <a:lnTo>
                    <a:pt x="3903235" y="1061893"/>
                  </a:lnTo>
                  <a:lnTo>
                    <a:pt x="3917226" y="1062280"/>
                  </a:lnTo>
                  <a:lnTo>
                    <a:pt x="3931216" y="1062609"/>
                  </a:lnTo>
                  <a:lnTo>
                    <a:pt x="3945206" y="1062890"/>
                  </a:lnTo>
                  <a:lnTo>
                    <a:pt x="3959196" y="1063129"/>
                  </a:lnTo>
                  <a:lnTo>
                    <a:pt x="3973186" y="1063333"/>
                  </a:lnTo>
                  <a:lnTo>
                    <a:pt x="3987176" y="1063506"/>
                  </a:lnTo>
                  <a:lnTo>
                    <a:pt x="4001166" y="1063654"/>
                  </a:lnTo>
                  <a:lnTo>
                    <a:pt x="4015156" y="1063779"/>
                  </a:lnTo>
                  <a:lnTo>
                    <a:pt x="4029146" y="1063886"/>
                  </a:lnTo>
                  <a:lnTo>
                    <a:pt x="4043136" y="1063977"/>
                  </a:lnTo>
                  <a:lnTo>
                    <a:pt x="4057126" y="1064055"/>
                  </a:lnTo>
                  <a:lnTo>
                    <a:pt x="4071117" y="1064121"/>
                  </a:lnTo>
                  <a:lnTo>
                    <a:pt x="4085107" y="1064177"/>
                  </a:lnTo>
                  <a:lnTo>
                    <a:pt x="4099097" y="1064225"/>
                  </a:lnTo>
                  <a:lnTo>
                    <a:pt x="4113087" y="1064265"/>
                  </a:lnTo>
                  <a:lnTo>
                    <a:pt x="4127077" y="1064300"/>
                  </a:lnTo>
                  <a:lnTo>
                    <a:pt x="4141067" y="1064329"/>
                  </a:lnTo>
                  <a:lnTo>
                    <a:pt x="4155057" y="1064354"/>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91093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0" name="pt70"/>
            <p:cNvSpPr/>
            <p:nvPr/>
          </p:nvSpPr>
          <p:spPr>
            <a:xfrm>
              <a:off x="4064264"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91093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2" name="pt72"/>
            <p:cNvSpPr/>
            <p:nvPr/>
          </p:nvSpPr>
          <p:spPr>
            <a:xfrm>
              <a:off x="2679245"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9802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5" name="pt75"/>
            <p:cNvSpPr/>
            <p:nvPr/>
          </p:nvSpPr>
          <p:spPr>
            <a:xfrm>
              <a:off x="4064264"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1238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8" name="pt78"/>
            <p:cNvSpPr/>
            <p:nvPr/>
          </p:nvSpPr>
          <p:spPr>
            <a:xfrm>
              <a:off x="2679245"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(2,287,000)</a:t>
              </a:r>
            </a:p>
          </p:txBody>
        </p:sp>
        <p:sp>
          <p:nvSpPr>
            <p:cNvPr id="149" name="tx149"/>
            <p:cNvSpPr/>
            <p:nvPr/>
          </p:nvSpPr>
          <p:spPr>
            <a:xfrm>
              <a:off x="1748906"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50" name="tx150"/>
            <p:cNvSpPr/>
            <p:nvPr/>
          </p:nvSpPr>
          <p:spPr>
            <a:xfrm>
              <a:off x="1432416"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51" name="tx151"/>
            <p:cNvSpPr/>
            <p:nvPr/>
          </p:nvSpPr>
          <p:spPr>
            <a:xfrm>
              <a:off x="1316874" y="1470384"/>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8329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720561" y="1896212"/>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54" name="tx154"/>
            <p:cNvSpPr/>
            <p:nvPr/>
          </p:nvSpPr>
          <p:spPr>
            <a:xfrm>
              <a:off x="1615084"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55" name="tx155"/>
            <p:cNvSpPr/>
            <p:nvPr/>
          </p:nvSpPr>
          <p:spPr>
            <a:xfrm>
              <a:off x="1755884"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56" name="tx156"/>
            <p:cNvSpPr/>
            <p:nvPr/>
          </p:nvSpPr>
          <p:spPr>
            <a:xfrm>
              <a:off x="1769779"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57" name="tx157"/>
            <p:cNvSpPr/>
            <p:nvPr/>
          </p:nvSpPr>
          <p:spPr>
            <a:xfrm>
              <a:off x="1791022"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59" name="tx159"/>
            <p:cNvSpPr/>
            <p:nvPr/>
          </p:nvSpPr>
          <p:spPr>
            <a:xfrm>
              <a:off x="1720561"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62" name="tx162"/>
            <p:cNvSpPr/>
            <p:nvPr/>
          </p:nvSpPr>
          <p:spPr>
            <a:xfrm>
              <a:off x="1804978" y="3812436"/>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4025349"/>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64" name="tx164"/>
            <p:cNvSpPr/>
            <p:nvPr/>
          </p:nvSpPr>
          <p:spPr>
            <a:xfrm>
              <a:off x="1713521"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67" name="tx167"/>
            <p:cNvSpPr/>
            <p:nvPr/>
          </p:nvSpPr>
          <p:spPr>
            <a:xfrm>
              <a:off x="1080788"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68" name="tx168"/>
            <p:cNvSpPr/>
            <p:nvPr/>
          </p:nvSpPr>
          <p:spPr>
            <a:xfrm>
              <a:off x="1263703" y="5089918"/>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69" name="tx169"/>
            <p:cNvSpPr/>
            <p:nvPr/>
          </p:nvSpPr>
          <p:spPr>
            <a:xfrm>
              <a:off x="1783859" y="5302832"/>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873541"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72" name="tx172"/>
            <p:cNvSpPr/>
            <p:nvPr/>
          </p:nvSpPr>
          <p:spPr>
            <a:xfrm>
              <a:off x="7031507"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(2,078,000)</a:t>
              </a:r>
            </a:p>
          </p:txBody>
        </p:sp>
        <p:sp>
          <p:nvSpPr>
            <p:cNvPr id="173" name="tx173"/>
            <p:cNvSpPr/>
            <p:nvPr/>
          </p:nvSpPr>
          <p:spPr>
            <a:xfrm>
              <a:off x="7031507"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(772,000)</a:t>
              </a:r>
            </a:p>
          </p:txBody>
        </p:sp>
        <p:sp>
          <p:nvSpPr>
            <p:cNvPr id="174" name="tx174"/>
            <p:cNvSpPr/>
            <p:nvPr/>
          </p:nvSpPr>
          <p:spPr>
            <a:xfrm>
              <a:off x="7031507"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(168,000)</a:t>
              </a:r>
            </a:p>
          </p:txBody>
        </p:sp>
        <p:sp>
          <p:nvSpPr>
            <p:cNvPr id="176" name="tx176"/>
            <p:cNvSpPr/>
            <p:nvPr/>
          </p:nvSpPr>
          <p:spPr>
            <a:xfrm>
              <a:off x="7031507"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(134,000)</a:t>
              </a:r>
            </a:p>
          </p:txBody>
        </p:sp>
        <p:sp>
          <p:nvSpPr>
            <p:cNvPr id="177" name="tx177"/>
            <p:cNvSpPr/>
            <p:nvPr/>
          </p:nvSpPr>
          <p:spPr>
            <a:xfrm>
              <a:off x="7031507" y="189621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(112,000)</a:t>
              </a:r>
            </a:p>
          </p:txBody>
        </p:sp>
        <p:sp>
          <p:nvSpPr>
            <p:cNvPr id="178" name="tx178"/>
            <p:cNvSpPr/>
            <p:nvPr/>
          </p:nvSpPr>
          <p:spPr>
            <a:xfrm>
              <a:off x="7031507" y="2109125"/>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(111,000)</a:t>
              </a:r>
            </a:p>
          </p:txBody>
        </p:sp>
        <p:sp>
          <p:nvSpPr>
            <p:cNvPr id="179" name="tx179"/>
            <p:cNvSpPr/>
            <p:nvPr/>
          </p:nvSpPr>
          <p:spPr>
            <a:xfrm>
              <a:off x="7031507" y="2322039"/>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(107,000)</a:t>
              </a:r>
            </a:p>
          </p:txBody>
        </p:sp>
        <p:sp>
          <p:nvSpPr>
            <p:cNvPr id="180" name="tx180"/>
            <p:cNvSpPr/>
            <p:nvPr/>
          </p:nvSpPr>
          <p:spPr>
            <a:xfrm>
              <a:off x="7031507" y="2534953"/>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99522"/>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(21,000)</a:t>
              </a:r>
            </a:p>
          </p:txBody>
        </p:sp>
        <p:sp>
          <p:nvSpPr>
            <p:cNvPr id="186" name="tx186"/>
            <p:cNvSpPr/>
            <p:nvPr/>
          </p:nvSpPr>
          <p:spPr>
            <a:xfrm>
              <a:off x="7031507" y="3812436"/>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4025349"/>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(16,000)</a:t>
              </a:r>
            </a:p>
          </p:txBody>
        </p:sp>
        <p:sp>
          <p:nvSpPr>
            <p:cNvPr id="188" name="tx188"/>
            <p:cNvSpPr/>
            <p:nvPr/>
          </p:nvSpPr>
          <p:spPr>
            <a:xfrm>
              <a:off x="7031507" y="4238263"/>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189" name="tx189"/>
            <p:cNvSpPr/>
            <p:nvPr/>
          </p:nvSpPr>
          <p:spPr>
            <a:xfrm>
              <a:off x="7031507"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0" name="tx190"/>
            <p:cNvSpPr/>
            <p:nvPr/>
          </p:nvSpPr>
          <p:spPr>
            <a:xfrm>
              <a:off x="7031507" y="466409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(14,000)</a:t>
              </a:r>
            </a:p>
          </p:txBody>
        </p:sp>
        <p:sp>
          <p:nvSpPr>
            <p:cNvPr id="192" name="tx192"/>
            <p:cNvSpPr/>
            <p:nvPr/>
          </p:nvSpPr>
          <p:spPr>
            <a:xfrm>
              <a:off x="7031507"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302832"/>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194" name="tx194"/>
            <p:cNvSpPr/>
            <p:nvPr/>
          </p:nvSpPr>
          <p:spPr>
            <a:xfrm>
              <a:off x="7031507"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195" name="tx195"/>
            <p:cNvSpPr/>
            <p:nvPr/>
          </p:nvSpPr>
          <p:spPr>
            <a:xfrm>
              <a:off x="7031507"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2021-2024</a:t>
              </a:r>
            </a:p>
          </p:txBody>
        </p:sp>
        <p:sp>
          <p:nvSpPr>
            <p:cNvPr id="225" name="tx22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6" name="tx226"/>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WCAR based on the absolute number of zero-dose children, with rank 1 representing the country with the most zero-dose children.
In 2021, Chad ranked number 6 out of 24 countries with 154,000 zero-dose children.
In 2024, Chad ranked number 5 out of 24 countries with 134,000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08426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00171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91916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54298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4604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137788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3662" y="4291023"/>
              <a:ext cx="200644" cy="334512"/>
            </a:xfrm>
            <a:prstGeom prst="rect">
              <a:avLst/>
            </a:prstGeom>
            <a:solidFill>
              <a:srgbClr val="80BD41">
                <a:alpha val="100000"/>
              </a:srgbClr>
            </a:solidFill>
          </p:spPr>
          <p:txBody>
            <a:bodyPr/>
            <a:lstStyle/>
            <a:p/>
          </p:txBody>
        </p:sp>
        <p:sp>
          <p:nvSpPr>
            <p:cNvPr id="25" name="rc25"/>
            <p:cNvSpPr/>
            <p:nvPr/>
          </p:nvSpPr>
          <p:spPr>
            <a:xfrm>
              <a:off x="1423662" y="3745242"/>
              <a:ext cx="200644" cy="484161"/>
            </a:xfrm>
            <a:prstGeom prst="rect">
              <a:avLst/>
            </a:prstGeom>
            <a:solidFill>
              <a:srgbClr val="0058AB">
                <a:alpha val="100000"/>
              </a:srgbClr>
            </a:solidFill>
          </p:spPr>
          <p:txBody>
            <a:bodyPr/>
            <a:lstStyle/>
            <a:p/>
          </p:txBody>
        </p:sp>
        <p:sp>
          <p:nvSpPr>
            <p:cNvPr id="26" name="rc26"/>
            <p:cNvSpPr/>
            <p:nvPr/>
          </p:nvSpPr>
          <p:spPr>
            <a:xfrm>
              <a:off x="1423662" y="4229404"/>
              <a:ext cx="200644" cy="61618"/>
            </a:xfrm>
            <a:prstGeom prst="rect">
              <a:avLst/>
            </a:prstGeom>
            <a:solidFill>
              <a:srgbClr val="1CABE2">
                <a:alpha val="100000"/>
              </a:srgbClr>
            </a:solidFill>
          </p:spPr>
          <p:txBody>
            <a:bodyPr/>
            <a:lstStyle/>
            <a:p/>
          </p:txBody>
        </p:sp>
        <p:sp>
          <p:nvSpPr>
            <p:cNvPr id="27" name="rc27"/>
            <p:cNvSpPr/>
            <p:nvPr/>
          </p:nvSpPr>
          <p:spPr>
            <a:xfrm>
              <a:off x="1646600" y="4390089"/>
              <a:ext cx="200644" cy="235445"/>
            </a:xfrm>
            <a:prstGeom prst="rect">
              <a:avLst/>
            </a:prstGeom>
            <a:solidFill>
              <a:srgbClr val="80BD41">
                <a:alpha val="100000"/>
              </a:srgbClr>
            </a:solidFill>
          </p:spPr>
          <p:txBody>
            <a:bodyPr/>
            <a:lstStyle/>
            <a:p/>
          </p:txBody>
        </p:sp>
        <p:sp>
          <p:nvSpPr>
            <p:cNvPr id="28" name="rc28"/>
            <p:cNvSpPr/>
            <p:nvPr/>
          </p:nvSpPr>
          <p:spPr>
            <a:xfrm>
              <a:off x="1646600" y="3719971"/>
              <a:ext cx="200644" cy="507116"/>
            </a:xfrm>
            <a:prstGeom prst="rect">
              <a:avLst/>
            </a:prstGeom>
            <a:solidFill>
              <a:srgbClr val="0058AB">
                <a:alpha val="100000"/>
              </a:srgbClr>
            </a:solidFill>
          </p:spPr>
          <p:txBody>
            <a:bodyPr/>
            <a:lstStyle/>
            <a:p/>
          </p:txBody>
        </p:sp>
        <p:sp>
          <p:nvSpPr>
            <p:cNvPr id="29" name="rc29"/>
            <p:cNvSpPr/>
            <p:nvPr/>
          </p:nvSpPr>
          <p:spPr>
            <a:xfrm>
              <a:off x="1646600" y="4227087"/>
              <a:ext cx="200644" cy="163001"/>
            </a:xfrm>
            <a:prstGeom prst="rect">
              <a:avLst/>
            </a:prstGeom>
            <a:solidFill>
              <a:srgbClr val="1CABE2">
                <a:alpha val="100000"/>
              </a:srgbClr>
            </a:solidFill>
          </p:spPr>
          <p:txBody>
            <a:bodyPr/>
            <a:lstStyle/>
            <a:p/>
          </p:txBody>
        </p:sp>
        <p:sp>
          <p:nvSpPr>
            <p:cNvPr id="30" name="rc30"/>
            <p:cNvSpPr/>
            <p:nvPr/>
          </p:nvSpPr>
          <p:spPr>
            <a:xfrm>
              <a:off x="1869538" y="4394309"/>
              <a:ext cx="200644" cy="231226"/>
            </a:xfrm>
            <a:prstGeom prst="rect">
              <a:avLst/>
            </a:prstGeom>
            <a:solidFill>
              <a:srgbClr val="80BD41">
                <a:alpha val="100000"/>
              </a:srgbClr>
            </a:solidFill>
          </p:spPr>
          <p:txBody>
            <a:bodyPr/>
            <a:lstStyle/>
            <a:p/>
          </p:txBody>
        </p:sp>
        <p:sp>
          <p:nvSpPr>
            <p:cNvPr id="31" name="rc31"/>
            <p:cNvSpPr/>
            <p:nvPr/>
          </p:nvSpPr>
          <p:spPr>
            <a:xfrm>
              <a:off x="1869538" y="3700628"/>
              <a:ext cx="200644" cy="508698"/>
            </a:xfrm>
            <a:prstGeom prst="rect">
              <a:avLst/>
            </a:prstGeom>
            <a:solidFill>
              <a:srgbClr val="0058AB">
                <a:alpha val="100000"/>
              </a:srgbClr>
            </a:solidFill>
          </p:spPr>
          <p:txBody>
            <a:bodyPr/>
            <a:lstStyle/>
            <a:p/>
          </p:txBody>
        </p:sp>
        <p:sp>
          <p:nvSpPr>
            <p:cNvPr id="32" name="rc32"/>
            <p:cNvSpPr/>
            <p:nvPr/>
          </p:nvSpPr>
          <p:spPr>
            <a:xfrm>
              <a:off x="1869538" y="4209327"/>
              <a:ext cx="200644" cy="184981"/>
            </a:xfrm>
            <a:prstGeom prst="rect">
              <a:avLst/>
            </a:prstGeom>
            <a:solidFill>
              <a:srgbClr val="1CABE2">
                <a:alpha val="100000"/>
              </a:srgbClr>
            </a:solidFill>
          </p:spPr>
          <p:txBody>
            <a:bodyPr/>
            <a:lstStyle/>
            <a:p/>
          </p:txBody>
        </p:sp>
        <p:sp>
          <p:nvSpPr>
            <p:cNvPr id="33" name="rc33"/>
            <p:cNvSpPr/>
            <p:nvPr/>
          </p:nvSpPr>
          <p:spPr>
            <a:xfrm>
              <a:off x="2092476" y="4405797"/>
              <a:ext cx="200644" cy="219738"/>
            </a:xfrm>
            <a:prstGeom prst="rect">
              <a:avLst/>
            </a:prstGeom>
            <a:solidFill>
              <a:srgbClr val="80BD41">
                <a:alpha val="100000"/>
              </a:srgbClr>
            </a:solidFill>
          </p:spPr>
          <p:txBody>
            <a:bodyPr/>
            <a:lstStyle/>
            <a:p/>
          </p:txBody>
        </p:sp>
        <p:sp>
          <p:nvSpPr>
            <p:cNvPr id="34" name="rc34"/>
            <p:cNvSpPr/>
            <p:nvPr/>
          </p:nvSpPr>
          <p:spPr>
            <a:xfrm>
              <a:off x="2092476" y="3670154"/>
              <a:ext cx="200644" cy="525458"/>
            </a:xfrm>
            <a:prstGeom prst="rect">
              <a:avLst/>
            </a:prstGeom>
            <a:solidFill>
              <a:srgbClr val="0058AB">
                <a:alpha val="100000"/>
              </a:srgbClr>
            </a:solidFill>
          </p:spPr>
          <p:txBody>
            <a:bodyPr/>
            <a:lstStyle/>
            <a:p/>
          </p:txBody>
        </p:sp>
        <p:sp>
          <p:nvSpPr>
            <p:cNvPr id="35" name="rc35"/>
            <p:cNvSpPr/>
            <p:nvPr/>
          </p:nvSpPr>
          <p:spPr>
            <a:xfrm>
              <a:off x="2092476" y="4195613"/>
              <a:ext cx="200644" cy="210183"/>
            </a:xfrm>
            <a:prstGeom prst="rect">
              <a:avLst/>
            </a:prstGeom>
            <a:solidFill>
              <a:srgbClr val="1CABE2">
                <a:alpha val="100000"/>
              </a:srgbClr>
            </a:solidFill>
          </p:spPr>
          <p:txBody>
            <a:bodyPr/>
            <a:lstStyle/>
            <a:p/>
          </p:txBody>
        </p:sp>
        <p:sp>
          <p:nvSpPr>
            <p:cNvPr id="36" name="rc36"/>
            <p:cNvSpPr/>
            <p:nvPr/>
          </p:nvSpPr>
          <p:spPr>
            <a:xfrm>
              <a:off x="2315413" y="4403976"/>
              <a:ext cx="200644" cy="221559"/>
            </a:xfrm>
            <a:prstGeom prst="rect">
              <a:avLst/>
            </a:prstGeom>
            <a:solidFill>
              <a:srgbClr val="80BD41">
                <a:alpha val="100000"/>
              </a:srgbClr>
            </a:solidFill>
          </p:spPr>
          <p:txBody>
            <a:bodyPr/>
            <a:lstStyle/>
            <a:p/>
          </p:txBody>
        </p:sp>
        <p:sp>
          <p:nvSpPr>
            <p:cNvPr id="37" name="rc37"/>
            <p:cNvSpPr/>
            <p:nvPr/>
          </p:nvSpPr>
          <p:spPr>
            <a:xfrm>
              <a:off x="2315413" y="3618450"/>
              <a:ext cx="200644" cy="654604"/>
            </a:xfrm>
            <a:prstGeom prst="rect">
              <a:avLst/>
            </a:prstGeom>
            <a:solidFill>
              <a:srgbClr val="0058AB">
                <a:alpha val="100000"/>
              </a:srgbClr>
            </a:solidFill>
          </p:spPr>
          <p:txBody>
            <a:bodyPr/>
            <a:lstStyle/>
            <a:p/>
          </p:txBody>
        </p:sp>
        <p:sp>
          <p:nvSpPr>
            <p:cNvPr id="38" name="rc38"/>
            <p:cNvSpPr/>
            <p:nvPr/>
          </p:nvSpPr>
          <p:spPr>
            <a:xfrm>
              <a:off x="2315413" y="4273055"/>
              <a:ext cx="200644" cy="130921"/>
            </a:xfrm>
            <a:prstGeom prst="rect">
              <a:avLst/>
            </a:prstGeom>
            <a:solidFill>
              <a:srgbClr val="1CABE2">
                <a:alpha val="100000"/>
              </a:srgbClr>
            </a:solidFill>
          </p:spPr>
          <p:txBody>
            <a:bodyPr/>
            <a:lstStyle/>
            <a:p/>
          </p:txBody>
        </p:sp>
        <p:sp>
          <p:nvSpPr>
            <p:cNvPr id="39" name="rc39"/>
            <p:cNvSpPr/>
            <p:nvPr/>
          </p:nvSpPr>
          <p:spPr>
            <a:xfrm>
              <a:off x="2538351" y="4350933"/>
              <a:ext cx="200644" cy="274601"/>
            </a:xfrm>
            <a:prstGeom prst="rect">
              <a:avLst/>
            </a:prstGeom>
            <a:solidFill>
              <a:srgbClr val="80BD41">
                <a:alpha val="100000"/>
              </a:srgbClr>
            </a:solidFill>
          </p:spPr>
          <p:txBody>
            <a:bodyPr/>
            <a:lstStyle/>
            <a:p/>
          </p:txBody>
        </p:sp>
        <p:sp>
          <p:nvSpPr>
            <p:cNvPr id="40" name="rc40"/>
            <p:cNvSpPr/>
            <p:nvPr/>
          </p:nvSpPr>
          <p:spPr>
            <a:xfrm>
              <a:off x="2538351" y="3569371"/>
              <a:ext cx="200644" cy="570328"/>
            </a:xfrm>
            <a:prstGeom prst="rect">
              <a:avLst/>
            </a:prstGeom>
            <a:solidFill>
              <a:srgbClr val="0058AB">
                <a:alpha val="100000"/>
              </a:srgbClr>
            </a:solidFill>
          </p:spPr>
          <p:txBody>
            <a:bodyPr/>
            <a:lstStyle/>
            <a:p/>
          </p:txBody>
        </p:sp>
        <p:sp>
          <p:nvSpPr>
            <p:cNvPr id="41" name="rc41"/>
            <p:cNvSpPr/>
            <p:nvPr/>
          </p:nvSpPr>
          <p:spPr>
            <a:xfrm>
              <a:off x="2538351" y="4139700"/>
              <a:ext cx="200644" cy="211233"/>
            </a:xfrm>
            <a:prstGeom prst="rect">
              <a:avLst/>
            </a:prstGeom>
            <a:solidFill>
              <a:srgbClr val="1CABE2">
                <a:alpha val="100000"/>
              </a:srgbClr>
            </a:solidFill>
          </p:spPr>
          <p:txBody>
            <a:bodyPr/>
            <a:lstStyle/>
            <a:p/>
          </p:txBody>
        </p:sp>
        <p:sp>
          <p:nvSpPr>
            <p:cNvPr id="42" name="rc42"/>
            <p:cNvSpPr/>
            <p:nvPr/>
          </p:nvSpPr>
          <p:spPr>
            <a:xfrm>
              <a:off x="2761289" y="4179388"/>
              <a:ext cx="200644" cy="446146"/>
            </a:xfrm>
            <a:prstGeom prst="rect">
              <a:avLst/>
            </a:prstGeom>
            <a:solidFill>
              <a:srgbClr val="80BD41">
                <a:alpha val="100000"/>
              </a:srgbClr>
            </a:solidFill>
          </p:spPr>
          <p:txBody>
            <a:bodyPr/>
            <a:lstStyle/>
            <a:p/>
          </p:txBody>
        </p:sp>
        <p:sp>
          <p:nvSpPr>
            <p:cNvPr id="43" name="rc43"/>
            <p:cNvSpPr/>
            <p:nvPr/>
          </p:nvSpPr>
          <p:spPr>
            <a:xfrm>
              <a:off x="2761289" y="3537371"/>
              <a:ext cx="200644" cy="457028"/>
            </a:xfrm>
            <a:prstGeom prst="rect">
              <a:avLst/>
            </a:prstGeom>
            <a:solidFill>
              <a:srgbClr val="0058AB">
                <a:alpha val="100000"/>
              </a:srgbClr>
            </a:solidFill>
          </p:spPr>
          <p:txBody>
            <a:bodyPr/>
            <a:lstStyle/>
            <a:p/>
          </p:txBody>
        </p:sp>
        <p:sp>
          <p:nvSpPr>
            <p:cNvPr id="44" name="rc44"/>
            <p:cNvSpPr/>
            <p:nvPr/>
          </p:nvSpPr>
          <p:spPr>
            <a:xfrm>
              <a:off x="2761289" y="3994400"/>
              <a:ext cx="200644" cy="184988"/>
            </a:xfrm>
            <a:prstGeom prst="rect">
              <a:avLst/>
            </a:prstGeom>
            <a:solidFill>
              <a:srgbClr val="1CABE2">
                <a:alpha val="100000"/>
              </a:srgbClr>
            </a:solidFill>
          </p:spPr>
          <p:txBody>
            <a:bodyPr/>
            <a:lstStyle/>
            <a:p/>
          </p:txBody>
        </p:sp>
        <p:sp>
          <p:nvSpPr>
            <p:cNvPr id="45" name="rc45"/>
            <p:cNvSpPr/>
            <p:nvPr/>
          </p:nvSpPr>
          <p:spPr>
            <a:xfrm>
              <a:off x="2984227" y="4299872"/>
              <a:ext cx="200644" cy="325663"/>
            </a:xfrm>
            <a:prstGeom prst="rect">
              <a:avLst/>
            </a:prstGeom>
            <a:solidFill>
              <a:srgbClr val="80BD41">
                <a:alpha val="100000"/>
              </a:srgbClr>
            </a:solidFill>
          </p:spPr>
          <p:txBody>
            <a:bodyPr/>
            <a:lstStyle/>
            <a:p/>
          </p:txBody>
        </p:sp>
        <p:sp>
          <p:nvSpPr>
            <p:cNvPr id="46" name="rc46"/>
            <p:cNvSpPr/>
            <p:nvPr/>
          </p:nvSpPr>
          <p:spPr>
            <a:xfrm>
              <a:off x="2984227" y="3502561"/>
              <a:ext cx="200644" cy="561486"/>
            </a:xfrm>
            <a:prstGeom prst="rect">
              <a:avLst/>
            </a:prstGeom>
            <a:solidFill>
              <a:srgbClr val="0058AB">
                <a:alpha val="100000"/>
              </a:srgbClr>
            </a:solidFill>
          </p:spPr>
          <p:txBody>
            <a:bodyPr/>
            <a:lstStyle/>
            <a:p/>
          </p:txBody>
        </p:sp>
        <p:sp>
          <p:nvSpPr>
            <p:cNvPr id="47" name="rc47"/>
            <p:cNvSpPr/>
            <p:nvPr/>
          </p:nvSpPr>
          <p:spPr>
            <a:xfrm>
              <a:off x="2984227" y="4064047"/>
              <a:ext cx="200644" cy="235824"/>
            </a:xfrm>
            <a:prstGeom prst="rect">
              <a:avLst/>
            </a:prstGeom>
            <a:solidFill>
              <a:srgbClr val="1CABE2">
                <a:alpha val="100000"/>
              </a:srgbClr>
            </a:solidFill>
          </p:spPr>
          <p:txBody>
            <a:bodyPr/>
            <a:lstStyle/>
            <a:p/>
          </p:txBody>
        </p:sp>
        <p:sp>
          <p:nvSpPr>
            <p:cNvPr id="48" name="rc48"/>
            <p:cNvSpPr/>
            <p:nvPr/>
          </p:nvSpPr>
          <p:spPr>
            <a:xfrm>
              <a:off x="3207165" y="4406918"/>
              <a:ext cx="200644" cy="218616"/>
            </a:xfrm>
            <a:prstGeom prst="rect">
              <a:avLst/>
            </a:prstGeom>
            <a:solidFill>
              <a:srgbClr val="80BD41">
                <a:alpha val="100000"/>
              </a:srgbClr>
            </a:solidFill>
          </p:spPr>
          <p:txBody>
            <a:bodyPr/>
            <a:lstStyle/>
            <a:p/>
          </p:txBody>
        </p:sp>
        <p:sp>
          <p:nvSpPr>
            <p:cNvPr id="49" name="rc49"/>
            <p:cNvSpPr/>
            <p:nvPr/>
          </p:nvSpPr>
          <p:spPr>
            <a:xfrm>
              <a:off x="3207165" y="3474919"/>
              <a:ext cx="200644" cy="609826"/>
            </a:xfrm>
            <a:prstGeom prst="rect">
              <a:avLst/>
            </a:prstGeom>
            <a:solidFill>
              <a:srgbClr val="0058AB">
                <a:alpha val="100000"/>
              </a:srgbClr>
            </a:solidFill>
          </p:spPr>
          <p:txBody>
            <a:bodyPr/>
            <a:lstStyle/>
            <a:p/>
          </p:txBody>
        </p:sp>
        <p:sp>
          <p:nvSpPr>
            <p:cNvPr id="50" name="rc50"/>
            <p:cNvSpPr/>
            <p:nvPr/>
          </p:nvSpPr>
          <p:spPr>
            <a:xfrm>
              <a:off x="3207165" y="4084745"/>
              <a:ext cx="200644" cy="322173"/>
            </a:xfrm>
            <a:prstGeom prst="rect">
              <a:avLst/>
            </a:prstGeom>
            <a:solidFill>
              <a:srgbClr val="1CABE2">
                <a:alpha val="100000"/>
              </a:srgbClr>
            </a:solidFill>
          </p:spPr>
          <p:txBody>
            <a:bodyPr/>
            <a:lstStyle/>
            <a:p/>
          </p:txBody>
        </p:sp>
        <p:sp>
          <p:nvSpPr>
            <p:cNvPr id="51" name="rc51"/>
            <p:cNvSpPr/>
            <p:nvPr/>
          </p:nvSpPr>
          <p:spPr>
            <a:xfrm>
              <a:off x="3430103" y="4316917"/>
              <a:ext cx="200644" cy="308617"/>
            </a:xfrm>
            <a:prstGeom prst="rect">
              <a:avLst/>
            </a:prstGeom>
            <a:solidFill>
              <a:srgbClr val="80BD41">
                <a:alpha val="100000"/>
              </a:srgbClr>
            </a:solidFill>
          </p:spPr>
          <p:txBody>
            <a:bodyPr/>
            <a:lstStyle/>
            <a:p/>
          </p:txBody>
        </p:sp>
        <p:sp>
          <p:nvSpPr>
            <p:cNvPr id="52" name="rc52"/>
            <p:cNvSpPr/>
            <p:nvPr/>
          </p:nvSpPr>
          <p:spPr>
            <a:xfrm>
              <a:off x="3430103" y="3438547"/>
              <a:ext cx="200644" cy="652842"/>
            </a:xfrm>
            <a:prstGeom prst="rect">
              <a:avLst/>
            </a:prstGeom>
            <a:solidFill>
              <a:srgbClr val="0058AB">
                <a:alpha val="100000"/>
              </a:srgbClr>
            </a:solidFill>
          </p:spPr>
          <p:txBody>
            <a:bodyPr/>
            <a:lstStyle/>
            <a:p/>
          </p:txBody>
        </p:sp>
        <p:sp>
          <p:nvSpPr>
            <p:cNvPr id="53" name="rc53"/>
            <p:cNvSpPr/>
            <p:nvPr/>
          </p:nvSpPr>
          <p:spPr>
            <a:xfrm>
              <a:off x="3430103" y="4091390"/>
              <a:ext cx="200644" cy="225527"/>
            </a:xfrm>
            <a:prstGeom prst="rect">
              <a:avLst/>
            </a:prstGeom>
            <a:solidFill>
              <a:srgbClr val="1CABE2">
                <a:alpha val="100000"/>
              </a:srgbClr>
            </a:solidFill>
          </p:spPr>
          <p:txBody>
            <a:bodyPr/>
            <a:lstStyle/>
            <a:p/>
          </p:txBody>
        </p:sp>
        <p:sp>
          <p:nvSpPr>
            <p:cNvPr id="54" name="rc54"/>
            <p:cNvSpPr/>
            <p:nvPr/>
          </p:nvSpPr>
          <p:spPr>
            <a:xfrm>
              <a:off x="3653041" y="4136318"/>
              <a:ext cx="200644" cy="489217"/>
            </a:xfrm>
            <a:prstGeom prst="rect">
              <a:avLst/>
            </a:prstGeom>
            <a:solidFill>
              <a:srgbClr val="80BD41">
                <a:alpha val="100000"/>
              </a:srgbClr>
            </a:solidFill>
          </p:spPr>
          <p:txBody>
            <a:bodyPr/>
            <a:lstStyle/>
            <a:p/>
          </p:txBody>
        </p:sp>
        <p:sp>
          <p:nvSpPr>
            <p:cNvPr id="55" name="rc55"/>
            <p:cNvSpPr/>
            <p:nvPr/>
          </p:nvSpPr>
          <p:spPr>
            <a:xfrm>
              <a:off x="3653041" y="3402494"/>
              <a:ext cx="200644" cy="550368"/>
            </a:xfrm>
            <a:prstGeom prst="rect">
              <a:avLst/>
            </a:prstGeom>
            <a:solidFill>
              <a:srgbClr val="0058AB">
                <a:alpha val="100000"/>
              </a:srgbClr>
            </a:solidFill>
          </p:spPr>
          <p:txBody>
            <a:bodyPr/>
            <a:lstStyle/>
            <a:p/>
          </p:txBody>
        </p:sp>
        <p:sp>
          <p:nvSpPr>
            <p:cNvPr id="56" name="rc56"/>
            <p:cNvSpPr/>
            <p:nvPr/>
          </p:nvSpPr>
          <p:spPr>
            <a:xfrm>
              <a:off x="3653041" y="3952862"/>
              <a:ext cx="200644" cy="183455"/>
            </a:xfrm>
            <a:prstGeom prst="rect">
              <a:avLst/>
            </a:prstGeom>
            <a:solidFill>
              <a:srgbClr val="1CABE2">
                <a:alpha val="100000"/>
              </a:srgbClr>
            </a:solidFill>
          </p:spPr>
          <p:txBody>
            <a:bodyPr/>
            <a:lstStyle/>
            <a:p/>
          </p:txBody>
        </p:sp>
        <p:sp>
          <p:nvSpPr>
            <p:cNvPr id="57" name="rc57"/>
            <p:cNvSpPr/>
            <p:nvPr/>
          </p:nvSpPr>
          <p:spPr>
            <a:xfrm>
              <a:off x="3875979" y="4211193"/>
              <a:ext cx="200644" cy="414341"/>
            </a:xfrm>
            <a:prstGeom prst="rect">
              <a:avLst/>
            </a:prstGeom>
            <a:solidFill>
              <a:srgbClr val="80BD41">
                <a:alpha val="100000"/>
              </a:srgbClr>
            </a:solidFill>
          </p:spPr>
          <p:txBody>
            <a:bodyPr/>
            <a:lstStyle/>
            <a:p/>
          </p:txBody>
        </p:sp>
        <p:sp>
          <p:nvSpPr>
            <p:cNvPr id="58" name="rc58"/>
            <p:cNvSpPr/>
            <p:nvPr/>
          </p:nvSpPr>
          <p:spPr>
            <a:xfrm>
              <a:off x="3875979" y="3369957"/>
              <a:ext cx="200644" cy="565010"/>
            </a:xfrm>
            <a:prstGeom prst="rect">
              <a:avLst/>
            </a:prstGeom>
            <a:solidFill>
              <a:srgbClr val="0058AB">
                <a:alpha val="100000"/>
              </a:srgbClr>
            </a:solidFill>
          </p:spPr>
          <p:txBody>
            <a:bodyPr/>
            <a:lstStyle/>
            <a:p/>
          </p:txBody>
        </p:sp>
        <p:sp>
          <p:nvSpPr>
            <p:cNvPr id="59" name="rc59"/>
            <p:cNvSpPr/>
            <p:nvPr/>
          </p:nvSpPr>
          <p:spPr>
            <a:xfrm>
              <a:off x="3875979" y="3934968"/>
              <a:ext cx="200644" cy="276225"/>
            </a:xfrm>
            <a:prstGeom prst="rect">
              <a:avLst/>
            </a:prstGeom>
            <a:solidFill>
              <a:srgbClr val="1CABE2">
                <a:alpha val="100000"/>
              </a:srgbClr>
            </a:solidFill>
          </p:spPr>
          <p:txBody>
            <a:bodyPr/>
            <a:lstStyle/>
            <a:p/>
          </p:txBody>
        </p:sp>
        <p:sp>
          <p:nvSpPr>
            <p:cNvPr id="60" name="rc60"/>
            <p:cNvSpPr/>
            <p:nvPr/>
          </p:nvSpPr>
          <p:spPr>
            <a:xfrm>
              <a:off x="4098916" y="4108148"/>
              <a:ext cx="200644" cy="517387"/>
            </a:xfrm>
            <a:prstGeom prst="rect">
              <a:avLst/>
            </a:prstGeom>
            <a:solidFill>
              <a:srgbClr val="80BD41">
                <a:alpha val="100000"/>
              </a:srgbClr>
            </a:solidFill>
          </p:spPr>
          <p:txBody>
            <a:bodyPr/>
            <a:lstStyle/>
            <a:p/>
          </p:txBody>
        </p:sp>
        <p:sp>
          <p:nvSpPr>
            <p:cNvPr id="61" name="rc61"/>
            <p:cNvSpPr/>
            <p:nvPr/>
          </p:nvSpPr>
          <p:spPr>
            <a:xfrm>
              <a:off x="4098916" y="3332065"/>
              <a:ext cx="200644" cy="556192"/>
            </a:xfrm>
            <a:prstGeom prst="rect">
              <a:avLst/>
            </a:prstGeom>
            <a:solidFill>
              <a:srgbClr val="0058AB">
                <a:alpha val="100000"/>
              </a:srgbClr>
            </a:solidFill>
          </p:spPr>
          <p:txBody>
            <a:bodyPr/>
            <a:lstStyle/>
            <a:p/>
          </p:txBody>
        </p:sp>
        <p:sp>
          <p:nvSpPr>
            <p:cNvPr id="62" name="rc62"/>
            <p:cNvSpPr/>
            <p:nvPr/>
          </p:nvSpPr>
          <p:spPr>
            <a:xfrm>
              <a:off x="4098916" y="3888258"/>
              <a:ext cx="200644" cy="219889"/>
            </a:xfrm>
            <a:prstGeom prst="rect">
              <a:avLst/>
            </a:prstGeom>
            <a:solidFill>
              <a:srgbClr val="1CABE2">
                <a:alpha val="100000"/>
              </a:srgbClr>
            </a:solidFill>
          </p:spPr>
          <p:txBody>
            <a:bodyPr/>
            <a:lstStyle/>
            <a:p/>
          </p:txBody>
        </p:sp>
        <p:sp>
          <p:nvSpPr>
            <p:cNvPr id="63" name="rc63"/>
            <p:cNvSpPr/>
            <p:nvPr/>
          </p:nvSpPr>
          <p:spPr>
            <a:xfrm>
              <a:off x="4321854" y="4110330"/>
              <a:ext cx="200644" cy="515205"/>
            </a:xfrm>
            <a:prstGeom prst="rect">
              <a:avLst/>
            </a:prstGeom>
            <a:solidFill>
              <a:srgbClr val="80BD41">
                <a:alpha val="100000"/>
              </a:srgbClr>
            </a:solidFill>
          </p:spPr>
          <p:txBody>
            <a:bodyPr/>
            <a:lstStyle/>
            <a:p/>
          </p:txBody>
        </p:sp>
        <p:sp>
          <p:nvSpPr>
            <p:cNvPr id="64" name="rc64"/>
            <p:cNvSpPr/>
            <p:nvPr/>
          </p:nvSpPr>
          <p:spPr>
            <a:xfrm>
              <a:off x="4321854" y="3304497"/>
              <a:ext cx="200644" cy="554835"/>
            </a:xfrm>
            <a:prstGeom prst="rect">
              <a:avLst/>
            </a:prstGeom>
            <a:solidFill>
              <a:srgbClr val="0058AB">
                <a:alpha val="100000"/>
              </a:srgbClr>
            </a:solidFill>
          </p:spPr>
          <p:txBody>
            <a:bodyPr/>
            <a:lstStyle/>
            <a:p/>
          </p:txBody>
        </p:sp>
        <p:sp>
          <p:nvSpPr>
            <p:cNvPr id="65" name="rc65"/>
            <p:cNvSpPr/>
            <p:nvPr/>
          </p:nvSpPr>
          <p:spPr>
            <a:xfrm>
              <a:off x="4321854" y="3859332"/>
              <a:ext cx="200644" cy="250997"/>
            </a:xfrm>
            <a:prstGeom prst="rect">
              <a:avLst/>
            </a:prstGeom>
            <a:solidFill>
              <a:srgbClr val="1CABE2">
                <a:alpha val="100000"/>
              </a:srgbClr>
            </a:solidFill>
          </p:spPr>
          <p:txBody>
            <a:bodyPr/>
            <a:lstStyle/>
            <a:p/>
          </p:txBody>
        </p:sp>
        <p:sp>
          <p:nvSpPr>
            <p:cNvPr id="66" name="rc66"/>
            <p:cNvSpPr/>
            <p:nvPr/>
          </p:nvSpPr>
          <p:spPr>
            <a:xfrm>
              <a:off x="4544792" y="4136093"/>
              <a:ext cx="200644" cy="489442"/>
            </a:xfrm>
            <a:prstGeom prst="rect">
              <a:avLst/>
            </a:prstGeom>
            <a:solidFill>
              <a:srgbClr val="80BD41">
                <a:alpha val="100000"/>
              </a:srgbClr>
            </a:solidFill>
          </p:spPr>
          <p:txBody>
            <a:bodyPr/>
            <a:lstStyle/>
            <a:p/>
          </p:txBody>
        </p:sp>
        <p:sp>
          <p:nvSpPr>
            <p:cNvPr id="67" name="rc67"/>
            <p:cNvSpPr/>
            <p:nvPr/>
          </p:nvSpPr>
          <p:spPr>
            <a:xfrm>
              <a:off x="4544792" y="3265971"/>
              <a:ext cx="200644" cy="503039"/>
            </a:xfrm>
            <a:prstGeom prst="rect">
              <a:avLst/>
            </a:prstGeom>
            <a:solidFill>
              <a:srgbClr val="0058AB">
                <a:alpha val="100000"/>
              </a:srgbClr>
            </a:solidFill>
          </p:spPr>
          <p:txBody>
            <a:bodyPr/>
            <a:lstStyle/>
            <a:p/>
          </p:txBody>
        </p:sp>
        <p:sp>
          <p:nvSpPr>
            <p:cNvPr id="68" name="rc68"/>
            <p:cNvSpPr/>
            <p:nvPr/>
          </p:nvSpPr>
          <p:spPr>
            <a:xfrm>
              <a:off x="4544792" y="3769011"/>
              <a:ext cx="200644" cy="367081"/>
            </a:xfrm>
            <a:prstGeom prst="rect">
              <a:avLst/>
            </a:prstGeom>
            <a:solidFill>
              <a:srgbClr val="1CABE2">
                <a:alpha val="100000"/>
              </a:srgbClr>
            </a:solidFill>
          </p:spPr>
          <p:txBody>
            <a:bodyPr/>
            <a:lstStyle/>
            <a:p/>
          </p:txBody>
        </p:sp>
        <p:sp>
          <p:nvSpPr>
            <p:cNvPr id="69" name="rc69"/>
            <p:cNvSpPr/>
            <p:nvPr/>
          </p:nvSpPr>
          <p:spPr>
            <a:xfrm>
              <a:off x="4767730" y="4042216"/>
              <a:ext cx="200644" cy="583319"/>
            </a:xfrm>
            <a:prstGeom prst="rect">
              <a:avLst/>
            </a:prstGeom>
            <a:solidFill>
              <a:srgbClr val="80BD41">
                <a:alpha val="100000"/>
              </a:srgbClr>
            </a:solidFill>
          </p:spPr>
          <p:txBody>
            <a:bodyPr/>
            <a:lstStyle/>
            <a:p/>
          </p:txBody>
        </p:sp>
        <p:sp>
          <p:nvSpPr>
            <p:cNvPr id="70" name="rc70"/>
            <p:cNvSpPr/>
            <p:nvPr/>
          </p:nvSpPr>
          <p:spPr>
            <a:xfrm>
              <a:off x="4767730" y="3236682"/>
              <a:ext cx="200644" cy="569429"/>
            </a:xfrm>
            <a:prstGeom prst="rect">
              <a:avLst/>
            </a:prstGeom>
            <a:solidFill>
              <a:srgbClr val="0058AB">
                <a:alpha val="100000"/>
              </a:srgbClr>
            </a:solidFill>
          </p:spPr>
          <p:txBody>
            <a:bodyPr/>
            <a:lstStyle/>
            <a:p/>
          </p:txBody>
        </p:sp>
        <p:sp>
          <p:nvSpPr>
            <p:cNvPr id="71" name="rc71"/>
            <p:cNvSpPr/>
            <p:nvPr/>
          </p:nvSpPr>
          <p:spPr>
            <a:xfrm>
              <a:off x="4767730" y="3806112"/>
              <a:ext cx="200644" cy="236104"/>
            </a:xfrm>
            <a:prstGeom prst="rect">
              <a:avLst/>
            </a:prstGeom>
            <a:solidFill>
              <a:srgbClr val="1CABE2">
                <a:alpha val="100000"/>
              </a:srgbClr>
            </a:solidFill>
          </p:spPr>
          <p:txBody>
            <a:bodyPr/>
            <a:lstStyle/>
            <a:p/>
          </p:txBody>
        </p:sp>
        <p:sp>
          <p:nvSpPr>
            <p:cNvPr id="72" name="rc72"/>
            <p:cNvSpPr/>
            <p:nvPr/>
          </p:nvSpPr>
          <p:spPr>
            <a:xfrm>
              <a:off x="4990668" y="4049653"/>
              <a:ext cx="200644" cy="575881"/>
            </a:xfrm>
            <a:prstGeom prst="rect">
              <a:avLst/>
            </a:prstGeom>
            <a:solidFill>
              <a:srgbClr val="80BD41">
                <a:alpha val="100000"/>
              </a:srgbClr>
            </a:solidFill>
          </p:spPr>
          <p:txBody>
            <a:bodyPr/>
            <a:lstStyle/>
            <a:p/>
          </p:txBody>
        </p:sp>
        <p:sp>
          <p:nvSpPr>
            <p:cNvPr id="73" name="rc73"/>
            <p:cNvSpPr/>
            <p:nvPr/>
          </p:nvSpPr>
          <p:spPr>
            <a:xfrm>
              <a:off x="4990668" y="3220946"/>
              <a:ext cx="200644" cy="632064"/>
            </a:xfrm>
            <a:prstGeom prst="rect">
              <a:avLst/>
            </a:prstGeom>
            <a:solidFill>
              <a:srgbClr val="0058AB">
                <a:alpha val="100000"/>
              </a:srgbClr>
            </a:solidFill>
          </p:spPr>
          <p:txBody>
            <a:bodyPr/>
            <a:lstStyle/>
            <a:p/>
          </p:txBody>
        </p:sp>
        <p:sp>
          <p:nvSpPr>
            <p:cNvPr id="74" name="rc74"/>
            <p:cNvSpPr/>
            <p:nvPr/>
          </p:nvSpPr>
          <p:spPr>
            <a:xfrm>
              <a:off x="4990668" y="3853010"/>
              <a:ext cx="200644" cy="196643"/>
            </a:xfrm>
            <a:prstGeom prst="rect">
              <a:avLst/>
            </a:prstGeom>
            <a:solidFill>
              <a:srgbClr val="1CABE2">
                <a:alpha val="100000"/>
              </a:srgbClr>
            </a:solidFill>
          </p:spPr>
          <p:txBody>
            <a:bodyPr/>
            <a:lstStyle/>
            <a:p/>
          </p:txBody>
        </p:sp>
        <p:sp>
          <p:nvSpPr>
            <p:cNvPr id="75" name="rc75"/>
            <p:cNvSpPr/>
            <p:nvPr/>
          </p:nvSpPr>
          <p:spPr>
            <a:xfrm>
              <a:off x="5213606" y="4037669"/>
              <a:ext cx="200644" cy="587865"/>
            </a:xfrm>
            <a:prstGeom prst="rect">
              <a:avLst/>
            </a:prstGeom>
            <a:solidFill>
              <a:srgbClr val="80BD41">
                <a:alpha val="100000"/>
              </a:srgbClr>
            </a:solidFill>
          </p:spPr>
          <p:txBody>
            <a:bodyPr/>
            <a:lstStyle/>
            <a:p/>
          </p:txBody>
        </p:sp>
        <p:sp>
          <p:nvSpPr>
            <p:cNvPr id="76" name="rc76"/>
            <p:cNvSpPr/>
            <p:nvPr/>
          </p:nvSpPr>
          <p:spPr>
            <a:xfrm>
              <a:off x="5213606" y="3191717"/>
              <a:ext cx="200644" cy="645217"/>
            </a:xfrm>
            <a:prstGeom prst="rect">
              <a:avLst/>
            </a:prstGeom>
            <a:solidFill>
              <a:srgbClr val="0058AB">
                <a:alpha val="100000"/>
              </a:srgbClr>
            </a:solidFill>
          </p:spPr>
          <p:txBody>
            <a:bodyPr/>
            <a:lstStyle/>
            <a:p/>
          </p:txBody>
        </p:sp>
        <p:sp>
          <p:nvSpPr>
            <p:cNvPr id="77" name="rc77"/>
            <p:cNvSpPr/>
            <p:nvPr/>
          </p:nvSpPr>
          <p:spPr>
            <a:xfrm>
              <a:off x="5213606" y="3836934"/>
              <a:ext cx="200644" cy="200735"/>
            </a:xfrm>
            <a:prstGeom prst="rect">
              <a:avLst/>
            </a:prstGeom>
            <a:solidFill>
              <a:srgbClr val="1CABE2">
                <a:alpha val="100000"/>
              </a:srgbClr>
            </a:solidFill>
          </p:spPr>
          <p:txBody>
            <a:bodyPr/>
            <a:lstStyle/>
            <a:p/>
          </p:txBody>
        </p:sp>
        <p:sp>
          <p:nvSpPr>
            <p:cNvPr id="78" name="rc78"/>
            <p:cNvSpPr/>
            <p:nvPr/>
          </p:nvSpPr>
          <p:spPr>
            <a:xfrm>
              <a:off x="5436544" y="3935827"/>
              <a:ext cx="200644" cy="689707"/>
            </a:xfrm>
            <a:prstGeom prst="rect">
              <a:avLst/>
            </a:prstGeom>
            <a:solidFill>
              <a:srgbClr val="80BD41">
                <a:alpha val="100000"/>
              </a:srgbClr>
            </a:solidFill>
          </p:spPr>
          <p:txBody>
            <a:bodyPr/>
            <a:lstStyle/>
            <a:p/>
          </p:txBody>
        </p:sp>
        <p:sp>
          <p:nvSpPr>
            <p:cNvPr id="79" name="rc79"/>
            <p:cNvSpPr/>
            <p:nvPr/>
          </p:nvSpPr>
          <p:spPr>
            <a:xfrm>
              <a:off x="5436544" y="3158071"/>
              <a:ext cx="200644" cy="542961"/>
            </a:xfrm>
            <a:prstGeom prst="rect">
              <a:avLst/>
            </a:prstGeom>
            <a:solidFill>
              <a:srgbClr val="0058AB">
                <a:alpha val="100000"/>
              </a:srgbClr>
            </a:solidFill>
          </p:spPr>
          <p:txBody>
            <a:bodyPr/>
            <a:lstStyle/>
            <a:p/>
          </p:txBody>
        </p:sp>
        <p:sp>
          <p:nvSpPr>
            <p:cNvPr id="80" name="rc80"/>
            <p:cNvSpPr/>
            <p:nvPr/>
          </p:nvSpPr>
          <p:spPr>
            <a:xfrm>
              <a:off x="5436544" y="3701033"/>
              <a:ext cx="200644" cy="234794"/>
            </a:xfrm>
            <a:prstGeom prst="rect">
              <a:avLst/>
            </a:prstGeom>
            <a:solidFill>
              <a:srgbClr val="1CABE2">
                <a:alpha val="100000"/>
              </a:srgbClr>
            </a:solidFill>
          </p:spPr>
          <p:txBody>
            <a:bodyPr/>
            <a:lstStyle/>
            <a:p/>
          </p:txBody>
        </p:sp>
        <p:sp>
          <p:nvSpPr>
            <p:cNvPr id="81" name="rc81"/>
            <p:cNvSpPr/>
            <p:nvPr/>
          </p:nvSpPr>
          <p:spPr>
            <a:xfrm>
              <a:off x="5659482" y="3822971"/>
              <a:ext cx="200644" cy="802563"/>
            </a:xfrm>
            <a:prstGeom prst="rect">
              <a:avLst/>
            </a:prstGeom>
            <a:solidFill>
              <a:srgbClr val="80BD41">
                <a:alpha val="100000"/>
              </a:srgbClr>
            </a:solidFill>
          </p:spPr>
          <p:txBody>
            <a:bodyPr/>
            <a:lstStyle/>
            <a:p/>
          </p:txBody>
        </p:sp>
        <p:sp>
          <p:nvSpPr>
            <p:cNvPr id="82" name="rc82"/>
            <p:cNvSpPr/>
            <p:nvPr/>
          </p:nvSpPr>
          <p:spPr>
            <a:xfrm>
              <a:off x="5659482" y="3111264"/>
              <a:ext cx="200644" cy="469423"/>
            </a:xfrm>
            <a:prstGeom prst="rect">
              <a:avLst/>
            </a:prstGeom>
            <a:solidFill>
              <a:srgbClr val="0058AB">
                <a:alpha val="100000"/>
              </a:srgbClr>
            </a:solidFill>
          </p:spPr>
          <p:txBody>
            <a:bodyPr/>
            <a:lstStyle/>
            <a:p/>
          </p:txBody>
        </p:sp>
        <p:sp>
          <p:nvSpPr>
            <p:cNvPr id="83" name="rc83"/>
            <p:cNvSpPr/>
            <p:nvPr/>
          </p:nvSpPr>
          <p:spPr>
            <a:xfrm>
              <a:off x="5659482" y="3580688"/>
              <a:ext cx="200644" cy="242283"/>
            </a:xfrm>
            <a:prstGeom prst="rect">
              <a:avLst/>
            </a:prstGeom>
            <a:solidFill>
              <a:srgbClr val="1CABE2">
                <a:alpha val="100000"/>
              </a:srgbClr>
            </a:solidFill>
          </p:spPr>
          <p:txBody>
            <a:bodyPr/>
            <a:lstStyle/>
            <a:p/>
          </p:txBody>
        </p:sp>
        <p:sp>
          <p:nvSpPr>
            <p:cNvPr id="84" name="rc84"/>
            <p:cNvSpPr/>
            <p:nvPr/>
          </p:nvSpPr>
          <p:spPr>
            <a:xfrm>
              <a:off x="5882419" y="3775727"/>
              <a:ext cx="200644" cy="849808"/>
            </a:xfrm>
            <a:prstGeom prst="rect">
              <a:avLst/>
            </a:prstGeom>
            <a:solidFill>
              <a:srgbClr val="80BD41">
                <a:alpha val="100000"/>
              </a:srgbClr>
            </a:solidFill>
          </p:spPr>
          <p:txBody>
            <a:bodyPr/>
            <a:lstStyle/>
            <a:p/>
          </p:txBody>
        </p:sp>
        <p:sp>
          <p:nvSpPr>
            <p:cNvPr id="85" name="rc85"/>
            <p:cNvSpPr/>
            <p:nvPr/>
          </p:nvSpPr>
          <p:spPr>
            <a:xfrm>
              <a:off x="5882419" y="3080431"/>
              <a:ext cx="200644" cy="401727"/>
            </a:xfrm>
            <a:prstGeom prst="rect">
              <a:avLst/>
            </a:prstGeom>
            <a:solidFill>
              <a:srgbClr val="0058AB">
                <a:alpha val="100000"/>
              </a:srgbClr>
            </a:solidFill>
          </p:spPr>
          <p:txBody>
            <a:bodyPr/>
            <a:lstStyle/>
            <a:p/>
          </p:txBody>
        </p:sp>
        <p:sp>
          <p:nvSpPr>
            <p:cNvPr id="86" name="rc86"/>
            <p:cNvSpPr/>
            <p:nvPr/>
          </p:nvSpPr>
          <p:spPr>
            <a:xfrm>
              <a:off x="5882419" y="3482159"/>
              <a:ext cx="200644" cy="293568"/>
            </a:xfrm>
            <a:prstGeom prst="rect">
              <a:avLst/>
            </a:prstGeom>
            <a:solidFill>
              <a:srgbClr val="1CABE2">
                <a:alpha val="100000"/>
              </a:srgbClr>
            </a:solidFill>
          </p:spPr>
          <p:txBody>
            <a:bodyPr/>
            <a:lstStyle/>
            <a:p/>
          </p:txBody>
        </p:sp>
        <p:sp>
          <p:nvSpPr>
            <p:cNvPr id="87" name="rc87"/>
            <p:cNvSpPr/>
            <p:nvPr/>
          </p:nvSpPr>
          <p:spPr>
            <a:xfrm>
              <a:off x="6105357" y="3643407"/>
              <a:ext cx="200644" cy="982128"/>
            </a:xfrm>
            <a:prstGeom prst="rect">
              <a:avLst/>
            </a:prstGeom>
            <a:solidFill>
              <a:srgbClr val="80BD41">
                <a:alpha val="100000"/>
              </a:srgbClr>
            </a:solidFill>
          </p:spPr>
          <p:txBody>
            <a:bodyPr/>
            <a:lstStyle/>
            <a:p/>
          </p:txBody>
        </p:sp>
        <p:sp>
          <p:nvSpPr>
            <p:cNvPr id="88" name="rc88"/>
            <p:cNvSpPr/>
            <p:nvPr/>
          </p:nvSpPr>
          <p:spPr>
            <a:xfrm>
              <a:off x="6105357" y="3041457"/>
              <a:ext cx="200644" cy="332656"/>
            </a:xfrm>
            <a:prstGeom prst="rect">
              <a:avLst/>
            </a:prstGeom>
            <a:solidFill>
              <a:srgbClr val="0058AB">
                <a:alpha val="100000"/>
              </a:srgbClr>
            </a:solidFill>
          </p:spPr>
          <p:txBody>
            <a:bodyPr/>
            <a:lstStyle/>
            <a:p/>
          </p:txBody>
        </p:sp>
        <p:sp>
          <p:nvSpPr>
            <p:cNvPr id="89" name="rc89"/>
            <p:cNvSpPr/>
            <p:nvPr/>
          </p:nvSpPr>
          <p:spPr>
            <a:xfrm>
              <a:off x="6105357" y="3374114"/>
              <a:ext cx="200644" cy="269292"/>
            </a:xfrm>
            <a:prstGeom prst="rect">
              <a:avLst/>
            </a:prstGeom>
            <a:solidFill>
              <a:srgbClr val="1CABE2">
                <a:alpha val="100000"/>
              </a:srgbClr>
            </a:solidFill>
          </p:spPr>
          <p:txBody>
            <a:bodyPr/>
            <a:lstStyle/>
            <a:p/>
          </p:txBody>
        </p:sp>
        <p:sp>
          <p:nvSpPr>
            <p:cNvPr id="90" name="rc90"/>
            <p:cNvSpPr/>
            <p:nvPr/>
          </p:nvSpPr>
          <p:spPr>
            <a:xfrm>
              <a:off x="6328295" y="3540313"/>
              <a:ext cx="200644" cy="1085221"/>
            </a:xfrm>
            <a:prstGeom prst="rect">
              <a:avLst/>
            </a:prstGeom>
            <a:solidFill>
              <a:srgbClr val="80BD41">
                <a:alpha val="100000"/>
              </a:srgbClr>
            </a:solidFill>
          </p:spPr>
          <p:txBody>
            <a:bodyPr/>
            <a:lstStyle/>
            <a:p/>
          </p:txBody>
        </p:sp>
        <p:sp>
          <p:nvSpPr>
            <p:cNvPr id="91" name="rc91"/>
            <p:cNvSpPr/>
            <p:nvPr/>
          </p:nvSpPr>
          <p:spPr>
            <a:xfrm>
              <a:off x="6328295" y="2981261"/>
              <a:ext cx="200644" cy="295969"/>
            </a:xfrm>
            <a:prstGeom prst="rect">
              <a:avLst/>
            </a:prstGeom>
            <a:solidFill>
              <a:srgbClr val="0058AB">
                <a:alpha val="100000"/>
              </a:srgbClr>
            </a:solidFill>
          </p:spPr>
          <p:txBody>
            <a:bodyPr/>
            <a:lstStyle/>
            <a:p/>
          </p:txBody>
        </p:sp>
        <p:sp>
          <p:nvSpPr>
            <p:cNvPr id="92" name="rc92"/>
            <p:cNvSpPr/>
            <p:nvPr/>
          </p:nvSpPr>
          <p:spPr>
            <a:xfrm>
              <a:off x="6328295" y="3277230"/>
              <a:ext cx="200644" cy="263083"/>
            </a:xfrm>
            <a:prstGeom prst="rect">
              <a:avLst/>
            </a:prstGeom>
            <a:solidFill>
              <a:srgbClr val="1CABE2">
                <a:alpha val="100000"/>
              </a:srgbClr>
            </a:solidFill>
          </p:spPr>
          <p:txBody>
            <a:bodyPr/>
            <a:lstStyle/>
            <a:p/>
          </p:txBody>
        </p:sp>
        <p:sp>
          <p:nvSpPr>
            <p:cNvPr id="93" name="rc93"/>
            <p:cNvSpPr/>
            <p:nvPr/>
          </p:nvSpPr>
          <p:spPr>
            <a:xfrm>
              <a:off x="6551233" y="3496375"/>
              <a:ext cx="200644" cy="1129160"/>
            </a:xfrm>
            <a:prstGeom prst="rect">
              <a:avLst/>
            </a:prstGeom>
            <a:solidFill>
              <a:srgbClr val="80BD41">
                <a:alpha val="100000"/>
              </a:srgbClr>
            </a:solidFill>
          </p:spPr>
          <p:txBody>
            <a:bodyPr/>
            <a:lstStyle/>
            <a:p/>
          </p:txBody>
        </p:sp>
        <p:sp>
          <p:nvSpPr>
            <p:cNvPr id="94" name="rc94"/>
            <p:cNvSpPr/>
            <p:nvPr/>
          </p:nvSpPr>
          <p:spPr>
            <a:xfrm>
              <a:off x="6551233" y="2940221"/>
              <a:ext cx="200644" cy="269650"/>
            </a:xfrm>
            <a:prstGeom prst="rect">
              <a:avLst/>
            </a:prstGeom>
            <a:solidFill>
              <a:srgbClr val="0058AB">
                <a:alpha val="100000"/>
              </a:srgbClr>
            </a:solidFill>
          </p:spPr>
          <p:txBody>
            <a:bodyPr/>
            <a:lstStyle/>
            <a:p/>
          </p:txBody>
        </p:sp>
        <p:sp>
          <p:nvSpPr>
            <p:cNvPr id="95" name="rc95"/>
            <p:cNvSpPr/>
            <p:nvPr/>
          </p:nvSpPr>
          <p:spPr>
            <a:xfrm>
              <a:off x="6551233" y="3209871"/>
              <a:ext cx="200644" cy="286503"/>
            </a:xfrm>
            <a:prstGeom prst="rect">
              <a:avLst/>
            </a:prstGeom>
            <a:solidFill>
              <a:srgbClr val="1CABE2">
                <a:alpha val="100000"/>
              </a:srgbClr>
            </a:solidFill>
          </p:spPr>
          <p:txBody>
            <a:bodyPr/>
            <a:lstStyle/>
            <a:p/>
          </p:txBody>
        </p:sp>
        <p:sp>
          <p:nvSpPr>
            <p:cNvPr id="96" name="rc96"/>
            <p:cNvSpPr/>
            <p:nvPr/>
          </p:nvSpPr>
          <p:spPr>
            <a:xfrm>
              <a:off x="6774171" y="3395996"/>
              <a:ext cx="200644" cy="1229538"/>
            </a:xfrm>
            <a:prstGeom prst="rect">
              <a:avLst/>
            </a:prstGeom>
            <a:solidFill>
              <a:srgbClr val="80BD41">
                <a:alpha val="100000"/>
              </a:srgbClr>
            </a:solidFill>
          </p:spPr>
          <p:txBody>
            <a:bodyPr/>
            <a:lstStyle/>
            <a:p/>
          </p:txBody>
        </p:sp>
        <p:sp>
          <p:nvSpPr>
            <p:cNvPr id="97" name="rc97"/>
            <p:cNvSpPr/>
            <p:nvPr/>
          </p:nvSpPr>
          <p:spPr>
            <a:xfrm>
              <a:off x="6774171" y="2817391"/>
              <a:ext cx="200644" cy="289302"/>
            </a:xfrm>
            <a:prstGeom prst="rect">
              <a:avLst/>
            </a:prstGeom>
            <a:solidFill>
              <a:srgbClr val="0058AB">
                <a:alpha val="100000"/>
              </a:srgbClr>
            </a:solidFill>
          </p:spPr>
          <p:txBody>
            <a:bodyPr/>
            <a:lstStyle/>
            <a:p/>
          </p:txBody>
        </p:sp>
        <p:sp>
          <p:nvSpPr>
            <p:cNvPr id="98" name="rc98"/>
            <p:cNvSpPr/>
            <p:nvPr/>
          </p:nvSpPr>
          <p:spPr>
            <a:xfrm>
              <a:off x="6774171" y="3106694"/>
              <a:ext cx="200644" cy="289302"/>
            </a:xfrm>
            <a:prstGeom prst="rect">
              <a:avLst/>
            </a:prstGeom>
            <a:solidFill>
              <a:srgbClr val="1CABE2">
                <a:alpha val="100000"/>
              </a:srgbClr>
            </a:solidFill>
          </p:spPr>
          <p:txBody>
            <a:bodyPr/>
            <a:lstStyle/>
            <a:p/>
          </p:txBody>
        </p:sp>
        <p:sp>
          <p:nvSpPr>
            <p:cNvPr id="99" name="rc99"/>
            <p:cNvSpPr/>
            <p:nvPr/>
          </p:nvSpPr>
          <p:spPr>
            <a:xfrm>
              <a:off x="6997109" y="2756465"/>
              <a:ext cx="200644" cy="279393"/>
            </a:xfrm>
            <a:prstGeom prst="rect">
              <a:avLst/>
            </a:prstGeom>
            <a:solidFill>
              <a:srgbClr val="F26A21">
                <a:alpha val="100000"/>
              </a:srgbClr>
            </a:solidFill>
          </p:spPr>
          <p:txBody>
            <a:bodyPr/>
            <a:lstStyle/>
            <a:p/>
          </p:txBody>
        </p:sp>
        <p:sp>
          <p:nvSpPr>
            <p:cNvPr id="100" name="rc100"/>
            <p:cNvSpPr/>
            <p:nvPr/>
          </p:nvSpPr>
          <p:spPr>
            <a:xfrm>
              <a:off x="6997109" y="3035858"/>
              <a:ext cx="200644" cy="1589676"/>
            </a:xfrm>
            <a:prstGeom prst="rect">
              <a:avLst/>
            </a:prstGeom>
            <a:solidFill>
              <a:srgbClr val="FFC20E">
                <a:alpha val="100000"/>
              </a:srgbClr>
            </a:solidFill>
          </p:spPr>
          <p:txBody>
            <a:bodyPr/>
            <a:lstStyle/>
            <a:p/>
          </p:txBody>
        </p:sp>
        <p:sp>
          <p:nvSpPr>
            <p:cNvPr id="101" name="rc101"/>
            <p:cNvSpPr/>
            <p:nvPr/>
          </p:nvSpPr>
          <p:spPr>
            <a:xfrm>
              <a:off x="7220047" y="2750639"/>
              <a:ext cx="200644" cy="269823"/>
            </a:xfrm>
            <a:prstGeom prst="rect">
              <a:avLst/>
            </a:prstGeom>
            <a:solidFill>
              <a:srgbClr val="F26A21">
                <a:alpha val="100000"/>
              </a:srgbClr>
            </a:solidFill>
          </p:spPr>
          <p:txBody>
            <a:bodyPr/>
            <a:lstStyle/>
            <a:p/>
          </p:txBody>
        </p:sp>
        <p:sp>
          <p:nvSpPr>
            <p:cNvPr id="102" name="rc102"/>
            <p:cNvSpPr/>
            <p:nvPr/>
          </p:nvSpPr>
          <p:spPr>
            <a:xfrm>
              <a:off x="7220047" y="3020462"/>
              <a:ext cx="200644" cy="1605072"/>
            </a:xfrm>
            <a:prstGeom prst="rect">
              <a:avLst/>
            </a:prstGeom>
            <a:solidFill>
              <a:srgbClr val="FFC20E">
                <a:alpha val="100000"/>
              </a:srgbClr>
            </a:solidFill>
          </p:spPr>
          <p:txBody>
            <a:bodyPr/>
            <a:lstStyle/>
            <a:p/>
          </p:txBody>
        </p:sp>
        <p:sp>
          <p:nvSpPr>
            <p:cNvPr id="103" name="rc103"/>
            <p:cNvSpPr/>
            <p:nvPr/>
          </p:nvSpPr>
          <p:spPr>
            <a:xfrm>
              <a:off x="7442985" y="2740588"/>
              <a:ext cx="200644" cy="260581"/>
            </a:xfrm>
            <a:prstGeom prst="rect">
              <a:avLst/>
            </a:prstGeom>
            <a:solidFill>
              <a:srgbClr val="F26A21">
                <a:alpha val="100000"/>
              </a:srgbClr>
            </a:solidFill>
          </p:spPr>
          <p:txBody>
            <a:bodyPr/>
            <a:lstStyle/>
            <a:p/>
          </p:txBody>
        </p:sp>
        <p:sp>
          <p:nvSpPr>
            <p:cNvPr id="104" name="rc104"/>
            <p:cNvSpPr/>
            <p:nvPr/>
          </p:nvSpPr>
          <p:spPr>
            <a:xfrm>
              <a:off x="7442985" y="3001170"/>
              <a:ext cx="200644" cy="1624365"/>
            </a:xfrm>
            <a:prstGeom prst="rect">
              <a:avLst/>
            </a:prstGeom>
            <a:solidFill>
              <a:srgbClr val="FFC20E">
                <a:alpha val="100000"/>
              </a:srgbClr>
            </a:solidFill>
          </p:spPr>
          <p:txBody>
            <a:bodyPr/>
            <a:lstStyle/>
            <a:p/>
          </p:txBody>
        </p:sp>
        <p:sp>
          <p:nvSpPr>
            <p:cNvPr id="105" name="rc105"/>
            <p:cNvSpPr/>
            <p:nvPr/>
          </p:nvSpPr>
          <p:spPr>
            <a:xfrm>
              <a:off x="7665922" y="2722109"/>
              <a:ext cx="200644" cy="251656"/>
            </a:xfrm>
            <a:prstGeom prst="rect">
              <a:avLst/>
            </a:prstGeom>
            <a:solidFill>
              <a:srgbClr val="F26A21">
                <a:alpha val="100000"/>
              </a:srgbClr>
            </a:solidFill>
          </p:spPr>
          <p:txBody>
            <a:bodyPr/>
            <a:lstStyle/>
            <a:p/>
          </p:txBody>
        </p:sp>
        <p:sp>
          <p:nvSpPr>
            <p:cNvPr id="106" name="rc106"/>
            <p:cNvSpPr/>
            <p:nvPr/>
          </p:nvSpPr>
          <p:spPr>
            <a:xfrm>
              <a:off x="7665922" y="2973765"/>
              <a:ext cx="200644" cy="1651769"/>
            </a:xfrm>
            <a:prstGeom prst="rect">
              <a:avLst/>
            </a:prstGeom>
            <a:solidFill>
              <a:srgbClr val="FFC20E">
                <a:alpha val="100000"/>
              </a:srgbClr>
            </a:solidFill>
          </p:spPr>
          <p:txBody>
            <a:bodyPr/>
            <a:lstStyle/>
            <a:p/>
          </p:txBody>
        </p:sp>
        <p:sp>
          <p:nvSpPr>
            <p:cNvPr id="107" name="rc107"/>
            <p:cNvSpPr/>
            <p:nvPr/>
          </p:nvSpPr>
          <p:spPr>
            <a:xfrm>
              <a:off x="7888860" y="2695322"/>
              <a:ext cx="200644" cy="243036"/>
            </a:xfrm>
            <a:prstGeom prst="rect">
              <a:avLst/>
            </a:prstGeom>
            <a:solidFill>
              <a:srgbClr val="F26A21">
                <a:alpha val="100000"/>
              </a:srgbClr>
            </a:solidFill>
          </p:spPr>
          <p:txBody>
            <a:bodyPr/>
            <a:lstStyle/>
            <a:p/>
          </p:txBody>
        </p:sp>
        <p:sp>
          <p:nvSpPr>
            <p:cNvPr id="108" name="rc108"/>
            <p:cNvSpPr/>
            <p:nvPr/>
          </p:nvSpPr>
          <p:spPr>
            <a:xfrm>
              <a:off x="7888860" y="2938359"/>
              <a:ext cx="200644" cy="1687176"/>
            </a:xfrm>
            <a:prstGeom prst="rect">
              <a:avLst/>
            </a:prstGeom>
            <a:solidFill>
              <a:srgbClr val="FFC20E">
                <a:alpha val="100000"/>
              </a:srgbClr>
            </a:solidFill>
          </p:spPr>
          <p:txBody>
            <a:bodyPr/>
            <a:lstStyle/>
            <a:p/>
          </p:txBody>
        </p:sp>
        <p:sp>
          <p:nvSpPr>
            <p:cNvPr id="109" name="rc109"/>
            <p:cNvSpPr/>
            <p:nvPr/>
          </p:nvSpPr>
          <p:spPr>
            <a:xfrm>
              <a:off x="8111798" y="2674602"/>
              <a:ext cx="200644" cy="234711"/>
            </a:xfrm>
            <a:prstGeom prst="rect">
              <a:avLst/>
            </a:prstGeom>
            <a:solidFill>
              <a:srgbClr val="F26A21">
                <a:alpha val="100000"/>
              </a:srgbClr>
            </a:solidFill>
          </p:spPr>
          <p:txBody>
            <a:bodyPr/>
            <a:lstStyle/>
            <a:p/>
          </p:txBody>
        </p:sp>
        <p:sp>
          <p:nvSpPr>
            <p:cNvPr id="110" name="rc110"/>
            <p:cNvSpPr/>
            <p:nvPr/>
          </p:nvSpPr>
          <p:spPr>
            <a:xfrm>
              <a:off x="8111798" y="2909314"/>
              <a:ext cx="200644" cy="1716220"/>
            </a:xfrm>
            <a:prstGeom prst="rect">
              <a:avLst/>
            </a:prstGeom>
            <a:solidFill>
              <a:srgbClr val="FFC20E">
                <a:alpha val="100000"/>
              </a:srgbClr>
            </a:solidFill>
          </p:spPr>
          <p:txBody>
            <a:bodyPr/>
            <a:lstStyle/>
            <a:p/>
          </p:txBody>
        </p:sp>
        <p:sp>
          <p:nvSpPr>
            <p:cNvPr id="111" name="pl111"/>
            <p:cNvSpPr/>
            <p:nvPr/>
          </p:nvSpPr>
          <p:spPr>
            <a:xfrm>
              <a:off x="1523984" y="1742284"/>
              <a:ext cx="5350508" cy="1681896"/>
            </a:xfrm>
            <a:custGeom>
              <a:avLst/>
              <a:pathLst>
                <a:path w="5350508" h="1681896">
                  <a:moveTo>
                    <a:pt x="0" y="1338652"/>
                  </a:moveTo>
                  <a:lnTo>
                    <a:pt x="222937" y="1372976"/>
                  </a:lnTo>
                  <a:lnTo>
                    <a:pt x="445875" y="1338652"/>
                  </a:lnTo>
                  <a:lnTo>
                    <a:pt x="668813" y="1338652"/>
                  </a:lnTo>
                  <a:lnTo>
                    <a:pt x="891751" y="1681896"/>
                  </a:lnTo>
                  <a:lnTo>
                    <a:pt x="1114689" y="1304327"/>
                  </a:lnTo>
                  <a:lnTo>
                    <a:pt x="1337627" y="892434"/>
                  </a:lnTo>
                  <a:lnTo>
                    <a:pt x="1560565" y="1167030"/>
                  </a:lnTo>
                  <a:lnTo>
                    <a:pt x="1783502" y="1270003"/>
                  </a:lnTo>
                  <a:lnTo>
                    <a:pt x="2006440" y="1338652"/>
                  </a:lnTo>
                  <a:lnTo>
                    <a:pt x="2229378" y="995407"/>
                  </a:lnTo>
                  <a:lnTo>
                    <a:pt x="2452316" y="995407"/>
                  </a:lnTo>
                  <a:lnTo>
                    <a:pt x="2675254" y="926759"/>
                  </a:lnTo>
                  <a:lnTo>
                    <a:pt x="2898192" y="892434"/>
                  </a:lnTo>
                  <a:lnTo>
                    <a:pt x="3121130" y="720812"/>
                  </a:lnTo>
                  <a:lnTo>
                    <a:pt x="3344068" y="858110"/>
                  </a:lnTo>
                  <a:lnTo>
                    <a:pt x="3567005" y="995407"/>
                  </a:lnTo>
                  <a:lnTo>
                    <a:pt x="3789943" y="995407"/>
                  </a:lnTo>
                  <a:lnTo>
                    <a:pt x="4012881" y="720812"/>
                  </a:lnTo>
                  <a:lnTo>
                    <a:pt x="4235819" y="514866"/>
                  </a:lnTo>
                  <a:lnTo>
                    <a:pt x="4458757" y="343244"/>
                  </a:lnTo>
                  <a:lnTo>
                    <a:pt x="4681695" y="171622"/>
                  </a:lnTo>
                  <a:lnTo>
                    <a:pt x="4904633" y="68648"/>
                  </a:lnTo>
                  <a:lnTo>
                    <a:pt x="5127571" y="0"/>
                  </a:lnTo>
                  <a:lnTo>
                    <a:pt x="5350508" y="0"/>
                  </a:lnTo>
                </a:path>
              </a:pathLst>
            </a:custGeom>
            <a:ln w="27101" cap="flat">
              <a:solidFill>
                <a:srgbClr val="0058AB">
                  <a:alpha val="100000"/>
                </a:srgbClr>
              </a:solidFill>
              <a:prstDash val="solid"/>
              <a:round/>
            </a:ln>
          </p:spPr>
          <p:txBody>
            <a:bodyPr/>
            <a:lstStyle/>
            <a:p/>
          </p:txBody>
        </p:sp>
        <p:sp>
          <p:nvSpPr>
            <p:cNvPr id="112" name="pl112"/>
            <p:cNvSpPr/>
            <p:nvPr/>
          </p:nvSpPr>
          <p:spPr>
            <a:xfrm>
              <a:off x="1523984" y="2291475"/>
              <a:ext cx="5350508" cy="1681896"/>
            </a:xfrm>
            <a:custGeom>
              <a:avLst/>
              <a:pathLst>
                <a:path w="5350508" h="1681896">
                  <a:moveTo>
                    <a:pt x="0" y="1029732"/>
                  </a:moveTo>
                  <a:lnTo>
                    <a:pt x="222937" y="1441625"/>
                  </a:lnTo>
                  <a:lnTo>
                    <a:pt x="445875" y="1475949"/>
                  </a:lnTo>
                  <a:lnTo>
                    <a:pt x="668813" y="1544598"/>
                  </a:lnTo>
                  <a:lnTo>
                    <a:pt x="891751" y="1578922"/>
                  </a:lnTo>
                  <a:lnTo>
                    <a:pt x="1114689" y="1441625"/>
                  </a:lnTo>
                  <a:lnTo>
                    <a:pt x="1337627" y="926759"/>
                  </a:lnTo>
                  <a:lnTo>
                    <a:pt x="1560565" y="1338652"/>
                  </a:lnTo>
                  <a:lnTo>
                    <a:pt x="1783502" y="1681896"/>
                  </a:lnTo>
                  <a:lnTo>
                    <a:pt x="2006440" y="1441625"/>
                  </a:lnTo>
                  <a:lnTo>
                    <a:pt x="2229378" y="961083"/>
                  </a:lnTo>
                  <a:lnTo>
                    <a:pt x="2452316" y="1201354"/>
                  </a:lnTo>
                  <a:lnTo>
                    <a:pt x="2675254" y="961083"/>
                  </a:lnTo>
                  <a:lnTo>
                    <a:pt x="2898192" y="995407"/>
                  </a:lnTo>
                  <a:lnTo>
                    <a:pt x="3121130" y="1098381"/>
                  </a:lnTo>
                  <a:lnTo>
                    <a:pt x="3344068" y="892434"/>
                  </a:lnTo>
                  <a:lnTo>
                    <a:pt x="3567005" y="926759"/>
                  </a:lnTo>
                  <a:lnTo>
                    <a:pt x="3789943" y="926759"/>
                  </a:lnTo>
                  <a:lnTo>
                    <a:pt x="4012881" y="720812"/>
                  </a:lnTo>
                  <a:lnTo>
                    <a:pt x="4235819" y="514866"/>
                  </a:lnTo>
                  <a:lnTo>
                    <a:pt x="4458757" y="446217"/>
                  </a:lnTo>
                  <a:lnTo>
                    <a:pt x="4681695" y="205946"/>
                  </a:lnTo>
                  <a:lnTo>
                    <a:pt x="4904633" y="68648"/>
                  </a:lnTo>
                  <a:lnTo>
                    <a:pt x="5127571" y="34324"/>
                  </a:lnTo>
                  <a:lnTo>
                    <a:pt x="5350508" y="0"/>
                  </a:lnTo>
                </a:path>
              </a:pathLst>
            </a:custGeom>
            <a:ln w="27101" cap="flat">
              <a:solidFill>
                <a:srgbClr val="80BD41">
                  <a:alpha val="100000"/>
                </a:srgbClr>
              </a:solidFill>
              <a:prstDash val="solid"/>
              <a:round/>
            </a:ln>
          </p:spPr>
          <p:txBody>
            <a:bodyPr/>
            <a:lstStyle/>
            <a:p/>
          </p:txBody>
        </p:sp>
        <p:sp>
          <p:nvSpPr>
            <p:cNvPr id="113" name="tx113"/>
            <p:cNvSpPr/>
            <p:nvPr/>
          </p:nvSpPr>
          <p:spPr>
            <a:xfrm>
              <a:off x="1455656" y="2877163"/>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45</a:t>
              </a:r>
            </a:p>
          </p:txBody>
        </p:sp>
        <p:sp>
          <p:nvSpPr>
            <p:cNvPr id="114" name="tx114"/>
            <p:cNvSpPr/>
            <p:nvPr/>
          </p:nvSpPr>
          <p:spPr>
            <a:xfrm>
              <a:off x="2570345" y="28424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46</a:t>
              </a:r>
            </a:p>
          </p:txBody>
        </p:sp>
        <p:sp>
          <p:nvSpPr>
            <p:cNvPr id="115" name="tx115"/>
            <p:cNvSpPr/>
            <p:nvPr/>
          </p:nvSpPr>
          <p:spPr>
            <a:xfrm>
              <a:off x="3685034" y="2535119"/>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55</a:t>
              </a:r>
            </a:p>
          </p:txBody>
        </p:sp>
        <p:sp>
          <p:nvSpPr>
            <p:cNvPr id="116" name="tx116"/>
            <p:cNvSpPr/>
            <p:nvPr/>
          </p:nvSpPr>
          <p:spPr>
            <a:xfrm>
              <a:off x="4799724" y="239626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59</a:t>
              </a:r>
            </a:p>
          </p:txBody>
        </p:sp>
        <p:sp>
          <p:nvSpPr>
            <p:cNvPr id="117" name="tx117"/>
            <p:cNvSpPr/>
            <p:nvPr/>
          </p:nvSpPr>
          <p:spPr>
            <a:xfrm>
              <a:off x="5691475" y="20530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69</a:t>
              </a:r>
            </a:p>
          </p:txBody>
        </p:sp>
        <p:sp>
          <p:nvSpPr>
            <p:cNvPr id="118" name="tx118"/>
            <p:cNvSpPr/>
            <p:nvPr/>
          </p:nvSpPr>
          <p:spPr>
            <a:xfrm>
              <a:off x="5914413" y="188325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19" name="tx119"/>
            <p:cNvSpPr/>
            <p:nvPr/>
          </p:nvSpPr>
          <p:spPr>
            <a:xfrm>
              <a:off x="6137351" y="17097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0" name="tx120"/>
            <p:cNvSpPr/>
            <p:nvPr/>
          </p:nvSpPr>
          <p:spPr>
            <a:xfrm>
              <a:off x="6360289" y="1606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1" name="tx121"/>
            <p:cNvSpPr/>
            <p:nvPr/>
          </p:nvSpPr>
          <p:spPr>
            <a:xfrm>
              <a:off x="6583227" y="15381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2" name="tx122"/>
            <p:cNvSpPr/>
            <p:nvPr/>
          </p:nvSpPr>
          <p:spPr>
            <a:xfrm>
              <a:off x="6806165" y="15381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3" name="tx123"/>
            <p:cNvSpPr/>
            <p:nvPr/>
          </p:nvSpPr>
          <p:spPr>
            <a:xfrm>
              <a:off x="1455656" y="338964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38</a:t>
              </a:r>
            </a:p>
          </p:txBody>
        </p:sp>
        <p:sp>
          <p:nvSpPr>
            <p:cNvPr id="124" name="tx124"/>
            <p:cNvSpPr/>
            <p:nvPr/>
          </p:nvSpPr>
          <p:spPr>
            <a:xfrm>
              <a:off x="2570345" y="380159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26</a:t>
              </a:r>
            </a:p>
          </p:txBody>
        </p:sp>
        <p:sp>
          <p:nvSpPr>
            <p:cNvPr id="125" name="tx125"/>
            <p:cNvSpPr/>
            <p:nvPr/>
          </p:nvSpPr>
          <p:spPr>
            <a:xfrm>
              <a:off x="3685034" y="332105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40</a:t>
              </a:r>
            </a:p>
          </p:txBody>
        </p:sp>
        <p:sp>
          <p:nvSpPr>
            <p:cNvPr id="126" name="tx126"/>
            <p:cNvSpPr/>
            <p:nvPr/>
          </p:nvSpPr>
          <p:spPr>
            <a:xfrm>
              <a:off x="4799724" y="325390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42</a:t>
              </a:r>
            </a:p>
          </p:txBody>
        </p:sp>
        <p:sp>
          <p:nvSpPr>
            <p:cNvPr id="127" name="tx127"/>
            <p:cNvSpPr/>
            <p:nvPr/>
          </p:nvSpPr>
          <p:spPr>
            <a:xfrm>
              <a:off x="5691475" y="287477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53</a:t>
              </a:r>
            </a:p>
          </p:txBody>
        </p:sp>
        <p:sp>
          <p:nvSpPr>
            <p:cNvPr id="128" name="tx128"/>
            <p:cNvSpPr/>
            <p:nvPr/>
          </p:nvSpPr>
          <p:spPr>
            <a:xfrm>
              <a:off x="5914413" y="2807748"/>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55</a:t>
              </a:r>
            </a:p>
          </p:txBody>
        </p:sp>
        <p:sp>
          <p:nvSpPr>
            <p:cNvPr id="129" name="tx129"/>
            <p:cNvSpPr/>
            <p:nvPr/>
          </p:nvSpPr>
          <p:spPr>
            <a:xfrm>
              <a:off x="6137351" y="25659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30" name="tx130"/>
            <p:cNvSpPr/>
            <p:nvPr/>
          </p:nvSpPr>
          <p:spPr>
            <a:xfrm>
              <a:off x="6360289" y="24286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66</a:t>
              </a:r>
            </a:p>
          </p:txBody>
        </p:sp>
        <p:sp>
          <p:nvSpPr>
            <p:cNvPr id="131" name="tx131"/>
            <p:cNvSpPr/>
            <p:nvPr/>
          </p:nvSpPr>
          <p:spPr>
            <a:xfrm>
              <a:off x="6583227" y="23942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2" name="tx132"/>
            <p:cNvSpPr/>
            <p:nvPr/>
          </p:nvSpPr>
          <p:spPr>
            <a:xfrm>
              <a:off x="6806165" y="2359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3" name="tx133"/>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603427" y="348555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5" name="tx135"/>
            <p:cNvSpPr/>
            <p:nvPr/>
          </p:nvSpPr>
          <p:spPr>
            <a:xfrm>
              <a:off x="508103" y="240300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6" name="tx136"/>
            <p:cNvSpPr/>
            <p:nvPr/>
          </p:nvSpPr>
          <p:spPr>
            <a:xfrm>
              <a:off x="508103" y="132045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63486" y="5504603"/>
              <a:ext cx="201456" cy="201456"/>
            </a:xfrm>
            <a:prstGeom prst="rect">
              <a:avLst/>
            </a:prstGeom>
            <a:solidFill>
              <a:srgbClr val="80BD41">
                <a:alpha val="100000"/>
              </a:srgbClr>
            </a:solidFill>
          </p:spPr>
          <p:txBody>
            <a:bodyPr/>
            <a:lstStyle/>
            <a:p/>
          </p:txBody>
        </p:sp>
        <p:sp>
          <p:nvSpPr>
            <p:cNvPr id="158" name="rc158"/>
            <p:cNvSpPr/>
            <p:nvPr/>
          </p:nvSpPr>
          <p:spPr>
            <a:xfrm>
              <a:off x="2665435" y="5504603"/>
              <a:ext cx="201456" cy="201456"/>
            </a:xfrm>
            <a:prstGeom prst="rect">
              <a:avLst/>
            </a:prstGeom>
            <a:solidFill>
              <a:srgbClr val="1CABE2">
                <a:alpha val="100000"/>
              </a:srgbClr>
            </a:solidFill>
          </p:spPr>
          <p:txBody>
            <a:bodyPr/>
            <a:lstStyle/>
            <a:p/>
          </p:txBody>
        </p:sp>
        <p:sp>
          <p:nvSpPr>
            <p:cNvPr id="159" name="rc159"/>
            <p:cNvSpPr/>
            <p:nvPr/>
          </p:nvSpPr>
          <p:spPr>
            <a:xfrm>
              <a:off x="3738259" y="5504603"/>
              <a:ext cx="201456" cy="201456"/>
            </a:xfrm>
            <a:prstGeom prst="rect">
              <a:avLst/>
            </a:prstGeom>
            <a:solidFill>
              <a:srgbClr val="0058AB">
                <a:alpha val="100000"/>
              </a:srgbClr>
            </a:solidFill>
          </p:spPr>
          <p:txBody>
            <a:bodyPr/>
            <a:lstStyle/>
            <a:p/>
          </p:txBody>
        </p:sp>
        <p:sp>
          <p:nvSpPr>
            <p:cNvPr id="160" name="rc160"/>
            <p:cNvSpPr/>
            <p:nvPr/>
          </p:nvSpPr>
          <p:spPr>
            <a:xfrm>
              <a:off x="4733592" y="5504603"/>
              <a:ext cx="201456" cy="201456"/>
            </a:xfrm>
            <a:prstGeom prst="rect">
              <a:avLst/>
            </a:prstGeom>
            <a:solidFill>
              <a:srgbClr val="FFC20E">
                <a:alpha val="100000"/>
              </a:srgbClr>
            </a:solidFill>
          </p:spPr>
          <p:txBody>
            <a:bodyPr/>
            <a:lstStyle/>
            <a:p/>
          </p:txBody>
        </p:sp>
        <p:sp>
          <p:nvSpPr>
            <p:cNvPr id="161" name="rc161"/>
            <p:cNvSpPr/>
            <p:nvPr/>
          </p:nvSpPr>
          <p:spPr>
            <a:xfrm>
              <a:off x="6637725" y="5504603"/>
              <a:ext cx="201455" cy="201456"/>
            </a:xfrm>
            <a:prstGeom prst="rect">
              <a:avLst/>
            </a:prstGeom>
            <a:solidFill>
              <a:srgbClr val="F26A21">
                <a:alpha val="100000"/>
              </a:srgbClr>
            </a:solidFill>
          </p:spPr>
          <p:txBody>
            <a:bodyPr/>
            <a:lstStyle/>
            <a:p/>
          </p:txBody>
        </p:sp>
        <p:sp>
          <p:nvSpPr>
            <p:cNvPr id="162" name="tx162"/>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1079223" y="579074"/>
              <a:ext cx="407288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Chad</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Chad is projected to have a  moderate increase (10,000-50,000) in the number of surviving infants by 2030. Therefore, maintaining current coverage requires vaccinating an increasing number of children.
To achieve the IA2030 ZD target, more (~2.06%) children need to be vaccinated with DTP1 each year. This will require increases in immunization programme and health system capacity.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0870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294458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58046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62664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26252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89840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1940308"/>
              <a:ext cx="214223" cy="3050452"/>
            </a:xfrm>
            <a:prstGeom prst="rect">
              <a:avLst/>
            </a:prstGeom>
            <a:solidFill>
              <a:srgbClr val="0058AB">
                <a:alpha val="100000"/>
              </a:srgbClr>
            </a:solidFill>
          </p:spPr>
          <p:txBody>
            <a:bodyPr/>
            <a:lstStyle/>
            <a:p/>
          </p:txBody>
        </p:sp>
        <p:sp>
          <p:nvSpPr>
            <p:cNvPr id="39" name="rc39"/>
            <p:cNvSpPr/>
            <p:nvPr/>
          </p:nvSpPr>
          <p:spPr>
            <a:xfrm>
              <a:off x="1589675" y="1795684"/>
              <a:ext cx="214223" cy="3195075"/>
            </a:xfrm>
            <a:prstGeom prst="rect">
              <a:avLst/>
            </a:prstGeom>
            <a:solidFill>
              <a:srgbClr val="0058AB">
                <a:alpha val="100000"/>
              </a:srgbClr>
            </a:solidFill>
          </p:spPr>
          <p:txBody>
            <a:bodyPr/>
            <a:lstStyle/>
            <a:p/>
          </p:txBody>
        </p:sp>
        <p:sp>
          <p:nvSpPr>
            <p:cNvPr id="40" name="rc40"/>
            <p:cNvSpPr/>
            <p:nvPr/>
          </p:nvSpPr>
          <p:spPr>
            <a:xfrm>
              <a:off x="1827702" y="1785712"/>
              <a:ext cx="214223" cy="3205047"/>
            </a:xfrm>
            <a:prstGeom prst="rect">
              <a:avLst/>
            </a:prstGeom>
            <a:solidFill>
              <a:srgbClr val="0058AB">
                <a:alpha val="100000"/>
              </a:srgbClr>
            </a:solidFill>
          </p:spPr>
          <p:txBody>
            <a:bodyPr/>
            <a:lstStyle/>
            <a:p/>
          </p:txBody>
        </p:sp>
        <p:sp>
          <p:nvSpPr>
            <p:cNvPr id="41" name="rc41"/>
            <p:cNvSpPr/>
            <p:nvPr/>
          </p:nvSpPr>
          <p:spPr>
            <a:xfrm>
              <a:off x="2065728" y="1680116"/>
              <a:ext cx="214223" cy="3310643"/>
            </a:xfrm>
            <a:prstGeom prst="rect">
              <a:avLst/>
            </a:prstGeom>
            <a:solidFill>
              <a:srgbClr val="0058AB">
                <a:alpha val="100000"/>
              </a:srgbClr>
            </a:solidFill>
          </p:spPr>
          <p:txBody>
            <a:bodyPr/>
            <a:lstStyle/>
            <a:p/>
          </p:txBody>
        </p:sp>
        <p:sp>
          <p:nvSpPr>
            <p:cNvPr id="42" name="rc42"/>
            <p:cNvSpPr/>
            <p:nvPr/>
          </p:nvSpPr>
          <p:spPr>
            <a:xfrm>
              <a:off x="2303754" y="866434"/>
              <a:ext cx="214223" cy="4124325"/>
            </a:xfrm>
            <a:prstGeom prst="rect">
              <a:avLst/>
            </a:prstGeom>
            <a:solidFill>
              <a:srgbClr val="0058AB">
                <a:alpha val="100000"/>
              </a:srgbClr>
            </a:solidFill>
          </p:spPr>
          <p:txBody>
            <a:bodyPr/>
            <a:lstStyle/>
            <a:p/>
          </p:txBody>
        </p:sp>
        <p:sp>
          <p:nvSpPr>
            <p:cNvPr id="43" name="rc43"/>
            <p:cNvSpPr/>
            <p:nvPr/>
          </p:nvSpPr>
          <p:spPr>
            <a:xfrm>
              <a:off x="2541780" y="1397416"/>
              <a:ext cx="214223" cy="3593343"/>
            </a:xfrm>
            <a:prstGeom prst="rect">
              <a:avLst/>
            </a:prstGeom>
            <a:solidFill>
              <a:srgbClr val="0058AB">
                <a:alpha val="100000"/>
              </a:srgbClr>
            </a:solidFill>
          </p:spPr>
          <p:txBody>
            <a:bodyPr/>
            <a:lstStyle/>
            <a:p/>
          </p:txBody>
        </p:sp>
        <p:sp>
          <p:nvSpPr>
            <p:cNvPr id="44" name="rc44"/>
            <p:cNvSpPr/>
            <p:nvPr/>
          </p:nvSpPr>
          <p:spPr>
            <a:xfrm>
              <a:off x="2779807" y="2111259"/>
              <a:ext cx="214223" cy="2879500"/>
            </a:xfrm>
            <a:prstGeom prst="rect">
              <a:avLst/>
            </a:prstGeom>
            <a:solidFill>
              <a:srgbClr val="0058AB">
                <a:alpha val="100000"/>
              </a:srgbClr>
            </a:solidFill>
          </p:spPr>
          <p:txBody>
            <a:bodyPr/>
            <a:lstStyle/>
            <a:p/>
          </p:txBody>
        </p:sp>
        <p:sp>
          <p:nvSpPr>
            <p:cNvPr id="45" name="rc45"/>
            <p:cNvSpPr/>
            <p:nvPr/>
          </p:nvSpPr>
          <p:spPr>
            <a:xfrm>
              <a:off x="3017833" y="1453127"/>
              <a:ext cx="214223" cy="3537632"/>
            </a:xfrm>
            <a:prstGeom prst="rect">
              <a:avLst/>
            </a:prstGeom>
            <a:solidFill>
              <a:srgbClr val="0058AB">
                <a:alpha val="100000"/>
              </a:srgbClr>
            </a:solidFill>
          </p:spPr>
          <p:txBody>
            <a:bodyPr/>
            <a:lstStyle/>
            <a:p/>
          </p:txBody>
        </p:sp>
        <p:sp>
          <p:nvSpPr>
            <p:cNvPr id="46" name="rc46"/>
            <p:cNvSpPr/>
            <p:nvPr/>
          </p:nvSpPr>
          <p:spPr>
            <a:xfrm>
              <a:off x="3255859" y="1148560"/>
              <a:ext cx="214223" cy="3842199"/>
            </a:xfrm>
            <a:prstGeom prst="rect">
              <a:avLst/>
            </a:prstGeom>
            <a:solidFill>
              <a:srgbClr val="0058AB">
                <a:alpha val="100000"/>
              </a:srgbClr>
            </a:solidFill>
          </p:spPr>
          <p:txBody>
            <a:bodyPr/>
            <a:lstStyle/>
            <a:p/>
          </p:txBody>
        </p:sp>
        <p:sp>
          <p:nvSpPr>
            <p:cNvPr id="47" name="rc47"/>
            <p:cNvSpPr/>
            <p:nvPr/>
          </p:nvSpPr>
          <p:spPr>
            <a:xfrm>
              <a:off x="3493885" y="877538"/>
              <a:ext cx="214223" cy="4113221"/>
            </a:xfrm>
            <a:prstGeom prst="rect">
              <a:avLst/>
            </a:prstGeom>
            <a:solidFill>
              <a:srgbClr val="0058AB">
                <a:alpha val="100000"/>
              </a:srgbClr>
            </a:solidFill>
          </p:spPr>
          <p:txBody>
            <a:bodyPr/>
            <a:lstStyle/>
            <a:p/>
          </p:txBody>
        </p:sp>
        <p:sp>
          <p:nvSpPr>
            <p:cNvPr id="48" name="rc48"/>
            <p:cNvSpPr/>
            <p:nvPr/>
          </p:nvSpPr>
          <p:spPr>
            <a:xfrm>
              <a:off x="3731911" y="1523174"/>
              <a:ext cx="214223" cy="3467585"/>
            </a:xfrm>
            <a:prstGeom prst="rect">
              <a:avLst/>
            </a:prstGeom>
            <a:solidFill>
              <a:srgbClr val="0058AB">
                <a:alpha val="100000"/>
              </a:srgbClr>
            </a:solidFill>
          </p:spPr>
          <p:txBody>
            <a:bodyPr/>
            <a:lstStyle/>
            <a:p/>
          </p:txBody>
        </p:sp>
        <p:sp>
          <p:nvSpPr>
            <p:cNvPr id="49" name="rc49"/>
            <p:cNvSpPr/>
            <p:nvPr/>
          </p:nvSpPr>
          <p:spPr>
            <a:xfrm>
              <a:off x="3969938" y="1430919"/>
              <a:ext cx="214223" cy="3559840"/>
            </a:xfrm>
            <a:prstGeom prst="rect">
              <a:avLst/>
            </a:prstGeom>
            <a:solidFill>
              <a:srgbClr val="0058AB">
                <a:alpha val="100000"/>
              </a:srgbClr>
            </a:solidFill>
          </p:spPr>
          <p:txBody>
            <a:bodyPr/>
            <a:lstStyle/>
            <a:p/>
          </p:txBody>
        </p:sp>
        <p:sp>
          <p:nvSpPr>
            <p:cNvPr id="50" name="rc50"/>
            <p:cNvSpPr/>
            <p:nvPr/>
          </p:nvSpPr>
          <p:spPr>
            <a:xfrm>
              <a:off x="4207964" y="1486479"/>
              <a:ext cx="214223" cy="3504280"/>
            </a:xfrm>
            <a:prstGeom prst="rect">
              <a:avLst/>
            </a:prstGeom>
            <a:solidFill>
              <a:srgbClr val="0058AB">
                <a:alpha val="100000"/>
              </a:srgbClr>
            </a:solidFill>
          </p:spPr>
          <p:txBody>
            <a:bodyPr/>
            <a:lstStyle/>
            <a:p/>
          </p:txBody>
        </p:sp>
        <p:sp>
          <p:nvSpPr>
            <p:cNvPr id="51" name="rc51"/>
            <p:cNvSpPr/>
            <p:nvPr/>
          </p:nvSpPr>
          <p:spPr>
            <a:xfrm>
              <a:off x="4445990" y="1495032"/>
              <a:ext cx="214223" cy="3495727"/>
            </a:xfrm>
            <a:prstGeom prst="rect">
              <a:avLst/>
            </a:prstGeom>
            <a:solidFill>
              <a:srgbClr val="0058AB">
                <a:alpha val="100000"/>
              </a:srgbClr>
            </a:solidFill>
          </p:spPr>
          <p:txBody>
            <a:bodyPr/>
            <a:lstStyle/>
            <a:p/>
          </p:txBody>
        </p:sp>
        <p:sp>
          <p:nvSpPr>
            <p:cNvPr id="52" name="rc52"/>
            <p:cNvSpPr/>
            <p:nvPr/>
          </p:nvSpPr>
          <p:spPr>
            <a:xfrm>
              <a:off x="4684016" y="1821370"/>
              <a:ext cx="214223" cy="3169389"/>
            </a:xfrm>
            <a:prstGeom prst="rect">
              <a:avLst/>
            </a:prstGeom>
            <a:solidFill>
              <a:srgbClr val="0058AB">
                <a:alpha val="100000"/>
              </a:srgbClr>
            </a:solidFill>
          </p:spPr>
          <p:txBody>
            <a:bodyPr/>
            <a:lstStyle/>
            <a:p/>
          </p:txBody>
        </p:sp>
        <p:sp>
          <p:nvSpPr>
            <p:cNvPr id="53" name="rc53"/>
            <p:cNvSpPr/>
            <p:nvPr/>
          </p:nvSpPr>
          <p:spPr>
            <a:xfrm>
              <a:off x="4922043" y="1403077"/>
              <a:ext cx="214223" cy="3587682"/>
            </a:xfrm>
            <a:prstGeom prst="rect">
              <a:avLst/>
            </a:prstGeom>
            <a:solidFill>
              <a:srgbClr val="0058AB">
                <a:alpha val="100000"/>
              </a:srgbClr>
            </a:solidFill>
          </p:spPr>
          <p:txBody>
            <a:bodyPr/>
            <a:lstStyle/>
            <a:p/>
          </p:txBody>
        </p:sp>
        <p:sp>
          <p:nvSpPr>
            <p:cNvPr id="54" name="rc54"/>
            <p:cNvSpPr/>
            <p:nvPr/>
          </p:nvSpPr>
          <p:spPr>
            <a:xfrm>
              <a:off x="5160069" y="1008452"/>
              <a:ext cx="214223" cy="3982307"/>
            </a:xfrm>
            <a:prstGeom prst="rect">
              <a:avLst/>
            </a:prstGeom>
            <a:solidFill>
              <a:srgbClr val="0058AB">
                <a:alpha val="100000"/>
              </a:srgbClr>
            </a:solidFill>
          </p:spPr>
          <p:txBody>
            <a:bodyPr/>
            <a:lstStyle/>
            <a:p/>
          </p:txBody>
        </p:sp>
        <p:sp>
          <p:nvSpPr>
            <p:cNvPr id="55" name="rc55"/>
            <p:cNvSpPr/>
            <p:nvPr/>
          </p:nvSpPr>
          <p:spPr>
            <a:xfrm>
              <a:off x="5398095" y="925582"/>
              <a:ext cx="214223" cy="4065177"/>
            </a:xfrm>
            <a:prstGeom prst="rect">
              <a:avLst/>
            </a:prstGeom>
            <a:solidFill>
              <a:srgbClr val="0058AB">
                <a:alpha val="100000"/>
              </a:srgbClr>
            </a:solidFill>
          </p:spPr>
          <p:txBody>
            <a:bodyPr/>
            <a:lstStyle/>
            <a:p/>
          </p:txBody>
        </p:sp>
        <p:sp>
          <p:nvSpPr>
            <p:cNvPr id="56" name="rc56"/>
            <p:cNvSpPr/>
            <p:nvPr/>
          </p:nvSpPr>
          <p:spPr>
            <a:xfrm>
              <a:off x="5636121" y="1569841"/>
              <a:ext cx="214223" cy="3420918"/>
            </a:xfrm>
            <a:prstGeom prst="rect">
              <a:avLst/>
            </a:prstGeom>
            <a:solidFill>
              <a:srgbClr val="0058AB">
                <a:alpha val="100000"/>
              </a:srgbClr>
            </a:solidFill>
          </p:spPr>
          <p:txBody>
            <a:bodyPr/>
            <a:lstStyle/>
            <a:p/>
          </p:txBody>
        </p:sp>
        <p:sp>
          <p:nvSpPr>
            <p:cNvPr id="57" name="rc57"/>
            <p:cNvSpPr/>
            <p:nvPr/>
          </p:nvSpPr>
          <p:spPr>
            <a:xfrm>
              <a:off x="5874148" y="2033163"/>
              <a:ext cx="214223" cy="2957596"/>
            </a:xfrm>
            <a:prstGeom prst="rect">
              <a:avLst/>
            </a:prstGeom>
            <a:solidFill>
              <a:srgbClr val="0058AB">
                <a:alpha val="100000"/>
              </a:srgbClr>
            </a:solidFill>
          </p:spPr>
          <p:txBody>
            <a:bodyPr/>
            <a:lstStyle/>
            <a:p/>
          </p:txBody>
        </p:sp>
        <p:sp>
          <p:nvSpPr>
            <p:cNvPr id="58" name="rc58"/>
            <p:cNvSpPr/>
            <p:nvPr/>
          </p:nvSpPr>
          <p:spPr>
            <a:xfrm>
              <a:off x="6112174" y="2459681"/>
              <a:ext cx="214223" cy="2531078"/>
            </a:xfrm>
            <a:prstGeom prst="rect">
              <a:avLst/>
            </a:prstGeom>
            <a:solidFill>
              <a:srgbClr val="0058AB">
                <a:alpha val="100000"/>
              </a:srgbClr>
            </a:solidFill>
          </p:spPr>
          <p:txBody>
            <a:bodyPr/>
            <a:lstStyle/>
            <a:p/>
          </p:txBody>
        </p:sp>
        <p:sp>
          <p:nvSpPr>
            <p:cNvPr id="59" name="rc59"/>
            <p:cNvSpPr/>
            <p:nvPr/>
          </p:nvSpPr>
          <p:spPr>
            <a:xfrm>
              <a:off x="6350200" y="2894862"/>
              <a:ext cx="214223" cy="2095897"/>
            </a:xfrm>
            <a:prstGeom prst="rect">
              <a:avLst/>
            </a:prstGeom>
            <a:solidFill>
              <a:srgbClr val="0058AB">
                <a:alpha val="100000"/>
              </a:srgbClr>
            </a:solidFill>
          </p:spPr>
          <p:txBody>
            <a:bodyPr/>
            <a:lstStyle/>
            <a:p/>
          </p:txBody>
        </p:sp>
        <p:sp>
          <p:nvSpPr>
            <p:cNvPr id="60" name="rc60"/>
            <p:cNvSpPr/>
            <p:nvPr/>
          </p:nvSpPr>
          <p:spPr>
            <a:xfrm>
              <a:off x="6588226" y="3126012"/>
              <a:ext cx="214223" cy="1864747"/>
            </a:xfrm>
            <a:prstGeom prst="rect">
              <a:avLst/>
            </a:prstGeom>
            <a:solidFill>
              <a:srgbClr val="0058AB">
                <a:alpha val="100000"/>
              </a:srgbClr>
            </a:solidFill>
          </p:spPr>
          <p:txBody>
            <a:bodyPr/>
            <a:lstStyle/>
            <a:p/>
          </p:txBody>
        </p:sp>
        <p:sp>
          <p:nvSpPr>
            <p:cNvPr id="61" name="rc61"/>
            <p:cNvSpPr/>
            <p:nvPr/>
          </p:nvSpPr>
          <p:spPr>
            <a:xfrm>
              <a:off x="6826253" y="3291834"/>
              <a:ext cx="214223" cy="1698925"/>
            </a:xfrm>
            <a:prstGeom prst="rect">
              <a:avLst/>
            </a:prstGeom>
            <a:solidFill>
              <a:srgbClr val="0058AB">
                <a:alpha val="100000"/>
              </a:srgbClr>
            </a:solidFill>
          </p:spPr>
          <p:txBody>
            <a:bodyPr/>
            <a:lstStyle/>
            <a:p/>
          </p:txBody>
        </p:sp>
        <p:sp>
          <p:nvSpPr>
            <p:cNvPr id="62" name="rc62"/>
            <p:cNvSpPr/>
            <p:nvPr/>
          </p:nvSpPr>
          <p:spPr>
            <a:xfrm>
              <a:off x="7064279" y="3168013"/>
              <a:ext cx="214223" cy="1822746"/>
            </a:xfrm>
            <a:prstGeom prst="rect">
              <a:avLst/>
            </a:prstGeom>
            <a:solidFill>
              <a:srgbClr val="0058AB">
                <a:alpha val="100000"/>
              </a:srgbClr>
            </a:solidFill>
          </p:spPr>
          <p:txBody>
            <a:bodyPr/>
            <a:lstStyle/>
            <a:p/>
          </p:txBody>
        </p:sp>
        <p:sp>
          <p:nvSpPr>
            <p:cNvPr id="63" name="rc63"/>
            <p:cNvSpPr/>
            <p:nvPr/>
          </p:nvSpPr>
          <p:spPr>
            <a:xfrm>
              <a:off x="8492436" y="3511961"/>
              <a:ext cx="214223" cy="1478798"/>
            </a:xfrm>
            <a:prstGeom prst="rect">
              <a:avLst/>
            </a:prstGeom>
            <a:solidFill>
              <a:srgbClr val="69DBFF">
                <a:alpha val="100000"/>
              </a:srgbClr>
            </a:solidFill>
          </p:spPr>
          <p:txBody>
            <a:bodyPr/>
            <a:lstStyle/>
            <a:p/>
          </p:txBody>
        </p:sp>
        <p:sp>
          <p:nvSpPr>
            <p:cNvPr id="64" name="pl64"/>
            <p:cNvSpPr/>
            <p:nvPr/>
          </p:nvSpPr>
          <p:spPr>
            <a:xfrm>
              <a:off x="6219286" y="2033163"/>
              <a:ext cx="2380262" cy="1478798"/>
            </a:xfrm>
            <a:custGeom>
              <a:avLst/>
              <a:pathLst>
                <a:path w="2380262" h="1478798">
                  <a:moveTo>
                    <a:pt x="0" y="0"/>
                  </a:moveTo>
                  <a:lnTo>
                    <a:pt x="238026" y="147879"/>
                  </a:lnTo>
                  <a:lnTo>
                    <a:pt x="476052" y="295759"/>
                  </a:lnTo>
                  <a:lnTo>
                    <a:pt x="714078" y="443639"/>
                  </a:lnTo>
                  <a:lnTo>
                    <a:pt x="952104" y="591519"/>
                  </a:lnTo>
                  <a:lnTo>
                    <a:pt x="1190131" y="739399"/>
                  </a:lnTo>
                  <a:lnTo>
                    <a:pt x="1428157" y="887278"/>
                  </a:lnTo>
                  <a:lnTo>
                    <a:pt x="1666183" y="1035158"/>
                  </a:lnTo>
                  <a:lnTo>
                    <a:pt x="1904209" y="1183038"/>
                  </a:lnTo>
                  <a:lnTo>
                    <a:pt x="2142236" y="1330918"/>
                  </a:lnTo>
                  <a:lnTo>
                    <a:pt x="2380262" y="1478798"/>
                  </a:lnTo>
                </a:path>
              </a:pathLst>
            </a:custGeom>
            <a:ln w="13550" cap="flat">
              <a:solidFill>
                <a:srgbClr val="000000">
                  <a:alpha val="100000"/>
                </a:srgbClr>
              </a:solidFill>
              <a:prstDash val="solid"/>
              <a:round/>
            </a:ln>
          </p:spPr>
          <p:txBody>
            <a:bodyPr/>
            <a:lstStyle/>
            <a:p/>
          </p:txBody>
        </p:sp>
        <p:sp>
          <p:nvSpPr>
            <p:cNvPr id="65" name="pt65"/>
            <p:cNvSpPr/>
            <p:nvPr/>
          </p:nvSpPr>
          <p:spPr>
            <a:xfrm>
              <a:off x="6194460" y="20083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32486" y="21562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70512" y="23040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908538" y="24519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46565" y="25998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84591" y="27477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22617" y="28956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60643" y="30434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8670" y="31913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6696" y="33392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4722" y="34871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56921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8" name="tx78"/>
            <p:cNvSpPr/>
            <p:nvPr/>
          </p:nvSpPr>
          <p:spPr>
            <a:xfrm>
              <a:off x="508103" y="220509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79" name="tx79"/>
            <p:cNvSpPr/>
            <p:nvPr/>
          </p:nvSpPr>
          <p:spPr>
            <a:xfrm>
              <a:off x="508103" y="84098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0" name="tx80"/>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93168" y="5881714"/>
              <a:ext cx="201456" cy="201456"/>
            </a:xfrm>
            <a:prstGeom prst="rect">
              <a:avLst/>
            </a:prstGeom>
            <a:solidFill>
              <a:srgbClr val="0058AB">
                <a:alpha val="100000"/>
              </a:srgbClr>
            </a:solidFill>
          </p:spPr>
          <p:txBody>
            <a:bodyPr/>
            <a:lstStyle/>
            <a:p/>
          </p:txBody>
        </p:sp>
        <p:sp>
          <p:nvSpPr>
            <p:cNvPr id="109" name="rc109"/>
            <p:cNvSpPr/>
            <p:nvPr/>
          </p:nvSpPr>
          <p:spPr>
            <a:xfrm>
              <a:off x="4595254" y="5881714"/>
              <a:ext cx="201456" cy="201456"/>
            </a:xfrm>
            <a:prstGeom prst="rect">
              <a:avLst/>
            </a:prstGeom>
            <a:solidFill>
              <a:srgbClr val="69DBFF">
                <a:alpha val="100000"/>
              </a:srgbClr>
            </a:solidFill>
          </p:spPr>
          <p:txBody>
            <a:bodyPr/>
            <a:lstStyle/>
            <a:p/>
          </p:txBody>
        </p:sp>
        <p:sp>
          <p:nvSpPr>
            <p:cNvPr id="110" name="tx110"/>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2126232" y="398022"/>
              <a:ext cx="58058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Chad</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23% lower than (ie. the country had achieved) the annual number proposed to reach the target, based on a linear trajectory of decline.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Chad</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6936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80271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93605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06939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23604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36938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502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785570"/>
              <a:ext cx="248247" cy="317127"/>
            </a:xfrm>
            <a:prstGeom prst="rect">
              <a:avLst/>
            </a:prstGeom>
            <a:solidFill>
              <a:srgbClr val="80BD41">
                <a:alpha val="100000"/>
              </a:srgbClr>
            </a:solidFill>
          </p:spPr>
          <p:txBody>
            <a:bodyPr/>
            <a:lstStyle/>
            <a:p/>
          </p:txBody>
        </p:sp>
        <p:sp>
          <p:nvSpPr>
            <p:cNvPr id="24" name="rc24"/>
            <p:cNvSpPr/>
            <p:nvPr/>
          </p:nvSpPr>
          <p:spPr>
            <a:xfrm>
              <a:off x="1333322" y="3397966"/>
              <a:ext cx="248247" cy="387603"/>
            </a:xfrm>
            <a:prstGeom prst="rect">
              <a:avLst/>
            </a:prstGeom>
            <a:solidFill>
              <a:srgbClr val="1CABE2">
                <a:alpha val="100000"/>
              </a:srgbClr>
            </a:solidFill>
          </p:spPr>
          <p:txBody>
            <a:bodyPr/>
            <a:lstStyle/>
            <a:p/>
          </p:txBody>
        </p:sp>
        <p:sp>
          <p:nvSpPr>
            <p:cNvPr id="25" name="rc25"/>
            <p:cNvSpPr/>
            <p:nvPr/>
          </p:nvSpPr>
          <p:spPr>
            <a:xfrm>
              <a:off x="1609153" y="3783715"/>
              <a:ext cx="248247" cy="318981"/>
            </a:xfrm>
            <a:prstGeom prst="rect">
              <a:avLst/>
            </a:prstGeom>
            <a:solidFill>
              <a:srgbClr val="80BD41">
                <a:alpha val="100000"/>
              </a:srgbClr>
            </a:solidFill>
          </p:spPr>
          <p:txBody>
            <a:bodyPr/>
            <a:lstStyle/>
            <a:p/>
          </p:txBody>
        </p:sp>
        <p:sp>
          <p:nvSpPr>
            <p:cNvPr id="26" name="rc26"/>
            <p:cNvSpPr/>
            <p:nvPr/>
          </p:nvSpPr>
          <p:spPr>
            <a:xfrm>
              <a:off x="1609153" y="3377738"/>
              <a:ext cx="248247" cy="405976"/>
            </a:xfrm>
            <a:prstGeom prst="rect">
              <a:avLst/>
            </a:prstGeom>
            <a:solidFill>
              <a:srgbClr val="1CABE2">
                <a:alpha val="100000"/>
              </a:srgbClr>
            </a:solidFill>
          </p:spPr>
          <p:txBody>
            <a:bodyPr/>
            <a:lstStyle/>
            <a:p/>
          </p:txBody>
        </p:sp>
        <p:sp>
          <p:nvSpPr>
            <p:cNvPr id="27" name="rc27"/>
            <p:cNvSpPr/>
            <p:nvPr/>
          </p:nvSpPr>
          <p:spPr>
            <a:xfrm>
              <a:off x="1884983" y="3769484"/>
              <a:ext cx="248247" cy="333212"/>
            </a:xfrm>
            <a:prstGeom prst="rect">
              <a:avLst/>
            </a:prstGeom>
            <a:solidFill>
              <a:srgbClr val="80BD41">
                <a:alpha val="100000"/>
              </a:srgbClr>
            </a:solidFill>
          </p:spPr>
          <p:txBody>
            <a:bodyPr/>
            <a:lstStyle/>
            <a:p/>
          </p:txBody>
        </p:sp>
        <p:sp>
          <p:nvSpPr>
            <p:cNvPr id="28" name="rc28"/>
            <p:cNvSpPr/>
            <p:nvPr/>
          </p:nvSpPr>
          <p:spPr>
            <a:xfrm>
              <a:off x="1884983" y="3362242"/>
              <a:ext cx="248247" cy="407242"/>
            </a:xfrm>
            <a:prstGeom prst="rect">
              <a:avLst/>
            </a:prstGeom>
            <a:solidFill>
              <a:srgbClr val="1CABE2">
                <a:alpha val="100000"/>
              </a:srgbClr>
            </a:solidFill>
          </p:spPr>
          <p:txBody>
            <a:bodyPr/>
            <a:lstStyle/>
            <a:p/>
          </p:txBody>
        </p:sp>
        <p:sp>
          <p:nvSpPr>
            <p:cNvPr id="29" name="rc29"/>
            <p:cNvSpPr/>
            <p:nvPr/>
          </p:nvSpPr>
          <p:spPr>
            <a:xfrm>
              <a:off x="2160814" y="3758513"/>
              <a:ext cx="248247" cy="344184"/>
            </a:xfrm>
            <a:prstGeom prst="rect">
              <a:avLst/>
            </a:prstGeom>
            <a:solidFill>
              <a:srgbClr val="80BD41">
                <a:alpha val="100000"/>
              </a:srgbClr>
            </a:solidFill>
          </p:spPr>
          <p:txBody>
            <a:bodyPr/>
            <a:lstStyle/>
            <a:p/>
          </p:txBody>
        </p:sp>
        <p:sp>
          <p:nvSpPr>
            <p:cNvPr id="30" name="rc30"/>
            <p:cNvSpPr/>
            <p:nvPr/>
          </p:nvSpPr>
          <p:spPr>
            <a:xfrm>
              <a:off x="2160814" y="3337837"/>
              <a:ext cx="248247" cy="420675"/>
            </a:xfrm>
            <a:prstGeom prst="rect">
              <a:avLst/>
            </a:prstGeom>
            <a:solidFill>
              <a:srgbClr val="1CABE2">
                <a:alpha val="100000"/>
              </a:srgbClr>
            </a:solidFill>
          </p:spPr>
          <p:txBody>
            <a:bodyPr/>
            <a:lstStyle/>
            <a:p/>
          </p:txBody>
        </p:sp>
        <p:sp>
          <p:nvSpPr>
            <p:cNvPr id="31" name="rc31"/>
            <p:cNvSpPr/>
            <p:nvPr/>
          </p:nvSpPr>
          <p:spPr>
            <a:xfrm>
              <a:off x="2436645" y="3820513"/>
              <a:ext cx="248247" cy="282183"/>
            </a:xfrm>
            <a:prstGeom prst="rect">
              <a:avLst/>
            </a:prstGeom>
            <a:solidFill>
              <a:srgbClr val="80BD41">
                <a:alpha val="100000"/>
              </a:srgbClr>
            </a:solidFill>
          </p:spPr>
          <p:txBody>
            <a:bodyPr/>
            <a:lstStyle/>
            <a:p/>
          </p:txBody>
        </p:sp>
        <p:sp>
          <p:nvSpPr>
            <p:cNvPr id="32" name="rc32"/>
            <p:cNvSpPr/>
            <p:nvPr/>
          </p:nvSpPr>
          <p:spPr>
            <a:xfrm>
              <a:off x="2436645" y="3296463"/>
              <a:ext cx="248247" cy="524050"/>
            </a:xfrm>
            <a:prstGeom prst="rect">
              <a:avLst/>
            </a:prstGeom>
            <a:solidFill>
              <a:srgbClr val="1CABE2">
                <a:alpha val="100000"/>
              </a:srgbClr>
            </a:solidFill>
          </p:spPr>
          <p:txBody>
            <a:bodyPr/>
            <a:lstStyle/>
            <a:p/>
          </p:txBody>
        </p:sp>
        <p:sp>
          <p:nvSpPr>
            <p:cNvPr id="33" name="rc33"/>
            <p:cNvSpPr/>
            <p:nvPr/>
          </p:nvSpPr>
          <p:spPr>
            <a:xfrm>
              <a:off x="2712475" y="3713758"/>
              <a:ext cx="248247" cy="388938"/>
            </a:xfrm>
            <a:prstGeom prst="rect">
              <a:avLst/>
            </a:prstGeom>
            <a:solidFill>
              <a:srgbClr val="80BD41">
                <a:alpha val="100000"/>
              </a:srgbClr>
            </a:solidFill>
          </p:spPr>
          <p:txBody>
            <a:bodyPr/>
            <a:lstStyle/>
            <a:p/>
          </p:txBody>
        </p:sp>
        <p:sp>
          <p:nvSpPr>
            <p:cNvPr id="34" name="rc34"/>
            <p:cNvSpPr/>
            <p:nvPr/>
          </p:nvSpPr>
          <p:spPr>
            <a:xfrm>
              <a:off x="2712475" y="3257169"/>
              <a:ext cx="248247" cy="456589"/>
            </a:xfrm>
            <a:prstGeom prst="rect">
              <a:avLst/>
            </a:prstGeom>
            <a:solidFill>
              <a:srgbClr val="1CABE2">
                <a:alpha val="100000"/>
              </a:srgbClr>
            </a:solidFill>
          </p:spPr>
          <p:txBody>
            <a:bodyPr/>
            <a:lstStyle/>
            <a:p/>
          </p:txBody>
        </p:sp>
        <p:sp>
          <p:nvSpPr>
            <p:cNvPr id="35" name="rc35"/>
            <p:cNvSpPr/>
            <p:nvPr/>
          </p:nvSpPr>
          <p:spPr>
            <a:xfrm>
              <a:off x="2988306" y="3597436"/>
              <a:ext cx="248247" cy="505261"/>
            </a:xfrm>
            <a:prstGeom prst="rect">
              <a:avLst/>
            </a:prstGeom>
            <a:solidFill>
              <a:srgbClr val="80BD41">
                <a:alpha val="100000"/>
              </a:srgbClr>
            </a:solidFill>
          </p:spPr>
          <p:txBody>
            <a:bodyPr/>
            <a:lstStyle/>
            <a:p/>
          </p:txBody>
        </p:sp>
        <p:sp>
          <p:nvSpPr>
            <p:cNvPr id="36" name="rc36"/>
            <p:cNvSpPr/>
            <p:nvPr/>
          </p:nvSpPr>
          <p:spPr>
            <a:xfrm>
              <a:off x="2988306" y="3231550"/>
              <a:ext cx="248247" cy="365885"/>
            </a:xfrm>
            <a:prstGeom prst="rect">
              <a:avLst/>
            </a:prstGeom>
            <a:solidFill>
              <a:srgbClr val="1CABE2">
                <a:alpha val="100000"/>
              </a:srgbClr>
            </a:solidFill>
          </p:spPr>
          <p:txBody>
            <a:bodyPr/>
            <a:lstStyle/>
            <a:p/>
          </p:txBody>
        </p:sp>
        <p:sp>
          <p:nvSpPr>
            <p:cNvPr id="37" name="rc37"/>
            <p:cNvSpPr/>
            <p:nvPr/>
          </p:nvSpPr>
          <p:spPr>
            <a:xfrm>
              <a:off x="3264137" y="3653179"/>
              <a:ext cx="248247" cy="449517"/>
            </a:xfrm>
            <a:prstGeom prst="rect">
              <a:avLst/>
            </a:prstGeom>
            <a:solidFill>
              <a:srgbClr val="80BD41">
                <a:alpha val="100000"/>
              </a:srgbClr>
            </a:solidFill>
          </p:spPr>
          <p:txBody>
            <a:bodyPr/>
            <a:lstStyle/>
            <a:p/>
          </p:txBody>
        </p:sp>
        <p:sp>
          <p:nvSpPr>
            <p:cNvPr id="38" name="rc38"/>
            <p:cNvSpPr/>
            <p:nvPr/>
          </p:nvSpPr>
          <p:spPr>
            <a:xfrm>
              <a:off x="3264137" y="3203661"/>
              <a:ext cx="248247" cy="449517"/>
            </a:xfrm>
            <a:prstGeom prst="rect">
              <a:avLst/>
            </a:prstGeom>
            <a:solidFill>
              <a:srgbClr val="1CABE2">
                <a:alpha val="100000"/>
              </a:srgbClr>
            </a:solidFill>
          </p:spPr>
          <p:txBody>
            <a:bodyPr/>
            <a:lstStyle/>
            <a:p/>
          </p:txBody>
        </p:sp>
        <p:sp>
          <p:nvSpPr>
            <p:cNvPr id="39" name="rc39"/>
            <p:cNvSpPr/>
            <p:nvPr/>
          </p:nvSpPr>
          <p:spPr>
            <a:xfrm>
              <a:off x="3539967" y="3669750"/>
              <a:ext cx="248247" cy="432947"/>
            </a:xfrm>
            <a:prstGeom prst="rect">
              <a:avLst/>
            </a:prstGeom>
            <a:solidFill>
              <a:srgbClr val="80BD41">
                <a:alpha val="100000"/>
              </a:srgbClr>
            </a:solidFill>
          </p:spPr>
          <p:txBody>
            <a:bodyPr/>
            <a:lstStyle/>
            <a:p/>
          </p:txBody>
        </p:sp>
        <p:sp>
          <p:nvSpPr>
            <p:cNvPr id="40" name="rc40"/>
            <p:cNvSpPr/>
            <p:nvPr/>
          </p:nvSpPr>
          <p:spPr>
            <a:xfrm>
              <a:off x="3539967" y="3181544"/>
              <a:ext cx="248247" cy="488205"/>
            </a:xfrm>
            <a:prstGeom prst="rect">
              <a:avLst/>
            </a:prstGeom>
            <a:solidFill>
              <a:srgbClr val="1CABE2">
                <a:alpha val="100000"/>
              </a:srgbClr>
            </a:solidFill>
          </p:spPr>
          <p:txBody>
            <a:bodyPr/>
            <a:lstStyle/>
            <a:p/>
          </p:txBody>
        </p:sp>
        <p:sp>
          <p:nvSpPr>
            <p:cNvPr id="41" name="rc41"/>
            <p:cNvSpPr/>
            <p:nvPr/>
          </p:nvSpPr>
          <p:spPr>
            <a:xfrm>
              <a:off x="3815798" y="3675071"/>
              <a:ext cx="248247" cy="427625"/>
            </a:xfrm>
            <a:prstGeom prst="rect">
              <a:avLst/>
            </a:prstGeom>
            <a:solidFill>
              <a:srgbClr val="80BD41">
                <a:alpha val="100000"/>
              </a:srgbClr>
            </a:solidFill>
          </p:spPr>
          <p:txBody>
            <a:bodyPr/>
            <a:lstStyle/>
            <a:p/>
          </p:txBody>
        </p:sp>
        <p:sp>
          <p:nvSpPr>
            <p:cNvPr id="42" name="rc42"/>
            <p:cNvSpPr/>
            <p:nvPr/>
          </p:nvSpPr>
          <p:spPr>
            <a:xfrm>
              <a:off x="3815798" y="3152425"/>
              <a:ext cx="248247" cy="522646"/>
            </a:xfrm>
            <a:prstGeom prst="rect">
              <a:avLst/>
            </a:prstGeom>
            <a:solidFill>
              <a:srgbClr val="1CABE2">
                <a:alpha val="100000"/>
              </a:srgbClr>
            </a:solidFill>
          </p:spPr>
          <p:txBody>
            <a:bodyPr/>
            <a:lstStyle/>
            <a:p/>
          </p:txBody>
        </p:sp>
        <p:sp>
          <p:nvSpPr>
            <p:cNvPr id="43" name="rc43"/>
            <p:cNvSpPr/>
            <p:nvPr/>
          </p:nvSpPr>
          <p:spPr>
            <a:xfrm>
              <a:off x="4091628" y="3564173"/>
              <a:ext cx="248247" cy="538523"/>
            </a:xfrm>
            <a:prstGeom prst="rect">
              <a:avLst/>
            </a:prstGeom>
            <a:solidFill>
              <a:srgbClr val="80BD41">
                <a:alpha val="100000"/>
              </a:srgbClr>
            </a:solidFill>
          </p:spPr>
          <p:txBody>
            <a:bodyPr/>
            <a:lstStyle/>
            <a:p/>
          </p:txBody>
        </p:sp>
        <p:sp>
          <p:nvSpPr>
            <p:cNvPr id="44" name="rc44"/>
            <p:cNvSpPr/>
            <p:nvPr/>
          </p:nvSpPr>
          <p:spPr>
            <a:xfrm>
              <a:off x="4091628" y="3123565"/>
              <a:ext cx="248247" cy="440608"/>
            </a:xfrm>
            <a:prstGeom prst="rect">
              <a:avLst/>
            </a:prstGeom>
            <a:solidFill>
              <a:srgbClr val="1CABE2">
                <a:alpha val="100000"/>
              </a:srgbClr>
            </a:solidFill>
          </p:spPr>
          <p:txBody>
            <a:bodyPr/>
            <a:lstStyle/>
            <a:p/>
          </p:txBody>
        </p:sp>
        <p:sp>
          <p:nvSpPr>
            <p:cNvPr id="45" name="rc45"/>
            <p:cNvSpPr/>
            <p:nvPr/>
          </p:nvSpPr>
          <p:spPr>
            <a:xfrm>
              <a:off x="4367459" y="3549856"/>
              <a:ext cx="248247" cy="552840"/>
            </a:xfrm>
            <a:prstGeom prst="rect">
              <a:avLst/>
            </a:prstGeom>
            <a:solidFill>
              <a:srgbClr val="80BD41">
                <a:alpha val="100000"/>
              </a:srgbClr>
            </a:solidFill>
          </p:spPr>
          <p:txBody>
            <a:bodyPr/>
            <a:lstStyle/>
            <a:p/>
          </p:txBody>
        </p:sp>
        <p:sp>
          <p:nvSpPr>
            <p:cNvPr id="46" name="rc46"/>
            <p:cNvSpPr/>
            <p:nvPr/>
          </p:nvSpPr>
          <p:spPr>
            <a:xfrm>
              <a:off x="4367459" y="3097531"/>
              <a:ext cx="248247" cy="452325"/>
            </a:xfrm>
            <a:prstGeom prst="rect">
              <a:avLst/>
            </a:prstGeom>
            <a:solidFill>
              <a:srgbClr val="1CABE2">
                <a:alpha val="100000"/>
              </a:srgbClr>
            </a:solidFill>
          </p:spPr>
          <p:txBody>
            <a:bodyPr/>
            <a:lstStyle/>
            <a:p/>
          </p:txBody>
        </p:sp>
        <p:sp>
          <p:nvSpPr>
            <p:cNvPr id="47" name="rc47"/>
            <p:cNvSpPr/>
            <p:nvPr/>
          </p:nvSpPr>
          <p:spPr>
            <a:xfrm>
              <a:off x="4643290" y="3512451"/>
              <a:ext cx="248247" cy="590245"/>
            </a:xfrm>
            <a:prstGeom prst="rect">
              <a:avLst/>
            </a:prstGeom>
            <a:solidFill>
              <a:srgbClr val="80BD41">
                <a:alpha val="100000"/>
              </a:srgbClr>
            </a:solidFill>
          </p:spPr>
          <p:txBody>
            <a:bodyPr/>
            <a:lstStyle/>
            <a:p/>
          </p:txBody>
        </p:sp>
        <p:sp>
          <p:nvSpPr>
            <p:cNvPr id="48" name="rc48"/>
            <p:cNvSpPr/>
            <p:nvPr/>
          </p:nvSpPr>
          <p:spPr>
            <a:xfrm>
              <a:off x="4643290" y="3067180"/>
              <a:ext cx="248247" cy="445271"/>
            </a:xfrm>
            <a:prstGeom prst="rect">
              <a:avLst/>
            </a:prstGeom>
            <a:solidFill>
              <a:srgbClr val="1CABE2">
                <a:alpha val="100000"/>
              </a:srgbClr>
            </a:solidFill>
          </p:spPr>
          <p:txBody>
            <a:bodyPr/>
            <a:lstStyle/>
            <a:p/>
          </p:txBody>
        </p:sp>
        <p:sp>
          <p:nvSpPr>
            <p:cNvPr id="49" name="rc49"/>
            <p:cNvSpPr/>
            <p:nvPr/>
          </p:nvSpPr>
          <p:spPr>
            <a:xfrm>
              <a:off x="4919120" y="3489294"/>
              <a:ext cx="248247" cy="613402"/>
            </a:xfrm>
            <a:prstGeom prst="rect">
              <a:avLst/>
            </a:prstGeom>
            <a:solidFill>
              <a:srgbClr val="80BD41">
                <a:alpha val="100000"/>
              </a:srgbClr>
            </a:solidFill>
          </p:spPr>
          <p:txBody>
            <a:bodyPr/>
            <a:lstStyle/>
            <a:p/>
          </p:txBody>
        </p:sp>
        <p:sp>
          <p:nvSpPr>
            <p:cNvPr id="50" name="rc50"/>
            <p:cNvSpPr/>
            <p:nvPr/>
          </p:nvSpPr>
          <p:spPr>
            <a:xfrm>
              <a:off x="4919120" y="3045115"/>
              <a:ext cx="248247" cy="444179"/>
            </a:xfrm>
            <a:prstGeom prst="rect">
              <a:avLst/>
            </a:prstGeom>
            <a:solidFill>
              <a:srgbClr val="1CABE2">
                <a:alpha val="100000"/>
              </a:srgbClr>
            </a:solidFill>
          </p:spPr>
          <p:txBody>
            <a:bodyPr/>
            <a:lstStyle/>
            <a:p/>
          </p:txBody>
        </p:sp>
        <p:sp>
          <p:nvSpPr>
            <p:cNvPr id="51" name="rc51"/>
            <p:cNvSpPr/>
            <p:nvPr/>
          </p:nvSpPr>
          <p:spPr>
            <a:xfrm>
              <a:off x="5194951" y="3416998"/>
              <a:ext cx="248247" cy="685699"/>
            </a:xfrm>
            <a:prstGeom prst="rect">
              <a:avLst/>
            </a:prstGeom>
            <a:solidFill>
              <a:srgbClr val="80BD41">
                <a:alpha val="100000"/>
              </a:srgbClr>
            </a:solidFill>
          </p:spPr>
          <p:txBody>
            <a:bodyPr/>
            <a:lstStyle/>
            <a:p/>
          </p:txBody>
        </p:sp>
        <p:sp>
          <p:nvSpPr>
            <p:cNvPr id="52" name="rc52"/>
            <p:cNvSpPr/>
            <p:nvPr/>
          </p:nvSpPr>
          <p:spPr>
            <a:xfrm>
              <a:off x="5194951" y="3014280"/>
              <a:ext cx="248247" cy="402718"/>
            </a:xfrm>
            <a:prstGeom prst="rect">
              <a:avLst/>
            </a:prstGeom>
            <a:solidFill>
              <a:srgbClr val="1CABE2">
                <a:alpha val="100000"/>
              </a:srgbClr>
            </a:solidFill>
          </p:spPr>
          <p:txBody>
            <a:bodyPr/>
            <a:lstStyle/>
            <a:p/>
          </p:txBody>
        </p:sp>
        <p:sp>
          <p:nvSpPr>
            <p:cNvPr id="53" name="rc53"/>
            <p:cNvSpPr/>
            <p:nvPr/>
          </p:nvSpPr>
          <p:spPr>
            <a:xfrm>
              <a:off x="5470781" y="3446689"/>
              <a:ext cx="248247" cy="656007"/>
            </a:xfrm>
            <a:prstGeom prst="rect">
              <a:avLst/>
            </a:prstGeom>
            <a:solidFill>
              <a:srgbClr val="80BD41">
                <a:alpha val="100000"/>
              </a:srgbClr>
            </a:solidFill>
          </p:spPr>
          <p:txBody>
            <a:bodyPr/>
            <a:lstStyle/>
            <a:p/>
          </p:txBody>
        </p:sp>
        <p:sp>
          <p:nvSpPr>
            <p:cNvPr id="54" name="rc54"/>
            <p:cNvSpPr/>
            <p:nvPr/>
          </p:nvSpPr>
          <p:spPr>
            <a:xfrm>
              <a:off x="5470781" y="2990828"/>
              <a:ext cx="248247" cy="455861"/>
            </a:xfrm>
            <a:prstGeom prst="rect">
              <a:avLst/>
            </a:prstGeom>
            <a:solidFill>
              <a:srgbClr val="1CABE2">
                <a:alpha val="100000"/>
              </a:srgbClr>
            </a:solidFill>
          </p:spPr>
          <p:txBody>
            <a:bodyPr/>
            <a:lstStyle/>
            <a:p/>
          </p:txBody>
        </p:sp>
        <p:sp>
          <p:nvSpPr>
            <p:cNvPr id="55" name="rc55"/>
            <p:cNvSpPr/>
            <p:nvPr/>
          </p:nvSpPr>
          <p:spPr>
            <a:xfrm>
              <a:off x="5746612" y="3484233"/>
              <a:ext cx="248247" cy="618463"/>
            </a:xfrm>
            <a:prstGeom prst="rect">
              <a:avLst/>
            </a:prstGeom>
            <a:solidFill>
              <a:srgbClr val="80BD41">
                <a:alpha val="100000"/>
              </a:srgbClr>
            </a:solidFill>
          </p:spPr>
          <p:txBody>
            <a:bodyPr/>
            <a:lstStyle/>
            <a:p/>
          </p:txBody>
        </p:sp>
        <p:sp>
          <p:nvSpPr>
            <p:cNvPr id="56" name="rc56"/>
            <p:cNvSpPr/>
            <p:nvPr/>
          </p:nvSpPr>
          <p:spPr>
            <a:xfrm>
              <a:off x="5746612" y="2978227"/>
              <a:ext cx="248247" cy="506006"/>
            </a:xfrm>
            <a:prstGeom prst="rect">
              <a:avLst/>
            </a:prstGeom>
            <a:solidFill>
              <a:srgbClr val="1CABE2">
                <a:alpha val="100000"/>
              </a:srgbClr>
            </a:solidFill>
          </p:spPr>
          <p:txBody>
            <a:bodyPr/>
            <a:lstStyle/>
            <a:p/>
          </p:txBody>
        </p:sp>
        <p:sp>
          <p:nvSpPr>
            <p:cNvPr id="57" name="rc57"/>
            <p:cNvSpPr/>
            <p:nvPr/>
          </p:nvSpPr>
          <p:spPr>
            <a:xfrm>
              <a:off x="6022443" y="3471372"/>
              <a:ext cx="248247" cy="631325"/>
            </a:xfrm>
            <a:prstGeom prst="rect">
              <a:avLst/>
            </a:prstGeom>
            <a:solidFill>
              <a:srgbClr val="80BD41">
                <a:alpha val="100000"/>
              </a:srgbClr>
            </a:solidFill>
          </p:spPr>
          <p:txBody>
            <a:bodyPr/>
            <a:lstStyle/>
            <a:p/>
          </p:txBody>
        </p:sp>
        <p:sp>
          <p:nvSpPr>
            <p:cNvPr id="58" name="rc58"/>
            <p:cNvSpPr/>
            <p:nvPr/>
          </p:nvSpPr>
          <p:spPr>
            <a:xfrm>
              <a:off x="6022443" y="2954827"/>
              <a:ext cx="248247" cy="516544"/>
            </a:xfrm>
            <a:prstGeom prst="rect">
              <a:avLst/>
            </a:prstGeom>
            <a:solidFill>
              <a:srgbClr val="1CABE2">
                <a:alpha val="100000"/>
              </a:srgbClr>
            </a:solidFill>
          </p:spPr>
          <p:txBody>
            <a:bodyPr/>
            <a:lstStyle/>
            <a:p/>
          </p:txBody>
        </p:sp>
        <p:sp>
          <p:nvSpPr>
            <p:cNvPr id="59" name="rc59"/>
            <p:cNvSpPr/>
            <p:nvPr/>
          </p:nvSpPr>
          <p:spPr>
            <a:xfrm>
              <a:off x="6298273" y="3362572"/>
              <a:ext cx="248247" cy="740125"/>
            </a:xfrm>
            <a:prstGeom prst="rect">
              <a:avLst/>
            </a:prstGeom>
            <a:solidFill>
              <a:srgbClr val="80BD41">
                <a:alpha val="100000"/>
              </a:srgbClr>
            </a:solidFill>
          </p:spPr>
          <p:txBody>
            <a:bodyPr/>
            <a:lstStyle/>
            <a:p/>
          </p:txBody>
        </p:sp>
        <p:sp>
          <p:nvSpPr>
            <p:cNvPr id="60" name="rc60"/>
            <p:cNvSpPr/>
            <p:nvPr/>
          </p:nvSpPr>
          <p:spPr>
            <a:xfrm>
              <a:off x="6298273" y="2927891"/>
              <a:ext cx="248247" cy="434680"/>
            </a:xfrm>
            <a:prstGeom prst="rect">
              <a:avLst/>
            </a:prstGeom>
            <a:solidFill>
              <a:srgbClr val="1CABE2">
                <a:alpha val="100000"/>
              </a:srgbClr>
            </a:solidFill>
          </p:spPr>
          <p:txBody>
            <a:bodyPr/>
            <a:lstStyle/>
            <a:p/>
          </p:txBody>
        </p:sp>
        <p:sp>
          <p:nvSpPr>
            <p:cNvPr id="61" name="rc61"/>
            <p:cNvSpPr/>
            <p:nvPr/>
          </p:nvSpPr>
          <p:spPr>
            <a:xfrm>
              <a:off x="6574104" y="3266217"/>
              <a:ext cx="248247" cy="836480"/>
            </a:xfrm>
            <a:prstGeom prst="rect">
              <a:avLst/>
            </a:prstGeom>
            <a:solidFill>
              <a:srgbClr val="80BD41">
                <a:alpha val="100000"/>
              </a:srgbClr>
            </a:solidFill>
          </p:spPr>
          <p:txBody>
            <a:bodyPr/>
            <a:lstStyle/>
            <a:p/>
          </p:txBody>
        </p:sp>
        <p:sp>
          <p:nvSpPr>
            <p:cNvPr id="62" name="rc62"/>
            <p:cNvSpPr/>
            <p:nvPr/>
          </p:nvSpPr>
          <p:spPr>
            <a:xfrm>
              <a:off x="6574104" y="2890417"/>
              <a:ext cx="248247" cy="375799"/>
            </a:xfrm>
            <a:prstGeom prst="rect">
              <a:avLst/>
            </a:prstGeom>
            <a:solidFill>
              <a:srgbClr val="1CABE2">
                <a:alpha val="100000"/>
              </a:srgbClr>
            </a:solidFill>
          </p:spPr>
          <p:txBody>
            <a:bodyPr/>
            <a:lstStyle/>
            <a:p/>
          </p:txBody>
        </p:sp>
        <p:sp>
          <p:nvSpPr>
            <p:cNvPr id="63" name="rc63"/>
            <p:cNvSpPr/>
            <p:nvPr/>
          </p:nvSpPr>
          <p:spPr>
            <a:xfrm>
              <a:off x="6849934" y="3187351"/>
              <a:ext cx="248247" cy="915345"/>
            </a:xfrm>
            <a:prstGeom prst="rect">
              <a:avLst/>
            </a:prstGeom>
            <a:solidFill>
              <a:srgbClr val="80BD41">
                <a:alpha val="100000"/>
              </a:srgbClr>
            </a:solidFill>
          </p:spPr>
          <p:txBody>
            <a:bodyPr/>
            <a:lstStyle/>
            <a:p/>
          </p:txBody>
        </p:sp>
        <p:sp>
          <p:nvSpPr>
            <p:cNvPr id="64" name="rc64"/>
            <p:cNvSpPr/>
            <p:nvPr/>
          </p:nvSpPr>
          <p:spPr>
            <a:xfrm>
              <a:off x="6849934" y="2865735"/>
              <a:ext cx="248247" cy="321616"/>
            </a:xfrm>
            <a:prstGeom prst="rect">
              <a:avLst/>
            </a:prstGeom>
            <a:solidFill>
              <a:srgbClr val="1CABE2">
                <a:alpha val="100000"/>
              </a:srgbClr>
            </a:solidFill>
          </p:spPr>
          <p:txBody>
            <a:bodyPr/>
            <a:lstStyle/>
            <a:p/>
          </p:txBody>
        </p:sp>
        <p:sp>
          <p:nvSpPr>
            <p:cNvPr id="65" name="rc65"/>
            <p:cNvSpPr/>
            <p:nvPr/>
          </p:nvSpPr>
          <p:spPr>
            <a:xfrm>
              <a:off x="7125765" y="3100841"/>
              <a:ext cx="248247" cy="1001855"/>
            </a:xfrm>
            <a:prstGeom prst="rect">
              <a:avLst/>
            </a:prstGeom>
            <a:solidFill>
              <a:srgbClr val="80BD41">
                <a:alpha val="100000"/>
              </a:srgbClr>
            </a:solidFill>
          </p:spPr>
          <p:txBody>
            <a:bodyPr/>
            <a:lstStyle/>
            <a:p/>
          </p:txBody>
        </p:sp>
        <p:sp>
          <p:nvSpPr>
            <p:cNvPr id="66" name="rc66"/>
            <p:cNvSpPr/>
            <p:nvPr/>
          </p:nvSpPr>
          <p:spPr>
            <a:xfrm>
              <a:off x="7125765" y="2834518"/>
              <a:ext cx="248247" cy="266323"/>
            </a:xfrm>
            <a:prstGeom prst="rect">
              <a:avLst/>
            </a:prstGeom>
            <a:solidFill>
              <a:srgbClr val="1CABE2">
                <a:alpha val="100000"/>
              </a:srgbClr>
            </a:solidFill>
          </p:spPr>
          <p:txBody>
            <a:bodyPr/>
            <a:lstStyle/>
            <a:p/>
          </p:txBody>
        </p:sp>
        <p:sp>
          <p:nvSpPr>
            <p:cNvPr id="67" name="rc67"/>
            <p:cNvSpPr/>
            <p:nvPr/>
          </p:nvSpPr>
          <p:spPr>
            <a:xfrm>
              <a:off x="7401596" y="3023293"/>
              <a:ext cx="248247" cy="1079404"/>
            </a:xfrm>
            <a:prstGeom prst="rect">
              <a:avLst/>
            </a:prstGeom>
            <a:solidFill>
              <a:srgbClr val="80BD41">
                <a:alpha val="100000"/>
              </a:srgbClr>
            </a:solidFill>
          </p:spPr>
          <p:txBody>
            <a:bodyPr/>
            <a:lstStyle/>
            <a:p/>
          </p:txBody>
        </p:sp>
        <p:sp>
          <p:nvSpPr>
            <p:cNvPr id="68" name="rc68"/>
            <p:cNvSpPr/>
            <p:nvPr/>
          </p:nvSpPr>
          <p:spPr>
            <a:xfrm>
              <a:off x="7401596" y="2786349"/>
              <a:ext cx="248247" cy="236944"/>
            </a:xfrm>
            <a:prstGeom prst="rect">
              <a:avLst/>
            </a:prstGeom>
            <a:solidFill>
              <a:srgbClr val="1CABE2">
                <a:alpha val="100000"/>
              </a:srgbClr>
            </a:solidFill>
          </p:spPr>
          <p:txBody>
            <a:bodyPr/>
            <a:lstStyle/>
            <a:p/>
          </p:txBody>
        </p:sp>
        <p:sp>
          <p:nvSpPr>
            <p:cNvPr id="69" name="rc69"/>
            <p:cNvSpPr/>
            <p:nvPr/>
          </p:nvSpPr>
          <p:spPr>
            <a:xfrm>
              <a:off x="7677426" y="2969352"/>
              <a:ext cx="248247" cy="1133344"/>
            </a:xfrm>
            <a:prstGeom prst="rect">
              <a:avLst/>
            </a:prstGeom>
            <a:solidFill>
              <a:srgbClr val="80BD41">
                <a:alpha val="100000"/>
              </a:srgbClr>
            </a:solidFill>
          </p:spPr>
          <p:txBody>
            <a:bodyPr/>
            <a:lstStyle/>
            <a:p/>
          </p:txBody>
        </p:sp>
        <p:sp>
          <p:nvSpPr>
            <p:cNvPr id="70" name="rc70"/>
            <p:cNvSpPr/>
            <p:nvPr/>
          </p:nvSpPr>
          <p:spPr>
            <a:xfrm>
              <a:off x="7677426" y="2753485"/>
              <a:ext cx="248247" cy="215866"/>
            </a:xfrm>
            <a:prstGeom prst="rect">
              <a:avLst/>
            </a:prstGeom>
            <a:solidFill>
              <a:srgbClr val="1CABE2">
                <a:alpha val="100000"/>
              </a:srgbClr>
            </a:solidFill>
          </p:spPr>
          <p:txBody>
            <a:bodyPr/>
            <a:lstStyle/>
            <a:p/>
          </p:txBody>
        </p:sp>
        <p:sp>
          <p:nvSpPr>
            <p:cNvPr id="71" name="rc71"/>
            <p:cNvSpPr/>
            <p:nvPr/>
          </p:nvSpPr>
          <p:spPr>
            <a:xfrm>
              <a:off x="7953257" y="2886760"/>
              <a:ext cx="248247" cy="1215937"/>
            </a:xfrm>
            <a:prstGeom prst="rect">
              <a:avLst/>
            </a:prstGeom>
            <a:solidFill>
              <a:srgbClr val="80BD41">
                <a:alpha val="100000"/>
              </a:srgbClr>
            </a:solidFill>
          </p:spPr>
          <p:txBody>
            <a:bodyPr/>
            <a:lstStyle/>
            <a:p/>
          </p:txBody>
        </p:sp>
        <p:sp>
          <p:nvSpPr>
            <p:cNvPr id="72" name="rc72"/>
            <p:cNvSpPr/>
            <p:nvPr/>
          </p:nvSpPr>
          <p:spPr>
            <a:xfrm>
              <a:off x="7953257" y="2655154"/>
              <a:ext cx="248247" cy="231605"/>
            </a:xfrm>
            <a:prstGeom prst="rect">
              <a:avLst/>
            </a:prstGeom>
            <a:solidFill>
              <a:srgbClr val="1CABE2">
                <a:alpha val="100000"/>
              </a:srgbClr>
            </a:solidFill>
          </p:spPr>
          <p:txBody>
            <a:bodyPr/>
            <a:lstStyle/>
            <a:p/>
          </p:txBody>
        </p:sp>
        <p:sp>
          <p:nvSpPr>
            <p:cNvPr id="73" name="pl73"/>
            <p:cNvSpPr/>
            <p:nvPr/>
          </p:nvSpPr>
          <p:spPr>
            <a:xfrm>
              <a:off x="1457446" y="1670819"/>
              <a:ext cx="6619934" cy="1418595"/>
            </a:xfrm>
            <a:custGeom>
              <a:avLst/>
              <a:pathLst>
                <a:path w="6619934" h="1418595">
                  <a:moveTo>
                    <a:pt x="0" y="1129085"/>
                  </a:moveTo>
                  <a:lnTo>
                    <a:pt x="275830" y="1158036"/>
                  </a:lnTo>
                  <a:lnTo>
                    <a:pt x="551661" y="1129085"/>
                  </a:lnTo>
                  <a:lnTo>
                    <a:pt x="827491" y="1129085"/>
                  </a:lnTo>
                  <a:lnTo>
                    <a:pt x="1103322" y="1418595"/>
                  </a:lnTo>
                  <a:lnTo>
                    <a:pt x="1379153" y="1100135"/>
                  </a:lnTo>
                  <a:lnTo>
                    <a:pt x="1654983" y="752723"/>
                  </a:lnTo>
                  <a:lnTo>
                    <a:pt x="1930814" y="984331"/>
                  </a:lnTo>
                  <a:lnTo>
                    <a:pt x="2206644" y="1071184"/>
                  </a:lnTo>
                  <a:lnTo>
                    <a:pt x="2482475" y="1129085"/>
                  </a:lnTo>
                  <a:lnTo>
                    <a:pt x="2758306" y="839576"/>
                  </a:lnTo>
                  <a:lnTo>
                    <a:pt x="3034136" y="839576"/>
                  </a:lnTo>
                  <a:lnTo>
                    <a:pt x="3309967" y="781674"/>
                  </a:lnTo>
                  <a:lnTo>
                    <a:pt x="3585797" y="752723"/>
                  </a:lnTo>
                  <a:lnTo>
                    <a:pt x="3861628" y="607969"/>
                  </a:lnTo>
                  <a:lnTo>
                    <a:pt x="4137459" y="723773"/>
                  </a:lnTo>
                  <a:lnTo>
                    <a:pt x="4413289" y="839576"/>
                  </a:lnTo>
                  <a:lnTo>
                    <a:pt x="4689120" y="839576"/>
                  </a:lnTo>
                  <a:lnTo>
                    <a:pt x="4964950" y="607969"/>
                  </a:lnTo>
                  <a:lnTo>
                    <a:pt x="5240781" y="434263"/>
                  </a:lnTo>
                  <a:lnTo>
                    <a:pt x="5516612" y="289509"/>
                  </a:lnTo>
                  <a:lnTo>
                    <a:pt x="5792442" y="144754"/>
                  </a:lnTo>
                  <a:lnTo>
                    <a:pt x="6068273" y="57901"/>
                  </a:lnTo>
                  <a:lnTo>
                    <a:pt x="6344103" y="0"/>
                  </a:lnTo>
                  <a:lnTo>
                    <a:pt x="6619934" y="0"/>
                  </a:lnTo>
                </a:path>
              </a:pathLst>
            </a:custGeom>
            <a:ln w="27101" cap="flat">
              <a:solidFill>
                <a:srgbClr val="0058AB">
                  <a:alpha val="100000"/>
                </a:srgbClr>
              </a:solidFill>
              <a:prstDash val="solid"/>
              <a:round/>
            </a:ln>
          </p:spPr>
          <p:txBody>
            <a:bodyPr/>
            <a:lstStyle/>
            <a:p/>
          </p:txBody>
        </p:sp>
        <p:sp>
          <p:nvSpPr>
            <p:cNvPr id="74" name="tx74"/>
            <p:cNvSpPr/>
            <p:nvPr/>
          </p:nvSpPr>
          <p:spPr>
            <a:xfrm>
              <a:off x="1397156" y="10707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5" name="tx75"/>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76" name="tx76"/>
            <p:cNvSpPr/>
            <p:nvPr/>
          </p:nvSpPr>
          <p:spPr>
            <a:xfrm>
              <a:off x="4155462" y="107184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77" name="tx77"/>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78" name="tx78"/>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9" name="tx79"/>
            <p:cNvSpPr/>
            <p:nvPr/>
          </p:nvSpPr>
          <p:spPr>
            <a:xfrm>
              <a:off x="6913768"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0" name="tx80"/>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1" name="tx81"/>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1339893" y="32620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406.6</a:t>
              </a:r>
            </a:p>
          </p:txBody>
        </p:sp>
        <p:sp>
          <p:nvSpPr>
            <p:cNvPr id="85" name="tx85"/>
            <p:cNvSpPr/>
            <p:nvPr/>
          </p:nvSpPr>
          <p:spPr>
            <a:xfrm>
              <a:off x="2719046" y="31212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487.8</a:t>
              </a:r>
            </a:p>
          </p:txBody>
        </p:sp>
        <p:sp>
          <p:nvSpPr>
            <p:cNvPr id="86" name="tx86"/>
            <p:cNvSpPr/>
            <p:nvPr/>
          </p:nvSpPr>
          <p:spPr>
            <a:xfrm>
              <a:off x="4098199" y="29876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564.9</a:t>
              </a:r>
            </a:p>
          </p:txBody>
        </p:sp>
        <p:sp>
          <p:nvSpPr>
            <p:cNvPr id="87" name="tx87"/>
            <p:cNvSpPr/>
            <p:nvPr/>
          </p:nvSpPr>
          <p:spPr>
            <a:xfrm>
              <a:off x="5477352" y="28549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641.5</a:t>
              </a:r>
            </a:p>
          </p:txBody>
        </p:sp>
        <p:sp>
          <p:nvSpPr>
            <p:cNvPr id="88" name="tx88"/>
            <p:cNvSpPr/>
            <p:nvPr/>
          </p:nvSpPr>
          <p:spPr>
            <a:xfrm>
              <a:off x="6580674" y="27544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699.4</a:t>
              </a:r>
            </a:p>
          </p:txBody>
        </p:sp>
        <p:sp>
          <p:nvSpPr>
            <p:cNvPr id="89" name="tx89"/>
            <p:cNvSpPr/>
            <p:nvPr/>
          </p:nvSpPr>
          <p:spPr>
            <a:xfrm>
              <a:off x="6856505" y="27297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713.6</a:t>
              </a:r>
            </a:p>
          </p:txBody>
        </p:sp>
        <p:sp>
          <p:nvSpPr>
            <p:cNvPr id="90" name="tx90"/>
            <p:cNvSpPr/>
            <p:nvPr/>
          </p:nvSpPr>
          <p:spPr>
            <a:xfrm>
              <a:off x="7132335" y="26985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731.6</a:t>
              </a:r>
            </a:p>
          </p:txBody>
        </p:sp>
        <p:sp>
          <p:nvSpPr>
            <p:cNvPr id="91" name="tx91"/>
            <p:cNvSpPr/>
            <p:nvPr/>
          </p:nvSpPr>
          <p:spPr>
            <a:xfrm>
              <a:off x="7408166" y="26504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759.4</a:t>
              </a:r>
            </a:p>
          </p:txBody>
        </p:sp>
        <p:sp>
          <p:nvSpPr>
            <p:cNvPr id="92" name="tx92"/>
            <p:cNvSpPr/>
            <p:nvPr/>
          </p:nvSpPr>
          <p:spPr>
            <a:xfrm>
              <a:off x="7683997" y="26175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778.4</a:t>
              </a:r>
            </a:p>
          </p:txBody>
        </p:sp>
        <p:sp>
          <p:nvSpPr>
            <p:cNvPr id="93" name="tx93"/>
            <p:cNvSpPr/>
            <p:nvPr/>
          </p:nvSpPr>
          <p:spPr>
            <a:xfrm>
              <a:off x="7959827" y="25191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835.1</a:t>
              </a:r>
            </a:p>
          </p:txBody>
        </p:sp>
        <p:sp>
          <p:nvSpPr>
            <p:cNvPr id="94" name="pl94"/>
            <p:cNvSpPr/>
            <p:nvPr/>
          </p:nvSpPr>
          <p:spPr>
            <a:xfrm>
              <a:off x="1457446" y="1207605"/>
              <a:ext cx="0" cy="1592300"/>
            </a:xfrm>
            <a:custGeom>
              <a:avLst/>
              <a:pathLst>
                <a:path w="0" h="1592300">
                  <a:moveTo>
                    <a:pt x="0" y="159230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36599" y="1207605"/>
              <a:ext cx="0" cy="1563349"/>
            </a:xfrm>
            <a:custGeom>
              <a:avLst/>
              <a:pathLst>
                <a:path w="0" h="1563349">
                  <a:moveTo>
                    <a:pt x="0" y="156334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215752" y="1207605"/>
              <a:ext cx="0" cy="1302791"/>
            </a:xfrm>
            <a:custGeom>
              <a:avLst/>
              <a:pathLst>
                <a:path w="0" h="1302791">
                  <a:moveTo>
                    <a:pt x="0" y="130279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94905" y="1207605"/>
              <a:ext cx="0" cy="1186987"/>
            </a:xfrm>
            <a:custGeom>
              <a:avLst/>
              <a:pathLst>
                <a:path w="0" h="1186987">
                  <a:moveTo>
                    <a:pt x="0" y="118698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98228"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74058"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9889"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5719"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801550"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7381"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79069" y="390903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a:t>
              </a:r>
            </a:p>
          </p:txBody>
        </p:sp>
        <p:sp>
          <p:nvSpPr>
            <p:cNvPr id="105" name="tx105"/>
            <p:cNvSpPr/>
            <p:nvPr/>
          </p:nvSpPr>
          <p:spPr>
            <a:xfrm>
              <a:off x="1339893" y="35566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223.6</a:t>
              </a:r>
            </a:p>
          </p:txBody>
        </p:sp>
        <p:sp>
          <p:nvSpPr>
            <p:cNvPr id="106" name="tx106"/>
            <p:cNvSpPr/>
            <p:nvPr/>
          </p:nvSpPr>
          <p:spPr>
            <a:xfrm>
              <a:off x="2719046" y="387432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224.4</a:t>
              </a:r>
            </a:p>
          </p:txBody>
        </p:sp>
        <p:sp>
          <p:nvSpPr>
            <p:cNvPr id="107" name="tx107"/>
            <p:cNvSpPr/>
            <p:nvPr/>
          </p:nvSpPr>
          <p:spPr>
            <a:xfrm>
              <a:off x="2719046" y="34503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263.4</a:t>
              </a:r>
            </a:p>
          </p:txBody>
        </p:sp>
        <p:sp>
          <p:nvSpPr>
            <p:cNvPr id="108" name="tx108"/>
            <p:cNvSpPr/>
            <p:nvPr/>
          </p:nvSpPr>
          <p:spPr>
            <a:xfrm>
              <a:off x="4098199" y="37983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310.7</a:t>
              </a:r>
            </a:p>
          </p:txBody>
        </p:sp>
        <p:sp>
          <p:nvSpPr>
            <p:cNvPr id="109" name="tx109"/>
            <p:cNvSpPr/>
            <p:nvPr/>
          </p:nvSpPr>
          <p:spPr>
            <a:xfrm>
              <a:off x="4098199" y="33088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254.2</a:t>
              </a:r>
            </a:p>
          </p:txBody>
        </p:sp>
        <p:sp>
          <p:nvSpPr>
            <p:cNvPr id="110" name="tx110"/>
            <p:cNvSpPr/>
            <p:nvPr/>
          </p:nvSpPr>
          <p:spPr>
            <a:xfrm>
              <a:off x="5477352" y="37395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378.5</a:t>
              </a:r>
            </a:p>
          </p:txBody>
        </p:sp>
        <p:sp>
          <p:nvSpPr>
            <p:cNvPr id="111" name="tx111"/>
            <p:cNvSpPr/>
            <p:nvPr/>
          </p:nvSpPr>
          <p:spPr>
            <a:xfrm>
              <a:off x="5516529" y="318366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263</a:t>
              </a:r>
            </a:p>
          </p:txBody>
        </p:sp>
        <p:sp>
          <p:nvSpPr>
            <p:cNvPr id="112" name="tx112"/>
            <p:cNvSpPr/>
            <p:nvPr/>
          </p:nvSpPr>
          <p:spPr>
            <a:xfrm>
              <a:off x="6580674" y="36494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482.6</a:t>
              </a:r>
            </a:p>
          </p:txBody>
        </p:sp>
        <p:sp>
          <p:nvSpPr>
            <p:cNvPr id="113" name="tx113"/>
            <p:cNvSpPr/>
            <p:nvPr/>
          </p:nvSpPr>
          <p:spPr>
            <a:xfrm>
              <a:off x="6580674" y="30432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216.8</a:t>
              </a:r>
            </a:p>
          </p:txBody>
        </p:sp>
        <p:sp>
          <p:nvSpPr>
            <p:cNvPr id="114" name="tx114"/>
            <p:cNvSpPr/>
            <p:nvPr/>
          </p:nvSpPr>
          <p:spPr>
            <a:xfrm>
              <a:off x="6856505" y="36099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528.1</a:t>
              </a:r>
            </a:p>
          </p:txBody>
        </p:sp>
        <p:sp>
          <p:nvSpPr>
            <p:cNvPr id="115" name="tx115"/>
            <p:cNvSpPr/>
            <p:nvPr/>
          </p:nvSpPr>
          <p:spPr>
            <a:xfrm>
              <a:off x="6856505" y="29914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185.6</a:t>
              </a:r>
            </a:p>
          </p:txBody>
        </p:sp>
        <p:sp>
          <p:nvSpPr>
            <p:cNvPr id="116" name="tx116"/>
            <p:cNvSpPr/>
            <p:nvPr/>
          </p:nvSpPr>
          <p:spPr>
            <a:xfrm>
              <a:off x="7171512" y="356672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578</a:t>
              </a:r>
            </a:p>
          </p:txBody>
        </p:sp>
        <p:sp>
          <p:nvSpPr>
            <p:cNvPr id="117" name="tx117"/>
            <p:cNvSpPr/>
            <p:nvPr/>
          </p:nvSpPr>
          <p:spPr>
            <a:xfrm>
              <a:off x="7132335" y="29325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153.7</a:t>
              </a:r>
            </a:p>
          </p:txBody>
        </p:sp>
        <p:sp>
          <p:nvSpPr>
            <p:cNvPr id="118" name="tx118"/>
            <p:cNvSpPr/>
            <p:nvPr/>
          </p:nvSpPr>
          <p:spPr>
            <a:xfrm>
              <a:off x="7408166" y="35279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622.7</a:t>
              </a:r>
            </a:p>
          </p:txBody>
        </p:sp>
        <p:sp>
          <p:nvSpPr>
            <p:cNvPr id="119" name="tx119"/>
            <p:cNvSpPr/>
            <p:nvPr/>
          </p:nvSpPr>
          <p:spPr>
            <a:xfrm>
              <a:off x="7408166" y="28697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136.7</a:t>
              </a:r>
            </a:p>
          </p:txBody>
        </p:sp>
        <p:sp>
          <p:nvSpPr>
            <p:cNvPr id="120" name="tx120"/>
            <p:cNvSpPr/>
            <p:nvPr/>
          </p:nvSpPr>
          <p:spPr>
            <a:xfrm>
              <a:off x="7683997" y="35009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653.9</a:t>
              </a:r>
            </a:p>
          </p:txBody>
        </p:sp>
        <p:sp>
          <p:nvSpPr>
            <p:cNvPr id="121" name="tx121"/>
            <p:cNvSpPr/>
            <p:nvPr/>
          </p:nvSpPr>
          <p:spPr>
            <a:xfrm>
              <a:off x="7683997" y="28263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124.5</a:t>
              </a:r>
            </a:p>
          </p:txBody>
        </p:sp>
        <p:sp>
          <p:nvSpPr>
            <p:cNvPr id="122" name="tx122"/>
            <p:cNvSpPr/>
            <p:nvPr/>
          </p:nvSpPr>
          <p:spPr>
            <a:xfrm>
              <a:off x="7959827" y="34596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701.5</a:t>
              </a:r>
            </a:p>
          </p:txBody>
        </p:sp>
        <p:sp>
          <p:nvSpPr>
            <p:cNvPr id="123" name="tx123"/>
            <p:cNvSpPr/>
            <p:nvPr/>
          </p:nvSpPr>
          <p:spPr>
            <a:xfrm>
              <a:off x="7959827" y="27358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133.6</a:t>
              </a:r>
            </a:p>
          </p:txBody>
        </p:sp>
        <p:sp>
          <p:nvSpPr>
            <p:cNvPr id="124" name="tx124"/>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94200" y="31839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6" name="tx126"/>
            <p:cNvSpPr/>
            <p:nvPr/>
          </p:nvSpPr>
          <p:spPr>
            <a:xfrm>
              <a:off x="577692" y="229919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7" name="tx127"/>
            <p:cNvSpPr/>
            <p:nvPr/>
          </p:nvSpPr>
          <p:spPr>
            <a:xfrm>
              <a:off x="577692" y="143253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76212" y="5010059"/>
              <a:ext cx="201456" cy="201456"/>
            </a:xfrm>
            <a:prstGeom prst="rect">
              <a:avLst/>
            </a:prstGeom>
            <a:solidFill>
              <a:srgbClr val="1CABE2">
                <a:alpha val="100000"/>
              </a:srgbClr>
            </a:solidFill>
          </p:spPr>
          <p:txBody>
            <a:bodyPr/>
            <a:lstStyle/>
            <a:p/>
          </p:txBody>
        </p:sp>
        <p:sp>
          <p:nvSpPr>
            <p:cNvPr id="148" name="rc148"/>
            <p:cNvSpPr/>
            <p:nvPr/>
          </p:nvSpPr>
          <p:spPr>
            <a:xfrm>
              <a:off x="6034370" y="5010059"/>
              <a:ext cx="201456" cy="201456"/>
            </a:xfrm>
            <a:prstGeom prst="rect">
              <a:avLst/>
            </a:prstGeom>
            <a:solidFill>
              <a:srgbClr val="80BD41">
                <a:alpha val="100000"/>
              </a:srgbClr>
            </a:solidFill>
          </p:spPr>
          <p:txBody>
            <a:bodyPr/>
            <a:lstStyle/>
            <a:p/>
          </p:txBody>
        </p:sp>
        <p:sp>
          <p:nvSpPr>
            <p:cNvPr id="149" name="tx149"/>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89913" y="660204"/>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Chad, 2000-2024</a:t>
              </a:r>
            </a:p>
          </p:txBody>
        </p:sp>
        <p:sp>
          <p:nvSpPr>
            <p:cNvPr id="153" name="pl153"/>
            <p:cNvSpPr/>
            <p:nvPr/>
          </p:nvSpPr>
          <p:spPr>
            <a:xfrm>
              <a:off x="231238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27049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22861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18672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0" name="pl160"/>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2914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24955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20767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333322" y="5889059"/>
              <a:ext cx="3779868" cy="167191"/>
            </a:xfrm>
            <a:prstGeom prst="rect">
              <a:avLst/>
            </a:prstGeom>
            <a:solidFill>
              <a:srgbClr val="80BD41">
                <a:alpha val="100000"/>
              </a:srgbClr>
            </a:solidFill>
          </p:spPr>
          <p:txBody>
            <a:bodyPr/>
            <a:lstStyle/>
            <a:p/>
          </p:txBody>
        </p:sp>
        <p:sp>
          <p:nvSpPr>
            <p:cNvPr id="165" name="rc165"/>
            <p:cNvSpPr/>
            <p:nvPr/>
          </p:nvSpPr>
          <p:spPr>
            <a:xfrm>
              <a:off x="5113191" y="5889059"/>
              <a:ext cx="1698156" cy="167191"/>
            </a:xfrm>
            <a:prstGeom prst="rect">
              <a:avLst/>
            </a:prstGeom>
            <a:solidFill>
              <a:srgbClr val="1CABE2">
                <a:alpha val="100000"/>
              </a:srgbClr>
            </a:solidFill>
          </p:spPr>
          <p:txBody>
            <a:bodyPr/>
            <a:lstStyle/>
            <a:p/>
          </p:txBody>
        </p:sp>
        <p:sp>
          <p:nvSpPr>
            <p:cNvPr id="166" name="rc166"/>
            <p:cNvSpPr/>
            <p:nvPr/>
          </p:nvSpPr>
          <p:spPr>
            <a:xfrm>
              <a:off x="1333322" y="5680069"/>
              <a:ext cx="5121335" cy="167191"/>
            </a:xfrm>
            <a:prstGeom prst="rect">
              <a:avLst/>
            </a:prstGeom>
            <a:solidFill>
              <a:srgbClr val="80BD41">
                <a:alpha val="100000"/>
              </a:srgbClr>
            </a:solidFill>
          </p:spPr>
          <p:txBody>
            <a:bodyPr/>
            <a:lstStyle/>
            <a:p/>
          </p:txBody>
        </p:sp>
        <p:sp>
          <p:nvSpPr>
            <p:cNvPr id="167" name="rc167"/>
            <p:cNvSpPr/>
            <p:nvPr/>
          </p:nvSpPr>
          <p:spPr>
            <a:xfrm>
              <a:off x="6454657" y="5680069"/>
              <a:ext cx="975455" cy="167191"/>
            </a:xfrm>
            <a:prstGeom prst="rect">
              <a:avLst/>
            </a:prstGeom>
            <a:solidFill>
              <a:srgbClr val="1CABE2">
                <a:alpha val="100000"/>
              </a:srgbClr>
            </a:solidFill>
          </p:spPr>
          <p:txBody>
            <a:bodyPr/>
            <a:lstStyle/>
            <a:p/>
          </p:txBody>
        </p:sp>
        <p:sp>
          <p:nvSpPr>
            <p:cNvPr id="168" name="rc168"/>
            <p:cNvSpPr/>
            <p:nvPr/>
          </p:nvSpPr>
          <p:spPr>
            <a:xfrm>
              <a:off x="1333322" y="5471080"/>
              <a:ext cx="5494551" cy="167191"/>
            </a:xfrm>
            <a:prstGeom prst="rect">
              <a:avLst/>
            </a:prstGeom>
            <a:solidFill>
              <a:srgbClr val="80BD41">
                <a:alpha val="100000"/>
              </a:srgbClr>
            </a:solidFill>
          </p:spPr>
          <p:txBody>
            <a:bodyPr/>
            <a:lstStyle/>
            <a:p/>
          </p:txBody>
        </p:sp>
        <p:sp>
          <p:nvSpPr>
            <p:cNvPr id="169" name="rc169"/>
            <p:cNvSpPr/>
            <p:nvPr/>
          </p:nvSpPr>
          <p:spPr>
            <a:xfrm>
              <a:off x="6827874" y="5471080"/>
              <a:ext cx="1046573" cy="167191"/>
            </a:xfrm>
            <a:prstGeom prst="rect">
              <a:avLst/>
            </a:prstGeom>
            <a:solidFill>
              <a:srgbClr val="1CABE2">
                <a:alpha val="100000"/>
              </a:srgbClr>
            </a:solidFill>
          </p:spPr>
          <p:txBody>
            <a:bodyPr/>
            <a:lstStyle/>
            <a:p/>
          </p:txBody>
        </p:sp>
        <p:sp>
          <p:nvSpPr>
            <p:cNvPr id="170" name="tx170"/>
            <p:cNvSpPr/>
            <p:nvPr/>
          </p:nvSpPr>
          <p:spPr>
            <a:xfrm>
              <a:off x="6940568"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699.4</a:t>
              </a:r>
            </a:p>
          </p:txBody>
        </p:sp>
        <p:sp>
          <p:nvSpPr>
            <p:cNvPr id="171" name="tx171"/>
            <p:cNvSpPr/>
            <p:nvPr/>
          </p:nvSpPr>
          <p:spPr>
            <a:xfrm>
              <a:off x="7590271"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778.4</a:t>
              </a:r>
            </a:p>
          </p:txBody>
        </p:sp>
        <p:sp>
          <p:nvSpPr>
            <p:cNvPr id="172" name="tx172"/>
            <p:cNvSpPr/>
            <p:nvPr/>
          </p:nvSpPr>
          <p:spPr>
            <a:xfrm>
              <a:off x="8056823"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835.1</a:t>
              </a:r>
            </a:p>
          </p:txBody>
        </p:sp>
        <p:sp>
          <p:nvSpPr>
            <p:cNvPr id="173" name="tx173"/>
            <p:cNvSpPr/>
            <p:nvPr/>
          </p:nvSpPr>
          <p:spPr>
            <a:xfrm>
              <a:off x="3087618"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482.6</a:t>
              </a:r>
            </a:p>
          </p:txBody>
        </p:sp>
        <p:sp>
          <p:nvSpPr>
            <p:cNvPr id="174" name="tx174"/>
            <p:cNvSpPr/>
            <p:nvPr/>
          </p:nvSpPr>
          <p:spPr>
            <a:xfrm>
              <a:off x="5826631"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216.8</a:t>
              </a:r>
            </a:p>
          </p:txBody>
        </p:sp>
        <p:sp>
          <p:nvSpPr>
            <p:cNvPr id="175" name="tx175"/>
            <p:cNvSpPr/>
            <p:nvPr/>
          </p:nvSpPr>
          <p:spPr>
            <a:xfrm>
              <a:off x="3758351"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653.9</a:t>
              </a:r>
            </a:p>
          </p:txBody>
        </p:sp>
        <p:sp>
          <p:nvSpPr>
            <p:cNvPr id="176" name="tx176"/>
            <p:cNvSpPr/>
            <p:nvPr/>
          </p:nvSpPr>
          <p:spPr>
            <a:xfrm>
              <a:off x="6806746"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124.5</a:t>
              </a:r>
            </a:p>
          </p:txBody>
        </p:sp>
        <p:sp>
          <p:nvSpPr>
            <p:cNvPr id="177" name="tx177"/>
            <p:cNvSpPr/>
            <p:nvPr/>
          </p:nvSpPr>
          <p:spPr>
            <a:xfrm>
              <a:off x="3944960"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701.5</a:t>
              </a:r>
            </a:p>
          </p:txBody>
        </p:sp>
        <p:sp>
          <p:nvSpPr>
            <p:cNvPr id="178" name="tx178"/>
            <p:cNvSpPr/>
            <p:nvPr/>
          </p:nvSpPr>
          <p:spPr>
            <a:xfrm>
              <a:off x="7215523"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133.6</a:t>
              </a:r>
            </a:p>
          </p:txBody>
        </p:sp>
        <p:sp>
          <p:nvSpPr>
            <p:cNvPr id="179" name="tx179"/>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7489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84" name="tx184"/>
            <p:cNvSpPr/>
            <p:nvPr/>
          </p:nvSpPr>
          <p:spPr>
            <a:xfrm>
              <a:off x="513301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85" name="tx185"/>
            <p:cNvSpPr/>
            <p:nvPr/>
          </p:nvSpPr>
          <p:spPr>
            <a:xfrm>
              <a:off x="709112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86" name="tx186"/>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(84%) was higher than in 2019 (69%).
The number of children vaccinated with DTP1 increased 45% compared to in 2019.
The number of surviving infants increased approximately 19% compared to in 2019.
In 2024, 200,000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22783"/>
              <a:ext cx="3397293" cy="1399942"/>
            </a:xfrm>
            <a:custGeom>
              <a:avLst/>
              <a:pathLst>
                <a:path w="3397293" h="1399942">
                  <a:moveTo>
                    <a:pt x="0" y="857107"/>
                  </a:moveTo>
                  <a:lnTo>
                    <a:pt x="141553" y="1199950"/>
                  </a:lnTo>
                  <a:lnTo>
                    <a:pt x="283107" y="1228520"/>
                  </a:lnTo>
                  <a:lnTo>
                    <a:pt x="424661" y="1285661"/>
                  </a:lnTo>
                  <a:lnTo>
                    <a:pt x="566215" y="1314231"/>
                  </a:lnTo>
                  <a:lnTo>
                    <a:pt x="707769" y="1199950"/>
                  </a:lnTo>
                  <a:lnTo>
                    <a:pt x="849323" y="771396"/>
                  </a:lnTo>
                  <a:lnTo>
                    <a:pt x="990877" y="1114239"/>
                  </a:lnTo>
                  <a:lnTo>
                    <a:pt x="1132431" y="1399942"/>
                  </a:lnTo>
                  <a:lnTo>
                    <a:pt x="1273984" y="1199950"/>
                  </a:lnTo>
                  <a:lnTo>
                    <a:pt x="1415538" y="799967"/>
                  </a:lnTo>
                  <a:lnTo>
                    <a:pt x="1557092" y="999958"/>
                  </a:lnTo>
                  <a:lnTo>
                    <a:pt x="1698646" y="799967"/>
                  </a:lnTo>
                  <a:lnTo>
                    <a:pt x="1840200" y="828537"/>
                  </a:lnTo>
                  <a:lnTo>
                    <a:pt x="1981754" y="914248"/>
                  </a:lnTo>
                  <a:lnTo>
                    <a:pt x="2123308" y="742826"/>
                  </a:lnTo>
                  <a:lnTo>
                    <a:pt x="2264862" y="771396"/>
                  </a:lnTo>
                  <a:lnTo>
                    <a:pt x="2406416" y="771396"/>
                  </a:lnTo>
                  <a:lnTo>
                    <a:pt x="2547969" y="599975"/>
                  </a:lnTo>
                  <a:lnTo>
                    <a:pt x="2689523" y="428553"/>
                  </a:lnTo>
                  <a:lnTo>
                    <a:pt x="2831077" y="371413"/>
                  </a:lnTo>
                  <a:lnTo>
                    <a:pt x="2972631" y="171421"/>
                  </a:lnTo>
                  <a:lnTo>
                    <a:pt x="3114185" y="57140"/>
                  </a:lnTo>
                  <a:lnTo>
                    <a:pt x="3255739" y="2857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08502"/>
              <a:ext cx="3397293" cy="914248"/>
            </a:xfrm>
            <a:custGeom>
              <a:avLst/>
              <a:pathLst>
                <a:path w="3397293" h="914248">
                  <a:moveTo>
                    <a:pt x="0" y="885677"/>
                  </a:moveTo>
                  <a:lnTo>
                    <a:pt x="141553" y="914248"/>
                  </a:lnTo>
                  <a:lnTo>
                    <a:pt x="283107" y="857107"/>
                  </a:lnTo>
                  <a:lnTo>
                    <a:pt x="424661" y="742826"/>
                  </a:lnTo>
                  <a:lnTo>
                    <a:pt x="566215" y="599975"/>
                  </a:lnTo>
                  <a:lnTo>
                    <a:pt x="707769" y="485694"/>
                  </a:lnTo>
                  <a:lnTo>
                    <a:pt x="849323" y="399983"/>
                  </a:lnTo>
                  <a:lnTo>
                    <a:pt x="990877" y="342843"/>
                  </a:lnTo>
                  <a:lnTo>
                    <a:pt x="1132431" y="199991"/>
                  </a:lnTo>
                  <a:lnTo>
                    <a:pt x="1273984" y="57140"/>
                  </a:lnTo>
                  <a:lnTo>
                    <a:pt x="1415538" y="171421"/>
                  </a:lnTo>
                  <a:lnTo>
                    <a:pt x="1557092" y="199991"/>
                  </a:lnTo>
                  <a:lnTo>
                    <a:pt x="1698646" y="342843"/>
                  </a:lnTo>
                  <a:lnTo>
                    <a:pt x="1840200" y="342843"/>
                  </a:lnTo>
                  <a:lnTo>
                    <a:pt x="1981754" y="257132"/>
                  </a:lnTo>
                  <a:lnTo>
                    <a:pt x="2123308" y="285702"/>
                  </a:lnTo>
                  <a:lnTo>
                    <a:pt x="2264862" y="142851"/>
                  </a:lnTo>
                  <a:lnTo>
                    <a:pt x="2406416" y="114281"/>
                  </a:lnTo>
                  <a:lnTo>
                    <a:pt x="2547969" y="57140"/>
                  </a:lnTo>
                  <a:lnTo>
                    <a:pt x="2689523" y="0"/>
                  </a:lnTo>
                  <a:lnTo>
                    <a:pt x="2831077" y="85710"/>
                  </a:lnTo>
                  <a:lnTo>
                    <a:pt x="2972631" y="85710"/>
                  </a:lnTo>
                  <a:lnTo>
                    <a:pt x="3114185" y="85710"/>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22783"/>
              <a:ext cx="3397293" cy="1399942"/>
            </a:xfrm>
            <a:custGeom>
              <a:avLst/>
              <a:pathLst>
                <a:path w="3397293" h="1399942">
                  <a:moveTo>
                    <a:pt x="0" y="857107"/>
                  </a:moveTo>
                  <a:lnTo>
                    <a:pt x="141553" y="1199950"/>
                  </a:lnTo>
                  <a:lnTo>
                    <a:pt x="283107" y="1228520"/>
                  </a:lnTo>
                  <a:lnTo>
                    <a:pt x="424661" y="1285661"/>
                  </a:lnTo>
                  <a:lnTo>
                    <a:pt x="566215" y="1314231"/>
                  </a:lnTo>
                  <a:lnTo>
                    <a:pt x="707769" y="1199950"/>
                  </a:lnTo>
                  <a:lnTo>
                    <a:pt x="849323" y="771396"/>
                  </a:lnTo>
                  <a:lnTo>
                    <a:pt x="990877" y="1114239"/>
                  </a:lnTo>
                  <a:lnTo>
                    <a:pt x="1132431" y="1399942"/>
                  </a:lnTo>
                  <a:lnTo>
                    <a:pt x="1273984" y="1199950"/>
                  </a:lnTo>
                  <a:lnTo>
                    <a:pt x="1415538" y="799967"/>
                  </a:lnTo>
                  <a:lnTo>
                    <a:pt x="1557092" y="999958"/>
                  </a:lnTo>
                  <a:lnTo>
                    <a:pt x="1698646" y="799967"/>
                  </a:lnTo>
                  <a:lnTo>
                    <a:pt x="1840200" y="828537"/>
                  </a:lnTo>
                  <a:lnTo>
                    <a:pt x="1981754" y="914248"/>
                  </a:lnTo>
                  <a:lnTo>
                    <a:pt x="2123308" y="742826"/>
                  </a:lnTo>
                  <a:lnTo>
                    <a:pt x="2264862" y="771396"/>
                  </a:lnTo>
                  <a:lnTo>
                    <a:pt x="2406416" y="771396"/>
                  </a:lnTo>
                  <a:lnTo>
                    <a:pt x="2547969" y="599975"/>
                  </a:lnTo>
                  <a:lnTo>
                    <a:pt x="2689523" y="428553"/>
                  </a:lnTo>
                  <a:lnTo>
                    <a:pt x="2831077" y="371413"/>
                  </a:lnTo>
                  <a:lnTo>
                    <a:pt x="2972631" y="171421"/>
                  </a:lnTo>
                  <a:lnTo>
                    <a:pt x="3114185" y="57140"/>
                  </a:lnTo>
                  <a:lnTo>
                    <a:pt x="3255739" y="2857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828496"/>
            </a:xfrm>
            <a:custGeom>
              <a:avLst/>
              <a:pathLst>
                <a:path w="0" h="1828496">
                  <a:moveTo>
                    <a:pt x="0" y="0"/>
                  </a:moveTo>
                  <a:lnTo>
                    <a:pt x="0" y="182849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171339"/>
            </a:xfrm>
            <a:custGeom>
              <a:avLst/>
              <a:pathLst>
                <a:path w="0" h="2171339">
                  <a:moveTo>
                    <a:pt x="0" y="0"/>
                  </a:moveTo>
                  <a:lnTo>
                    <a:pt x="0" y="2171339"/>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71355"/>
            </a:xfrm>
            <a:custGeom>
              <a:avLst/>
              <a:pathLst>
                <a:path w="0" h="1771355">
                  <a:moveTo>
                    <a:pt x="0" y="0"/>
                  </a:moveTo>
                  <a:lnTo>
                    <a:pt x="0" y="1771355"/>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5"/>
            </a:xfrm>
            <a:custGeom>
              <a:avLst/>
              <a:pathLst>
                <a:path w="0" h="1714215">
                  <a:moveTo>
                    <a:pt x="0" y="0"/>
                  </a:moveTo>
                  <a:lnTo>
                    <a:pt x="0" y="171421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399942"/>
            </a:xfrm>
            <a:custGeom>
              <a:avLst/>
              <a:pathLst>
                <a:path w="0" h="1399942">
                  <a:moveTo>
                    <a:pt x="0" y="0"/>
                  </a:moveTo>
                  <a:lnTo>
                    <a:pt x="0" y="139994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971388"/>
            </a:xfrm>
            <a:custGeom>
              <a:avLst/>
              <a:pathLst>
                <a:path w="0" h="971388">
                  <a:moveTo>
                    <a:pt x="0" y="0"/>
                  </a:moveTo>
                  <a:lnTo>
                    <a:pt x="0" y="971388"/>
                  </a:lnTo>
                </a:path>
              </a:pathLst>
            </a:custGeom>
            <a:ln w="13550" cap="flat">
              <a:solidFill>
                <a:srgbClr val="0058AB">
                  <a:alpha val="100000"/>
                </a:srgbClr>
              </a:solidFill>
              <a:prstDash val="dot"/>
              <a:round/>
            </a:ln>
          </p:spPr>
          <p:txBody>
            <a:bodyPr/>
            <a:lstStyle/>
            <a:p/>
          </p:txBody>
        </p:sp>
        <p:sp>
          <p:nvSpPr>
            <p:cNvPr id="32" name="pl32"/>
            <p:cNvSpPr/>
            <p:nvPr/>
          </p:nvSpPr>
          <p:spPr>
            <a:xfrm>
              <a:off x="1120965" y="1922783"/>
              <a:ext cx="3397293" cy="1399942"/>
            </a:xfrm>
            <a:custGeom>
              <a:avLst/>
              <a:pathLst>
                <a:path w="3397293" h="1399942">
                  <a:moveTo>
                    <a:pt x="0" y="857107"/>
                  </a:moveTo>
                  <a:lnTo>
                    <a:pt x="141553" y="1199950"/>
                  </a:lnTo>
                  <a:lnTo>
                    <a:pt x="283107" y="1228520"/>
                  </a:lnTo>
                  <a:lnTo>
                    <a:pt x="424661" y="1285661"/>
                  </a:lnTo>
                  <a:lnTo>
                    <a:pt x="566215" y="1314231"/>
                  </a:lnTo>
                  <a:lnTo>
                    <a:pt x="707769" y="1199950"/>
                  </a:lnTo>
                  <a:lnTo>
                    <a:pt x="849323" y="771396"/>
                  </a:lnTo>
                  <a:lnTo>
                    <a:pt x="990877" y="1114239"/>
                  </a:lnTo>
                  <a:lnTo>
                    <a:pt x="1132431" y="1399942"/>
                  </a:lnTo>
                  <a:lnTo>
                    <a:pt x="1273984" y="1199950"/>
                  </a:lnTo>
                  <a:lnTo>
                    <a:pt x="1415538" y="799967"/>
                  </a:lnTo>
                  <a:lnTo>
                    <a:pt x="1557092" y="999958"/>
                  </a:lnTo>
                  <a:lnTo>
                    <a:pt x="1698646" y="799967"/>
                  </a:lnTo>
                  <a:lnTo>
                    <a:pt x="1840200" y="828537"/>
                  </a:lnTo>
                  <a:lnTo>
                    <a:pt x="1981754" y="914248"/>
                  </a:lnTo>
                  <a:lnTo>
                    <a:pt x="2123308" y="742826"/>
                  </a:lnTo>
                  <a:lnTo>
                    <a:pt x="2264862" y="771396"/>
                  </a:lnTo>
                  <a:lnTo>
                    <a:pt x="2406416" y="771396"/>
                  </a:lnTo>
                  <a:lnTo>
                    <a:pt x="2547969" y="599975"/>
                  </a:lnTo>
                  <a:lnTo>
                    <a:pt x="2689523" y="428553"/>
                  </a:lnTo>
                  <a:lnTo>
                    <a:pt x="2831077" y="371413"/>
                  </a:lnTo>
                  <a:lnTo>
                    <a:pt x="2972631" y="171421"/>
                  </a:lnTo>
                  <a:lnTo>
                    <a:pt x="3114185" y="57140"/>
                  </a:lnTo>
                  <a:lnTo>
                    <a:pt x="3255739" y="2857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36" name="tx36"/>
            <p:cNvSpPr/>
            <p:nvPr/>
          </p:nvSpPr>
          <p:spPr>
            <a:xfrm>
              <a:off x="3183983"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693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1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1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70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116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200" y="4830005"/>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Chad</a:t>
              </a:r>
            </a:p>
          </p:txBody>
        </p:sp>
        <p:sp>
          <p:nvSpPr>
            <p:cNvPr id="60" name="tx60"/>
            <p:cNvSpPr/>
            <p:nvPr/>
          </p:nvSpPr>
          <p:spPr>
            <a:xfrm>
              <a:off x="271580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259"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58938" y="471005"/>
              <a:ext cx="23213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Chad, 2000-2024</a:t>
              </a:r>
            </a:p>
          </p:txBody>
        </p:sp>
        <p:sp>
          <p:nvSpPr>
            <p:cNvPr id="63" name="pl63"/>
            <p:cNvSpPr/>
            <p:nvPr/>
          </p:nvSpPr>
          <p:spPr>
            <a:xfrm>
              <a:off x="5267799" y="36621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452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6283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1537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1368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119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374138"/>
              <a:ext cx="3397293" cy="2491422"/>
            </a:xfrm>
            <a:custGeom>
              <a:avLst/>
              <a:pathLst>
                <a:path w="3397293" h="2491422">
                  <a:moveTo>
                    <a:pt x="0" y="1525360"/>
                  </a:moveTo>
                  <a:lnTo>
                    <a:pt x="141553" y="2135505"/>
                  </a:lnTo>
                  <a:lnTo>
                    <a:pt x="283107" y="2186350"/>
                  </a:lnTo>
                  <a:lnTo>
                    <a:pt x="424661" y="2288041"/>
                  </a:lnTo>
                  <a:lnTo>
                    <a:pt x="566215" y="2338886"/>
                  </a:lnTo>
                  <a:lnTo>
                    <a:pt x="707769" y="2135505"/>
                  </a:lnTo>
                  <a:lnTo>
                    <a:pt x="849323" y="1372824"/>
                  </a:lnTo>
                  <a:lnTo>
                    <a:pt x="990877" y="1982969"/>
                  </a:lnTo>
                  <a:lnTo>
                    <a:pt x="1132431" y="2491422"/>
                  </a:lnTo>
                  <a:lnTo>
                    <a:pt x="1273984" y="2135505"/>
                  </a:lnTo>
                  <a:lnTo>
                    <a:pt x="1415538" y="1423670"/>
                  </a:lnTo>
                  <a:lnTo>
                    <a:pt x="1557092" y="1779587"/>
                  </a:lnTo>
                  <a:lnTo>
                    <a:pt x="1698646" y="1423670"/>
                  </a:lnTo>
                  <a:lnTo>
                    <a:pt x="1840200" y="1474515"/>
                  </a:lnTo>
                  <a:lnTo>
                    <a:pt x="1981754" y="1627051"/>
                  </a:lnTo>
                  <a:lnTo>
                    <a:pt x="2123308" y="1321979"/>
                  </a:lnTo>
                  <a:lnTo>
                    <a:pt x="2264862" y="1372824"/>
                  </a:lnTo>
                  <a:lnTo>
                    <a:pt x="2406416" y="1372824"/>
                  </a:lnTo>
                  <a:lnTo>
                    <a:pt x="2547969" y="1067752"/>
                  </a:lnTo>
                  <a:lnTo>
                    <a:pt x="2689523" y="762680"/>
                  </a:lnTo>
                  <a:lnTo>
                    <a:pt x="2831077" y="660989"/>
                  </a:lnTo>
                  <a:lnTo>
                    <a:pt x="2972631" y="305072"/>
                  </a:lnTo>
                  <a:lnTo>
                    <a:pt x="3114185" y="101690"/>
                  </a:lnTo>
                  <a:lnTo>
                    <a:pt x="3255739" y="50845"/>
                  </a:lnTo>
                  <a:lnTo>
                    <a:pt x="3397293" y="0"/>
                  </a:lnTo>
                </a:path>
              </a:pathLst>
            </a:custGeom>
            <a:ln w="27101" cap="flat">
              <a:solidFill>
                <a:srgbClr val="0058AB">
                  <a:alpha val="100000"/>
                </a:srgbClr>
              </a:solidFill>
              <a:prstDash val="solid"/>
              <a:round/>
            </a:ln>
          </p:spPr>
          <p:txBody>
            <a:bodyPr/>
            <a:lstStyle/>
            <a:p/>
          </p:txBody>
        </p:sp>
        <p:sp>
          <p:nvSpPr>
            <p:cNvPr id="77" name="pl77"/>
            <p:cNvSpPr/>
            <p:nvPr/>
          </p:nvSpPr>
          <p:spPr>
            <a:xfrm>
              <a:off x="5437664" y="2136818"/>
              <a:ext cx="3397293" cy="711835"/>
            </a:xfrm>
            <a:custGeom>
              <a:avLst/>
              <a:pathLst>
                <a:path w="3397293" h="711835">
                  <a:moveTo>
                    <a:pt x="0" y="711835"/>
                  </a:moveTo>
                  <a:lnTo>
                    <a:pt x="141553" y="711835"/>
                  </a:lnTo>
                  <a:lnTo>
                    <a:pt x="283107" y="711835"/>
                  </a:lnTo>
                  <a:lnTo>
                    <a:pt x="424661" y="610144"/>
                  </a:lnTo>
                  <a:lnTo>
                    <a:pt x="566215" y="508453"/>
                  </a:lnTo>
                  <a:lnTo>
                    <a:pt x="707769" y="457608"/>
                  </a:lnTo>
                  <a:lnTo>
                    <a:pt x="849323" y="406762"/>
                  </a:lnTo>
                  <a:lnTo>
                    <a:pt x="990877" y="406762"/>
                  </a:lnTo>
                  <a:lnTo>
                    <a:pt x="1132431" y="254226"/>
                  </a:lnTo>
                  <a:lnTo>
                    <a:pt x="1273984" y="152536"/>
                  </a:lnTo>
                  <a:lnTo>
                    <a:pt x="1415538" y="152536"/>
                  </a:lnTo>
                  <a:lnTo>
                    <a:pt x="1557092" y="101690"/>
                  </a:lnTo>
                  <a:lnTo>
                    <a:pt x="1698646" y="101690"/>
                  </a:lnTo>
                  <a:lnTo>
                    <a:pt x="1840200" y="152536"/>
                  </a:lnTo>
                  <a:lnTo>
                    <a:pt x="1981754" y="101690"/>
                  </a:lnTo>
                  <a:lnTo>
                    <a:pt x="2123308" y="50845"/>
                  </a:lnTo>
                  <a:lnTo>
                    <a:pt x="2264862" y="0"/>
                  </a:lnTo>
                  <a:lnTo>
                    <a:pt x="2406416" y="0"/>
                  </a:lnTo>
                  <a:lnTo>
                    <a:pt x="2547969" y="0"/>
                  </a:lnTo>
                  <a:lnTo>
                    <a:pt x="2689523" y="0"/>
                  </a:lnTo>
                  <a:lnTo>
                    <a:pt x="2831077" y="152536"/>
                  </a:lnTo>
                  <a:lnTo>
                    <a:pt x="2972631" y="203381"/>
                  </a:lnTo>
                  <a:lnTo>
                    <a:pt x="3114185" y="50845"/>
                  </a:lnTo>
                  <a:lnTo>
                    <a:pt x="3255739" y="101690"/>
                  </a:lnTo>
                  <a:lnTo>
                    <a:pt x="3397293" y="50845"/>
                  </a:lnTo>
                </a:path>
              </a:pathLst>
            </a:custGeom>
            <a:ln w="27101" cap="flat">
              <a:solidFill>
                <a:srgbClr val="80BD41">
                  <a:alpha val="100000"/>
                </a:srgbClr>
              </a:solidFill>
              <a:prstDash val="solid"/>
              <a:round/>
            </a:ln>
          </p:spPr>
          <p:txBody>
            <a:bodyPr/>
            <a:lstStyle/>
            <a:p/>
          </p:txBody>
        </p:sp>
        <p:sp>
          <p:nvSpPr>
            <p:cNvPr id="78" name="pl78"/>
            <p:cNvSpPr/>
            <p:nvPr/>
          </p:nvSpPr>
          <p:spPr>
            <a:xfrm>
              <a:off x="5437664" y="2136818"/>
              <a:ext cx="3397293" cy="1627051"/>
            </a:xfrm>
            <a:custGeom>
              <a:avLst/>
              <a:pathLst>
                <a:path w="3397293" h="1627051">
                  <a:moveTo>
                    <a:pt x="0" y="1576206"/>
                  </a:moveTo>
                  <a:lnTo>
                    <a:pt x="141553" y="1627051"/>
                  </a:lnTo>
                  <a:lnTo>
                    <a:pt x="283107" y="1525360"/>
                  </a:lnTo>
                  <a:lnTo>
                    <a:pt x="424661" y="1321979"/>
                  </a:lnTo>
                  <a:lnTo>
                    <a:pt x="566215" y="1067752"/>
                  </a:lnTo>
                  <a:lnTo>
                    <a:pt x="707769" y="864371"/>
                  </a:lnTo>
                  <a:lnTo>
                    <a:pt x="849323" y="711835"/>
                  </a:lnTo>
                  <a:lnTo>
                    <a:pt x="990877" y="610144"/>
                  </a:lnTo>
                  <a:lnTo>
                    <a:pt x="1132431" y="355917"/>
                  </a:lnTo>
                  <a:lnTo>
                    <a:pt x="1273984" y="101690"/>
                  </a:lnTo>
                  <a:lnTo>
                    <a:pt x="1415538" y="305072"/>
                  </a:lnTo>
                  <a:lnTo>
                    <a:pt x="1557092" y="355917"/>
                  </a:lnTo>
                  <a:lnTo>
                    <a:pt x="1698646" y="610144"/>
                  </a:lnTo>
                  <a:lnTo>
                    <a:pt x="1840200" y="610144"/>
                  </a:lnTo>
                  <a:lnTo>
                    <a:pt x="1981754" y="457608"/>
                  </a:lnTo>
                  <a:lnTo>
                    <a:pt x="2123308" y="508453"/>
                  </a:lnTo>
                  <a:lnTo>
                    <a:pt x="2264862" y="254226"/>
                  </a:lnTo>
                  <a:lnTo>
                    <a:pt x="2406416" y="203381"/>
                  </a:lnTo>
                  <a:lnTo>
                    <a:pt x="2547969" y="101690"/>
                  </a:lnTo>
                  <a:lnTo>
                    <a:pt x="2689523" y="0"/>
                  </a:lnTo>
                  <a:lnTo>
                    <a:pt x="2831077" y="152536"/>
                  </a:lnTo>
                  <a:lnTo>
                    <a:pt x="2972631" y="152536"/>
                  </a:lnTo>
                  <a:lnTo>
                    <a:pt x="3114185" y="152536"/>
                  </a:lnTo>
                  <a:lnTo>
                    <a:pt x="3255739" y="50845"/>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13681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374138"/>
              <a:ext cx="3397293" cy="2491422"/>
            </a:xfrm>
            <a:custGeom>
              <a:avLst/>
              <a:pathLst>
                <a:path w="3397293" h="2491422">
                  <a:moveTo>
                    <a:pt x="0" y="1525360"/>
                  </a:moveTo>
                  <a:lnTo>
                    <a:pt x="141553" y="2135505"/>
                  </a:lnTo>
                  <a:lnTo>
                    <a:pt x="283107" y="2186350"/>
                  </a:lnTo>
                  <a:lnTo>
                    <a:pt x="424661" y="2288041"/>
                  </a:lnTo>
                  <a:lnTo>
                    <a:pt x="566215" y="2338886"/>
                  </a:lnTo>
                  <a:lnTo>
                    <a:pt x="707769" y="2135505"/>
                  </a:lnTo>
                  <a:lnTo>
                    <a:pt x="849323" y="1372824"/>
                  </a:lnTo>
                  <a:lnTo>
                    <a:pt x="990877" y="1982969"/>
                  </a:lnTo>
                  <a:lnTo>
                    <a:pt x="1132431" y="2491422"/>
                  </a:lnTo>
                  <a:lnTo>
                    <a:pt x="1273984" y="2135505"/>
                  </a:lnTo>
                  <a:lnTo>
                    <a:pt x="1415538" y="1423670"/>
                  </a:lnTo>
                  <a:lnTo>
                    <a:pt x="1557092" y="1779587"/>
                  </a:lnTo>
                  <a:lnTo>
                    <a:pt x="1698646" y="1423670"/>
                  </a:lnTo>
                  <a:lnTo>
                    <a:pt x="1840200" y="1474515"/>
                  </a:lnTo>
                  <a:lnTo>
                    <a:pt x="1981754" y="1627051"/>
                  </a:lnTo>
                  <a:lnTo>
                    <a:pt x="2123308" y="1321979"/>
                  </a:lnTo>
                  <a:lnTo>
                    <a:pt x="2264862" y="1372824"/>
                  </a:lnTo>
                  <a:lnTo>
                    <a:pt x="2406416" y="1372824"/>
                  </a:lnTo>
                  <a:lnTo>
                    <a:pt x="2547969" y="1067752"/>
                  </a:lnTo>
                  <a:lnTo>
                    <a:pt x="2689523" y="762680"/>
                  </a:lnTo>
                  <a:lnTo>
                    <a:pt x="2831077" y="660989"/>
                  </a:lnTo>
                  <a:lnTo>
                    <a:pt x="2972631" y="305072"/>
                  </a:lnTo>
                  <a:lnTo>
                    <a:pt x="3114185" y="101690"/>
                  </a:lnTo>
                  <a:lnTo>
                    <a:pt x="3255739" y="50845"/>
                  </a:lnTo>
                  <a:lnTo>
                    <a:pt x="3397293" y="0"/>
                  </a:lnTo>
                </a:path>
              </a:pathLst>
            </a:custGeom>
            <a:ln w="43362" cap="flat">
              <a:solidFill>
                <a:srgbClr val="000000">
                  <a:alpha val="100000"/>
                </a:srgbClr>
              </a:solidFill>
              <a:prstDash val="solid"/>
              <a:round/>
            </a:ln>
          </p:spPr>
          <p:txBody>
            <a:bodyPr/>
            <a:lstStyle/>
            <a:p/>
          </p:txBody>
        </p:sp>
        <p:sp>
          <p:nvSpPr>
            <p:cNvPr id="81" name="pl81"/>
            <p:cNvSpPr/>
            <p:nvPr/>
          </p:nvSpPr>
          <p:spPr>
            <a:xfrm>
              <a:off x="5437664" y="1374138"/>
              <a:ext cx="3397293" cy="2491422"/>
            </a:xfrm>
            <a:custGeom>
              <a:avLst/>
              <a:pathLst>
                <a:path w="3397293" h="2491422">
                  <a:moveTo>
                    <a:pt x="0" y="1525360"/>
                  </a:moveTo>
                  <a:lnTo>
                    <a:pt x="141553" y="2135505"/>
                  </a:lnTo>
                  <a:lnTo>
                    <a:pt x="283107" y="2186350"/>
                  </a:lnTo>
                  <a:lnTo>
                    <a:pt x="424661" y="2288041"/>
                  </a:lnTo>
                  <a:lnTo>
                    <a:pt x="566215" y="2338886"/>
                  </a:lnTo>
                  <a:lnTo>
                    <a:pt x="707769" y="2135505"/>
                  </a:lnTo>
                  <a:lnTo>
                    <a:pt x="849323" y="1372824"/>
                  </a:lnTo>
                  <a:lnTo>
                    <a:pt x="990877" y="1982969"/>
                  </a:lnTo>
                  <a:lnTo>
                    <a:pt x="1132431" y="2491422"/>
                  </a:lnTo>
                  <a:lnTo>
                    <a:pt x="1273984" y="2135505"/>
                  </a:lnTo>
                  <a:lnTo>
                    <a:pt x="1415538" y="1423670"/>
                  </a:lnTo>
                  <a:lnTo>
                    <a:pt x="1557092" y="1779587"/>
                  </a:lnTo>
                  <a:lnTo>
                    <a:pt x="1698646" y="1423670"/>
                  </a:lnTo>
                  <a:lnTo>
                    <a:pt x="1840200" y="1474515"/>
                  </a:lnTo>
                  <a:lnTo>
                    <a:pt x="1981754" y="1627051"/>
                  </a:lnTo>
                  <a:lnTo>
                    <a:pt x="2123308" y="1321979"/>
                  </a:lnTo>
                  <a:lnTo>
                    <a:pt x="2264862" y="1372824"/>
                  </a:lnTo>
                  <a:lnTo>
                    <a:pt x="2406416" y="1372824"/>
                  </a:lnTo>
                  <a:lnTo>
                    <a:pt x="2547969" y="1067752"/>
                  </a:lnTo>
                  <a:lnTo>
                    <a:pt x="2689523" y="762680"/>
                  </a:lnTo>
                  <a:lnTo>
                    <a:pt x="2831077" y="660989"/>
                  </a:lnTo>
                  <a:lnTo>
                    <a:pt x="2972631" y="305072"/>
                  </a:lnTo>
                  <a:lnTo>
                    <a:pt x="3114185" y="101690"/>
                  </a:lnTo>
                  <a:lnTo>
                    <a:pt x="3255739" y="50845"/>
                  </a:lnTo>
                  <a:lnTo>
                    <a:pt x="3397293" y="0"/>
                  </a:lnTo>
                </a:path>
              </a:pathLst>
            </a:custGeom>
            <a:ln w="27101" cap="flat">
              <a:solidFill>
                <a:srgbClr val="0058AB">
                  <a:alpha val="100000"/>
                </a:srgbClr>
              </a:solidFill>
              <a:prstDash val="solid"/>
              <a:round/>
            </a:ln>
          </p:spPr>
          <p:txBody>
            <a:bodyPr/>
            <a:lstStyle/>
            <a:p/>
          </p:txBody>
        </p:sp>
        <p:sp>
          <p:nvSpPr>
            <p:cNvPr id="82" name="tx82"/>
            <p:cNvSpPr/>
            <p:nvPr/>
          </p:nvSpPr>
          <p:spPr>
            <a:xfrm>
              <a:off x="8902429" y="21485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3" name="tx83"/>
            <p:cNvSpPr/>
            <p:nvPr/>
          </p:nvSpPr>
          <p:spPr>
            <a:xfrm>
              <a:off x="8877160" y="20963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84" name="tx84"/>
            <p:cNvSpPr/>
            <p:nvPr/>
          </p:nvSpPr>
          <p:spPr>
            <a:xfrm>
              <a:off x="5003259" y="310161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5" name="tx85"/>
            <p:cNvSpPr/>
            <p:nvPr/>
          </p:nvSpPr>
          <p:spPr>
            <a:xfrm>
              <a:off x="5127474" y="208470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5049780" y="1067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7" name="tx8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3" name="tx9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4" name="tx9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5" name="pl95"/>
            <p:cNvSpPr/>
            <p:nvPr/>
          </p:nvSpPr>
          <p:spPr>
            <a:xfrm>
              <a:off x="60728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6" name="pl96"/>
            <p:cNvSpPr/>
            <p:nvPr/>
          </p:nvSpPr>
          <p:spPr>
            <a:xfrm>
              <a:off x="60728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7" name="pl97"/>
            <p:cNvSpPr/>
            <p:nvPr/>
          </p:nvSpPr>
          <p:spPr>
            <a:xfrm>
              <a:off x="676540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8" name="pl98"/>
            <p:cNvSpPr/>
            <p:nvPr/>
          </p:nvSpPr>
          <p:spPr>
            <a:xfrm>
              <a:off x="752785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99" name="tx99"/>
            <p:cNvSpPr/>
            <p:nvPr/>
          </p:nvSpPr>
          <p:spPr>
            <a:xfrm>
              <a:off x="6339899" y="4830005"/>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Chad</a:t>
              </a:r>
            </a:p>
          </p:txBody>
        </p:sp>
        <p:sp>
          <p:nvSpPr>
            <p:cNvPr id="100" name="tx100"/>
            <p:cNvSpPr/>
            <p:nvPr/>
          </p:nvSpPr>
          <p:spPr>
            <a:xfrm>
              <a:off x="703250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1" name="tx101"/>
            <p:cNvSpPr/>
            <p:nvPr/>
          </p:nvSpPr>
          <p:spPr>
            <a:xfrm>
              <a:off x="7794958"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02" name="tx10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3" name="pl103"/>
            <p:cNvSpPr/>
            <p:nvPr/>
          </p:nvSpPr>
          <p:spPr>
            <a:xfrm>
              <a:off x="243083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465814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688545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7" name="pl10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8" name="pl10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9" name="pl10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354448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577179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799910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3" name="rc113"/>
            <p:cNvSpPr/>
            <p:nvPr/>
          </p:nvSpPr>
          <p:spPr>
            <a:xfrm>
              <a:off x="1317178" y="5825146"/>
              <a:ext cx="7321564" cy="149993"/>
            </a:xfrm>
            <a:prstGeom prst="rect">
              <a:avLst/>
            </a:prstGeom>
            <a:solidFill>
              <a:srgbClr val="1CABE2">
                <a:alpha val="80000"/>
              </a:srgbClr>
            </a:solidFill>
          </p:spPr>
          <p:txBody>
            <a:bodyPr/>
            <a:lstStyle/>
            <a:p/>
          </p:txBody>
        </p:sp>
        <p:sp>
          <p:nvSpPr>
            <p:cNvPr id="114" name="rc114"/>
            <p:cNvSpPr/>
            <p:nvPr/>
          </p:nvSpPr>
          <p:spPr>
            <a:xfrm>
              <a:off x="1317178" y="5637654"/>
              <a:ext cx="5721332" cy="149993"/>
            </a:xfrm>
            <a:prstGeom prst="rect">
              <a:avLst/>
            </a:prstGeom>
            <a:solidFill>
              <a:srgbClr val="1CABE2">
                <a:alpha val="80000"/>
              </a:srgbClr>
            </a:solidFill>
          </p:spPr>
          <p:txBody>
            <a:bodyPr/>
            <a:lstStyle/>
            <a:p/>
          </p:txBody>
        </p:sp>
        <p:sp>
          <p:nvSpPr>
            <p:cNvPr id="115" name="rc115"/>
            <p:cNvSpPr/>
            <p:nvPr/>
          </p:nvSpPr>
          <p:spPr>
            <a:xfrm>
              <a:off x="1317178" y="5450161"/>
              <a:ext cx="5952304" cy="149993"/>
            </a:xfrm>
            <a:prstGeom prst="rect">
              <a:avLst/>
            </a:prstGeom>
            <a:solidFill>
              <a:srgbClr val="1CABE2">
                <a:alpha val="80000"/>
              </a:srgbClr>
            </a:solidFill>
          </p:spPr>
          <p:txBody>
            <a:bodyPr/>
            <a:lstStyle/>
            <a:p/>
          </p:txBody>
        </p:sp>
        <p:sp>
          <p:nvSpPr>
            <p:cNvPr id="116" name="tx116"/>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329,000</a:t>
              </a:r>
            </a:p>
          </p:txBody>
        </p:sp>
        <p:sp>
          <p:nvSpPr>
            <p:cNvPr id="117" name="tx117"/>
            <p:cNvSpPr/>
            <p:nvPr/>
          </p:nvSpPr>
          <p:spPr>
            <a:xfrm>
              <a:off x="6529097"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257,000</a:t>
              </a:r>
            </a:p>
          </p:txBody>
        </p:sp>
        <p:sp>
          <p:nvSpPr>
            <p:cNvPr id="118" name="tx118"/>
            <p:cNvSpPr/>
            <p:nvPr/>
          </p:nvSpPr>
          <p:spPr>
            <a:xfrm>
              <a:off x="6760069"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267,000</a:t>
              </a:r>
            </a:p>
          </p:txBody>
        </p:sp>
        <p:sp>
          <p:nvSpPr>
            <p:cNvPr id="119" name="tx11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3039507"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24" name="tx124"/>
            <p:cNvSpPr/>
            <p:nvPr/>
          </p:nvSpPr>
          <p:spPr>
            <a:xfrm>
              <a:off x="526681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25" name="tx125"/>
            <p:cNvSpPr/>
            <p:nvPr/>
          </p:nvSpPr>
          <p:spPr>
            <a:xfrm>
              <a:off x="749412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26" name="tx126"/>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Chad (68%) was 17 percentage points lower than the global average (85%) and 4 percentage points lower than the average across all WCAR countries (72%).
National DTP3 coverage was 15 percentage points higher than in 2019 (53%).
This equates to 267,000 un- and undervaccinated children in 2024 compared to 329,000 un- and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07663"/>
              <a:ext cx="307584" cy="134922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97300"/>
              <a:ext cx="307584" cy="1959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904554"/>
              <a:ext cx="307584" cy="2152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872430"/>
              <a:ext cx="307584" cy="218445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358916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51186"/>
              <a:ext cx="307584" cy="25056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86938"/>
              <a:ext cx="307584" cy="256994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07663"/>
              <a:ext cx="307584" cy="1349222"/>
            </a:xfrm>
            <a:prstGeom prst="rect">
              <a:avLst/>
            </a:prstGeom>
            <a:solidFill>
              <a:srgbClr val="0083CF">
                <a:alpha val="100000"/>
              </a:srgbClr>
            </a:solidFill>
          </p:spPr>
          <p:txBody>
            <a:bodyPr/>
            <a:lstStyle/>
            <a:p/>
          </p:txBody>
        </p:sp>
        <p:sp>
          <p:nvSpPr>
            <p:cNvPr id="38" name="rc38"/>
            <p:cNvSpPr/>
            <p:nvPr/>
          </p:nvSpPr>
          <p:spPr>
            <a:xfrm>
              <a:off x="1880361" y="2033052"/>
              <a:ext cx="307584" cy="2023834"/>
            </a:xfrm>
            <a:prstGeom prst="rect">
              <a:avLst/>
            </a:prstGeom>
            <a:solidFill>
              <a:srgbClr val="0083CF">
                <a:alpha val="100000"/>
              </a:srgbClr>
            </a:solidFill>
          </p:spPr>
          <p:txBody>
            <a:bodyPr/>
            <a:lstStyle/>
            <a:p/>
          </p:txBody>
        </p:sp>
        <p:sp>
          <p:nvSpPr>
            <p:cNvPr id="39" name="rc39"/>
            <p:cNvSpPr/>
            <p:nvPr/>
          </p:nvSpPr>
          <p:spPr>
            <a:xfrm>
              <a:off x="1538601" y="2033052"/>
              <a:ext cx="307584" cy="2023834"/>
            </a:xfrm>
            <a:prstGeom prst="rect">
              <a:avLst/>
            </a:prstGeom>
            <a:solidFill>
              <a:srgbClr val="0083CF">
                <a:alpha val="100000"/>
              </a:srgbClr>
            </a:solidFill>
          </p:spPr>
          <p:txBody>
            <a:bodyPr/>
            <a:lstStyle/>
            <a:p/>
          </p:txBody>
        </p:sp>
        <p:sp>
          <p:nvSpPr>
            <p:cNvPr id="40" name="rc40"/>
            <p:cNvSpPr/>
            <p:nvPr/>
          </p:nvSpPr>
          <p:spPr>
            <a:xfrm>
              <a:off x="2222121" y="1968803"/>
              <a:ext cx="307584" cy="2088082"/>
            </a:xfrm>
            <a:prstGeom prst="rect">
              <a:avLst/>
            </a:prstGeom>
            <a:solidFill>
              <a:srgbClr val="0083CF">
                <a:alpha val="100000"/>
              </a:srgbClr>
            </a:solidFill>
          </p:spPr>
          <p:txBody>
            <a:bodyPr/>
            <a:lstStyle/>
            <a:p/>
          </p:txBody>
        </p:sp>
        <p:sp>
          <p:nvSpPr>
            <p:cNvPr id="41" name="rc41"/>
            <p:cNvSpPr/>
            <p:nvPr/>
          </p:nvSpPr>
          <p:spPr>
            <a:xfrm>
              <a:off x="2563881" y="1904554"/>
              <a:ext cx="307584" cy="2152331"/>
            </a:xfrm>
            <a:prstGeom prst="rect">
              <a:avLst/>
            </a:prstGeom>
            <a:solidFill>
              <a:srgbClr val="0083CF">
                <a:alpha val="100000"/>
              </a:srgbClr>
            </a:solidFill>
          </p:spPr>
          <p:txBody>
            <a:bodyPr/>
            <a:lstStyle/>
            <a:p/>
          </p:txBody>
        </p:sp>
        <p:sp>
          <p:nvSpPr>
            <p:cNvPr id="42" name="rc42"/>
            <p:cNvSpPr/>
            <p:nvPr/>
          </p:nvSpPr>
          <p:spPr>
            <a:xfrm>
              <a:off x="2905641" y="1872430"/>
              <a:ext cx="307584" cy="2184455"/>
            </a:xfrm>
            <a:prstGeom prst="rect">
              <a:avLst/>
            </a:prstGeom>
            <a:solidFill>
              <a:srgbClr val="F26A21">
                <a:alpha val="100000"/>
              </a:srgbClr>
            </a:solidFill>
          </p:spPr>
          <p:txBody>
            <a:bodyPr/>
            <a:lstStyle/>
            <a:p/>
          </p:txBody>
        </p:sp>
        <p:sp>
          <p:nvSpPr>
            <p:cNvPr id="43" name="rc43"/>
            <p:cNvSpPr/>
            <p:nvPr/>
          </p:nvSpPr>
          <p:spPr>
            <a:xfrm>
              <a:off x="4272681" y="1583311"/>
              <a:ext cx="307584" cy="2473575"/>
            </a:xfrm>
            <a:prstGeom prst="rect">
              <a:avLst/>
            </a:prstGeom>
            <a:solidFill>
              <a:srgbClr val="0083CF">
                <a:alpha val="100000"/>
              </a:srgbClr>
            </a:solidFill>
          </p:spPr>
          <p:txBody>
            <a:bodyPr/>
            <a:lstStyle/>
            <a:p/>
          </p:txBody>
        </p:sp>
        <p:sp>
          <p:nvSpPr>
            <p:cNvPr id="44" name="rc44"/>
            <p:cNvSpPr/>
            <p:nvPr/>
          </p:nvSpPr>
          <p:spPr>
            <a:xfrm>
              <a:off x="3930921" y="1583311"/>
              <a:ext cx="307584" cy="2473575"/>
            </a:xfrm>
            <a:prstGeom prst="rect">
              <a:avLst/>
            </a:prstGeom>
            <a:solidFill>
              <a:srgbClr val="0083CF">
                <a:alpha val="100000"/>
              </a:srgbClr>
            </a:solidFill>
          </p:spPr>
          <p:txBody>
            <a:bodyPr/>
            <a:lstStyle/>
            <a:p/>
          </p:txBody>
        </p:sp>
        <p:sp>
          <p:nvSpPr>
            <p:cNvPr id="45" name="rc45"/>
            <p:cNvSpPr/>
            <p:nvPr/>
          </p:nvSpPr>
          <p:spPr>
            <a:xfrm>
              <a:off x="5297962" y="1422689"/>
              <a:ext cx="307584" cy="2634196"/>
            </a:xfrm>
            <a:prstGeom prst="rect">
              <a:avLst/>
            </a:prstGeom>
            <a:solidFill>
              <a:srgbClr val="0083CF">
                <a:alpha val="100000"/>
              </a:srgbClr>
            </a:solidFill>
          </p:spPr>
          <p:txBody>
            <a:bodyPr/>
            <a:lstStyle/>
            <a:p/>
          </p:txBody>
        </p:sp>
        <p:sp>
          <p:nvSpPr>
            <p:cNvPr id="46" name="rc46"/>
            <p:cNvSpPr/>
            <p:nvPr/>
          </p:nvSpPr>
          <p:spPr>
            <a:xfrm>
              <a:off x="6323242" y="1294191"/>
              <a:ext cx="307584" cy="2762694"/>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07663"/>
              <a:ext cx="298176" cy="298176"/>
            </a:xfrm>
            <a:custGeom>
              <a:avLst/>
              <a:pathLst>
                <a:path w="298176" h="298176">
                  <a:moveTo>
                    <a:pt x="288111" y="0"/>
                  </a:moveTo>
                  <a:lnTo>
                    <a:pt x="298176" y="0"/>
                  </a:lnTo>
                  <a:lnTo>
                    <a:pt x="0" y="298176"/>
                  </a:lnTo>
                  <a:lnTo>
                    <a:pt x="0" y="288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07663"/>
              <a:ext cx="197529" cy="197529"/>
            </a:xfrm>
            <a:custGeom>
              <a:avLst/>
              <a:pathLst>
                <a:path w="197529" h="197529">
                  <a:moveTo>
                    <a:pt x="187464" y="0"/>
                  </a:moveTo>
                  <a:lnTo>
                    <a:pt x="197529" y="0"/>
                  </a:lnTo>
                  <a:lnTo>
                    <a:pt x="0" y="197529"/>
                  </a:lnTo>
                  <a:lnTo>
                    <a:pt x="0" y="187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07663"/>
              <a:ext cx="96882" cy="96882"/>
            </a:xfrm>
            <a:custGeom>
              <a:avLst/>
              <a:pathLst>
                <a:path w="96882" h="96882">
                  <a:moveTo>
                    <a:pt x="86817" y="0"/>
                  </a:moveTo>
                  <a:lnTo>
                    <a:pt x="96882" y="0"/>
                  </a:lnTo>
                  <a:lnTo>
                    <a:pt x="0" y="96882"/>
                  </a:lnTo>
                  <a:lnTo>
                    <a:pt x="0" y="86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2667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1661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20654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2033052"/>
              <a:ext cx="249449" cy="249449"/>
            </a:xfrm>
            <a:custGeom>
              <a:avLst/>
              <a:pathLst>
                <a:path w="249449" h="249449">
                  <a:moveTo>
                    <a:pt x="239384" y="0"/>
                  </a:moveTo>
                  <a:lnTo>
                    <a:pt x="249449" y="0"/>
                  </a:lnTo>
                  <a:lnTo>
                    <a:pt x="0" y="249449"/>
                  </a:lnTo>
                  <a:lnTo>
                    <a:pt x="0" y="239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2033052"/>
              <a:ext cx="148801" cy="148801"/>
            </a:xfrm>
            <a:custGeom>
              <a:avLst/>
              <a:pathLst>
                <a:path w="148801" h="148801">
                  <a:moveTo>
                    <a:pt x="138737" y="0"/>
                  </a:moveTo>
                  <a:lnTo>
                    <a:pt x="148801" y="0"/>
                  </a:lnTo>
                  <a:lnTo>
                    <a:pt x="0" y="148801"/>
                  </a:lnTo>
                  <a:lnTo>
                    <a:pt x="0" y="138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2033052"/>
              <a:ext cx="48154" cy="48154"/>
            </a:xfrm>
            <a:custGeom>
              <a:avLst/>
              <a:pathLst>
                <a:path w="48154" h="48154">
                  <a:moveTo>
                    <a:pt x="38090" y="0"/>
                  </a:moveTo>
                  <a:lnTo>
                    <a:pt x="48154" y="0"/>
                  </a:lnTo>
                  <a:lnTo>
                    <a:pt x="0" y="48154"/>
                  </a:lnTo>
                  <a:lnTo>
                    <a:pt x="0" y="38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2033052"/>
              <a:ext cx="289267" cy="289267"/>
            </a:xfrm>
            <a:custGeom>
              <a:avLst/>
              <a:pathLst>
                <a:path w="289267" h="289267">
                  <a:moveTo>
                    <a:pt x="279202" y="0"/>
                  </a:moveTo>
                  <a:lnTo>
                    <a:pt x="289267" y="0"/>
                  </a:lnTo>
                  <a:lnTo>
                    <a:pt x="0" y="289267"/>
                  </a:lnTo>
                  <a:lnTo>
                    <a:pt x="0" y="279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2033052"/>
              <a:ext cx="188620" cy="188620"/>
            </a:xfrm>
            <a:custGeom>
              <a:avLst/>
              <a:pathLst>
                <a:path w="188620" h="188620">
                  <a:moveTo>
                    <a:pt x="178555" y="0"/>
                  </a:moveTo>
                  <a:lnTo>
                    <a:pt x="188620" y="0"/>
                  </a:lnTo>
                  <a:lnTo>
                    <a:pt x="0" y="188620"/>
                  </a:lnTo>
                  <a:lnTo>
                    <a:pt x="0" y="178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2033052"/>
              <a:ext cx="87973" cy="87973"/>
            </a:xfrm>
            <a:custGeom>
              <a:avLst/>
              <a:pathLst>
                <a:path w="87973" h="87973">
                  <a:moveTo>
                    <a:pt x="77908" y="0"/>
                  </a:moveTo>
                  <a:lnTo>
                    <a:pt x="87973" y="0"/>
                  </a:lnTo>
                  <a:lnTo>
                    <a:pt x="0" y="87973"/>
                  </a:lnTo>
                  <a:lnTo>
                    <a:pt x="0" y="77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11443" y="4038624"/>
              <a:ext cx="18262" cy="18262"/>
            </a:xfrm>
            <a:custGeom>
              <a:avLst/>
              <a:pathLst>
                <a:path w="18262" h="18262">
                  <a:moveTo>
                    <a:pt x="18262" y="0"/>
                  </a:moveTo>
                  <a:lnTo>
                    <a:pt x="18262" y="10064"/>
                  </a:lnTo>
                  <a:lnTo>
                    <a:pt x="10064" y="18262"/>
                  </a:lnTo>
                  <a:lnTo>
                    <a:pt x="0" y="18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10796" y="3937976"/>
              <a:ext cx="118909" cy="118909"/>
            </a:xfrm>
            <a:custGeom>
              <a:avLst/>
              <a:pathLst>
                <a:path w="118909" h="118909">
                  <a:moveTo>
                    <a:pt x="118909" y="0"/>
                  </a:moveTo>
                  <a:lnTo>
                    <a:pt x="118909" y="10064"/>
                  </a:lnTo>
                  <a:lnTo>
                    <a:pt x="10064" y="118909"/>
                  </a:lnTo>
                  <a:lnTo>
                    <a:pt x="0" y="1189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10148" y="3837329"/>
              <a:ext cx="219556" cy="219556"/>
            </a:xfrm>
            <a:custGeom>
              <a:avLst/>
              <a:pathLst>
                <a:path w="219556" h="219556">
                  <a:moveTo>
                    <a:pt x="219556" y="0"/>
                  </a:moveTo>
                  <a:lnTo>
                    <a:pt x="219556" y="10064"/>
                  </a:lnTo>
                  <a:lnTo>
                    <a:pt x="10064" y="219556"/>
                  </a:lnTo>
                  <a:lnTo>
                    <a:pt x="0" y="219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222121" y="3736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6360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5353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43474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334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233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132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30321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9315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83085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7302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629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5289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4282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3276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2269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1263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256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68803"/>
              <a:ext cx="273879" cy="273879"/>
            </a:xfrm>
            <a:custGeom>
              <a:avLst/>
              <a:pathLst>
                <a:path w="273879" h="273879">
                  <a:moveTo>
                    <a:pt x="263814" y="0"/>
                  </a:moveTo>
                  <a:lnTo>
                    <a:pt x="273879" y="0"/>
                  </a:lnTo>
                  <a:lnTo>
                    <a:pt x="0" y="273879"/>
                  </a:lnTo>
                  <a:lnTo>
                    <a:pt x="0" y="26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968803"/>
              <a:ext cx="173232" cy="173232"/>
            </a:xfrm>
            <a:custGeom>
              <a:avLst/>
              <a:pathLst>
                <a:path w="173232" h="173232">
                  <a:moveTo>
                    <a:pt x="163167" y="0"/>
                  </a:moveTo>
                  <a:lnTo>
                    <a:pt x="173232" y="0"/>
                  </a:lnTo>
                  <a:lnTo>
                    <a:pt x="0" y="173232"/>
                  </a:lnTo>
                  <a:lnTo>
                    <a:pt x="0" y="163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968803"/>
              <a:ext cx="72584" cy="72584"/>
            </a:xfrm>
            <a:custGeom>
              <a:avLst/>
              <a:pathLst>
                <a:path w="72584" h="72584">
                  <a:moveTo>
                    <a:pt x="62520" y="0"/>
                  </a:moveTo>
                  <a:lnTo>
                    <a:pt x="72584" y="0"/>
                  </a:lnTo>
                  <a:lnTo>
                    <a:pt x="0" y="72584"/>
                  </a:lnTo>
                  <a:lnTo>
                    <a:pt x="0" y="6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04554"/>
              <a:ext cx="298309" cy="298309"/>
            </a:xfrm>
            <a:custGeom>
              <a:avLst/>
              <a:pathLst>
                <a:path w="298309" h="298309">
                  <a:moveTo>
                    <a:pt x="288244" y="0"/>
                  </a:moveTo>
                  <a:lnTo>
                    <a:pt x="298309" y="0"/>
                  </a:lnTo>
                  <a:lnTo>
                    <a:pt x="0" y="298309"/>
                  </a:lnTo>
                  <a:lnTo>
                    <a:pt x="0" y="2882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904554"/>
              <a:ext cx="197662" cy="197662"/>
            </a:xfrm>
            <a:custGeom>
              <a:avLst/>
              <a:pathLst>
                <a:path w="197662" h="197662">
                  <a:moveTo>
                    <a:pt x="187597" y="0"/>
                  </a:moveTo>
                  <a:lnTo>
                    <a:pt x="197662" y="0"/>
                  </a:lnTo>
                  <a:lnTo>
                    <a:pt x="0" y="197662"/>
                  </a:lnTo>
                  <a:lnTo>
                    <a:pt x="0" y="187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904554"/>
              <a:ext cx="97014" cy="97014"/>
            </a:xfrm>
            <a:custGeom>
              <a:avLst/>
              <a:pathLst>
                <a:path w="97014" h="97014">
                  <a:moveTo>
                    <a:pt x="86950" y="0"/>
                  </a:moveTo>
                  <a:lnTo>
                    <a:pt x="97014" y="0"/>
                  </a:lnTo>
                  <a:lnTo>
                    <a:pt x="0" y="97014"/>
                  </a:lnTo>
                  <a:lnTo>
                    <a:pt x="0" y="869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05641" y="1872430"/>
              <a:ext cx="290615" cy="290615"/>
            </a:xfrm>
            <a:custGeom>
              <a:avLst/>
              <a:pathLst>
                <a:path w="290615" h="290615">
                  <a:moveTo>
                    <a:pt x="280550" y="0"/>
                  </a:moveTo>
                  <a:lnTo>
                    <a:pt x="290615" y="0"/>
                  </a:lnTo>
                  <a:lnTo>
                    <a:pt x="0" y="290615"/>
                  </a:lnTo>
                  <a:lnTo>
                    <a:pt x="0" y="280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05641" y="1872430"/>
              <a:ext cx="189967" cy="189967"/>
            </a:xfrm>
            <a:custGeom>
              <a:avLst/>
              <a:pathLst>
                <a:path w="189967" h="189967">
                  <a:moveTo>
                    <a:pt x="179903" y="0"/>
                  </a:moveTo>
                  <a:lnTo>
                    <a:pt x="189967" y="0"/>
                  </a:lnTo>
                  <a:lnTo>
                    <a:pt x="0" y="189967"/>
                  </a:lnTo>
                  <a:lnTo>
                    <a:pt x="0" y="179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05641" y="1872430"/>
              <a:ext cx="89320" cy="89320"/>
            </a:xfrm>
            <a:custGeom>
              <a:avLst/>
              <a:pathLst>
                <a:path w="89320" h="89320">
                  <a:moveTo>
                    <a:pt x="79255" y="0"/>
                  </a:moveTo>
                  <a:lnTo>
                    <a:pt x="89320" y="0"/>
                  </a:lnTo>
                  <a:lnTo>
                    <a:pt x="0" y="89320"/>
                  </a:lnTo>
                  <a:lnTo>
                    <a:pt x="0" y="79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583311"/>
              <a:ext cx="219165" cy="219165"/>
            </a:xfrm>
            <a:custGeom>
              <a:avLst/>
              <a:pathLst>
                <a:path w="219165" h="219165">
                  <a:moveTo>
                    <a:pt x="209100" y="0"/>
                  </a:moveTo>
                  <a:lnTo>
                    <a:pt x="219165" y="0"/>
                  </a:lnTo>
                  <a:lnTo>
                    <a:pt x="0" y="219165"/>
                  </a:lnTo>
                  <a:lnTo>
                    <a:pt x="0" y="209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583311"/>
              <a:ext cx="118518" cy="118518"/>
            </a:xfrm>
            <a:custGeom>
              <a:avLst/>
              <a:pathLst>
                <a:path w="118518" h="118518">
                  <a:moveTo>
                    <a:pt x="108453" y="0"/>
                  </a:moveTo>
                  <a:lnTo>
                    <a:pt x="118518" y="0"/>
                  </a:lnTo>
                  <a:lnTo>
                    <a:pt x="0" y="118518"/>
                  </a:lnTo>
                  <a:lnTo>
                    <a:pt x="0" y="108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83311"/>
              <a:ext cx="17871" cy="17871"/>
            </a:xfrm>
            <a:custGeom>
              <a:avLst/>
              <a:pathLst>
                <a:path w="17871" h="17871">
                  <a:moveTo>
                    <a:pt x="7806" y="0"/>
                  </a:moveTo>
                  <a:lnTo>
                    <a:pt x="17871" y="0"/>
                  </a:lnTo>
                  <a:lnTo>
                    <a:pt x="0" y="17871"/>
                  </a:lnTo>
                  <a:lnTo>
                    <a:pt x="0" y="7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7259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6252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583311"/>
              <a:ext cx="258984" cy="258984"/>
            </a:xfrm>
            <a:custGeom>
              <a:avLst/>
              <a:pathLst>
                <a:path w="258984" h="258984">
                  <a:moveTo>
                    <a:pt x="248919" y="0"/>
                  </a:moveTo>
                  <a:lnTo>
                    <a:pt x="258984" y="0"/>
                  </a:lnTo>
                  <a:lnTo>
                    <a:pt x="0" y="258984"/>
                  </a:lnTo>
                  <a:lnTo>
                    <a:pt x="0" y="248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583311"/>
              <a:ext cx="158336" cy="158336"/>
            </a:xfrm>
            <a:custGeom>
              <a:avLst/>
              <a:pathLst>
                <a:path w="158336" h="158336">
                  <a:moveTo>
                    <a:pt x="148272" y="0"/>
                  </a:moveTo>
                  <a:lnTo>
                    <a:pt x="158336" y="0"/>
                  </a:lnTo>
                  <a:lnTo>
                    <a:pt x="0" y="158336"/>
                  </a:lnTo>
                  <a:lnTo>
                    <a:pt x="0" y="148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83311"/>
              <a:ext cx="57689" cy="57689"/>
            </a:xfrm>
            <a:custGeom>
              <a:avLst/>
              <a:pathLst>
                <a:path w="57689" h="57689">
                  <a:moveTo>
                    <a:pt x="47625" y="0"/>
                  </a:moveTo>
                  <a:lnTo>
                    <a:pt x="57689" y="0"/>
                  </a:lnTo>
                  <a:lnTo>
                    <a:pt x="0" y="57689"/>
                  </a:lnTo>
                  <a:lnTo>
                    <a:pt x="0" y="47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422689"/>
              <a:ext cx="260331" cy="260331"/>
            </a:xfrm>
            <a:custGeom>
              <a:avLst/>
              <a:pathLst>
                <a:path w="260331" h="260331">
                  <a:moveTo>
                    <a:pt x="250266" y="0"/>
                  </a:moveTo>
                  <a:lnTo>
                    <a:pt x="260331" y="0"/>
                  </a:lnTo>
                  <a:lnTo>
                    <a:pt x="0" y="260331"/>
                  </a:lnTo>
                  <a:lnTo>
                    <a:pt x="0" y="2502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422689"/>
              <a:ext cx="159684" cy="159684"/>
            </a:xfrm>
            <a:custGeom>
              <a:avLst/>
              <a:pathLst>
                <a:path w="159684" h="159684">
                  <a:moveTo>
                    <a:pt x="149619" y="0"/>
                  </a:moveTo>
                  <a:lnTo>
                    <a:pt x="159684" y="0"/>
                  </a:lnTo>
                  <a:lnTo>
                    <a:pt x="0" y="159684"/>
                  </a:lnTo>
                  <a:lnTo>
                    <a:pt x="0" y="149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22689"/>
              <a:ext cx="59037" cy="59037"/>
            </a:xfrm>
            <a:custGeom>
              <a:avLst/>
              <a:pathLst>
                <a:path w="59037" h="59037">
                  <a:moveTo>
                    <a:pt x="48972" y="0"/>
                  </a:moveTo>
                  <a:lnTo>
                    <a:pt x="59037" y="0"/>
                  </a:lnTo>
                  <a:lnTo>
                    <a:pt x="0" y="59037"/>
                  </a:lnTo>
                  <a:lnTo>
                    <a:pt x="0" y="48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37329" y="3963389"/>
              <a:ext cx="93496" cy="93496"/>
            </a:xfrm>
            <a:custGeom>
              <a:avLst/>
              <a:pathLst>
                <a:path w="93496" h="93496">
                  <a:moveTo>
                    <a:pt x="93496" y="0"/>
                  </a:moveTo>
                  <a:lnTo>
                    <a:pt x="93496" y="10064"/>
                  </a:lnTo>
                  <a:lnTo>
                    <a:pt x="10064" y="93496"/>
                  </a:lnTo>
                  <a:lnTo>
                    <a:pt x="0" y="93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436682" y="3862742"/>
              <a:ext cx="194143" cy="194143"/>
            </a:xfrm>
            <a:custGeom>
              <a:avLst/>
              <a:pathLst>
                <a:path w="194143" h="194143">
                  <a:moveTo>
                    <a:pt x="194143" y="0"/>
                  </a:moveTo>
                  <a:lnTo>
                    <a:pt x="194143" y="10064"/>
                  </a:lnTo>
                  <a:lnTo>
                    <a:pt x="10064" y="194143"/>
                  </a:lnTo>
                  <a:lnTo>
                    <a:pt x="0" y="194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36035" y="3762095"/>
              <a:ext cx="294791" cy="294791"/>
            </a:xfrm>
            <a:custGeom>
              <a:avLst/>
              <a:pathLst>
                <a:path w="294791" h="294791">
                  <a:moveTo>
                    <a:pt x="294791" y="0"/>
                  </a:moveTo>
                  <a:lnTo>
                    <a:pt x="294791" y="10064"/>
                  </a:lnTo>
                  <a:lnTo>
                    <a:pt x="10064" y="294791"/>
                  </a:lnTo>
                  <a:lnTo>
                    <a:pt x="0" y="2947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3242" y="36614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3242" y="35608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3242" y="34601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3242" y="33595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3242" y="32588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1582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0575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29569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28562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27556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6549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5543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453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3530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2523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1517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051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1950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1849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17491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164850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5478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4472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346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294191"/>
              <a:ext cx="269372" cy="269372"/>
            </a:xfrm>
            <a:custGeom>
              <a:avLst/>
              <a:pathLst>
                <a:path w="269372" h="269372">
                  <a:moveTo>
                    <a:pt x="259308" y="0"/>
                  </a:moveTo>
                  <a:lnTo>
                    <a:pt x="269372" y="0"/>
                  </a:lnTo>
                  <a:lnTo>
                    <a:pt x="0" y="269372"/>
                  </a:lnTo>
                  <a:lnTo>
                    <a:pt x="0" y="259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294191"/>
              <a:ext cx="168725" cy="168725"/>
            </a:xfrm>
            <a:custGeom>
              <a:avLst/>
              <a:pathLst>
                <a:path w="168725" h="168725">
                  <a:moveTo>
                    <a:pt x="158661" y="0"/>
                  </a:moveTo>
                  <a:lnTo>
                    <a:pt x="168725" y="0"/>
                  </a:lnTo>
                  <a:lnTo>
                    <a:pt x="0" y="168725"/>
                  </a:lnTo>
                  <a:lnTo>
                    <a:pt x="0" y="158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294191"/>
              <a:ext cx="68078" cy="68078"/>
            </a:xfrm>
            <a:custGeom>
              <a:avLst/>
              <a:pathLst>
                <a:path w="68078" h="68078">
                  <a:moveTo>
                    <a:pt x="58013" y="0"/>
                  </a:moveTo>
                  <a:lnTo>
                    <a:pt x="68078" y="0"/>
                  </a:lnTo>
                  <a:lnTo>
                    <a:pt x="0" y="68078"/>
                  </a:lnTo>
                  <a:lnTo>
                    <a:pt x="0" y="58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rc296"/>
            <p:cNvSpPr/>
            <p:nvPr/>
          </p:nvSpPr>
          <p:spPr>
            <a:xfrm>
              <a:off x="855081" y="2707663"/>
              <a:ext cx="307584" cy="1349222"/>
            </a:xfrm>
            <a:prstGeom prst="rect">
              <a:avLst/>
            </a:prstGeom>
            <a:ln w="1355" cap="flat">
              <a:solidFill>
                <a:srgbClr val="000000">
                  <a:alpha val="100000"/>
                </a:srgbClr>
              </a:solidFill>
              <a:prstDash val="solid"/>
              <a:miter/>
            </a:ln>
          </p:spPr>
          <p:txBody>
            <a:bodyPr/>
            <a:lstStyle/>
            <a:p/>
          </p:txBody>
        </p:sp>
        <p:sp>
          <p:nvSpPr>
            <p:cNvPr id="297" name="rc297"/>
            <p:cNvSpPr/>
            <p:nvPr/>
          </p:nvSpPr>
          <p:spPr>
            <a:xfrm>
              <a:off x="1880361" y="2033052"/>
              <a:ext cx="307584" cy="2023834"/>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538601" y="2033052"/>
              <a:ext cx="307584" cy="2023834"/>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2222121" y="1968803"/>
              <a:ext cx="307584" cy="2088082"/>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563881" y="1904554"/>
              <a:ext cx="307584" cy="2152331"/>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905641" y="1872430"/>
              <a:ext cx="307584" cy="2184455"/>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4272681" y="1583311"/>
              <a:ext cx="307584" cy="2473575"/>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930921" y="1583311"/>
              <a:ext cx="307584" cy="2473575"/>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5297962" y="1422689"/>
              <a:ext cx="307584" cy="2634196"/>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6323242" y="1294191"/>
              <a:ext cx="307584" cy="2762694"/>
            </a:xfrm>
            <a:prstGeom prst="rect">
              <a:avLst/>
            </a:prstGeom>
            <a:ln w="1355" cap="flat">
              <a:solidFill>
                <a:srgbClr val="000000">
                  <a:alpha val="100000"/>
                </a:srgbClr>
              </a:solidFill>
              <a:prstDash val="solid"/>
              <a:miter/>
            </a:ln>
          </p:spPr>
          <p:txBody>
            <a:bodyPr/>
            <a:lstStyle/>
            <a:p/>
          </p:txBody>
        </p:sp>
        <p:sp>
          <p:nvSpPr>
            <p:cNvPr id="306" name="tx306"/>
            <p:cNvSpPr/>
            <p:nvPr/>
          </p:nvSpPr>
          <p:spPr>
            <a:xfrm>
              <a:off x="928486" y="257455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07" name="tx307"/>
            <p:cNvSpPr/>
            <p:nvPr/>
          </p:nvSpPr>
          <p:spPr>
            <a:xfrm>
              <a:off x="1270246" y="19258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08" name="tx308"/>
            <p:cNvSpPr/>
            <p:nvPr/>
          </p:nvSpPr>
          <p:spPr>
            <a:xfrm>
              <a:off x="1953767"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09" name="tx309"/>
            <p:cNvSpPr/>
            <p:nvPr/>
          </p:nvSpPr>
          <p:spPr>
            <a:xfrm>
              <a:off x="1612006"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0" name="tx310"/>
            <p:cNvSpPr/>
            <p:nvPr/>
          </p:nvSpPr>
          <p:spPr>
            <a:xfrm>
              <a:off x="229552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637287" y="17214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2" name="tx312"/>
            <p:cNvSpPr/>
            <p:nvPr/>
          </p:nvSpPr>
          <p:spPr>
            <a:xfrm>
              <a:off x="297904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3" name="tx313"/>
            <p:cNvSpPr/>
            <p:nvPr/>
          </p:nvSpPr>
          <p:spPr>
            <a:xfrm>
              <a:off x="366256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4" name="tx314"/>
            <p:cNvSpPr/>
            <p:nvPr/>
          </p:nvSpPr>
          <p:spPr>
            <a:xfrm>
              <a:off x="332080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5" name="tx315"/>
            <p:cNvSpPr/>
            <p:nvPr/>
          </p:nvSpPr>
          <p:spPr>
            <a:xfrm>
              <a:off x="434608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6" name="tx316"/>
            <p:cNvSpPr/>
            <p:nvPr/>
          </p:nvSpPr>
          <p:spPr>
            <a:xfrm>
              <a:off x="400432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7" name="tx317"/>
            <p:cNvSpPr/>
            <p:nvPr/>
          </p:nvSpPr>
          <p:spPr>
            <a:xfrm>
              <a:off x="4687847" y="134692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18" name="tx318"/>
            <p:cNvSpPr/>
            <p:nvPr/>
          </p:nvSpPr>
          <p:spPr>
            <a:xfrm>
              <a:off x="5029607" y="12788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19" name="tx319"/>
            <p:cNvSpPr/>
            <p:nvPr/>
          </p:nvSpPr>
          <p:spPr>
            <a:xfrm>
              <a:off x="5371367"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0" name="tx320"/>
            <p:cNvSpPr/>
            <p:nvPr/>
          </p:nvSpPr>
          <p:spPr>
            <a:xfrm>
              <a:off x="5713127"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1" name="tx321"/>
            <p:cNvSpPr/>
            <p:nvPr/>
          </p:nvSpPr>
          <p:spPr>
            <a:xfrm>
              <a:off x="639664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2" name="tx322"/>
            <p:cNvSpPr/>
            <p:nvPr/>
          </p:nvSpPr>
          <p:spPr>
            <a:xfrm>
              <a:off x="605488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3" name="tx32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4" name="tx324"/>
            <p:cNvSpPr/>
            <p:nvPr/>
          </p:nvSpPr>
          <p:spPr>
            <a:xfrm>
              <a:off x="708016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42192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6" name="tx326"/>
            <p:cNvSpPr/>
            <p:nvPr/>
          </p:nvSpPr>
          <p:spPr>
            <a:xfrm>
              <a:off x="776368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7" name="tx327"/>
            <p:cNvSpPr/>
            <p:nvPr/>
          </p:nvSpPr>
          <p:spPr>
            <a:xfrm>
              <a:off x="810544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8" name="tx328"/>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9" name="tx329"/>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0" name="pg330"/>
            <p:cNvSpPr/>
            <p:nvPr/>
          </p:nvSpPr>
          <p:spPr>
            <a:xfrm>
              <a:off x="916061" y="32788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948583" y="3309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2" name="pg332"/>
            <p:cNvSpPr/>
            <p:nvPr/>
          </p:nvSpPr>
          <p:spPr>
            <a:xfrm>
              <a:off x="197148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2004008" y="2972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4" name="pg334"/>
            <p:cNvSpPr/>
            <p:nvPr/>
          </p:nvSpPr>
          <p:spPr>
            <a:xfrm>
              <a:off x="162972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1662248" y="29750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313247" y="29093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345768" y="29416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8" name="pg338"/>
            <p:cNvSpPr/>
            <p:nvPr/>
          </p:nvSpPr>
          <p:spPr>
            <a:xfrm>
              <a:off x="2655007" y="2877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2687528" y="29094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2996767" y="286121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029288" y="28920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2" name="pg342"/>
            <p:cNvSpPr/>
            <p:nvPr/>
          </p:nvSpPr>
          <p:spPr>
            <a:xfrm>
              <a:off x="436380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396329" y="27491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4" name="pg344"/>
            <p:cNvSpPr/>
            <p:nvPr/>
          </p:nvSpPr>
          <p:spPr>
            <a:xfrm>
              <a:off x="402204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4054568" y="2748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389087" y="26363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5421609" y="2667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6414367" y="25720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6446889" y="26029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56" name="tx356"/>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57" name="tx357"/>
            <p:cNvSpPr/>
            <p:nvPr/>
          </p:nvSpPr>
          <p:spPr>
            <a:xfrm rot="-5400000">
              <a:off x="151292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58" name="tx358"/>
            <p:cNvSpPr/>
            <p:nvPr/>
          </p:nvSpPr>
          <p:spPr>
            <a:xfrm rot="-5400000">
              <a:off x="180720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59" name="tx359"/>
            <p:cNvSpPr/>
            <p:nvPr/>
          </p:nvSpPr>
          <p:spPr>
            <a:xfrm rot="-5400000">
              <a:off x="222287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60" name="tx360"/>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61" name="tx361"/>
            <p:cNvSpPr/>
            <p:nvPr/>
          </p:nvSpPr>
          <p:spPr>
            <a:xfrm rot="-5400000">
              <a:off x="289074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62" name="tx362"/>
            <p:cNvSpPr/>
            <p:nvPr/>
          </p:nvSpPr>
          <p:spPr>
            <a:xfrm rot="-5400000">
              <a:off x="28272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63" name="tx363"/>
            <p:cNvSpPr/>
            <p:nvPr/>
          </p:nvSpPr>
          <p:spPr>
            <a:xfrm rot="-5400000">
              <a:off x="32830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64" name="tx364"/>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65" name="tx365"/>
            <p:cNvSpPr/>
            <p:nvPr/>
          </p:nvSpPr>
          <p:spPr>
            <a:xfrm rot="-5400000">
              <a:off x="403482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66" name="tx366"/>
            <p:cNvSpPr/>
            <p:nvPr/>
          </p:nvSpPr>
          <p:spPr>
            <a:xfrm rot="-5400000">
              <a:off x="4546849"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67" name="tx367"/>
            <p:cNvSpPr/>
            <p:nvPr/>
          </p:nvSpPr>
          <p:spPr>
            <a:xfrm rot="-5400000">
              <a:off x="486371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68" name="tx368"/>
            <p:cNvSpPr/>
            <p:nvPr/>
          </p:nvSpPr>
          <p:spPr>
            <a:xfrm rot="-5400000">
              <a:off x="532286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69" name="tx369"/>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70" name="tx370"/>
            <p:cNvSpPr/>
            <p:nvPr/>
          </p:nvSpPr>
          <p:spPr>
            <a:xfrm rot="-5400000">
              <a:off x="5808329"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71" name="tx371"/>
            <p:cNvSpPr/>
            <p:nvPr/>
          </p:nvSpPr>
          <p:spPr>
            <a:xfrm rot="-5400000">
              <a:off x="629541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2" name="tx372"/>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73" name="tx373"/>
            <p:cNvSpPr/>
            <p:nvPr/>
          </p:nvSpPr>
          <p:spPr>
            <a:xfrm rot="-5400000">
              <a:off x="698664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4" name="tx374"/>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75" name="tx375"/>
            <p:cNvSpPr/>
            <p:nvPr/>
          </p:nvSpPr>
          <p:spPr>
            <a:xfrm rot="-5400000">
              <a:off x="757217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76" name="tx376"/>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77" name="tx377"/>
            <p:cNvSpPr/>
            <p:nvPr/>
          </p:nvSpPr>
          <p:spPr>
            <a:xfrm rot="-5400000">
              <a:off x="815310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78" name="tx378"/>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79" name="tx379"/>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0" name="rc380"/>
            <p:cNvSpPr/>
            <p:nvPr/>
          </p:nvSpPr>
          <p:spPr>
            <a:xfrm>
              <a:off x="3788826" y="6114116"/>
              <a:ext cx="219455" cy="219455"/>
            </a:xfrm>
            <a:prstGeom prst="rect">
              <a:avLst/>
            </a:prstGeom>
            <a:solidFill>
              <a:srgbClr val="FFFFFF">
                <a:alpha val="100000"/>
              </a:srgbClr>
            </a:solidFill>
          </p:spPr>
          <p:txBody>
            <a:bodyPr/>
            <a:lstStyle/>
            <a:p/>
          </p:txBody>
        </p:sp>
        <p:sp>
          <p:nvSpPr>
            <p:cNvPr id="381" name="pg38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rc38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87" name="tx38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88" name="tx388"/>
            <p:cNvSpPr/>
            <p:nvPr/>
          </p:nvSpPr>
          <p:spPr>
            <a:xfrm>
              <a:off x="803816" y="398022"/>
              <a:ext cx="67186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WCAR, 2024</a:t>
              </a:r>
            </a:p>
          </p:txBody>
        </p:sp>
        <p:sp>
          <p:nvSpPr>
            <p:cNvPr id="389" name="tx3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0" name="tx39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2024, Chad ranked number 7 out of 24 countries for lowest DTP3 coverage (based on tied ranks).
Chad was in the top 10 countries with the most un- and undervaccinated children (rank=3).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8639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74580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90521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06462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1660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32551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48492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746943"/>
              <a:ext cx="248247" cy="259741"/>
            </a:xfrm>
            <a:prstGeom prst="rect">
              <a:avLst/>
            </a:prstGeom>
            <a:solidFill>
              <a:srgbClr val="80BD41">
                <a:alpha val="100000"/>
              </a:srgbClr>
            </a:solidFill>
          </p:spPr>
          <p:txBody>
            <a:bodyPr/>
            <a:lstStyle/>
            <a:p/>
          </p:txBody>
        </p:sp>
        <p:sp>
          <p:nvSpPr>
            <p:cNvPr id="24" name="rc24"/>
            <p:cNvSpPr/>
            <p:nvPr/>
          </p:nvSpPr>
          <p:spPr>
            <a:xfrm>
              <a:off x="1333322" y="3323153"/>
              <a:ext cx="248247" cy="423790"/>
            </a:xfrm>
            <a:prstGeom prst="rect">
              <a:avLst/>
            </a:prstGeom>
            <a:solidFill>
              <a:srgbClr val="1CABE2">
                <a:alpha val="100000"/>
              </a:srgbClr>
            </a:solidFill>
          </p:spPr>
          <p:txBody>
            <a:bodyPr/>
            <a:lstStyle/>
            <a:p/>
          </p:txBody>
        </p:sp>
        <p:sp>
          <p:nvSpPr>
            <p:cNvPr id="25" name="rc25"/>
            <p:cNvSpPr/>
            <p:nvPr/>
          </p:nvSpPr>
          <p:spPr>
            <a:xfrm>
              <a:off x="1609153" y="3823857"/>
              <a:ext cx="248247" cy="182827"/>
            </a:xfrm>
            <a:prstGeom prst="rect">
              <a:avLst/>
            </a:prstGeom>
            <a:solidFill>
              <a:srgbClr val="80BD41">
                <a:alpha val="100000"/>
              </a:srgbClr>
            </a:solidFill>
          </p:spPr>
          <p:txBody>
            <a:bodyPr/>
            <a:lstStyle/>
            <a:p/>
          </p:txBody>
        </p:sp>
        <p:sp>
          <p:nvSpPr>
            <p:cNvPr id="26" name="rc26"/>
            <p:cNvSpPr/>
            <p:nvPr/>
          </p:nvSpPr>
          <p:spPr>
            <a:xfrm>
              <a:off x="1609153" y="3303516"/>
              <a:ext cx="248247" cy="520340"/>
            </a:xfrm>
            <a:prstGeom prst="rect">
              <a:avLst/>
            </a:prstGeom>
            <a:solidFill>
              <a:srgbClr val="1CABE2">
                <a:alpha val="100000"/>
              </a:srgbClr>
            </a:solidFill>
          </p:spPr>
          <p:txBody>
            <a:bodyPr/>
            <a:lstStyle/>
            <a:p/>
          </p:txBody>
        </p:sp>
        <p:sp>
          <p:nvSpPr>
            <p:cNvPr id="27" name="rc27"/>
            <p:cNvSpPr/>
            <p:nvPr/>
          </p:nvSpPr>
          <p:spPr>
            <a:xfrm>
              <a:off x="1884983" y="3827135"/>
              <a:ext cx="248247" cy="179549"/>
            </a:xfrm>
            <a:prstGeom prst="rect">
              <a:avLst/>
            </a:prstGeom>
            <a:solidFill>
              <a:srgbClr val="80BD41">
                <a:alpha val="100000"/>
              </a:srgbClr>
            </a:solidFill>
          </p:spPr>
          <p:txBody>
            <a:bodyPr/>
            <a:lstStyle/>
            <a:p/>
          </p:txBody>
        </p:sp>
        <p:sp>
          <p:nvSpPr>
            <p:cNvPr id="28" name="rc28"/>
            <p:cNvSpPr/>
            <p:nvPr/>
          </p:nvSpPr>
          <p:spPr>
            <a:xfrm>
              <a:off x="1884983" y="3288504"/>
              <a:ext cx="248247" cy="538631"/>
            </a:xfrm>
            <a:prstGeom prst="rect">
              <a:avLst/>
            </a:prstGeom>
            <a:solidFill>
              <a:srgbClr val="1CABE2">
                <a:alpha val="100000"/>
              </a:srgbClr>
            </a:solidFill>
          </p:spPr>
          <p:txBody>
            <a:bodyPr/>
            <a:lstStyle/>
            <a:p/>
          </p:txBody>
        </p:sp>
        <p:sp>
          <p:nvSpPr>
            <p:cNvPr id="29" name="rc29"/>
            <p:cNvSpPr/>
            <p:nvPr/>
          </p:nvSpPr>
          <p:spPr>
            <a:xfrm>
              <a:off x="2160814" y="3836062"/>
              <a:ext cx="248247" cy="170622"/>
            </a:xfrm>
            <a:prstGeom prst="rect">
              <a:avLst/>
            </a:prstGeom>
            <a:solidFill>
              <a:srgbClr val="80BD41">
                <a:alpha val="100000"/>
              </a:srgbClr>
            </a:solidFill>
          </p:spPr>
          <p:txBody>
            <a:bodyPr/>
            <a:lstStyle/>
            <a:p/>
          </p:txBody>
        </p:sp>
        <p:sp>
          <p:nvSpPr>
            <p:cNvPr id="30" name="rc30"/>
            <p:cNvSpPr/>
            <p:nvPr/>
          </p:nvSpPr>
          <p:spPr>
            <a:xfrm>
              <a:off x="2160814" y="3264849"/>
              <a:ext cx="248247" cy="571212"/>
            </a:xfrm>
            <a:prstGeom prst="rect">
              <a:avLst/>
            </a:prstGeom>
            <a:solidFill>
              <a:srgbClr val="1CABE2">
                <a:alpha val="100000"/>
              </a:srgbClr>
            </a:solidFill>
          </p:spPr>
          <p:txBody>
            <a:bodyPr/>
            <a:lstStyle/>
            <a:p/>
          </p:txBody>
        </p:sp>
        <p:sp>
          <p:nvSpPr>
            <p:cNvPr id="31" name="rc31"/>
            <p:cNvSpPr/>
            <p:nvPr/>
          </p:nvSpPr>
          <p:spPr>
            <a:xfrm>
              <a:off x="2436645" y="3834650"/>
              <a:ext cx="248247" cy="172034"/>
            </a:xfrm>
            <a:prstGeom prst="rect">
              <a:avLst/>
            </a:prstGeom>
            <a:solidFill>
              <a:srgbClr val="80BD41">
                <a:alpha val="100000"/>
              </a:srgbClr>
            </a:solidFill>
          </p:spPr>
          <p:txBody>
            <a:bodyPr/>
            <a:lstStyle/>
            <a:p/>
          </p:txBody>
        </p:sp>
        <p:sp>
          <p:nvSpPr>
            <p:cNvPr id="32" name="rc32"/>
            <p:cNvSpPr/>
            <p:nvPr/>
          </p:nvSpPr>
          <p:spPr>
            <a:xfrm>
              <a:off x="2436645" y="3224703"/>
              <a:ext cx="248247" cy="609947"/>
            </a:xfrm>
            <a:prstGeom prst="rect">
              <a:avLst/>
            </a:prstGeom>
            <a:solidFill>
              <a:srgbClr val="1CABE2">
                <a:alpha val="100000"/>
              </a:srgbClr>
            </a:solidFill>
          </p:spPr>
          <p:txBody>
            <a:bodyPr/>
            <a:lstStyle/>
            <a:p/>
          </p:txBody>
        </p:sp>
        <p:sp>
          <p:nvSpPr>
            <p:cNvPr id="33" name="rc33"/>
            <p:cNvSpPr/>
            <p:nvPr/>
          </p:nvSpPr>
          <p:spPr>
            <a:xfrm>
              <a:off x="2712475" y="3793461"/>
              <a:ext cx="248247" cy="213223"/>
            </a:xfrm>
            <a:prstGeom prst="rect">
              <a:avLst/>
            </a:prstGeom>
            <a:solidFill>
              <a:srgbClr val="80BD41">
                <a:alpha val="100000"/>
              </a:srgbClr>
            </a:solidFill>
          </p:spPr>
          <p:txBody>
            <a:bodyPr/>
            <a:lstStyle/>
            <a:p/>
          </p:txBody>
        </p:sp>
        <p:sp>
          <p:nvSpPr>
            <p:cNvPr id="34" name="rc34"/>
            <p:cNvSpPr/>
            <p:nvPr/>
          </p:nvSpPr>
          <p:spPr>
            <a:xfrm>
              <a:off x="2712475" y="3186591"/>
              <a:ext cx="248247" cy="606870"/>
            </a:xfrm>
            <a:prstGeom prst="rect">
              <a:avLst/>
            </a:prstGeom>
            <a:solidFill>
              <a:srgbClr val="1CABE2">
                <a:alpha val="100000"/>
              </a:srgbClr>
            </a:solidFill>
          </p:spPr>
          <p:txBody>
            <a:bodyPr/>
            <a:lstStyle/>
            <a:p/>
          </p:txBody>
        </p:sp>
        <p:sp>
          <p:nvSpPr>
            <p:cNvPr id="35" name="rc35"/>
            <p:cNvSpPr/>
            <p:nvPr/>
          </p:nvSpPr>
          <p:spPr>
            <a:xfrm>
              <a:off x="2988306" y="3660262"/>
              <a:ext cx="248247" cy="346422"/>
            </a:xfrm>
            <a:prstGeom prst="rect">
              <a:avLst/>
            </a:prstGeom>
            <a:solidFill>
              <a:srgbClr val="80BD41">
                <a:alpha val="100000"/>
              </a:srgbClr>
            </a:solidFill>
          </p:spPr>
          <p:txBody>
            <a:bodyPr/>
            <a:lstStyle/>
            <a:p/>
          </p:txBody>
        </p:sp>
        <p:sp>
          <p:nvSpPr>
            <p:cNvPr id="36" name="rc36"/>
            <p:cNvSpPr/>
            <p:nvPr/>
          </p:nvSpPr>
          <p:spPr>
            <a:xfrm>
              <a:off x="2988306" y="3161743"/>
              <a:ext cx="248247" cy="498518"/>
            </a:xfrm>
            <a:prstGeom prst="rect">
              <a:avLst/>
            </a:prstGeom>
            <a:solidFill>
              <a:srgbClr val="1CABE2">
                <a:alpha val="100000"/>
              </a:srgbClr>
            </a:solidFill>
          </p:spPr>
          <p:txBody>
            <a:bodyPr/>
            <a:lstStyle/>
            <a:p/>
          </p:txBody>
        </p:sp>
        <p:sp>
          <p:nvSpPr>
            <p:cNvPr id="37" name="rc37"/>
            <p:cNvSpPr/>
            <p:nvPr/>
          </p:nvSpPr>
          <p:spPr>
            <a:xfrm>
              <a:off x="3264137" y="3753802"/>
              <a:ext cx="248247" cy="252882"/>
            </a:xfrm>
            <a:prstGeom prst="rect">
              <a:avLst/>
            </a:prstGeom>
            <a:solidFill>
              <a:srgbClr val="80BD41">
                <a:alpha val="100000"/>
              </a:srgbClr>
            </a:solidFill>
          </p:spPr>
          <p:txBody>
            <a:bodyPr/>
            <a:lstStyle/>
            <a:p/>
          </p:txBody>
        </p:sp>
        <p:sp>
          <p:nvSpPr>
            <p:cNvPr id="38" name="rc38"/>
            <p:cNvSpPr/>
            <p:nvPr/>
          </p:nvSpPr>
          <p:spPr>
            <a:xfrm>
              <a:off x="3264137" y="3134693"/>
              <a:ext cx="248247" cy="619109"/>
            </a:xfrm>
            <a:prstGeom prst="rect">
              <a:avLst/>
            </a:prstGeom>
            <a:solidFill>
              <a:srgbClr val="1CABE2">
                <a:alpha val="100000"/>
              </a:srgbClr>
            </a:solidFill>
          </p:spPr>
          <p:txBody>
            <a:bodyPr/>
            <a:lstStyle/>
            <a:p/>
          </p:txBody>
        </p:sp>
        <p:sp>
          <p:nvSpPr>
            <p:cNvPr id="39" name="rc39"/>
            <p:cNvSpPr/>
            <p:nvPr/>
          </p:nvSpPr>
          <p:spPr>
            <a:xfrm>
              <a:off x="3539967" y="3836937"/>
              <a:ext cx="248247" cy="169748"/>
            </a:xfrm>
            <a:prstGeom prst="rect">
              <a:avLst/>
            </a:prstGeom>
            <a:solidFill>
              <a:srgbClr val="80BD41">
                <a:alpha val="100000"/>
              </a:srgbClr>
            </a:solidFill>
          </p:spPr>
          <p:txBody>
            <a:bodyPr/>
            <a:lstStyle/>
            <a:p/>
          </p:txBody>
        </p:sp>
        <p:sp>
          <p:nvSpPr>
            <p:cNvPr id="40" name="rc40"/>
            <p:cNvSpPr/>
            <p:nvPr/>
          </p:nvSpPr>
          <p:spPr>
            <a:xfrm>
              <a:off x="3539967" y="3113258"/>
              <a:ext cx="248247" cy="723678"/>
            </a:xfrm>
            <a:prstGeom prst="rect">
              <a:avLst/>
            </a:prstGeom>
            <a:solidFill>
              <a:srgbClr val="1CABE2">
                <a:alpha val="100000"/>
              </a:srgbClr>
            </a:solidFill>
          </p:spPr>
          <p:txBody>
            <a:bodyPr/>
            <a:lstStyle/>
            <a:p/>
          </p:txBody>
        </p:sp>
        <p:sp>
          <p:nvSpPr>
            <p:cNvPr id="41" name="rc41"/>
            <p:cNvSpPr/>
            <p:nvPr/>
          </p:nvSpPr>
          <p:spPr>
            <a:xfrm>
              <a:off x="3815798" y="3767050"/>
              <a:ext cx="248247" cy="239634"/>
            </a:xfrm>
            <a:prstGeom prst="rect">
              <a:avLst/>
            </a:prstGeom>
            <a:solidFill>
              <a:srgbClr val="80BD41">
                <a:alpha val="100000"/>
              </a:srgbClr>
            </a:solidFill>
          </p:spPr>
          <p:txBody>
            <a:bodyPr/>
            <a:lstStyle/>
            <a:p/>
          </p:txBody>
        </p:sp>
        <p:sp>
          <p:nvSpPr>
            <p:cNvPr id="42" name="rc42"/>
            <p:cNvSpPr/>
            <p:nvPr/>
          </p:nvSpPr>
          <p:spPr>
            <a:xfrm>
              <a:off x="3815798" y="3084997"/>
              <a:ext cx="248247" cy="682052"/>
            </a:xfrm>
            <a:prstGeom prst="rect">
              <a:avLst/>
            </a:prstGeom>
            <a:solidFill>
              <a:srgbClr val="1CABE2">
                <a:alpha val="100000"/>
              </a:srgbClr>
            </a:solidFill>
          </p:spPr>
          <p:txBody>
            <a:bodyPr/>
            <a:lstStyle/>
            <a:p/>
          </p:txBody>
        </p:sp>
        <p:sp>
          <p:nvSpPr>
            <p:cNvPr id="43" name="rc43"/>
            <p:cNvSpPr/>
            <p:nvPr/>
          </p:nvSpPr>
          <p:spPr>
            <a:xfrm>
              <a:off x="4091628" y="3626806"/>
              <a:ext cx="248247" cy="379878"/>
            </a:xfrm>
            <a:prstGeom prst="rect">
              <a:avLst/>
            </a:prstGeom>
            <a:solidFill>
              <a:srgbClr val="80BD41">
                <a:alpha val="100000"/>
              </a:srgbClr>
            </a:solidFill>
          </p:spPr>
          <p:txBody>
            <a:bodyPr/>
            <a:lstStyle/>
            <a:p/>
          </p:txBody>
        </p:sp>
        <p:sp>
          <p:nvSpPr>
            <p:cNvPr id="44" name="rc44"/>
            <p:cNvSpPr/>
            <p:nvPr/>
          </p:nvSpPr>
          <p:spPr>
            <a:xfrm>
              <a:off x="4091628" y="3057006"/>
              <a:ext cx="248247" cy="569800"/>
            </a:xfrm>
            <a:prstGeom prst="rect">
              <a:avLst/>
            </a:prstGeom>
            <a:solidFill>
              <a:srgbClr val="1CABE2">
                <a:alpha val="100000"/>
              </a:srgbClr>
            </a:solidFill>
          </p:spPr>
          <p:txBody>
            <a:bodyPr/>
            <a:lstStyle/>
            <a:p/>
          </p:txBody>
        </p:sp>
        <p:sp>
          <p:nvSpPr>
            <p:cNvPr id="45" name="rc45"/>
            <p:cNvSpPr/>
            <p:nvPr/>
          </p:nvSpPr>
          <p:spPr>
            <a:xfrm>
              <a:off x="4367459" y="3684958"/>
              <a:ext cx="248247" cy="321726"/>
            </a:xfrm>
            <a:prstGeom prst="rect">
              <a:avLst/>
            </a:prstGeom>
            <a:solidFill>
              <a:srgbClr val="80BD41">
                <a:alpha val="100000"/>
              </a:srgbClr>
            </a:solidFill>
          </p:spPr>
          <p:txBody>
            <a:bodyPr/>
            <a:lstStyle/>
            <a:p/>
          </p:txBody>
        </p:sp>
        <p:sp>
          <p:nvSpPr>
            <p:cNvPr id="46" name="rc46"/>
            <p:cNvSpPr/>
            <p:nvPr/>
          </p:nvSpPr>
          <p:spPr>
            <a:xfrm>
              <a:off x="4367459" y="3031754"/>
              <a:ext cx="248247" cy="653203"/>
            </a:xfrm>
            <a:prstGeom prst="rect">
              <a:avLst/>
            </a:prstGeom>
            <a:solidFill>
              <a:srgbClr val="1CABE2">
                <a:alpha val="100000"/>
              </a:srgbClr>
            </a:solidFill>
          </p:spPr>
          <p:txBody>
            <a:bodyPr/>
            <a:lstStyle/>
            <a:p/>
          </p:txBody>
        </p:sp>
        <p:sp>
          <p:nvSpPr>
            <p:cNvPr id="47" name="rc47"/>
            <p:cNvSpPr/>
            <p:nvPr/>
          </p:nvSpPr>
          <p:spPr>
            <a:xfrm>
              <a:off x="4643290" y="3604934"/>
              <a:ext cx="248247" cy="401750"/>
            </a:xfrm>
            <a:prstGeom prst="rect">
              <a:avLst/>
            </a:prstGeom>
            <a:solidFill>
              <a:srgbClr val="80BD41">
                <a:alpha val="100000"/>
              </a:srgbClr>
            </a:solidFill>
          </p:spPr>
          <p:txBody>
            <a:bodyPr/>
            <a:lstStyle/>
            <a:p/>
          </p:txBody>
        </p:sp>
        <p:sp>
          <p:nvSpPr>
            <p:cNvPr id="48" name="rc48"/>
            <p:cNvSpPr/>
            <p:nvPr/>
          </p:nvSpPr>
          <p:spPr>
            <a:xfrm>
              <a:off x="4643290" y="3002317"/>
              <a:ext cx="248247" cy="602617"/>
            </a:xfrm>
            <a:prstGeom prst="rect">
              <a:avLst/>
            </a:prstGeom>
            <a:solidFill>
              <a:srgbClr val="1CABE2">
                <a:alpha val="100000"/>
              </a:srgbClr>
            </a:solidFill>
          </p:spPr>
          <p:txBody>
            <a:bodyPr/>
            <a:lstStyle/>
            <a:p/>
          </p:txBody>
        </p:sp>
        <p:sp>
          <p:nvSpPr>
            <p:cNvPr id="49" name="rc49"/>
            <p:cNvSpPr/>
            <p:nvPr/>
          </p:nvSpPr>
          <p:spPr>
            <a:xfrm>
              <a:off x="4919120" y="3606632"/>
              <a:ext cx="248247" cy="400052"/>
            </a:xfrm>
            <a:prstGeom prst="rect">
              <a:avLst/>
            </a:prstGeom>
            <a:solidFill>
              <a:srgbClr val="80BD41">
                <a:alpha val="100000"/>
              </a:srgbClr>
            </a:solidFill>
          </p:spPr>
          <p:txBody>
            <a:bodyPr/>
            <a:lstStyle/>
            <a:p/>
          </p:txBody>
        </p:sp>
        <p:sp>
          <p:nvSpPr>
            <p:cNvPr id="50" name="rc50"/>
            <p:cNvSpPr/>
            <p:nvPr/>
          </p:nvSpPr>
          <p:spPr>
            <a:xfrm>
              <a:off x="4919120" y="2980916"/>
              <a:ext cx="248247" cy="625716"/>
            </a:xfrm>
            <a:prstGeom prst="rect">
              <a:avLst/>
            </a:prstGeom>
            <a:solidFill>
              <a:srgbClr val="1CABE2">
                <a:alpha val="100000"/>
              </a:srgbClr>
            </a:solidFill>
          </p:spPr>
          <p:txBody>
            <a:bodyPr/>
            <a:lstStyle/>
            <a:p/>
          </p:txBody>
        </p:sp>
        <p:sp>
          <p:nvSpPr>
            <p:cNvPr id="51" name="rc51"/>
            <p:cNvSpPr/>
            <p:nvPr/>
          </p:nvSpPr>
          <p:spPr>
            <a:xfrm>
              <a:off x="5194951" y="3626638"/>
              <a:ext cx="248247" cy="380046"/>
            </a:xfrm>
            <a:prstGeom prst="rect">
              <a:avLst/>
            </a:prstGeom>
            <a:solidFill>
              <a:srgbClr val="80BD41">
                <a:alpha val="100000"/>
              </a:srgbClr>
            </a:solidFill>
          </p:spPr>
          <p:txBody>
            <a:bodyPr/>
            <a:lstStyle/>
            <a:p/>
          </p:txBody>
        </p:sp>
        <p:sp>
          <p:nvSpPr>
            <p:cNvPr id="52" name="rc52"/>
            <p:cNvSpPr/>
            <p:nvPr/>
          </p:nvSpPr>
          <p:spPr>
            <a:xfrm>
              <a:off x="5194951" y="2951008"/>
              <a:ext cx="248247" cy="675630"/>
            </a:xfrm>
            <a:prstGeom prst="rect">
              <a:avLst/>
            </a:prstGeom>
            <a:solidFill>
              <a:srgbClr val="1CABE2">
                <a:alpha val="100000"/>
              </a:srgbClr>
            </a:solidFill>
          </p:spPr>
          <p:txBody>
            <a:bodyPr/>
            <a:lstStyle/>
            <a:p/>
          </p:txBody>
        </p:sp>
        <p:sp>
          <p:nvSpPr>
            <p:cNvPr id="53" name="rc53"/>
            <p:cNvSpPr/>
            <p:nvPr/>
          </p:nvSpPr>
          <p:spPr>
            <a:xfrm>
              <a:off x="5470781" y="3553743"/>
              <a:ext cx="248247" cy="452942"/>
            </a:xfrm>
            <a:prstGeom prst="rect">
              <a:avLst/>
            </a:prstGeom>
            <a:solidFill>
              <a:srgbClr val="80BD41">
                <a:alpha val="100000"/>
              </a:srgbClr>
            </a:solidFill>
          </p:spPr>
          <p:txBody>
            <a:bodyPr/>
            <a:lstStyle/>
            <a:p/>
          </p:txBody>
        </p:sp>
        <p:sp>
          <p:nvSpPr>
            <p:cNvPr id="54" name="rc54"/>
            <p:cNvSpPr/>
            <p:nvPr/>
          </p:nvSpPr>
          <p:spPr>
            <a:xfrm>
              <a:off x="5470781" y="2928261"/>
              <a:ext cx="248247" cy="625481"/>
            </a:xfrm>
            <a:prstGeom prst="rect">
              <a:avLst/>
            </a:prstGeom>
            <a:solidFill>
              <a:srgbClr val="1CABE2">
                <a:alpha val="100000"/>
              </a:srgbClr>
            </a:solidFill>
          </p:spPr>
          <p:txBody>
            <a:bodyPr/>
            <a:lstStyle/>
            <a:p/>
          </p:txBody>
        </p:sp>
        <p:sp>
          <p:nvSpPr>
            <p:cNvPr id="55" name="rc55"/>
            <p:cNvSpPr/>
            <p:nvPr/>
          </p:nvSpPr>
          <p:spPr>
            <a:xfrm>
              <a:off x="5746612" y="3559526"/>
              <a:ext cx="248247" cy="447158"/>
            </a:xfrm>
            <a:prstGeom prst="rect">
              <a:avLst/>
            </a:prstGeom>
            <a:solidFill>
              <a:srgbClr val="80BD41">
                <a:alpha val="100000"/>
              </a:srgbClr>
            </a:solidFill>
          </p:spPr>
          <p:txBody>
            <a:bodyPr/>
            <a:lstStyle/>
            <a:p/>
          </p:txBody>
        </p:sp>
        <p:sp>
          <p:nvSpPr>
            <p:cNvPr id="56" name="rc56"/>
            <p:cNvSpPr/>
            <p:nvPr/>
          </p:nvSpPr>
          <p:spPr>
            <a:xfrm>
              <a:off x="5746612" y="2916039"/>
              <a:ext cx="248247" cy="643486"/>
            </a:xfrm>
            <a:prstGeom prst="rect">
              <a:avLst/>
            </a:prstGeom>
            <a:solidFill>
              <a:srgbClr val="1CABE2">
                <a:alpha val="100000"/>
              </a:srgbClr>
            </a:solidFill>
          </p:spPr>
          <p:txBody>
            <a:bodyPr/>
            <a:lstStyle/>
            <a:p/>
          </p:txBody>
        </p:sp>
        <p:sp>
          <p:nvSpPr>
            <p:cNvPr id="57" name="rc57"/>
            <p:cNvSpPr/>
            <p:nvPr/>
          </p:nvSpPr>
          <p:spPr>
            <a:xfrm>
              <a:off x="6022443" y="3550212"/>
              <a:ext cx="248247" cy="456472"/>
            </a:xfrm>
            <a:prstGeom prst="rect">
              <a:avLst/>
            </a:prstGeom>
            <a:solidFill>
              <a:srgbClr val="80BD41">
                <a:alpha val="100000"/>
              </a:srgbClr>
            </a:solidFill>
          </p:spPr>
          <p:txBody>
            <a:bodyPr/>
            <a:lstStyle/>
            <a:p/>
          </p:txBody>
        </p:sp>
        <p:sp>
          <p:nvSpPr>
            <p:cNvPr id="58" name="rc58"/>
            <p:cNvSpPr/>
            <p:nvPr/>
          </p:nvSpPr>
          <p:spPr>
            <a:xfrm>
              <a:off x="6022443" y="2893343"/>
              <a:ext cx="248247" cy="656868"/>
            </a:xfrm>
            <a:prstGeom prst="rect">
              <a:avLst/>
            </a:prstGeom>
            <a:solidFill>
              <a:srgbClr val="1CABE2">
                <a:alpha val="100000"/>
              </a:srgbClr>
            </a:solidFill>
          </p:spPr>
          <p:txBody>
            <a:bodyPr/>
            <a:lstStyle/>
            <a:p/>
          </p:txBody>
        </p:sp>
        <p:sp>
          <p:nvSpPr>
            <p:cNvPr id="59" name="rc59"/>
            <p:cNvSpPr/>
            <p:nvPr/>
          </p:nvSpPr>
          <p:spPr>
            <a:xfrm>
              <a:off x="6298273" y="3471130"/>
              <a:ext cx="248247" cy="535555"/>
            </a:xfrm>
            <a:prstGeom prst="rect">
              <a:avLst/>
            </a:prstGeom>
            <a:solidFill>
              <a:srgbClr val="80BD41">
                <a:alpha val="100000"/>
              </a:srgbClr>
            </a:solidFill>
          </p:spPr>
          <p:txBody>
            <a:bodyPr/>
            <a:lstStyle/>
            <a:p/>
          </p:txBody>
        </p:sp>
        <p:sp>
          <p:nvSpPr>
            <p:cNvPr id="60" name="rc60"/>
            <p:cNvSpPr/>
            <p:nvPr/>
          </p:nvSpPr>
          <p:spPr>
            <a:xfrm>
              <a:off x="6298273" y="2867218"/>
              <a:ext cx="248247" cy="603911"/>
            </a:xfrm>
            <a:prstGeom prst="rect">
              <a:avLst/>
            </a:prstGeom>
            <a:solidFill>
              <a:srgbClr val="1CABE2">
                <a:alpha val="100000"/>
              </a:srgbClr>
            </a:solidFill>
          </p:spPr>
          <p:txBody>
            <a:bodyPr/>
            <a:lstStyle/>
            <a:p/>
          </p:txBody>
        </p:sp>
        <p:sp>
          <p:nvSpPr>
            <p:cNvPr id="61" name="rc61"/>
            <p:cNvSpPr/>
            <p:nvPr/>
          </p:nvSpPr>
          <p:spPr>
            <a:xfrm>
              <a:off x="6574104" y="3383507"/>
              <a:ext cx="248247" cy="623178"/>
            </a:xfrm>
            <a:prstGeom prst="rect">
              <a:avLst/>
            </a:prstGeom>
            <a:solidFill>
              <a:srgbClr val="80BD41">
                <a:alpha val="100000"/>
              </a:srgbClr>
            </a:solidFill>
          </p:spPr>
          <p:txBody>
            <a:bodyPr/>
            <a:lstStyle/>
            <a:p/>
          </p:txBody>
        </p:sp>
        <p:sp>
          <p:nvSpPr>
            <p:cNvPr id="62" name="rc62"/>
            <p:cNvSpPr/>
            <p:nvPr/>
          </p:nvSpPr>
          <p:spPr>
            <a:xfrm>
              <a:off x="6574104" y="2830871"/>
              <a:ext cx="248247" cy="552635"/>
            </a:xfrm>
            <a:prstGeom prst="rect">
              <a:avLst/>
            </a:prstGeom>
            <a:solidFill>
              <a:srgbClr val="1CABE2">
                <a:alpha val="100000"/>
              </a:srgbClr>
            </a:solidFill>
          </p:spPr>
          <p:txBody>
            <a:bodyPr/>
            <a:lstStyle/>
            <a:p/>
          </p:txBody>
        </p:sp>
        <p:sp>
          <p:nvSpPr>
            <p:cNvPr id="63" name="rc63"/>
            <p:cNvSpPr/>
            <p:nvPr/>
          </p:nvSpPr>
          <p:spPr>
            <a:xfrm>
              <a:off x="6849934" y="3346824"/>
              <a:ext cx="248247" cy="659861"/>
            </a:xfrm>
            <a:prstGeom prst="rect">
              <a:avLst/>
            </a:prstGeom>
            <a:solidFill>
              <a:srgbClr val="80BD41">
                <a:alpha val="100000"/>
              </a:srgbClr>
            </a:solidFill>
          </p:spPr>
          <p:txBody>
            <a:bodyPr/>
            <a:lstStyle/>
            <a:p/>
          </p:txBody>
        </p:sp>
        <p:sp>
          <p:nvSpPr>
            <p:cNvPr id="64" name="rc64"/>
            <p:cNvSpPr/>
            <p:nvPr/>
          </p:nvSpPr>
          <p:spPr>
            <a:xfrm>
              <a:off x="6849934" y="2806931"/>
              <a:ext cx="248247" cy="539892"/>
            </a:xfrm>
            <a:prstGeom prst="rect">
              <a:avLst/>
            </a:prstGeom>
            <a:solidFill>
              <a:srgbClr val="1CABE2">
                <a:alpha val="100000"/>
              </a:srgbClr>
            </a:solidFill>
          </p:spPr>
          <p:txBody>
            <a:bodyPr/>
            <a:lstStyle/>
            <a:p/>
          </p:txBody>
        </p:sp>
        <p:sp>
          <p:nvSpPr>
            <p:cNvPr id="65" name="rc65"/>
            <p:cNvSpPr/>
            <p:nvPr/>
          </p:nvSpPr>
          <p:spPr>
            <a:xfrm>
              <a:off x="7125765" y="3244070"/>
              <a:ext cx="248247" cy="762614"/>
            </a:xfrm>
            <a:prstGeom prst="rect">
              <a:avLst/>
            </a:prstGeom>
            <a:solidFill>
              <a:srgbClr val="80BD41">
                <a:alpha val="100000"/>
              </a:srgbClr>
            </a:solidFill>
          </p:spPr>
          <p:txBody>
            <a:bodyPr/>
            <a:lstStyle/>
            <a:p/>
          </p:txBody>
        </p:sp>
        <p:sp>
          <p:nvSpPr>
            <p:cNvPr id="66" name="rc66"/>
            <p:cNvSpPr/>
            <p:nvPr/>
          </p:nvSpPr>
          <p:spPr>
            <a:xfrm>
              <a:off x="7125765" y="2776670"/>
              <a:ext cx="248247" cy="467400"/>
            </a:xfrm>
            <a:prstGeom prst="rect">
              <a:avLst/>
            </a:prstGeom>
            <a:solidFill>
              <a:srgbClr val="1CABE2">
                <a:alpha val="100000"/>
              </a:srgbClr>
            </a:solidFill>
          </p:spPr>
          <p:txBody>
            <a:bodyPr/>
            <a:lstStyle/>
            <a:p/>
          </p:txBody>
        </p:sp>
        <p:sp>
          <p:nvSpPr>
            <p:cNvPr id="67" name="rc67"/>
            <p:cNvSpPr/>
            <p:nvPr/>
          </p:nvSpPr>
          <p:spPr>
            <a:xfrm>
              <a:off x="7401596" y="3164029"/>
              <a:ext cx="248247" cy="842655"/>
            </a:xfrm>
            <a:prstGeom prst="rect">
              <a:avLst/>
            </a:prstGeom>
            <a:solidFill>
              <a:srgbClr val="80BD41">
                <a:alpha val="100000"/>
              </a:srgbClr>
            </a:solidFill>
          </p:spPr>
          <p:txBody>
            <a:bodyPr/>
            <a:lstStyle/>
            <a:p/>
          </p:txBody>
        </p:sp>
        <p:sp>
          <p:nvSpPr>
            <p:cNvPr id="68" name="rc68"/>
            <p:cNvSpPr/>
            <p:nvPr/>
          </p:nvSpPr>
          <p:spPr>
            <a:xfrm>
              <a:off x="7401596" y="2729933"/>
              <a:ext cx="248247" cy="434096"/>
            </a:xfrm>
            <a:prstGeom prst="rect">
              <a:avLst/>
            </a:prstGeom>
            <a:solidFill>
              <a:srgbClr val="1CABE2">
                <a:alpha val="100000"/>
              </a:srgbClr>
            </a:solidFill>
          </p:spPr>
          <p:txBody>
            <a:bodyPr/>
            <a:lstStyle/>
            <a:p/>
          </p:txBody>
        </p:sp>
        <p:sp>
          <p:nvSpPr>
            <p:cNvPr id="69" name="rc69"/>
            <p:cNvSpPr/>
            <p:nvPr/>
          </p:nvSpPr>
          <p:spPr>
            <a:xfrm>
              <a:off x="7677426" y="3129901"/>
              <a:ext cx="248247" cy="876783"/>
            </a:xfrm>
            <a:prstGeom prst="rect">
              <a:avLst/>
            </a:prstGeom>
            <a:solidFill>
              <a:srgbClr val="80BD41">
                <a:alpha val="100000"/>
              </a:srgbClr>
            </a:solidFill>
          </p:spPr>
          <p:txBody>
            <a:bodyPr/>
            <a:lstStyle/>
            <a:p/>
          </p:txBody>
        </p:sp>
        <p:sp>
          <p:nvSpPr>
            <p:cNvPr id="70" name="rc70"/>
            <p:cNvSpPr/>
            <p:nvPr/>
          </p:nvSpPr>
          <p:spPr>
            <a:xfrm>
              <a:off x="7677426" y="2698058"/>
              <a:ext cx="248247" cy="431843"/>
            </a:xfrm>
            <a:prstGeom prst="rect">
              <a:avLst/>
            </a:prstGeom>
            <a:solidFill>
              <a:srgbClr val="1CABE2">
                <a:alpha val="100000"/>
              </a:srgbClr>
            </a:solidFill>
          </p:spPr>
          <p:txBody>
            <a:bodyPr/>
            <a:lstStyle/>
            <a:p/>
          </p:txBody>
        </p:sp>
        <p:sp>
          <p:nvSpPr>
            <p:cNvPr id="71" name="rc71"/>
            <p:cNvSpPr/>
            <p:nvPr/>
          </p:nvSpPr>
          <p:spPr>
            <a:xfrm>
              <a:off x="7953257" y="3051962"/>
              <a:ext cx="248247" cy="954722"/>
            </a:xfrm>
            <a:prstGeom prst="rect">
              <a:avLst/>
            </a:prstGeom>
            <a:solidFill>
              <a:srgbClr val="80BD41">
                <a:alpha val="100000"/>
              </a:srgbClr>
            </a:solidFill>
          </p:spPr>
          <p:txBody>
            <a:bodyPr/>
            <a:lstStyle/>
            <a:p/>
          </p:txBody>
        </p:sp>
        <p:sp>
          <p:nvSpPr>
            <p:cNvPr id="72" name="rc72"/>
            <p:cNvSpPr/>
            <p:nvPr/>
          </p:nvSpPr>
          <p:spPr>
            <a:xfrm>
              <a:off x="7953257" y="2602685"/>
              <a:ext cx="248247" cy="449277"/>
            </a:xfrm>
            <a:prstGeom prst="rect">
              <a:avLst/>
            </a:prstGeom>
            <a:solidFill>
              <a:srgbClr val="1CABE2">
                <a:alpha val="100000"/>
              </a:srgbClr>
            </a:solidFill>
          </p:spPr>
          <p:txBody>
            <a:bodyPr/>
            <a:lstStyle/>
            <a:p/>
          </p:txBody>
        </p:sp>
        <p:sp>
          <p:nvSpPr>
            <p:cNvPr id="73" name="pl73"/>
            <p:cNvSpPr/>
            <p:nvPr/>
          </p:nvSpPr>
          <p:spPr>
            <a:xfrm>
              <a:off x="1457446" y="2097240"/>
              <a:ext cx="6619934" cy="1375923"/>
            </a:xfrm>
            <a:custGeom>
              <a:avLst/>
              <a:pathLst>
                <a:path w="6619934" h="1375923">
                  <a:moveTo>
                    <a:pt x="0" y="842401"/>
                  </a:moveTo>
                  <a:lnTo>
                    <a:pt x="275830" y="1179362"/>
                  </a:lnTo>
                  <a:lnTo>
                    <a:pt x="551661" y="1207442"/>
                  </a:lnTo>
                  <a:lnTo>
                    <a:pt x="827491" y="1263602"/>
                  </a:lnTo>
                  <a:lnTo>
                    <a:pt x="1103322" y="1291682"/>
                  </a:lnTo>
                  <a:lnTo>
                    <a:pt x="1379153" y="1179362"/>
                  </a:lnTo>
                  <a:lnTo>
                    <a:pt x="1654983" y="758161"/>
                  </a:lnTo>
                  <a:lnTo>
                    <a:pt x="1930814" y="1095122"/>
                  </a:lnTo>
                  <a:lnTo>
                    <a:pt x="2206644" y="1375923"/>
                  </a:lnTo>
                  <a:lnTo>
                    <a:pt x="2482475" y="1179362"/>
                  </a:lnTo>
                  <a:lnTo>
                    <a:pt x="2758306" y="786241"/>
                  </a:lnTo>
                  <a:lnTo>
                    <a:pt x="3034136" y="982802"/>
                  </a:lnTo>
                  <a:lnTo>
                    <a:pt x="3309967" y="786241"/>
                  </a:lnTo>
                  <a:lnTo>
                    <a:pt x="3585797" y="814321"/>
                  </a:lnTo>
                  <a:lnTo>
                    <a:pt x="3861628" y="898562"/>
                  </a:lnTo>
                  <a:lnTo>
                    <a:pt x="4137459" y="730081"/>
                  </a:lnTo>
                  <a:lnTo>
                    <a:pt x="4413289" y="758161"/>
                  </a:lnTo>
                  <a:lnTo>
                    <a:pt x="4689120" y="758161"/>
                  </a:lnTo>
                  <a:lnTo>
                    <a:pt x="4964950" y="589681"/>
                  </a:lnTo>
                  <a:lnTo>
                    <a:pt x="5240781" y="421200"/>
                  </a:lnTo>
                  <a:lnTo>
                    <a:pt x="5516612" y="365040"/>
                  </a:lnTo>
                  <a:lnTo>
                    <a:pt x="5792442" y="168480"/>
                  </a:lnTo>
                  <a:lnTo>
                    <a:pt x="6068273" y="56160"/>
                  </a:lnTo>
                  <a:lnTo>
                    <a:pt x="6344103" y="28080"/>
                  </a:lnTo>
                  <a:lnTo>
                    <a:pt x="6619934" y="0"/>
                  </a:lnTo>
                </a:path>
              </a:pathLst>
            </a:custGeom>
            <a:ln w="27101" cap="flat">
              <a:solidFill>
                <a:srgbClr val="0058AB">
                  <a:alpha val="100000"/>
                </a:srgbClr>
              </a:solidFill>
              <a:prstDash val="solid"/>
              <a:round/>
            </a:ln>
          </p:spPr>
          <p:txBody>
            <a:bodyPr/>
            <a:lstStyle/>
            <a:p/>
          </p:txBody>
        </p:sp>
        <p:sp>
          <p:nvSpPr>
            <p:cNvPr id="74" name="tx74"/>
            <p:cNvSpPr/>
            <p:nvPr/>
          </p:nvSpPr>
          <p:spPr>
            <a:xfrm>
              <a:off x="1397156"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38</a:t>
              </a:r>
            </a:p>
          </p:txBody>
        </p:sp>
        <p:sp>
          <p:nvSpPr>
            <p:cNvPr id="75" name="tx75"/>
            <p:cNvSpPr/>
            <p:nvPr/>
          </p:nvSpPr>
          <p:spPr>
            <a:xfrm>
              <a:off x="277630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76" name="tx76"/>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77" name="tx77"/>
            <p:cNvSpPr/>
            <p:nvPr/>
          </p:nvSpPr>
          <p:spPr>
            <a:xfrm>
              <a:off x="5534615"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78" name="tx78"/>
            <p:cNvSpPr/>
            <p:nvPr/>
          </p:nvSpPr>
          <p:spPr>
            <a:xfrm>
              <a:off x="663793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79" name="tx79"/>
            <p:cNvSpPr/>
            <p:nvPr/>
          </p:nvSpPr>
          <p:spPr>
            <a:xfrm>
              <a:off x="6913768" y="106465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0" name="tx80"/>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1" name="tx81"/>
            <p:cNvSpPr/>
            <p:nvPr/>
          </p:nvSpPr>
          <p:spPr>
            <a:xfrm>
              <a:off x="746543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2" name="tx82"/>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3" name="tx83"/>
            <p:cNvSpPr/>
            <p:nvPr/>
          </p:nvSpPr>
          <p:spPr>
            <a:xfrm>
              <a:off x="801709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4" name="tx84"/>
            <p:cNvSpPr/>
            <p:nvPr/>
          </p:nvSpPr>
          <p:spPr>
            <a:xfrm>
              <a:off x="1339893" y="31872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406.6</a:t>
              </a:r>
            </a:p>
          </p:txBody>
        </p:sp>
        <p:sp>
          <p:nvSpPr>
            <p:cNvPr id="85" name="tx85"/>
            <p:cNvSpPr/>
            <p:nvPr/>
          </p:nvSpPr>
          <p:spPr>
            <a:xfrm>
              <a:off x="2719046" y="30506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487.8</a:t>
              </a:r>
            </a:p>
          </p:txBody>
        </p:sp>
        <p:sp>
          <p:nvSpPr>
            <p:cNvPr id="86" name="tx86"/>
            <p:cNvSpPr/>
            <p:nvPr/>
          </p:nvSpPr>
          <p:spPr>
            <a:xfrm>
              <a:off x="4098199" y="29210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564.9</a:t>
              </a:r>
            </a:p>
          </p:txBody>
        </p:sp>
        <p:sp>
          <p:nvSpPr>
            <p:cNvPr id="87" name="tx87"/>
            <p:cNvSpPr/>
            <p:nvPr/>
          </p:nvSpPr>
          <p:spPr>
            <a:xfrm>
              <a:off x="5477352" y="27923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641.5</a:t>
              </a:r>
            </a:p>
          </p:txBody>
        </p:sp>
        <p:sp>
          <p:nvSpPr>
            <p:cNvPr id="88" name="tx88"/>
            <p:cNvSpPr/>
            <p:nvPr/>
          </p:nvSpPr>
          <p:spPr>
            <a:xfrm>
              <a:off x="6580674" y="26949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699.4</a:t>
              </a:r>
            </a:p>
          </p:txBody>
        </p:sp>
        <p:sp>
          <p:nvSpPr>
            <p:cNvPr id="89" name="tx89"/>
            <p:cNvSpPr/>
            <p:nvPr/>
          </p:nvSpPr>
          <p:spPr>
            <a:xfrm>
              <a:off x="6856505" y="26709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713.6</a:t>
              </a:r>
            </a:p>
          </p:txBody>
        </p:sp>
        <p:sp>
          <p:nvSpPr>
            <p:cNvPr id="90" name="tx90"/>
            <p:cNvSpPr/>
            <p:nvPr/>
          </p:nvSpPr>
          <p:spPr>
            <a:xfrm>
              <a:off x="7132335" y="26406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731.6</a:t>
              </a:r>
            </a:p>
          </p:txBody>
        </p:sp>
        <p:sp>
          <p:nvSpPr>
            <p:cNvPr id="91" name="tx91"/>
            <p:cNvSpPr/>
            <p:nvPr/>
          </p:nvSpPr>
          <p:spPr>
            <a:xfrm>
              <a:off x="7408166" y="25940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759.4</a:t>
              </a:r>
            </a:p>
          </p:txBody>
        </p:sp>
        <p:sp>
          <p:nvSpPr>
            <p:cNvPr id="92" name="tx92"/>
            <p:cNvSpPr/>
            <p:nvPr/>
          </p:nvSpPr>
          <p:spPr>
            <a:xfrm>
              <a:off x="7683997" y="25621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778.4</a:t>
              </a:r>
            </a:p>
          </p:txBody>
        </p:sp>
        <p:sp>
          <p:nvSpPr>
            <p:cNvPr id="93" name="tx93"/>
            <p:cNvSpPr/>
            <p:nvPr/>
          </p:nvSpPr>
          <p:spPr>
            <a:xfrm>
              <a:off x="7959827" y="24667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835.1</a:t>
              </a:r>
            </a:p>
          </p:txBody>
        </p:sp>
        <p:sp>
          <p:nvSpPr>
            <p:cNvPr id="94" name="pl94"/>
            <p:cNvSpPr/>
            <p:nvPr/>
          </p:nvSpPr>
          <p:spPr>
            <a:xfrm>
              <a:off x="1457446" y="1198678"/>
              <a:ext cx="0" cy="1740964"/>
            </a:xfrm>
            <a:custGeom>
              <a:avLst/>
              <a:pathLst>
                <a:path w="0" h="1740964">
                  <a:moveTo>
                    <a:pt x="0" y="174096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36599" y="1198678"/>
              <a:ext cx="0" cy="2077924"/>
            </a:xfrm>
            <a:custGeom>
              <a:avLst/>
              <a:pathLst>
                <a:path w="0" h="2077924">
                  <a:moveTo>
                    <a:pt x="0" y="207792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215752" y="1198678"/>
              <a:ext cx="0" cy="1684803"/>
            </a:xfrm>
            <a:custGeom>
              <a:avLst/>
              <a:pathLst>
                <a:path w="0" h="1684803">
                  <a:moveTo>
                    <a:pt x="0" y="1684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94905" y="1198678"/>
              <a:ext cx="0" cy="1628643"/>
            </a:xfrm>
            <a:custGeom>
              <a:avLst/>
              <a:pathLst>
                <a:path w="0" h="1628643">
                  <a:moveTo>
                    <a:pt x="0" y="162864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98228" y="1198678"/>
              <a:ext cx="0" cy="1319763"/>
            </a:xfrm>
            <a:custGeom>
              <a:avLst/>
              <a:pathLst>
                <a:path w="0" h="1319763">
                  <a:moveTo>
                    <a:pt x="0" y="131976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74058" y="1198678"/>
              <a:ext cx="0" cy="1263602"/>
            </a:xfrm>
            <a:custGeom>
              <a:avLst/>
              <a:pathLst>
                <a:path w="0" h="1263602">
                  <a:moveTo>
                    <a:pt x="0" y="126360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9889" y="1198678"/>
              <a:ext cx="0" cy="1067042"/>
            </a:xfrm>
            <a:custGeom>
              <a:avLst/>
              <a:pathLst>
                <a:path w="0" h="1067042">
                  <a:moveTo>
                    <a:pt x="0" y="106704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5719" y="1198678"/>
              <a:ext cx="0" cy="954722"/>
            </a:xfrm>
            <a:custGeom>
              <a:avLst/>
              <a:pathLst>
                <a:path w="0" h="954722">
                  <a:moveTo>
                    <a:pt x="0" y="95472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801550" y="1198678"/>
              <a:ext cx="0" cy="926642"/>
            </a:xfrm>
            <a:custGeom>
              <a:avLst/>
              <a:pathLst>
                <a:path w="0" h="926642">
                  <a:moveTo>
                    <a:pt x="0" y="92664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7381" y="1198678"/>
              <a:ext cx="0" cy="898562"/>
            </a:xfrm>
            <a:custGeom>
              <a:avLst/>
              <a:pathLst>
                <a:path w="0" h="898562">
                  <a:moveTo>
                    <a:pt x="0" y="89856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39893" y="38417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154.5</a:t>
              </a:r>
            </a:p>
          </p:txBody>
        </p:sp>
        <p:sp>
          <p:nvSpPr>
            <p:cNvPr id="105" name="tx105"/>
            <p:cNvSpPr/>
            <p:nvPr/>
          </p:nvSpPr>
          <p:spPr>
            <a:xfrm>
              <a:off x="1339893" y="35000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252.1</a:t>
              </a:r>
            </a:p>
          </p:txBody>
        </p:sp>
        <p:sp>
          <p:nvSpPr>
            <p:cNvPr id="106" name="tx106"/>
            <p:cNvSpPr/>
            <p:nvPr/>
          </p:nvSpPr>
          <p:spPr>
            <a:xfrm>
              <a:off x="2719046" y="38650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126.8</a:t>
              </a:r>
            </a:p>
          </p:txBody>
        </p:sp>
        <p:sp>
          <p:nvSpPr>
            <p:cNvPr id="107" name="tx107"/>
            <p:cNvSpPr/>
            <p:nvPr/>
          </p:nvSpPr>
          <p:spPr>
            <a:xfrm>
              <a:off x="2758222" y="345493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361</a:t>
              </a:r>
            </a:p>
          </p:txBody>
        </p:sp>
        <p:sp>
          <p:nvSpPr>
            <p:cNvPr id="108" name="tx108"/>
            <p:cNvSpPr/>
            <p:nvPr/>
          </p:nvSpPr>
          <p:spPr>
            <a:xfrm>
              <a:off x="4137375" y="378169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a:t>
              </a:r>
            </a:p>
          </p:txBody>
        </p:sp>
        <p:sp>
          <p:nvSpPr>
            <p:cNvPr id="109" name="tx109"/>
            <p:cNvSpPr/>
            <p:nvPr/>
          </p:nvSpPr>
          <p:spPr>
            <a:xfrm>
              <a:off x="4098199" y="33068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338.9</a:t>
              </a:r>
            </a:p>
          </p:txBody>
        </p:sp>
        <p:sp>
          <p:nvSpPr>
            <p:cNvPr id="110" name="tx110"/>
            <p:cNvSpPr/>
            <p:nvPr/>
          </p:nvSpPr>
          <p:spPr>
            <a:xfrm>
              <a:off x="5477352" y="37451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269.4</a:t>
              </a:r>
            </a:p>
          </p:txBody>
        </p:sp>
        <p:sp>
          <p:nvSpPr>
            <p:cNvPr id="111" name="tx111"/>
            <p:cNvSpPr/>
            <p:nvPr/>
          </p:nvSpPr>
          <p:spPr>
            <a:xfrm>
              <a:off x="5516529" y="320590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372</a:t>
              </a:r>
            </a:p>
          </p:txBody>
        </p:sp>
        <p:sp>
          <p:nvSpPr>
            <p:cNvPr id="112" name="tx112"/>
            <p:cNvSpPr/>
            <p:nvPr/>
          </p:nvSpPr>
          <p:spPr>
            <a:xfrm>
              <a:off x="6580674" y="36600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370.7</a:t>
              </a:r>
            </a:p>
          </p:txBody>
        </p:sp>
        <p:sp>
          <p:nvSpPr>
            <p:cNvPr id="113" name="tx113"/>
            <p:cNvSpPr/>
            <p:nvPr/>
          </p:nvSpPr>
          <p:spPr>
            <a:xfrm>
              <a:off x="6580674" y="30720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328.7</a:t>
              </a:r>
            </a:p>
          </p:txBody>
        </p:sp>
        <p:sp>
          <p:nvSpPr>
            <p:cNvPr id="114" name="tx114"/>
            <p:cNvSpPr/>
            <p:nvPr/>
          </p:nvSpPr>
          <p:spPr>
            <a:xfrm>
              <a:off x="6856505" y="36416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392.5</a:t>
              </a:r>
            </a:p>
          </p:txBody>
        </p:sp>
        <p:sp>
          <p:nvSpPr>
            <p:cNvPr id="115" name="tx115"/>
            <p:cNvSpPr/>
            <p:nvPr/>
          </p:nvSpPr>
          <p:spPr>
            <a:xfrm>
              <a:off x="6856505" y="30417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321.1</a:t>
              </a:r>
            </a:p>
          </p:txBody>
        </p:sp>
        <p:sp>
          <p:nvSpPr>
            <p:cNvPr id="116" name="tx116"/>
            <p:cNvSpPr/>
            <p:nvPr/>
          </p:nvSpPr>
          <p:spPr>
            <a:xfrm>
              <a:off x="7132335" y="35902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453.6</a:t>
              </a:r>
            </a:p>
          </p:txBody>
        </p:sp>
        <p:sp>
          <p:nvSpPr>
            <p:cNvPr id="117" name="tx117"/>
            <p:cNvSpPr/>
            <p:nvPr/>
          </p:nvSpPr>
          <p:spPr>
            <a:xfrm>
              <a:off x="7171512" y="297532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278</a:t>
              </a:r>
            </a:p>
          </p:txBody>
        </p:sp>
        <p:sp>
          <p:nvSpPr>
            <p:cNvPr id="118" name="tx118"/>
            <p:cNvSpPr/>
            <p:nvPr/>
          </p:nvSpPr>
          <p:spPr>
            <a:xfrm>
              <a:off x="7408166" y="35503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501.2</a:t>
              </a:r>
            </a:p>
          </p:txBody>
        </p:sp>
        <p:sp>
          <p:nvSpPr>
            <p:cNvPr id="119" name="tx119"/>
            <p:cNvSpPr/>
            <p:nvPr/>
          </p:nvSpPr>
          <p:spPr>
            <a:xfrm>
              <a:off x="7408166" y="29119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258.2</a:t>
              </a:r>
            </a:p>
          </p:txBody>
        </p:sp>
        <p:sp>
          <p:nvSpPr>
            <p:cNvPr id="120" name="tx120"/>
            <p:cNvSpPr/>
            <p:nvPr/>
          </p:nvSpPr>
          <p:spPr>
            <a:xfrm>
              <a:off x="7683997" y="35332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521.5</a:t>
              </a:r>
            </a:p>
          </p:txBody>
        </p:sp>
        <p:sp>
          <p:nvSpPr>
            <p:cNvPr id="121" name="tx121"/>
            <p:cNvSpPr/>
            <p:nvPr/>
          </p:nvSpPr>
          <p:spPr>
            <a:xfrm>
              <a:off x="7683997" y="28789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256.9</a:t>
              </a:r>
            </a:p>
          </p:txBody>
        </p:sp>
        <p:sp>
          <p:nvSpPr>
            <p:cNvPr id="122" name="tx122"/>
            <p:cNvSpPr/>
            <p:nvPr/>
          </p:nvSpPr>
          <p:spPr>
            <a:xfrm>
              <a:off x="7959827" y="34942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567.9</a:t>
              </a:r>
            </a:p>
          </p:txBody>
        </p:sp>
        <p:sp>
          <p:nvSpPr>
            <p:cNvPr id="123" name="tx123"/>
            <p:cNvSpPr/>
            <p:nvPr/>
          </p:nvSpPr>
          <p:spPr>
            <a:xfrm>
              <a:off x="7959827" y="27922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267.2</a:t>
              </a:r>
            </a:p>
          </p:txBody>
        </p:sp>
        <p:sp>
          <p:nvSpPr>
            <p:cNvPr id="124" name="tx124"/>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94200" y="311398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6" name="tx126"/>
            <p:cNvSpPr/>
            <p:nvPr/>
          </p:nvSpPr>
          <p:spPr>
            <a:xfrm>
              <a:off x="577692" y="225531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7" name="tx127"/>
            <p:cNvSpPr/>
            <p:nvPr/>
          </p:nvSpPr>
          <p:spPr>
            <a:xfrm>
              <a:off x="577692" y="141473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52747" y="4909475"/>
              <a:ext cx="201456" cy="201456"/>
            </a:xfrm>
            <a:prstGeom prst="rect">
              <a:avLst/>
            </a:prstGeom>
            <a:solidFill>
              <a:srgbClr val="1CABE2">
                <a:alpha val="100000"/>
              </a:srgbClr>
            </a:solidFill>
          </p:spPr>
          <p:txBody>
            <a:bodyPr/>
            <a:lstStyle/>
            <a:p/>
          </p:txBody>
        </p:sp>
        <p:sp>
          <p:nvSpPr>
            <p:cNvPr id="148" name="rc148"/>
            <p:cNvSpPr/>
            <p:nvPr/>
          </p:nvSpPr>
          <p:spPr>
            <a:xfrm>
              <a:off x="5657835" y="4909475"/>
              <a:ext cx="201456" cy="201456"/>
            </a:xfrm>
            <a:prstGeom prst="rect">
              <a:avLst/>
            </a:prstGeom>
            <a:solidFill>
              <a:srgbClr val="80BD41">
                <a:alpha val="100000"/>
              </a:srgbClr>
            </a:solidFill>
          </p:spPr>
          <p:txBody>
            <a:bodyPr/>
            <a:lstStyle/>
            <a:p/>
          </p:txBody>
        </p:sp>
        <p:sp>
          <p:nvSpPr>
            <p:cNvPr id="149" name="tx149"/>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89913" y="660204"/>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Chad, 2000-2024</a:t>
              </a:r>
            </a:p>
          </p:txBody>
        </p:sp>
        <p:sp>
          <p:nvSpPr>
            <p:cNvPr id="153" name="pl153"/>
            <p:cNvSpPr/>
            <p:nvPr/>
          </p:nvSpPr>
          <p:spPr>
            <a:xfrm>
              <a:off x="231238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27049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22861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18672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0" name="pl160"/>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29143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2495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20767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333322" y="5774644"/>
              <a:ext cx="2903337" cy="162162"/>
            </a:xfrm>
            <a:prstGeom prst="rect">
              <a:avLst/>
            </a:prstGeom>
            <a:solidFill>
              <a:srgbClr val="80BD41">
                <a:alpha val="100000"/>
              </a:srgbClr>
            </a:solidFill>
          </p:spPr>
          <p:txBody>
            <a:bodyPr/>
            <a:lstStyle/>
            <a:p/>
          </p:txBody>
        </p:sp>
        <p:sp>
          <p:nvSpPr>
            <p:cNvPr id="165" name="rc165"/>
            <p:cNvSpPr/>
            <p:nvPr/>
          </p:nvSpPr>
          <p:spPr>
            <a:xfrm>
              <a:off x="4236660" y="5774644"/>
              <a:ext cx="2574687" cy="162162"/>
            </a:xfrm>
            <a:prstGeom prst="rect">
              <a:avLst/>
            </a:prstGeom>
            <a:solidFill>
              <a:srgbClr val="1CABE2">
                <a:alpha val="100000"/>
              </a:srgbClr>
            </a:solidFill>
          </p:spPr>
          <p:txBody>
            <a:bodyPr/>
            <a:lstStyle/>
            <a:p/>
          </p:txBody>
        </p:sp>
        <p:sp>
          <p:nvSpPr>
            <p:cNvPr id="166" name="rc166"/>
            <p:cNvSpPr/>
            <p:nvPr/>
          </p:nvSpPr>
          <p:spPr>
            <a:xfrm>
              <a:off x="1333322" y="5571941"/>
              <a:ext cx="4084865" cy="162162"/>
            </a:xfrm>
            <a:prstGeom prst="rect">
              <a:avLst/>
            </a:prstGeom>
            <a:solidFill>
              <a:srgbClr val="80BD41">
                <a:alpha val="100000"/>
              </a:srgbClr>
            </a:solidFill>
          </p:spPr>
          <p:txBody>
            <a:bodyPr/>
            <a:lstStyle/>
            <a:p/>
          </p:txBody>
        </p:sp>
        <p:sp>
          <p:nvSpPr>
            <p:cNvPr id="167" name="rc167"/>
            <p:cNvSpPr/>
            <p:nvPr/>
          </p:nvSpPr>
          <p:spPr>
            <a:xfrm>
              <a:off x="5418187" y="5571941"/>
              <a:ext cx="2011925" cy="162162"/>
            </a:xfrm>
            <a:prstGeom prst="rect">
              <a:avLst/>
            </a:prstGeom>
            <a:solidFill>
              <a:srgbClr val="1CABE2">
                <a:alpha val="100000"/>
              </a:srgbClr>
            </a:solidFill>
          </p:spPr>
          <p:txBody>
            <a:bodyPr/>
            <a:lstStyle/>
            <a:p/>
          </p:txBody>
        </p:sp>
        <p:sp>
          <p:nvSpPr>
            <p:cNvPr id="168" name="rc168"/>
            <p:cNvSpPr/>
            <p:nvPr/>
          </p:nvSpPr>
          <p:spPr>
            <a:xfrm>
              <a:off x="1333322" y="5369238"/>
              <a:ext cx="4447978" cy="162162"/>
            </a:xfrm>
            <a:prstGeom prst="rect">
              <a:avLst/>
            </a:prstGeom>
            <a:solidFill>
              <a:srgbClr val="80BD41">
                <a:alpha val="100000"/>
              </a:srgbClr>
            </a:solidFill>
          </p:spPr>
          <p:txBody>
            <a:bodyPr/>
            <a:lstStyle/>
            <a:p/>
          </p:txBody>
        </p:sp>
        <p:sp>
          <p:nvSpPr>
            <p:cNvPr id="169" name="rc169"/>
            <p:cNvSpPr/>
            <p:nvPr/>
          </p:nvSpPr>
          <p:spPr>
            <a:xfrm>
              <a:off x="5781300" y="5369238"/>
              <a:ext cx="2093147" cy="162162"/>
            </a:xfrm>
            <a:prstGeom prst="rect">
              <a:avLst/>
            </a:prstGeom>
            <a:solidFill>
              <a:srgbClr val="1CABE2">
                <a:alpha val="100000"/>
              </a:srgbClr>
            </a:solidFill>
          </p:spPr>
          <p:txBody>
            <a:bodyPr/>
            <a:lstStyle/>
            <a:p/>
          </p:txBody>
        </p:sp>
        <p:sp>
          <p:nvSpPr>
            <p:cNvPr id="170" name="tx170"/>
            <p:cNvSpPr/>
            <p:nvPr/>
          </p:nvSpPr>
          <p:spPr>
            <a:xfrm>
              <a:off x="6940568"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699.4</a:t>
              </a:r>
            </a:p>
          </p:txBody>
        </p:sp>
        <p:sp>
          <p:nvSpPr>
            <p:cNvPr id="171" name="tx171"/>
            <p:cNvSpPr/>
            <p:nvPr/>
          </p:nvSpPr>
          <p:spPr>
            <a:xfrm>
              <a:off x="7590271"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778.4</a:t>
              </a:r>
            </a:p>
          </p:txBody>
        </p:sp>
        <p:sp>
          <p:nvSpPr>
            <p:cNvPr id="172" name="tx172"/>
            <p:cNvSpPr/>
            <p:nvPr/>
          </p:nvSpPr>
          <p:spPr>
            <a:xfrm>
              <a:off x="8056823"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835.1</a:t>
              </a:r>
            </a:p>
          </p:txBody>
        </p:sp>
        <p:sp>
          <p:nvSpPr>
            <p:cNvPr id="173" name="tx173"/>
            <p:cNvSpPr/>
            <p:nvPr/>
          </p:nvSpPr>
          <p:spPr>
            <a:xfrm>
              <a:off x="2649353"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370.7</a:t>
              </a:r>
            </a:p>
          </p:txBody>
        </p:sp>
        <p:sp>
          <p:nvSpPr>
            <p:cNvPr id="174" name="tx174"/>
            <p:cNvSpPr/>
            <p:nvPr/>
          </p:nvSpPr>
          <p:spPr>
            <a:xfrm>
              <a:off x="5388365"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328.7</a:t>
              </a:r>
            </a:p>
          </p:txBody>
        </p:sp>
        <p:sp>
          <p:nvSpPr>
            <p:cNvPr id="175" name="tx175"/>
            <p:cNvSpPr/>
            <p:nvPr/>
          </p:nvSpPr>
          <p:spPr>
            <a:xfrm>
              <a:off x="3240116"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521.5</a:t>
              </a:r>
            </a:p>
          </p:txBody>
        </p:sp>
        <p:sp>
          <p:nvSpPr>
            <p:cNvPr id="176" name="tx176"/>
            <p:cNvSpPr/>
            <p:nvPr/>
          </p:nvSpPr>
          <p:spPr>
            <a:xfrm>
              <a:off x="6288511"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256.9</a:t>
              </a:r>
            </a:p>
          </p:txBody>
        </p:sp>
        <p:sp>
          <p:nvSpPr>
            <p:cNvPr id="177" name="tx177"/>
            <p:cNvSpPr/>
            <p:nvPr/>
          </p:nvSpPr>
          <p:spPr>
            <a:xfrm>
              <a:off x="3421673"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567.9</a:t>
              </a:r>
            </a:p>
          </p:txBody>
        </p:sp>
        <p:sp>
          <p:nvSpPr>
            <p:cNvPr id="178" name="tx178"/>
            <p:cNvSpPr/>
            <p:nvPr/>
          </p:nvSpPr>
          <p:spPr>
            <a:xfrm>
              <a:off x="6692236"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267.2</a:t>
              </a:r>
            </a:p>
          </p:txBody>
        </p:sp>
        <p:sp>
          <p:nvSpPr>
            <p:cNvPr id="179" name="tx179"/>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7489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84" name="tx184"/>
            <p:cNvSpPr/>
            <p:nvPr/>
          </p:nvSpPr>
          <p:spPr>
            <a:xfrm>
              <a:off x="5133013"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85" name="tx185"/>
            <p:cNvSpPr/>
            <p:nvPr/>
          </p:nvSpPr>
          <p:spPr>
            <a:xfrm>
              <a:off x="709112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86" name="tx186"/>
            <p:cNvSpPr/>
            <p:nvPr/>
          </p:nvSpPr>
          <p:spPr>
            <a:xfrm>
              <a:off x="4037467"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8" name="tx188"/>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(68%) was higher than in 2019 (53%).
The number of children vaccinated with DTP3 increased 53% compared to in 2019.
The number of surviving infants increased approximately 19% compared to in 2019.
In 2024, 200,000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69256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06431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43606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180781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117957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10" name="pl10"/>
            <p:cNvSpPr/>
            <p:nvPr/>
          </p:nvSpPr>
          <p:spPr>
            <a:xfrm>
              <a:off x="1083092" y="400668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37843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275019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212194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083092" y="149369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 name="pl15"/>
            <p:cNvSpPr/>
            <p:nvPr/>
          </p:nvSpPr>
          <p:spPr>
            <a:xfrm>
              <a:off x="154485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0700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6914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31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2100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9343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658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38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071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314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2266" y="3638858"/>
              <a:ext cx="245185" cy="367826"/>
            </a:xfrm>
            <a:prstGeom prst="rect">
              <a:avLst/>
            </a:prstGeom>
            <a:solidFill>
              <a:srgbClr val="E2231A">
                <a:alpha val="100000"/>
              </a:srgbClr>
            </a:solidFill>
          </p:spPr>
          <p:txBody>
            <a:bodyPr/>
            <a:lstStyle/>
            <a:p/>
          </p:txBody>
        </p:sp>
        <p:sp>
          <p:nvSpPr>
            <p:cNvPr id="26" name="rc26"/>
            <p:cNvSpPr/>
            <p:nvPr/>
          </p:nvSpPr>
          <p:spPr>
            <a:xfrm>
              <a:off x="1694694" y="3617788"/>
              <a:ext cx="245185" cy="388896"/>
            </a:xfrm>
            <a:prstGeom prst="rect">
              <a:avLst/>
            </a:prstGeom>
            <a:solidFill>
              <a:srgbClr val="E2231A">
                <a:alpha val="100000"/>
              </a:srgbClr>
            </a:solidFill>
          </p:spPr>
          <p:txBody>
            <a:bodyPr/>
            <a:lstStyle/>
            <a:p/>
          </p:txBody>
        </p:sp>
        <p:sp>
          <p:nvSpPr>
            <p:cNvPr id="27" name="rc27"/>
            <p:cNvSpPr/>
            <p:nvPr/>
          </p:nvSpPr>
          <p:spPr>
            <a:xfrm>
              <a:off x="1967123" y="3604114"/>
              <a:ext cx="245185" cy="402570"/>
            </a:xfrm>
            <a:prstGeom prst="rect">
              <a:avLst/>
            </a:prstGeom>
            <a:solidFill>
              <a:srgbClr val="E2231A">
                <a:alpha val="100000"/>
              </a:srgbClr>
            </a:solidFill>
          </p:spPr>
          <p:txBody>
            <a:bodyPr/>
            <a:lstStyle/>
            <a:p/>
          </p:txBody>
        </p:sp>
        <p:sp>
          <p:nvSpPr>
            <p:cNvPr id="28" name="rc28"/>
            <p:cNvSpPr/>
            <p:nvPr/>
          </p:nvSpPr>
          <p:spPr>
            <a:xfrm>
              <a:off x="2239552" y="3579762"/>
              <a:ext cx="245185" cy="426923"/>
            </a:xfrm>
            <a:prstGeom prst="rect">
              <a:avLst/>
            </a:prstGeom>
            <a:solidFill>
              <a:srgbClr val="E2231A">
                <a:alpha val="100000"/>
              </a:srgbClr>
            </a:solidFill>
          </p:spPr>
          <p:txBody>
            <a:bodyPr/>
            <a:lstStyle/>
            <a:p/>
          </p:txBody>
        </p:sp>
        <p:sp>
          <p:nvSpPr>
            <p:cNvPr id="29" name="rc29"/>
            <p:cNvSpPr/>
            <p:nvPr/>
          </p:nvSpPr>
          <p:spPr>
            <a:xfrm>
              <a:off x="2511980" y="3515745"/>
              <a:ext cx="245185" cy="490940"/>
            </a:xfrm>
            <a:prstGeom prst="rect">
              <a:avLst/>
            </a:prstGeom>
            <a:solidFill>
              <a:srgbClr val="E2231A">
                <a:alpha val="100000"/>
              </a:srgbClr>
            </a:solidFill>
          </p:spPr>
          <p:txBody>
            <a:bodyPr/>
            <a:lstStyle/>
            <a:p/>
          </p:txBody>
        </p:sp>
        <p:sp>
          <p:nvSpPr>
            <p:cNvPr id="30" name="rc30"/>
            <p:cNvSpPr/>
            <p:nvPr/>
          </p:nvSpPr>
          <p:spPr>
            <a:xfrm>
              <a:off x="2784409" y="3559243"/>
              <a:ext cx="245185" cy="447441"/>
            </a:xfrm>
            <a:prstGeom prst="rect">
              <a:avLst/>
            </a:prstGeom>
            <a:solidFill>
              <a:srgbClr val="E2231A">
                <a:alpha val="100000"/>
              </a:srgbClr>
            </a:solidFill>
          </p:spPr>
          <p:txBody>
            <a:bodyPr/>
            <a:lstStyle/>
            <a:p/>
          </p:txBody>
        </p:sp>
        <p:sp>
          <p:nvSpPr>
            <p:cNvPr id="31" name="rc31"/>
            <p:cNvSpPr/>
            <p:nvPr/>
          </p:nvSpPr>
          <p:spPr>
            <a:xfrm>
              <a:off x="3056838" y="3621466"/>
              <a:ext cx="245185" cy="385218"/>
            </a:xfrm>
            <a:prstGeom prst="rect">
              <a:avLst/>
            </a:prstGeom>
            <a:solidFill>
              <a:srgbClr val="E2231A">
                <a:alpha val="100000"/>
              </a:srgbClr>
            </a:solidFill>
          </p:spPr>
          <p:txBody>
            <a:bodyPr/>
            <a:lstStyle/>
            <a:p/>
          </p:txBody>
        </p:sp>
        <p:sp>
          <p:nvSpPr>
            <p:cNvPr id="32" name="rc32"/>
            <p:cNvSpPr/>
            <p:nvPr/>
          </p:nvSpPr>
          <p:spPr>
            <a:xfrm>
              <a:off x="3329266" y="3557007"/>
              <a:ext cx="245185" cy="449678"/>
            </a:xfrm>
            <a:prstGeom prst="rect">
              <a:avLst/>
            </a:prstGeom>
            <a:solidFill>
              <a:srgbClr val="E2231A">
                <a:alpha val="100000"/>
              </a:srgbClr>
            </a:solidFill>
          </p:spPr>
          <p:txBody>
            <a:bodyPr/>
            <a:lstStyle/>
            <a:p/>
          </p:txBody>
        </p:sp>
        <p:sp>
          <p:nvSpPr>
            <p:cNvPr id="33" name="rc33"/>
            <p:cNvSpPr/>
            <p:nvPr/>
          </p:nvSpPr>
          <p:spPr>
            <a:xfrm>
              <a:off x="3601695" y="3519228"/>
              <a:ext cx="245185" cy="487457"/>
            </a:xfrm>
            <a:prstGeom prst="rect">
              <a:avLst/>
            </a:prstGeom>
            <a:solidFill>
              <a:srgbClr val="E2231A">
                <a:alpha val="100000"/>
              </a:srgbClr>
            </a:solidFill>
          </p:spPr>
          <p:txBody>
            <a:bodyPr/>
            <a:lstStyle/>
            <a:p/>
          </p:txBody>
        </p:sp>
        <p:sp>
          <p:nvSpPr>
            <p:cNvPr id="34" name="rc34"/>
            <p:cNvSpPr/>
            <p:nvPr/>
          </p:nvSpPr>
          <p:spPr>
            <a:xfrm>
              <a:off x="3874124" y="3565816"/>
              <a:ext cx="245185" cy="440868"/>
            </a:xfrm>
            <a:prstGeom prst="rect">
              <a:avLst/>
            </a:prstGeom>
            <a:solidFill>
              <a:srgbClr val="E2231A">
                <a:alpha val="100000"/>
              </a:srgbClr>
            </a:solidFill>
          </p:spPr>
          <p:txBody>
            <a:bodyPr/>
            <a:lstStyle/>
            <a:p/>
          </p:txBody>
        </p:sp>
        <p:sp>
          <p:nvSpPr>
            <p:cNvPr id="35" name="rc35"/>
            <p:cNvSpPr/>
            <p:nvPr/>
          </p:nvSpPr>
          <p:spPr>
            <a:xfrm>
              <a:off x="4146552" y="3623404"/>
              <a:ext cx="245185" cy="383281"/>
            </a:xfrm>
            <a:prstGeom prst="rect">
              <a:avLst/>
            </a:prstGeom>
            <a:solidFill>
              <a:srgbClr val="E2231A">
                <a:alpha val="100000"/>
              </a:srgbClr>
            </a:solidFill>
          </p:spPr>
          <p:txBody>
            <a:bodyPr/>
            <a:lstStyle/>
            <a:p/>
          </p:txBody>
        </p:sp>
        <p:sp>
          <p:nvSpPr>
            <p:cNvPr id="36" name="rc36"/>
            <p:cNvSpPr/>
            <p:nvPr/>
          </p:nvSpPr>
          <p:spPr>
            <a:xfrm>
              <a:off x="4418981" y="3671500"/>
              <a:ext cx="245185" cy="335185"/>
            </a:xfrm>
            <a:prstGeom prst="rect">
              <a:avLst/>
            </a:prstGeom>
            <a:solidFill>
              <a:srgbClr val="E2231A">
                <a:alpha val="100000"/>
              </a:srgbClr>
            </a:solidFill>
          </p:spPr>
          <p:txBody>
            <a:bodyPr/>
            <a:lstStyle/>
            <a:p/>
          </p:txBody>
        </p:sp>
        <p:sp>
          <p:nvSpPr>
            <p:cNvPr id="37" name="rc37"/>
            <p:cNvSpPr/>
            <p:nvPr/>
          </p:nvSpPr>
          <p:spPr>
            <a:xfrm>
              <a:off x="4691410" y="3728943"/>
              <a:ext cx="245185" cy="277741"/>
            </a:xfrm>
            <a:prstGeom prst="rect">
              <a:avLst/>
            </a:prstGeom>
            <a:solidFill>
              <a:srgbClr val="E2231A">
                <a:alpha val="100000"/>
              </a:srgbClr>
            </a:solidFill>
          </p:spPr>
          <p:txBody>
            <a:bodyPr/>
            <a:lstStyle/>
            <a:p/>
          </p:txBody>
        </p:sp>
        <p:sp>
          <p:nvSpPr>
            <p:cNvPr id="38" name="rc38"/>
            <p:cNvSpPr/>
            <p:nvPr/>
          </p:nvSpPr>
          <p:spPr>
            <a:xfrm>
              <a:off x="4963838" y="3677025"/>
              <a:ext cx="245185" cy="329660"/>
            </a:xfrm>
            <a:prstGeom prst="rect">
              <a:avLst/>
            </a:prstGeom>
            <a:solidFill>
              <a:srgbClr val="E2231A">
                <a:alpha val="100000"/>
              </a:srgbClr>
            </a:solidFill>
          </p:spPr>
          <p:txBody>
            <a:bodyPr/>
            <a:lstStyle/>
            <a:p/>
          </p:txBody>
        </p:sp>
        <p:sp>
          <p:nvSpPr>
            <p:cNvPr id="39" name="rc39"/>
            <p:cNvSpPr/>
            <p:nvPr/>
          </p:nvSpPr>
          <p:spPr>
            <a:xfrm>
              <a:off x="5236267" y="3572729"/>
              <a:ext cx="245185" cy="433955"/>
            </a:xfrm>
            <a:prstGeom prst="rect">
              <a:avLst/>
            </a:prstGeom>
            <a:solidFill>
              <a:srgbClr val="E2231A">
                <a:alpha val="100000"/>
              </a:srgbClr>
            </a:solidFill>
          </p:spPr>
          <p:txBody>
            <a:bodyPr/>
            <a:lstStyle/>
            <a:p/>
          </p:txBody>
        </p:sp>
        <p:sp>
          <p:nvSpPr>
            <p:cNvPr id="40" name="rc40"/>
            <p:cNvSpPr/>
            <p:nvPr/>
          </p:nvSpPr>
          <p:spPr>
            <a:xfrm>
              <a:off x="5508696" y="3571441"/>
              <a:ext cx="245185" cy="435243"/>
            </a:xfrm>
            <a:prstGeom prst="rect">
              <a:avLst/>
            </a:prstGeom>
            <a:solidFill>
              <a:srgbClr val="E2231A">
                <a:alpha val="100000"/>
              </a:srgbClr>
            </a:solidFill>
          </p:spPr>
          <p:txBody>
            <a:bodyPr/>
            <a:lstStyle/>
            <a:p/>
          </p:txBody>
        </p:sp>
        <p:sp>
          <p:nvSpPr>
            <p:cNvPr id="41" name="rc41"/>
            <p:cNvSpPr/>
            <p:nvPr/>
          </p:nvSpPr>
          <p:spPr>
            <a:xfrm>
              <a:off x="5781125" y="3493147"/>
              <a:ext cx="245185" cy="513538"/>
            </a:xfrm>
            <a:prstGeom prst="rect">
              <a:avLst/>
            </a:prstGeom>
            <a:solidFill>
              <a:srgbClr val="E2231A">
                <a:alpha val="100000"/>
              </a:srgbClr>
            </a:solidFill>
          </p:spPr>
          <p:txBody>
            <a:bodyPr/>
            <a:lstStyle/>
            <a:p/>
          </p:txBody>
        </p:sp>
        <p:sp>
          <p:nvSpPr>
            <p:cNvPr id="42" name="rc42"/>
            <p:cNvSpPr/>
            <p:nvPr/>
          </p:nvSpPr>
          <p:spPr>
            <a:xfrm>
              <a:off x="6053553" y="3482460"/>
              <a:ext cx="245185" cy="524224"/>
            </a:xfrm>
            <a:prstGeom prst="rect">
              <a:avLst/>
            </a:prstGeom>
            <a:solidFill>
              <a:srgbClr val="E2231A">
                <a:alpha val="100000"/>
              </a:srgbClr>
            </a:solidFill>
          </p:spPr>
          <p:txBody>
            <a:bodyPr/>
            <a:lstStyle/>
            <a:p/>
          </p:txBody>
        </p:sp>
        <p:sp>
          <p:nvSpPr>
            <p:cNvPr id="43" name="rc43"/>
            <p:cNvSpPr/>
            <p:nvPr/>
          </p:nvSpPr>
          <p:spPr>
            <a:xfrm>
              <a:off x="6325982" y="3504224"/>
              <a:ext cx="245185" cy="502461"/>
            </a:xfrm>
            <a:prstGeom prst="rect">
              <a:avLst/>
            </a:prstGeom>
            <a:solidFill>
              <a:srgbClr val="E2231A">
                <a:alpha val="100000"/>
              </a:srgbClr>
            </a:solidFill>
          </p:spPr>
          <p:txBody>
            <a:bodyPr/>
            <a:lstStyle/>
            <a:p/>
          </p:txBody>
        </p:sp>
        <p:sp>
          <p:nvSpPr>
            <p:cNvPr id="44" name="rc44"/>
            <p:cNvSpPr/>
            <p:nvPr/>
          </p:nvSpPr>
          <p:spPr>
            <a:xfrm>
              <a:off x="6598411" y="3479409"/>
              <a:ext cx="245185" cy="527275"/>
            </a:xfrm>
            <a:prstGeom prst="rect">
              <a:avLst/>
            </a:prstGeom>
            <a:solidFill>
              <a:srgbClr val="E2231A">
                <a:alpha val="100000"/>
              </a:srgbClr>
            </a:solidFill>
          </p:spPr>
          <p:txBody>
            <a:bodyPr/>
            <a:lstStyle/>
            <a:p/>
          </p:txBody>
        </p:sp>
        <p:sp>
          <p:nvSpPr>
            <p:cNvPr id="45" name="rc45"/>
            <p:cNvSpPr/>
            <p:nvPr/>
          </p:nvSpPr>
          <p:spPr>
            <a:xfrm>
              <a:off x="6870839" y="3513507"/>
              <a:ext cx="245185" cy="493178"/>
            </a:xfrm>
            <a:prstGeom prst="rect">
              <a:avLst/>
            </a:prstGeom>
            <a:solidFill>
              <a:srgbClr val="E2231A">
                <a:alpha val="100000"/>
              </a:srgbClr>
            </a:solidFill>
          </p:spPr>
          <p:txBody>
            <a:bodyPr/>
            <a:lstStyle/>
            <a:p/>
          </p:txBody>
        </p:sp>
        <p:sp>
          <p:nvSpPr>
            <p:cNvPr id="46" name="rc46"/>
            <p:cNvSpPr/>
            <p:nvPr/>
          </p:nvSpPr>
          <p:spPr>
            <a:xfrm>
              <a:off x="7143268" y="3574611"/>
              <a:ext cx="245185" cy="432073"/>
            </a:xfrm>
            <a:prstGeom prst="rect">
              <a:avLst/>
            </a:prstGeom>
            <a:solidFill>
              <a:srgbClr val="E2231A">
                <a:alpha val="100000"/>
              </a:srgbClr>
            </a:solidFill>
          </p:spPr>
          <p:txBody>
            <a:bodyPr/>
            <a:lstStyle/>
            <a:p/>
          </p:txBody>
        </p:sp>
        <p:sp>
          <p:nvSpPr>
            <p:cNvPr id="47" name="rc47"/>
            <p:cNvSpPr/>
            <p:nvPr/>
          </p:nvSpPr>
          <p:spPr>
            <a:xfrm>
              <a:off x="7415697" y="3567735"/>
              <a:ext cx="245185" cy="438950"/>
            </a:xfrm>
            <a:prstGeom prst="rect">
              <a:avLst/>
            </a:prstGeom>
            <a:solidFill>
              <a:srgbClr val="E2231A">
                <a:alpha val="100000"/>
              </a:srgbClr>
            </a:solidFill>
          </p:spPr>
          <p:txBody>
            <a:bodyPr/>
            <a:lstStyle/>
            <a:p/>
          </p:txBody>
        </p:sp>
        <p:sp>
          <p:nvSpPr>
            <p:cNvPr id="48" name="rc48"/>
            <p:cNvSpPr/>
            <p:nvPr/>
          </p:nvSpPr>
          <p:spPr>
            <a:xfrm>
              <a:off x="7688125" y="3644804"/>
              <a:ext cx="245185" cy="361880"/>
            </a:xfrm>
            <a:prstGeom prst="rect">
              <a:avLst/>
            </a:prstGeom>
            <a:solidFill>
              <a:srgbClr val="E2231A">
                <a:alpha val="100000"/>
              </a:srgbClr>
            </a:solidFill>
          </p:spPr>
          <p:txBody>
            <a:bodyPr/>
            <a:lstStyle/>
            <a:p/>
          </p:txBody>
        </p:sp>
        <p:sp>
          <p:nvSpPr>
            <p:cNvPr id="49" name="rc49"/>
            <p:cNvSpPr/>
            <p:nvPr/>
          </p:nvSpPr>
          <p:spPr>
            <a:xfrm>
              <a:off x="7960554" y="3649909"/>
              <a:ext cx="245185" cy="356775"/>
            </a:xfrm>
            <a:prstGeom prst="rect">
              <a:avLst/>
            </a:prstGeom>
            <a:solidFill>
              <a:srgbClr val="E2231A">
                <a:alpha val="100000"/>
              </a:srgbClr>
            </a:solidFill>
          </p:spPr>
          <p:txBody>
            <a:bodyPr/>
            <a:lstStyle/>
            <a:p/>
          </p:txBody>
        </p:sp>
        <p:sp>
          <p:nvSpPr>
            <p:cNvPr id="50" name="rc50"/>
            <p:cNvSpPr/>
            <p:nvPr/>
          </p:nvSpPr>
          <p:spPr>
            <a:xfrm>
              <a:off x="7415697" y="3164283"/>
              <a:ext cx="245185" cy="403451"/>
            </a:xfrm>
            <a:prstGeom prst="rect">
              <a:avLst/>
            </a:prstGeom>
            <a:solidFill>
              <a:srgbClr val="B3B3B3">
                <a:alpha val="100000"/>
              </a:srgbClr>
            </a:solidFill>
          </p:spPr>
          <p:txBody>
            <a:bodyPr/>
            <a:lstStyle/>
            <a:p/>
          </p:txBody>
        </p:sp>
        <p:sp>
          <p:nvSpPr>
            <p:cNvPr id="51" name="rc51"/>
            <p:cNvSpPr/>
            <p:nvPr/>
          </p:nvSpPr>
          <p:spPr>
            <a:xfrm>
              <a:off x="7688125" y="3431626"/>
              <a:ext cx="245185" cy="213178"/>
            </a:xfrm>
            <a:prstGeom prst="rect">
              <a:avLst/>
            </a:prstGeom>
            <a:solidFill>
              <a:srgbClr val="B3B3B3">
                <a:alpha val="100000"/>
              </a:srgbClr>
            </a:solidFill>
          </p:spPr>
          <p:txBody>
            <a:bodyPr/>
            <a:lstStyle/>
            <a:p/>
          </p:txBody>
        </p:sp>
        <p:sp>
          <p:nvSpPr>
            <p:cNvPr id="52" name="rc52"/>
            <p:cNvSpPr/>
            <p:nvPr/>
          </p:nvSpPr>
          <p:spPr>
            <a:xfrm>
              <a:off x="7960554" y="3509985"/>
              <a:ext cx="245185" cy="139924"/>
            </a:xfrm>
            <a:prstGeom prst="rect">
              <a:avLst/>
            </a:prstGeom>
            <a:solidFill>
              <a:srgbClr val="B3B3B3">
                <a:alpha val="100000"/>
              </a:srgbClr>
            </a:solidFill>
          </p:spPr>
          <p:txBody>
            <a:bodyPr/>
            <a:lstStyle/>
            <a:p/>
          </p:txBody>
        </p:sp>
        <p:sp>
          <p:nvSpPr>
            <p:cNvPr id="53" name="pl53"/>
            <p:cNvSpPr/>
            <p:nvPr/>
          </p:nvSpPr>
          <p:spPr>
            <a:xfrm>
              <a:off x="1544859" y="2153401"/>
              <a:ext cx="6538288" cy="1404003"/>
            </a:xfrm>
            <a:custGeom>
              <a:avLst/>
              <a:pathLst>
                <a:path w="6538288" h="1404003">
                  <a:moveTo>
                    <a:pt x="0" y="1067042"/>
                  </a:moveTo>
                  <a:lnTo>
                    <a:pt x="272428" y="1123202"/>
                  </a:lnTo>
                  <a:lnTo>
                    <a:pt x="544857" y="1151282"/>
                  </a:lnTo>
                  <a:lnTo>
                    <a:pt x="817286" y="1207442"/>
                  </a:lnTo>
                  <a:lnTo>
                    <a:pt x="1089714" y="1404003"/>
                  </a:lnTo>
                  <a:lnTo>
                    <a:pt x="1362143" y="1095122"/>
                  </a:lnTo>
                  <a:lnTo>
                    <a:pt x="1634572" y="758161"/>
                  </a:lnTo>
                  <a:lnTo>
                    <a:pt x="1907000" y="982802"/>
                  </a:lnTo>
                  <a:lnTo>
                    <a:pt x="2179429" y="1095122"/>
                  </a:lnTo>
                  <a:lnTo>
                    <a:pt x="2451858" y="842401"/>
                  </a:lnTo>
                  <a:lnTo>
                    <a:pt x="2724286" y="561601"/>
                  </a:lnTo>
                  <a:lnTo>
                    <a:pt x="2996715" y="336960"/>
                  </a:lnTo>
                  <a:lnTo>
                    <a:pt x="3269144" y="84240"/>
                  </a:lnTo>
                  <a:lnTo>
                    <a:pt x="3541572" y="252720"/>
                  </a:lnTo>
                  <a:lnTo>
                    <a:pt x="3814001" y="589681"/>
                  </a:lnTo>
                  <a:lnTo>
                    <a:pt x="4086430" y="561601"/>
                  </a:lnTo>
                  <a:lnTo>
                    <a:pt x="4358858" y="814321"/>
                  </a:lnTo>
                  <a:lnTo>
                    <a:pt x="4631287" y="814321"/>
                  </a:lnTo>
                  <a:lnTo>
                    <a:pt x="4903716" y="702001"/>
                  </a:lnTo>
                  <a:lnTo>
                    <a:pt x="5176144" y="730081"/>
                  </a:lnTo>
                  <a:lnTo>
                    <a:pt x="5448573" y="589681"/>
                  </a:lnTo>
                  <a:lnTo>
                    <a:pt x="5721002" y="365040"/>
                  </a:lnTo>
                  <a:lnTo>
                    <a:pt x="5993430" y="336960"/>
                  </a:lnTo>
                  <a:lnTo>
                    <a:pt x="6265859" y="84240"/>
                  </a:lnTo>
                  <a:lnTo>
                    <a:pt x="6538288" y="0"/>
                  </a:lnTo>
                </a:path>
              </a:pathLst>
            </a:custGeom>
            <a:ln w="27101" cap="flat">
              <a:solidFill>
                <a:srgbClr val="0058AB">
                  <a:alpha val="100000"/>
                </a:srgbClr>
              </a:solidFill>
              <a:prstDash val="solid"/>
              <a:round/>
            </a:ln>
          </p:spPr>
          <p:txBody>
            <a:bodyPr/>
            <a:lstStyle/>
            <a:p/>
          </p:txBody>
        </p:sp>
        <p:sp>
          <p:nvSpPr>
            <p:cNvPr id="54" name="pl54"/>
            <p:cNvSpPr/>
            <p:nvPr/>
          </p:nvSpPr>
          <p:spPr>
            <a:xfrm>
              <a:off x="7538289" y="2715002"/>
              <a:ext cx="544857" cy="1235522"/>
            </a:xfrm>
            <a:custGeom>
              <a:avLst/>
              <a:pathLst>
                <a:path w="544857" h="1235522">
                  <a:moveTo>
                    <a:pt x="0" y="1235522"/>
                  </a:moveTo>
                  <a:lnTo>
                    <a:pt x="272428" y="308880"/>
                  </a:lnTo>
                  <a:lnTo>
                    <a:pt x="544857" y="0"/>
                  </a:lnTo>
                </a:path>
              </a:pathLst>
            </a:custGeom>
            <a:ln w="27101" cap="flat">
              <a:solidFill>
                <a:srgbClr val="333333">
                  <a:alpha val="100000"/>
                </a:srgbClr>
              </a:solidFill>
              <a:prstDash val="solid"/>
              <a:round/>
            </a:ln>
          </p:spPr>
          <p:txBody>
            <a:bodyPr/>
            <a:lstStyle/>
            <a:p/>
          </p:txBody>
        </p:sp>
        <p:sp>
          <p:nvSpPr>
            <p:cNvPr id="55" name="tx55"/>
            <p:cNvSpPr/>
            <p:nvPr/>
          </p:nvSpPr>
          <p:spPr>
            <a:xfrm>
              <a:off x="6650665" y="27005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40</a:t>
              </a:r>
            </a:p>
          </p:txBody>
        </p:sp>
        <p:sp>
          <p:nvSpPr>
            <p:cNvPr id="56" name="tx56"/>
            <p:cNvSpPr/>
            <p:nvPr/>
          </p:nvSpPr>
          <p:spPr>
            <a:xfrm>
              <a:off x="6923094" y="2560475"/>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45</a:t>
              </a:r>
            </a:p>
          </p:txBody>
        </p:sp>
        <p:sp>
          <p:nvSpPr>
            <p:cNvPr id="57" name="tx57"/>
            <p:cNvSpPr/>
            <p:nvPr/>
          </p:nvSpPr>
          <p:spPr>
            <a:xfrm>
              <a:off x="7195523" y="233540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53</a:t>
              </a:r>
            </a:p>
          </p:txBody>
        </p:sp>
        <p:sp>
          <p:nvSpPr>
            <p:cNvPr id="58" name="tx58"/>
            <p:cNvSpPr/>
            <p:nvPr/>
          </p:nvSpPr>
          <p:spPr>
            <a:xfrm>
              <a:off x="7467952" y="230775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54</a:t>
              </a:r>
            </a:p>
          </p:txBody>
        </p:sp>
        <p:sp>
          <p:nvSpPr>
            <p:cNvPr id="59" name="tx59"/>
            <p:cNvSpPr/>
            <p:nvPr/>
          </p:nvSpPr>
          <p:spPr>
            <a:xfrm>
              <a:off x="7740380" y="205460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63</a:t>
              </a:r>
            </a:p>
          </p:txBody>
        </p:sp>
        <p:sp>
          <p:nvSpPr>
            <p:cNvPr id="60" name="tx60"/>
            <p:cNvSpPr/>
            <p:nvPr/>
          </p:nvSpPr>
          <p:spPr>
            <a:xfrm>
              <a:off x="8012809" y="19704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66</a:t>
              </a:r>
            </a:p>
          </p:txBody>
        </p:sp>
        <p:sp>
          <p:nvSpPr>
            <p:cNvPr id="61" name="tx61"/>
            <p:cNvSpPr/>
            <p:nvPr/>
          </p:nvSpPr>
          <p:spPr>
            <a:xfrm>
              <a:off x="7503121" y="4013526"/>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2</a:t>
              </a:r>
            </a:p>
          </p:txBody>
        </p:sp>
        <p:sp>
          <p:nvSpPr>
            <p:cNvPr id="62" name="tx62"/>
            <p:cNvSpPr/>
            <p:nvPr/>
          </p:nvSpPr>
          <p:spPr>
            <a:xfrm>
              <a:off x="7740380" y="308527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35</a:t>
              </a:r>
            </a:p>
          </p:txBody>
        </p:sp>
        <p:sp>
          <p:nvSpPr>
            <p:cNvPr id="63" name="tx63"/>
            <p:cNvSpPr/>
            <p:nvPr/>
          </p:nvSpPr>
          <p:spPr>
            <a:xfrm>
              <a:off x="8012809" y="27764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46</a:t>
              </a:r>
            </a:p>
          </p:txBody>
        </p:sp>
        <p:sp>
          <p:nvSpPr>
            <p:cNvPr id="64" name="tx64"/>
            <p:cNvSpPr/>
            <p:nvPr/>
          </p:nvSpPr>
          <p:spPr>
            <a:xfrm>
              <a:off x="1454424" y="378227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65" name="tx65"/>
            <p:cNvSpPr/>
            <p:nvPr/>
          </p:nvSpPr>
          <p:spPr>
            <a:xfrm>
              <a:off x="2816567" y="374247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356</a:t>
              </a:r>
            </a:p>
          </p:txBody>
        </p:sp>
        <p:sp>
          <p:nvSpPr>
            <p:cNvPr id="66" name="tx66"/>
            <p:cNvSpPr/>
            <p:nvPr/>
          </p:nvSpPr>
          <p:spPr>
            <a:xfrm>
              <a:off x="4178711" y="377455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a:t>
              </a:r>
            </a:p>
          </p:txBody>
        </p:sp>
        <p:sp>
          <p:nvSpPr>
            <p:cNvPr id="67" name="tx67"/>
            <p:cNvSpPr/>
            <p:nvPr/>
          </p:nvSpPr>
          <p:spPr>
            <a:xfrm>
              <a:off x="5540854" y="374857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346</a:t>
              </a:r>
            </a:p>
          </p:txBody>
        </p:sp>
        <p:sp>
          <p:nvSpPr>
            <p:cNvPr id="68" name="tx68"/>
            <p:cNvSpPr/>
            <p:nvPr/>
          </p:nvSpPr>
          <p:spPr>
            <a:xfrm>
              <a:off x="6630569" y="370260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420</a:t>
              </a:r>
            </a:p>
          </p:txBody>
        </p:sp>
        <p:sp>
          <p:nvSpPr>
            <p:cNvPr id="69" name="tx69"/>
            <p:cNvSpPr/>
            <p:nvPr/>
          </p:nvSpPr>
          <p:spPr>
            <a:xfrm>
              <a:off x="6902998" y="371960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392</a:t>
              </a:r>
            </a:p>
          </p:txBody>
        </p:sp>
        <p:sp>
          <p:nvSpPr>
            <p:cNvPr id="70" name="tx70"/>
            <p:cNvSpPr/>
            <p:nvPr/>
          </p:nvSpPr>
          <p:spPr>
            <a:xfrm>
              <a:off x="7175426" y="375015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344</a:t>
              </a:r>
            </a:p>
          </p:txBody>
        </p:sp>
        <p:sp>
          <p:nvSpPr>
            <p:cNvPr id="71" name="tx71"/>
            <p:cNvSpPr/>
            <p:nvPr/>
          </p:nvSpPr>
          <p:spPr>
            <a:xfrm>
              <a:off x="7447855" y="374671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349</a:t>
              </a:r>
            </a:p>
          </p:txBody>
        </p:sp>
        <p:sp>
          <p:nvSpPr>
            <p:cNvPr id="72" name="tx72"/>
            <p:cNvSpPr/>
            <p:nvPr/>
          </p:nvSpPr>
          <p:spPr>
            <a:xfrm>
              <a:off x="7720284" y="378530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73" name="tx73"/>
            <p:cNvSpPr/>
            <p:nvPr/>
          </p:nvSpPr>
          <p:spPr>
            <a:xfrm>
              <a:off x="7992712" y="378785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74" name="tx74"/>
            <p:cNvSpPr/>
            <p:nvPr/>
          </p:nvSpPr>
          <p:spPr>
            <a:xfrm>
              <a:off x="7447855" y="332551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321</a:t>
              </a:r>
            </a:p>
          </p:txBody>
        </p:sp>
        <p:sp>
          <p:nvSpPr>
            <p:cNvPr id="75" name="tx75"/>
            <p:cNvSpPr/>
            <p:nvPr/>
          </p:nvSpPr>
          <p:spPr>
            <a:xfrm>
              <a:off x="7720284" y="349777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170</a:t>
              </a:r>
            </a:p>
          </p:txBody>
        </p:sp>
        <p:sp>
          <p:nvSpPr>
            <p:cNvPr id="76" name="tx76"/>
            <p:cNvSpPr/>
            <p:nvPr/>
          </p:nvSpPr>
          <p:spPr>
            <a:xfrm>
              <a:off x="7992712" y="354083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77" name="tx77"/>
            <p:cNvSpPr/>
            <p:nvPr/>
          </p:nvSpPr>
          <p:spPr>
            <a:xfrm>
              <a:off x="7456898" y="305804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670</a:t>
              </a:r>
            </a:p>
          </p:txBody>
        </p:sp>
        <p:sp>
          <p:nvSpPr>
            <p:cNvPr id="78" name="tx78"/>
            <p:cNvSpPr/>
            <p:nvPr/>
          </p:nvSpPr>
          <p:spPr>
            <a:xfrm>
              <a:off x="7729327" y="332539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458</a:t>
              </a:r>
            </a:p>
          </p:txBody>
        </p:sp>
        <p:sp>
          <p:nvSpPr>
            <p:cNvPr id="79" name="tx79"/>
            <p:cNvSpPr/>
            <p:nvPr/>
          </p:nvSpPr>
          <p:spPr>
            <a:xfrm>
              <a:off x="8001756" y="3403702"/>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395</a:t>
              </a:r>
            </a:p>
          </p:txBody>
        </p:sp>
        <p:sp>
          <p:nvSpPr>
            <p:cNvPr id="80" name="tx80"/>
            <p:cNvSpPr/>
            <p:nvPr/>
          </p:nvSpPr>
          <p:spPr>
            <a:xfrm>
              <a:off x="849589"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1" name="tx81"/>
            <p:cNvSpPr/>
            <p:nvPr/>
          </p:nvSpPr>
          <p:spPr>
            <a:xfrm>
              <a:off x="694200" y="332632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82" name="tx82"/>
            <p:cNvSpPr/>
            <p:nvPr/>
          </p:nvSpPr>
          <p:spPr>
            <a:xfrm>
              <a:off x="577692" y="2698075"/>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83" name="tx83"/>
            <p:cNvSpPr/>
            <p:nvPr/>
          </p:nvSpPr>
          <p:spPr>
            <a:xfrm>
              <a:off x="577692" y="2069828"/>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84" name="tx84"/>
            <p:cNvSpPr/>
            <p:nvPr/>
          </p:nvSpPr>
          <p:spPr>
            <a:xfrm>
              <a:off x="577692" y="1441580"/>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85" name="tx8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7" name="tx8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8" name="tx8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9" name="tx8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0" name="tx90"/>
            <p:cNvSpPr/>
            <p:nvPr/>
          </p:nvSpPr>
          <p:spPr>
            <a:xfrm rot="-5400000">
              <a:off x="13884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75055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411269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4748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56455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83698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71094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738184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654238"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92670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1" name="tx101"/>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2" name="pl102"/>
            <p:cNvSpPr/>
            <p:nvPr/>
          </p:nvSpPr>
          <p:spPr>
            <a:xfrm>
              <a:off x="305543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3802199"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4" name="tx104"/>
            <p:cNvSpPr/>
            <p:nvPr/>
          </p:nvSpPr>
          <p:spPr>
            <a:xfrm>
              <a:off x="332253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5" name="tx105"/>
            <p:cNvSpPr/>
            <p:nvPr/>
          </p:nvSpPr>
          <p:spPr>
            <a:xfrm>
              <a:off x="4069299"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6" name="rc106"/>
            <p:cNvSpPr/>
            <p:nvPr/>
          </p:nvSpPr>
          <p:spPr>
            <a:xfrm>
              <a:off x="4744786" y="4909475"/>
              <a:ext cx="201456" cy="201456"/>
            </a:xfrm>
            <a:prstGeom prst="rect">
              <a:avLst/>
            </a:prstGeom>
            <a:solidFill>
              <a:srgbClr val="E2231A">
                <a:alpha val="100000"/>
              </a:srgbClr>
            </a:solidFill>
          </p:spPr>
          <p:txBody>
            <a:bodyPr/>
            <a:lstStyle/>
            <a:p/>
          </p:txBody>
        </p:sp>
        <p:sp>
          <p:nvSpPr>
            <p:cNvPr id="107" name="rc107"/>
            <p:cNvSpPr/>
            <p:nvPr/>
          </p:nvSpPr>
          <p:spPr>
            <a:xfrm>
              <a:off x="5708946" y="4909475"/>
              <a:ext cx="201456" cy="201456"/>
            </a:xfrm>
            <a:prstGeom prst="rect">
              <a:avLst/>
            </a:prstGeom>
            <a:solidFill>
              <a:srgbClr val="B3B3B3">
                <a:alpha val="100000"/>
              </a:srgbClr>
            </a:solidFill>
          </p:spPr>
          <p:txBody>
            <a:bodyPr/>
            <a:lstStyle/>
            <a:p/>
          </p:txBody>
        </p:sp>
        <p:sp>
          <p:nvSpPr>
            <p:cNvPr id="108" name="tx108"/>
            <p:cNvSpPr/>
            <p:nvPr/>
          </p:nvSpPr>
          <p:spPr>
            <a:xfrm>
              <a:off x="502483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9" name="tx109"/>
            <p:cNvSpPr/>
            <p:nvPr/>
          </p:nvSpPr>
          <p:spPr>
            <a:xfrm>
              <a:off x="598899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0" name="tx110"/>
            <p:cNvSpPr/>
            <p:nvPr/>
          </p:nvSpPr>
          <p:spPr>
            <a:xfrm>
              <a:off x="1083092"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1" name="tx111"/>
            <p:cNvSpPr/>
            <p:nvPr/>
          </p:nvSpPr>
          <p:spPr>
            <a:xfrm>
              <a:off x="1083092" y="660204"/>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Chad, 2000-2024</a:t>
              </a:r>
            </a:p>
          </p:txBody>
        </p:sp>
        <p:sp>
          <p:nvSpPr>
            <p:cNvPr id="112" name="pl112"/>
            <p:cNvSpPr/>
            <p:nvPr/>
          </p:nvSpPr>
          <p:spPr>
            <a:xfrm>
              <a:off x="216335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364553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512771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660989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809207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1083092" y="585572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8" name="pl118"/>
            <p:cNvSpPr/>
            <p:nvPr/>
          </p:nvSpPr>
          <p:spPr>
            <a:xfrm>
              <a:off x="1083092" y="565302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9" name="pl119"/>
            <p:cNvSpPr/>
            <p:nvPr/>
          </p:nvSpPr>
          <p:spPr>
            <a:xfrm>
              <a:off x="1083092" y="545032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0" name="pl120"/>
            <p:cNvSpPr/>
            <p:nvPr/>
          </p:nvSpPr>
          <p:spPr>
            <a:xfrm>
              <a:off x="1422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290444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38662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586880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35098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5" name="rc125"/>
            <p:cNvSpPr/>
            <p:nvPr/>
          </p:nvSpPr>
          <p:spPr>
            <a:xfrm>
              <a:off x="1422266" y="5774644"/>
              <a:ext cx="6219816" cy="162162"/>
            </a:xfrm>
            <a:prstGeom prst="rect">
              <a:avLst/>
            </a:prstGeom>
            <a:solidFill>
              <a:srgbClr val="E2231A">
                <a:alpha val="100000"/>
              </a:srgbClr>
            </a:solidFill>
          </p:spPr>
          <p:txBody>
            <a:bodyPr/>
            <a:lstStyle/>
            <a:p/>
          </p:txBody>
        </p:sp>
        <p:sp>
          <p:nvSpPr>
            <p:cNvPr id="126" name="rc126"/>
            <p:cNvSpPr/>
            <p:nvPr/>
          </p:nvSpPr>
          <p:spPr>
            <a:xfrm>
              <a:off x="1422266" y="5571941"/>
              <a:ext cx="4268794" cy="162162"/>
            </a:xfrm>
            <a:prstGeom prst="rect">
              <a:avLst/>
            </a:prstGeom>
            <a:solidFill>
              <a:srgbClr val="E2231A">
                <a:alpha val="100000"/>
              </a:srgbClr>
            </a:solidFill>
          </p:spPr>
          <p:txBody>
            <a:bodyPr/>
            <a:lstStyle/>
            <a:p/>
          </p:txBody>
        </p:sp>
        <p:sp>
          <p:nvSpPr>
            <p:cNvPr id="127" name="rc127"/>
            <p:cNvSpPr/>
            <p:nvPr/>
          </p:nvSpPr>
          <p:spPr>
            <a:xfrm>
              <a:off x="1422266" y="5369238"/>
              <a:ext cx="4208573" cy="162162"/>
            </a:xfrm>
            <a:prstGeom prst="rect">
              <a:avLst/>
            </a:prstGeom>
            <a:solidFill>
              <a:srgbClr val="E2231A">
                <a:alpha val="100000"/>
              </a:srgbClr>
            </a:solidFill>
          </p:spPr>
          <p:txBody>
            <a:bodyPr/>
            <a:lstStyle/>
            <a:p/>
          </p:txBody>
        </p:sp>
        <p:sp>
          <p:nvSpPr>
            <p:cNvPr id="128" name="rc128"/>
            <p:cNvSpPr/>
            <p:nvPr/>
          </p:nvSpPr>
          <p:spPr>
            <a:xfrm>
              <a:off x="5691060" y="5571941"/>
              <a:ext cx="2514679" cy="162162"/>
            </a:xfrm>
            <a:prstGeom prst="rect">
              <a:avLst/>
            </a:prstGeom>
            <a:solidFill>
              <a:srgbClr val="B3B3B3">
                <a:alpha val="100000"/>
              </a:srgbClr>
            </a:solidFill>
          </p:spPr>
          <p:txBody>
            <a:bodyPr/>
            <a:lstStyle/>
            <a:p/>
          </p:txBody>
        </p:sp>
        <p:sp>
          <p:nvSpPr>
            <p:cNvPr id="129" name="rc129"/>
            <p:cNvSpPr/>
            <p:nvPr/>
          </p:nvSpPr>
          <p:spPr>
            <a:xfrm>
              <a:off x="5630839" y="5369238"/>
              <a:ext cx="1650569" cy="162162"/>
            </a:xfrm>
            <a:prstGeom prst="rect">
              <a:avLst/>
            </a:prstGeom>
            <a:solidFill>
              <a:srgbClr val="B3B3B3">
                <a:alpha val="100000"/>
              </a:srgbClr>
            </a:solidFill>
          </p:spPr>
          <p:txBody>
            <a:bodyPr/>
            <a:lstStyle/>
            <a:p/>
          </p:txBody>
        </p:sp>
        <p:sp>
          <p:nvSpPr>
            <p:cNvPr id="130" name="tx130"/>
            <p:cNvSpPr/>
            <p:nvPr/>
          </p:nvSpPr>
          <p:spPr>
            <a:xfrm>
              <a:off x="8350421" y="5610225"/>
              <a:ext cx="289362"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457.7</a:t>
              </a:r>
            </a:p>
          </p:txBody>
        </p:sp>
        <p:sp>
          <p:nvSpPr>
            <p:cNvPr id="131" name="tx131"/>
            <p:cNvSpPr/>
            <p:nvPr/>
          </p:nvSpPr>
          <p:spPr>
            <a:xfrm>
              <a:off x="7426090"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395.3</a:t>
              </a:r>
            </a:p>
          </p:txBody>
        </p:sp>
        <p:sp>
          <p:nvSpPr>
            <p:cNvPr id="132" name="tx132"/>
            <p:cNvSpPr/>
            <p:nvPr/>
          </p:nvSpPr>
          <p:spPr>
            <a:xfrm>
              <a:off x="4387493"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419.6</a:t>
              </a:r>
            </a:p>
          </p:txBody>
        </p:sp>
        <p:sp>
          <p:nvSpPr>
            <p:cNvPr id="133" name="tx133"/>
            <p:cNvSpPr/>
            <p:nvPr/>
          </p:nvSpPr>
          <p:spPr>
            <a:xfrm>
              <a:off x="3460199" y="560988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288</a:t>
              </a:r>
            </a:p>
          </p:txBody>
        </p:sp>
        <p:sp>
          <p:nvSpPr>
            <p:cNvPr id="134" name="tx134"/>
            <p:cNvSpPr/>
            <p:nvPr/>
          </p:nvSpPr>
          <p:spPr>
            <a:xfrm>
              <a:off x="3381871"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283.9</a:t>
              </a:r>
            </a:p>
          </p:txBody>
        </p:sp>
        <p:sp>
          <p:nvSpPr>
            <p:cNvPr id="135" name="tx135"/>
            <p:cNvSpPr/>
            <p:nvPr/>
          </p:nvSpPr>
          <p:spPr>
            <a:xfrm>
              <a:off x="6803719"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169.7</a:t>
              </a:r>
            </a:p>
          </p:txBody>
        </p:sp>
        <p:sp>
          <p:nvSpPr>
            <p:cNvPr id="136" name="tx136"/>
            <p:cNvSpPr/>
            <p:nvPr/>
          </p:nvSpPr>
          <p:spPr>
            <a:xfrm>
              <a:off x="6311443" y="5408595"/>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111.4</a:t>
              </a:r>
            </a:p>
          </p:txBody>
        </p:sp>
        <p:sp>
          <p:nvSpPr>
            <p:cNvPr id="137" name="tx137"/>
            <p:cNvSpPr/>
            <p:nvPr/>
          </p:nvSpPr>
          <p:spPr>
            <a:xfrm>
              <a:off x="709684"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709684"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709684"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336829"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41" name="tx141"/>
            <p:cNvSpPr/>
            <p:nvPr/>
          </p:nvSpPr>
          <p:spPr>
            <a:xfrm>
              <a:off x="2741314"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42" name="tx142"/>
            <p:cNvSpPr/>
            <p:nvPr/>
          </p:nvSpPr>
          <p:spPr>
            <a:xfrm>
              <a:off x="4223493"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43" name="tx143"/>
            <p:cNvSpPr/>
            <p:nvPr/>
          </p:nvSpPr>
          <p:spPr>
            <a:xfrm>
              <a:off x="5705672" y="603779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44" name="tx144"/>
            <p:cNvSpPr/>
            <p:nvPr/>
          </p:nvSpPr>
          <p:spPr>
            <a:xfrm>
              <a:off x="7187851"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45" name="tx145"/>
            <p:cNvSpPr/>
            <p:nvPr/>
          </p:nvSpPr>
          <p:spPr>
            <a:xfrm>
              <a:off x="3563729"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6" name="tx14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66%. This is greater than in 2019, where coverage was 40%.
284,000 children missed their routine first dose of measles vaccine.
MCV2 is typically administered to children between 18 months and five years old. MCV2 coverage increased to 46% in 2024.</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79924"/>
              <a:ext cx="3397293" cy="1428512"/>
            </a:xfrm>
            <a:custGeom>
              <a:avLst/>
              <a:pathLst>
                <a:path w="3397293" h="1428512">
                  <a:moveTo>
                    <a:pt x="0" y="1085669"/>
                  </a:moveTo>
                  <a:lnTo>
                    <a:pt x="141553" y="1142810"/>
                  </a:lnTo>
                  <a:lnTo>
                    <a:pt x="283107" y="1171380"/>
                  </a:lnTo>
                  <a:lnTo>
                    <a:pt x="424661" y="1228520"/>
                  </a:lnTo>
                  <a:lnTo>
                    <a:pt x="566215" y="1428512"/>
                  </a:lnTo>
                  <a:lnTo>
                    <a:pt x="707769" y="1114239"/>
                  </a:lnTo>
                  <a:lnTo>
                    <a:pt x="849323" y="771396"/>
                  </a:lnTo>
                  <a:lnTo>
                    <a:pt x="990877" y="999958"/>
                  </a:lnTo>
                  <a:lnTo>
                    <a:pt x="1132431" y="1114239"/>
                  </a:lnTo>
                  <a:lnTo>
                    <a:pt x="1273984" y="857107"/>
                  </a:lnTo>
                  <a:lnTo>
                    <a:pt x="1415538" y="571405"/>
                  </a:lnTo>
                  <a:lnTo>
                    <a:pt x="1557092" y="342843"/>
                  </a:lnTo>
                  <a:lnTo>
                    <a:pt x="1698646" y="85710"/>
                  </a:lnTo>
                  <a:lnTo>
                    <a:pt x="1840200" y="257132"/>
                  </a:lnTo>
                  <a:lnTo>
                    <a:pt x="1981754" y="599975"/>
                  </a:lnTo>
                  <a:lnTo>
                    <a:pt x="2123308" y="571405"/>
                  </a:lnTo>
                  <a:lnTo>
                    <a:pt x="2264862" y="828537"/>
                  </a:lnTo>
                  <a:lnTo>
                    <a:pt x="2406416" y="828537"/>
                  </a:lnTo>
                  <a:lnTo>
                    <a:pt x="2547969" y="714256"/>
                  </a:lnTo>
                  <a:lnTo>
                    <a:pt x="2689523" y="742826"/>
                  </a:lnTo>
                  <a:lnTo>
                    <a:pt x="2831077" y="599975"/>
                  </a:lnTo>
                  <a:lnTo>
                    <a:pt x="2972631" y="371413"/>
                  </a:lnTo>
                  <a:lnTo>
                    <a:pt x="3114185" y="342843"/>
                  </a:lnTo>
                  <a:lnTo>
                    <a:pt x="3255739" y="8571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2783"/>
              <a:ext cx="3397293" cy="771396"/>
            </a:xfrm>
            <a:custGeom>
              <a:avLst/>
              <a:pathLst>
                <a:path w="3397293" h="771396">
                  <a:moveTo>
                    <a:pt x="0" y="771396"/>
                  </a:moveTo>
                  <a:lnTo>
                    <a:pt x="141553" y="714256"/>
                  </a:lnTo>
                  <a:lnTo>
                    <a:pt x="283107" y="685686"/>
                  </a:lnTo>
                  <a:lnTo>
                    <a:pt x="424661" y="571405"/>
                  </a:lnTo>
                  <a:lnTo>
                    <a:pt x="566215" y="457124"/>
                  </a:lnTo>
                  <a:lnTo>
                    <a:pt x="707769" y="342843"/>
                  </a:lnTo>
                  <a:lnTo>
                    <a:pt x="849323" y="285702"/>
                  </a:lnTo>
                  <a:lnTo>
                    <a:pt x="990877" y="285702"/>
                  </a:lnTo>
                  <a:lnTo>
                    <a:pt x="1132431" y="171421"/>
                  </a:lnTo>
                  <a:lnTo>
                    <a:pt x="1273984" y="0"/>
                  </a:lnTo>
                  <a:lnTo>
                    <a:pt x="1415538" y="85710"/>
                  </a:lnTo>
                  <a:lnTo>
                    <a:pt x="1557092" y="114281"/>
                  </a:lnTo>
                  <a:lnTo>
                    <a:pt x="1698646" y="199991"/>
                  </a:lnTo>
                  <a:lnTo>
                    <a:pt x="1840200" y="228562"/>
                  </a:lnTo>
                  <a:lnTo>
                    <a:pt x="1981754" y="228562"/>
                  </a:lnTo>
                  <a:lnTo>
                    <a:pt x="2123308" y="228562"/>
                  </a:lnTo>
                  <a:lnTo>
                    <a:pt x="2264862" y="171421"/>
                  </a:lnTo>
                  <a:lnTo>
                    <a:pt x="2406416" y="114281"/>
                  </a:lnTo>
                  <a:lnTo>
                    <a:pt x="2547969" y="114281"/>
                  </a:lnTo>
                  <a:lnTo>
                    <a:pt x="2689523" y="85710"/>
                  </a:lnTo>
                  <a:lnTo>
                    <a:pt x="2831077" y="114281"/>
                  </a:lnTo>
                  <a:lnTo>
                    <a:pt x="2972631" y="142851"/>
                  </a:lnTo>
                  <a:lnTo>
                    <a:pt x="3114185" y="228562"/>
                  </a:lnTo>
                  <a:lnTo>
                    <a:pt x="3255739" y="171421"/>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79924"/>
              <a:ext cx="3397293" cy="1428512"/>
            </a:xfrm>
            <a:custGeom>
              <a:avLst/>
              <a:pathLst>
                <a:path w="3397293" h="1428512">
                  <a:moveTo>
                    <a:pt x="0" y="1085669"/>
                  </a:moveTo>
                  <a:lnTo>
                    <a:pt x="141553" y="1142810"/>
                  </a:lnTo>
                  <a:lnTo>
                    <a:pt x="283107" y="1171380"/>
                  </a:lnTo>
                  <a:lnTo>
                    <a:pt x="424661" y="1228520"/>
                  </a:lnTo>
                  <a:lnTo>
                    <a:pt x="566215" y="1428512"/>
                  </a:lnTo>
                  <a:lnTo>
                    <a:pt x="707769" y="1114239"/>
                  </a:lnTo>
                  <a:lnTo>
                    <a:pt x="849323" y="771396"/>
                  </a:lnTo>
                  <a:lnTo>
                    <a:pt x="990877" y="999958"/>
                  </a:lnTo>
                  <a:lnTo>
                    <a:pt x="1132431" y="1114239"/>
                  </a:lnTo>
                  <a:lnTo>
                    <a:pt x="1273984" y="857107"/>
                  </a:lnTo>
                  <a:lnTo>
                    <a:pt x="1415538" y="571405"/>
                  </a:lnTo>
                  <a:lnTo>
                    <a:pt x="1557092" y="342843"/>
                  </a:lnTo>
                  <a:lnTo>
                    <a:pt x="1698646" y="85710"/>
                  </a:lnTo>
                  <a:lnTo>
                    <a:pt x="1840200" y="257132"/>
                  </a:lnTo>
                  <a:lnTo>
                    <a:pt x="1981754" y="599975"/>
                  </a:lnTo>
                  <a:lnTo>
                    <a:pt x="2123308" y="571405"/>
                  </a:lnTo>
                  <a:lnTo>
                    <a:pt x="2264862" y="828537"/>
                  </a:lnTo>
                  <a:lnTo>
                    <a:pt x="2406416" y="828537"/>
                  </a:lnTo>
                  <a:lnTo>
                    <a:pt x="2547969" y="714256"/>
                  </a:lnTo>
                  <a:lnTo>
                    <a:pt x="2689523" y="742826"/>
                  </a:lnTo>
                  <a:lnTo>
                    <a:pt x="2831077" y="599975"/>
                  </a:lnTo>
                  <a:lnTo>
                    <a:pt x="2972631" y="371413"/>
                  </a:lnTo>
                  <a:lnTo>
                    <a:pt x="3114185" y="342843"/>
                  </a:lnTo>
                  <a:lnTo>
                    <a:pt x="3255739" y="8571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114198"/>
            </a:xfrm>
            <a:custGeom>
              <a:avLst/>
              <a:pathLst>
                <a:path w="0" h="2114198">
                  <a:moveTo>
                    <a:pt x="0" y="0"/>
                  </a:moveTo>
                  <a:lnTo>
                    <a:pt x="0" y="2114198"/>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142768"/>
            </a:xfrm>
            <a:custGeom>
              <a:avLst/>
              <a:pathLst>
                <a:path w="0" h="2142768">
                  <a:moveTo>
                    <a:pt x="0" y="0"/>
                  </a:moveTo>
                  <a:lnTo>
                    <a:pt x="0" y="2142768"/>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599934"/>
            </a:xfrm>
            <a:custGeom>
              <a:avLst/>
              <a:pathLst>
                <a:path w="0" h="1599934">
                  <a:moveTo>
                    <a:pt x="0" y="0"/>
                  </a:moveTo>
                  <a:lnTo>
                    <a:pt x="0" y="159993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599934"/>
            </a:xfrm>
            <a:custGeom>
              <a:avLst/>
              <a:pathLst>
                <a:path w="0" h="1599934">
                  <a:moveTo>
                    <a:pt x="0" y="0"/>
                  </a:moveTo>
                  <a:lnTo>
                    <a:pt x="0" y="159993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71355"/>
            </a:xfrm>
            <a:custGeom>
              <a:avLst/>
              <a:pathLst>
                <a:path w="0" h="1771355">
                  <a:moveTo>
                    <a:pt x="0" y="0"/>
                  </a:moveTo>
                  <a:lnTo>
                    <a:pt x="0" y="1771355"/>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14239"/>
            </a:xfrm>
            <a:custGeom>
              <a:avLst/>
              <a:pathLst>
                <a:path w="0" h="1114239">
                  <a:moveTo>
                    <a:pt x="0" y="0"/>
                  </a:moveTo>
                  <a:lnTo>
                    <a:pt x="0" y="1114239"/>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028529"/>
            </a:xfrm>
            <a:custGeom>
              <a:avLst/>
              <a:pathLst>
                <a:path w="0" h="1028529">
                  <a:moveTo>
                    <a:pt x="0" y="0"/>
                  </a:moveTo>
                  <a:lnTo>
                    <a:pt x="0" y="1028529"/>
                  </a:lnTo>
                </a:path>
              </a:pathLst>
            </a:custGeom>
            <a:ln w="13550" cap="flat">
              <a:solidFill>
                <a:srgbClr val="0058AB">
                  <a:alpha val="100000"/>
                </a:srgbClr>
              </a:solidFill>
              <a:prstDash val="dot"/>
              <a:round/>
            </a:ln>
          </p:spPr>
          <p:txBody>
            <a:bodyPr/>
            <a:lstStyle/>
            <a:p/>
          </p:txBody>
        </p:sp>
        <p:sp>
          <p:nvSpPr>
            <p:cNvPr id="32" name="pl32"/>
            <p:cNvSpPr/>
            <p:nvPr/>
          </p:nvSpPr>
          <p:spPr>
            <a:xfrm>
              <a:off x="1120965" y="1979924"/>
              <a:ext cx="3397293" cy="1428512"/>
            </a:xfrm>
            <a:custGeom>
              <a:avLst/>
              <a:pathLst>
                <a:path w="3397293" h="1428512">
                  <a:moveTo>
                    <a:pt x="0" y="1085669"/>
                  </a:moveTo>
                  <a:lnTo>
                    <a:pt x="141553" y="1142810"/>
                  </a:lnTo>
                  <a:lnTo>
                    <a:pt x="283107" y="1171380"/>
                  </a:lnTo>
                  <a:lnTo>
                    <a:pt x="424661" y="1228520"/>
                  </a:lnTo>
                  <a:lnTo>
                    <a:pt x="566215" y="1428512"/>
                  </a:lnTo>
                  <a:lnTo>
                    <a:pt x="707769" y="1114239"/>
                  </a:lnTo>
                  <a:lnTo>
                    <a:pt x="849323" y="771396"/>
                  </a:lnTo>
                  <a:lnTo>
                    <a:pt x="990877" y="999958"/>
                  </a:lnTo>
                  <a:lnTo>
                    <a:pt x="1132431" y="1114239"/>
                  </a:lnTo>
                  <a:lnTo>
                    <a:pt x="1273984" y="857107"/>
                  </a:lnTo>
                  <a:lnTo>
                    <a:pt x="1415538" y="571405"/>
                  </a:lnTo>
                  <a:lnTo>
                    <a:pt x="1557092" y="342843"/>
                  </a:lnTo>
                  <a:lnTo>
                    <a:pt x="1698646" y="85710"/>
                  </a:lnTo>
                  <a:lnTo>
                    <a:pt x="1840200" y="257132"/>
                  </a:lnTo>
                  <a:lnTo>
                    <a:pt x="1981754" y="599975"/>
                  </a:lnTo>
                  <a:lnTo>
                    <a:pt x="2123308" y="571405"/>
                  </a:lnTo>
                  <a:lnTo>
                    <a:pt x="2264862" y="828537"/>
                  </a:lnTo>
                  <a:lnTo>
                    <a:pt x="2406416" y="828537"/>
                  </a:lnTo>
                  <a:lnTo>
                    <a:pt x="2547969" y="714256"/>
                  </a:lnTo>
                  <a:lnTo>
                    <a:pt x="2689523" y="742826"/>
                  </a:lnTo>
                  <a:lnTo>
                    <a:pt x="2831077" y="599975"/>
                  </a:lnTo>
                  <a:lnTo>
                    <a:pt x="2972631" y="371413"/>
                  </a:lnTo>
                  <a:lnTo>
                    <a:pt x="3114185" y="342843"/>
                  </a:lnTo>
                  <a:lnTo>
                    <a:pt x="3255739" y="8571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34" name="tx34"/>
            <p:cNvSpPr/>
            <p:nvPr/>
          </p:nvSpPr>
          <p:spPr>
            <a:xfrm>
              <a:off x="176844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680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1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1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70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116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200" y="4830005"/>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Chad</a:t>
              </a:r>
            </a:p>
          </p:txBody>
        </p:sp>
        <p:sp>
          <p:nvSpPr>
            <p:cNvPr id="60" name="tx60"/>
            <p:cNvSpPr/>
            <p:nvPr/>
          </p:nvSpPr>
          <p:spPr>
            <a:xfrm>
              <a:off x="271580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259"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42009" y="471005"/>
              <a:ext cx="23552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Chad, 2000-2024</a:t>
              </a:r>
            </a:p>
          </p:txBody>
        </p:sp>
        <p:sp>
          <p:nvSpPr>
            <p:cNvPr id="63" name="pl63"/>
            <p:cNvSpPr/>
            <p:nvPr/>
          </p:nvSpPr>
          <p:spPr>
            <a:xfrm>
              <a:off x="5267799" y="31655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1656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165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6655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665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6656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365663"/>
              <a:ext cx="3397293" cy="2499896"/>
            </a:xfrm>
            <a:custGeom>
              <a:avLst/>
              <a:pathLst>
                <a:path w="3397293" h="2499896">
                  <a:moveTo>
                    <a:pt x="0" y="1899921"/>
                  </a:moveTo>
                  <a:lnTo>
                    <a:pt x="141553" y="1999917"/>
                  </a:lnTo>
                  <a:lnTo>
                    <a:pt x="283107" y="2049915"/>
                  </a:lnTo>
                  <a:lnTo>
                    <a:pt x="424661" y="2149911"/>
                  </a:lnTo>
                  <a:lnTo>
                    <a:pt x="566215" y="2499896"/>
                  </a:lnTo>
                  <a:lnTo>
                    <a:pt x="707769" y="1949919"/>
                  </a:lnTo>
                  <a:lnTo>
                    <a:pt x="849323" y="1349944"/>
                  </a:lnTo>
                  <a:lnTo>
                    <a:pt x="990877" y="1749927"/>
                  </a:lnTo>
                  <a:lnTo>
                    <a:pt x="1132431" y="1949919"/>
                  </a:lnTo>
                  <a:lnTo>
                    <a:pt x="1273984" y="1499938"/>
                  </a:lnTo>
                  <a:lnTo>
                    <a:pt x="1415538" y="999958"/>
                  </a:lnTo>
                  <a:lnTo>
                    <a:pt x="1557092" y="599975"/>
                  </a:lnTo>
                  <a:lnTo>
                    <a:pt x="1698646" y="149993"/>
                  </a:lnTo>
                  <a:lnTo>
                    <a:pt x="1840200" y="449981"/>
                  </a:lnTo>
                  <a:lnTo>
                    <a:pt x="1981754" y="1049956"/>
                  </a:lnTo>
                  <a:lnTo>
                    <a:pt x="2123308" y="999958"/>
                  </a:lnTo>
                  <a:lnTo>
                    <a:pt x="2264862" y="1449940"/>
                  </a:lnTo>
                  <a:lnTo>
                    <a:pt x="2406416" y="1449940"/>
                  </a:lnTo>
                  <a:lnTo>
                    <a:pt x="2547969" y="1249948"/>
                  </a:lnTo>
                  <a:lnTo>
                    <a:pt x="2689523" y="1299946"/>
                  </a:lnTo>
                  <a:lnTo>
                    <a:pt x="2831077" y="1049956"/>
                  </a:lnTo>
                  <a:lnTo>
                    <a:pt x="2972631" y="649973"/>
                  </a:lnTo>
                  <a:lnTo>
                    <a:pt x="3114185" y="599975"/>
                  </a:lnTo>
                  <a:lnTo>
                    <a:pt x="3255739" y="149993"/>
                  </a:lnTo>
                  <a:lnTo>
                    <a:pt x="3397293" y="0"/>
                  </a:lnTo>
                </a:path>
              </a:pathLst>
            </a:custGeom>
            <a:ln w="27101" cap="flat">
              <a:solidFill>
                <a:srgbClr val="0058AB">
                  <a:alpha val="100000"/>
                </a:srgbClr>
              </a:solidFill>
              <a:prstDash val="solid"/>
              <a:round/>
            </a:ln>
          </p:spPr>
          <p:txBody>
            <a:bodyPr/>
            <a:lstStyle/>
            <a:p/>
          </p:txBody>
        </p:sp>
        <p:sp>
          <p:nvSpPr>
            <p:cNvPr id="77" name="pl77"/>
            <p:cNvSpPr/>
            <p:nvPr/>
          </p:nvSpPr>
          <p:spPr>
            <a:xfrm>
              <a:off x="5437664" y="2665610"/>
              <a:ext cx="3397293" cy="749969"/>
            </a:xfrm>
            <a:custGeom>
              <a:avLst/>
              <a:pathLst>
                <a:path w="3397293" h="749969">
                  <a:moveTo>
                    <a:pt x="0" y="749969"/>
                  </a:moveTo>
                  <a:lnTo>
                    <a:pt x="141553" y="699971"/>
                  </a:lnTo>
                  <a:lnTo>
                    <a:pt x="283107" y="699971"/>
                  </a:lnTo>
                  <a:lnTo>
                    <a:pt x="424661" y="649973"/>
                  </a:lnTo>
                  <a:lnTo>
                    <a:pt x="566215" y="549977"/>
                  </a:lnTo>
                  <a:lnTo>
                    <a:pt x="707769" y="449981"/>
                  </a:lnTo>
                  <a:lnTo>
                    <a:pt x="849323" y="349985"/>
                  </a:lnTo>
                  <a:lnTo>
                    <a:pt x="990877" y="349985"/>
                  </a:lnTo>
                  <a:lnTo>
                    <a:pt x="1132431" y="249989"/>
                  </a:lnTo>
                  <a:lnTo>
                    <a:pt x="1273984" y="149993"/>
                  </a:lnTo>
                  <a:lnTo>
                    <a:pt x="1415538" y="99995"/>
                  </a:lnTo>
                  <a:lnTo>
                    <a:pt x="1557092" y="99995"/>
                  </a:lnTo>
                  <a:lnTo>
                    <a:pt x="1698646" y="99995"/>
                  </a:lnTo>
                  <a:lnTo>
                    <a:pt x="1840200" y="99995"/>
                  </a:lnTo>
                  <a:lnTo>
                    <a:pt x="1981754" y="99995"/>
                  </a:lnTo>
                  <a:lnTo>
                    <a:pt x="2123308" y="99995"/>
                  </a:lnTo>
                  <a:lnTo>
                    <a:pt x="2264862" y="49997"/>
                  </a:lnTo>
                  <a:lnTo>
                    <a:pt x="2406416" y="49997"/>
                  </a:lnTo>
                  <a:lnTo>
                    <a:pt x="2547969" y="0"/>
                  </a:lnTo>
                  <a:lnTo>
                    <a:pt x="2689523" y="0"/>
                  </a:lnTo>
                  <a:lnTo>
                    <a:pt x="2831077" y="149993"/>
                  </a:lnTo>
                  <a:lnTo>
                    <a:pt x="2972631" y="249989"/>
                  </a:lnTo>
                  <a:lnTo>
                    <a:pt x="3114185" y="149993"/>
                  </a:lnTo>
                  <a:lnTo>
                    <a:pt x="3255739" y="149993"/>
                  </a:lnTo>
                  <a:lnTo>
                    <a:pt x="3397293" y="99995"/>
                  </a:lnTo>
                </a:path>
              </a:pathLst>
            </a:custGeom>
            <a:ln w="27101" cap="flat">
              <a:solidFill>
                <a:srgbClr val="80BD41">
                  <a:alpha val="100000"/>
                </a:srgbClr>
              </a:solidFill>
              <a:prstDash val="solid"/>
              <a:round/>
            </a:ln>
          </p:spPr>
          <p:txBody>
            <a:bodyPr/>
            <a:lstStyle/>
            <a:p/>
          </p:txBody>
        </p:sp>
        <p:sp>
          <p:nvSpPr>
            <p:cNvPr id="78" name="pl78"/>
            <p:cNvSpPr/>
            <p:nvPr/>
          </p:nvSpPr>
          <p:spPr>
            <a:xfrm>
              <a:off x="5437664" y="2515616"/>
              <a:ext cx="3397293" cy="1349944"/>
            </a:xfrm>
            <a:custGeom>
              <a:avLst/>
              <a:pathLst>
                <a:path w="3397293" h="1349944">
                  <a:moveTo>
                    <a:pt x="0" y="1349944"/>
                  </a:moveTo>
                  <a:lnTo>
                    <a:pt x="141553" y="1249948"/>
                  </a:lnTo>
                  <a:lnTo>
                    <a:pt x="283107" y="1199950"/>
                  </a:lnTo>
                  <a:lnTo>
                    <a:pt x="424661" y="999958"/>
                  </a:lnTo>
                  <a:lnTo>
                    <a:pt x="566215" y="799967"/>
                  </a:lnTo>
                  <a:lnTo>
                    <a:pt x="707769" y="599975"/>
                  </a:lnTo>
                  <a:lnTo>
                    <a:pt x="849323" y="499979"/>
                  </a:lnTo>
                  <a:lnTo>
                    <a:pt x="990877" y="499979"/>
                  </a:lnTo>
                  <a:lnTo>
                    <a:pt x="1132431" y="299987"/>
                  </a:lnTo>
                  <a:lnTo>
                    <a:pt x="1273984" y="0"/>
                  </a:lnTo>
                  <a:lnTo>
                    <a:pt x="1415538" y="149993"/>
                  </a:lnTo>
                  <a:lnTo>
                    <a:pt x="1557092" y="199991"/>
                  </a:lnTo>
                  <a:lnTo>
                    <a:pt x="1698646" y="349985"/>
                  </a:lnTo>
                  <a:lnTo>
                    <a:pt x="1840200" y="399983"/>
                  </a:lnTo>
                  <a:lnTo>
                    <a:pt x="1981754" y="399983"/>
                  </a:lnTo>
                  <a:lnTo>
                    <a:pt x="2123308" y="399983"/>
                  </a:lnTo>
                  <a:lnTo>
                    <a:pt x="2264862" y="299987"/>
                  </a:lnTo>
                  <a:lnTo>
                    <a:pt x="2406416" y="199991"/>
                  </a:lnTo>
                  <a:lnTo>
                    <a:pt x="2547969" y="199991"/>
                  </a:lnTo>
                  <a:lnTo>
                    <a:pt x="2689523" y="149993"/>
                  </a:lnTo>
                  <a:lnTo>
                    <a:pt x="2831077" y="199991"/>
                  </a:lnTo>
                  <a:lnTo>
                    <a:pt x="2972631" y="249989"/>
                  </a:lnTo>
                  <a:lnTo>
                    <a:pt x="3114185" y="399983"/>
                  </a:lnTo>
                  <a:lnTo>
                    <a:pt x="3255739" y="299987"/>
                  </a:lnTo>
                  <a:lnTo>
                    <a:pt x="3397293" y="149993"/>
                  </a:lnTo>
                </a:path>
              </a:pathLst>
            </a:custGeom>
            <a:ln w="27101" cap="flat">
              <a:solidFill>
                <a:srgbClr val="961A49">
                  <a:alpha val="100000"/>
                </a:srgbClr>
              </a:solidFill>
              <a:prstDash val="solid"/>
              <a:round/>
            </a:ln>
          </p:spPr>
          <p:txBody>
            <a:bodyPr/>
            <a:lstStyle/>
            <a:p/>
          </p:txBody>
        </p:sp>
        <p:sp>
          <p:nvSpPr>
            <p:cNvPr id="79" name="pl79"/>
            <p:cNvSpPr/>
            <p:nvPr/>
          </p:nvSpPr>
          <p:spPr>
            <a:xfrm>
              <a:off x="5437664" y="266561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365663"/>
              <a:ext cx="3397293" cy="2499896"/>
            </a:xfrm>
            <a:custGeom>
              <a:avLst/>
              <a:pathLst>
                <a:path w="3397293" h="2499896">
                  <a:moveTo>
                    <a:pt x="0" y="1899921"/>
                  </a:moveTo>
                  <a:lnTo>
                    <a:pt x="141553" y="1999917"/>
                  </a:lnTo>
                  <a:lnTo>
                    <a:pt x="283107" y="2049915"/>
                  </a:lnTo>
                  <a:lnTo>
                    <a:pt x="424661" y="2149911"/>
                  </a:lnTo>
                  <a:lnTo>
                    <a:pt x="566215" y="2499896"/>
                  </a:lnTo>
                  <a:lnTo>
                    <a:pt x="707769" y="1949919"/>
                  </a:lnTo>
                  <a:lnTo>
                    <a:pt x="849323" y="1349944"/>
                  </a:lnTo>
                  <a:lnTo>
                    <a:pt x="990877" y="1749927"/>
                  </a:lnTo>
                  <a:lnTo>
                    <a:pt x="1132431" y="1949919"/>
                  </a:lnTo>
                  <a:lnTo>
                    <a:pt x="1273984" y="1499938"/>
                  </a:lnTo>
                  <a:lnTo>
                    <a:pt x="1415538" y="999958"/>
                  </a:lnTo>
                  <a:lnTo>
                    <a:pt x="1557092" y="599975"/>
                  </a:lnTo>
                  <a:lnTo>
                    <a:pt x="1698646" y="149993"/>
                  </a:lnTo>
                  <a:lnTo>
                    <a:pt x="1840200" y="449981"/>
                  </a:lnTo>
                  <a:lnTo>
                    <a:pt x="1981754" y="1049956"/>
                  </a:lnTo>
                  <a:lnTo>
                    <a:pt x="2123308" y="999958"/>
                  </a:lnTo>
                  <a:lnTo>
                    <a:pt x="2264862" y="1449940"/>
                  </a:lnTo>
                  <a:lnTo>
                    <a:pt x="2406416" y="1449940"/>
                  </a:lnTo>
                  <a:lnTo>
                    <a:pt x="2547969" y="1249948"/>
                  </a:lnTo>
                  <a:lnTo>
                    <a:pt x="2689523" y="1299946"/>
                  </a:lnTo>
                  <a:lnTo>
                    <a:pt x="2831077" y="1049956"/>
                  </a:lnTo>
                  <a:lnTo>
                    <a:pt x="2972631" y="649973"/>
                  </a:lnTo>
                  <a:lnTo>
                    <a:pt x="3114185" y="599975"/>
                  </a:lnTo>
                  <a:lnTo>
                    <a:pt x="3255739" y="149993"/>
                  </a:lnTo>
                  <a:lnTo>
                    <a:pt x="3397293" y="0"/>
                  </a:lnTo>
                </a:path>
              </a:pathLst>
            </a:custGeom>
            <a:ln w="43362" cap="flat">
              <a:solidFill>
                <a:srgbClr val="000000">
                  <a:alpha val="100000"/>
                </a:srgbClr>
              </a:solidFill>
              <a:prstDash val="solid"/>
              <a:round/>
            </a:ln>
          </p:spPr>
          <p:txBody>
            <a:bodyPr/>
            <a:lstStyle/>
            <a:p/>
          </p:txBody>
        </p:sp>
        <p:sp>
          <p:nvSpPr>
            <p:cNvPr id="81" name="pl81"/>
            <p:cNvSpPr/>
            <p:nvPr/>
          </p:nvSpPr>
          <p:spPr>
            <a:xfrm>
              <a:off x="5437664" y="1285667"/>
              <a:ext cx="0" cy="1979918"/>
            </a:xfrm>
            <a:custGeom>
              <a:avLst/>
              <a:pathLst>
                <a:path w="0" h="1979918">
                  <a:moveTo>
                    <a:pt x="0" y="1979918"/>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285667"/>
              <a:ext cx="0" cy="2029916"/>
            </a:xfrm>
            <a:custGeom>
              <a:avLst/>
              <a:pathLst>
                <a:path w="0" h="2029916">
                  <a:moveTo>
                    <a:pt x="0" y="202991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285667"/>
              <a:ext cx="0" cy="1079955"/>
            </a:xfrm>
            <a:custGeom>
              <a:avLst/>
              <a:pathLst>
                <a:path w="0" h="1079955">
                  <a:moveTo>
                    <a:pt x="0" y="107995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285667"/>
              <a:ext cx="0" cy="1079955"/>
            </a:xfrm>
            <a:custGeom>
              <a:avLst/>
              <a:pathLst>
                <a:path w="0" h="1079955">
                  <a:moveTo>
                    <a:pt x="0" y="107995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285667"/>
              <a:ext cx="0" cy="1379943"/>
            </a:xfrm>
            <a:custGeom>
              <a:avLst/>
              <a:pathLst>
                <a:path w="0" h="1379943">
                  <a:moveTo>
                    <a:pt x="0" y="137994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285667"/>
              <a:ext cx="0" cy="229990"/>
            </a:xfrm>
            <a:custGeom>
              <a:avLst/>
              <a:pathLst>
                <a:path w="0" h="229990">
                  <a:moveTo>
                    <a:pt x="0" y="22999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285667"/>
              <a:ext cx="0" cy="79996"/>
            </a:xfrm>
            <a:custGeom>
              <a:avLst/>
              <a:pathLst>
                <a:path w="0" h="79996">
                  <a:moveTo>
                    <a:pt x="0" y="7999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365663"/>
              <a:ext cx="3397293" cy="2499896"/>
            </a:xfrm>
            <a:custGeom>
              <a:avLst/>
              <a:pathLst>
                <a:path w="3397293" h="2499896">
                  <a:moveTo>
                    <a:pt x="0" y="1899921"/>
                  </a:moveTo>
                  <a:lnTo>
                    <a:pt x="141553" y="1999917"/>
                  </a:lnTo>
                  <a:lnTo>
                    <a:pt x="283107" y="2049915"/>
                  </a:lnTo>
                  <a:lnTo>
                    <a:pt x="424661" y="2149911"/>
                  </a:lnTo>
                  <a:lnTo>
                    <a:pt x="566215" y="2499896"/>
                  </a:lnTo>
                  <a:lnTo>
                    <a:pt x="707769" y="1949919"/>
                  </a:lnTo>
                  <a:lnTo>
                    <a:pt x="849323" y="1349944"/>
                  </a:lnTo>
                  <a:lnTo>
                    <a:pt x="990877" y="1749927"/>
                  </a:lnTo>
                  <a:lnTo>
                    <a:pt x="1132431" y="1949919"/>
                  </a:lnTo>
                  <a:lnTo>
                    <a:pt x="1273984" y="1499938"/>
                  </a:lnTo>
                  <a:lnTo>
                    <a:pt x="1415538" y="999958"/>
                  </a:lnTo>
                  <a:lnTo>
                    <a:pt x="1557092" y="599975"/>
                  </a:lnTo>
                  <a:lnTo>
                    <a:pt x="1698646" y="149993"/>
                  </a:lnTo>
                  <a:lnTo>
                    <a:pt x="1840200" y="449981"/>
                  </a:lnTo>
                  <a:lnTo>
                    <a:pt x="1981754" y="1049956"/>
                  </a:lnTo>
                  <a:lnTo>
                    <a:pt x="2123308" y="999958"/>
                  </a:lnTo>
                  <a:lnTo>
                    <a:pt x="2264862" y="1449940"/>
                  </a:lnTo>
                  <a:lnTo>
                    <a:pt x="2406416" y="1449940"/>
                  </a:lnTo>
                  <a:lnTo>
                    <a:pt x="2547969" y="1249948"/>
                  </a:lnTo>
                  <a:lnTo>
                    <a:pt x="2689523" y="1299946"/>
                  </a:lnTo>
                  <a:lnTo>
                    <a:pt x="2831077" y="1049956"/>
                  </a:lnTo>
                  <a:lnTo>
                    <a:pt x="2972631" y="649973"/>
                  </a:lnTo>
                  <a:lnTo>
                    <a:pt x="3114185" y="599975"/>
                  </a:lnTo>
                  <a:lnTo>
                    <a:pt x="3255739" y="149993"/>
                  </a:lnTo>
                  <a:lnTo>
                    <a:pt x="3397293" y="0"/>
                  </a:lnTo>
                </a:path>
              </a:pathLst>
            </a:custGeom>
            <a:ln w="27101" cap="flat">
              <a:solidFill>
                <a:srgbClr val="0058AB">
                  <a:alpha val="100000"/>
                </a:srgbClr>
              </a:solidFill>
              <a:prstDash val="solid"/>
              <a:round/>
            </a:ln>
          </p:spPr>
          <p:txBody>
            <a:bodyPr/>
            <a:lstStyle/>
            <a:p/>
          </p:txBody>
        </p:sp>
        <p:sp>
          <p:nvSpPr>
            <p:cNvPr id="89" name="tx89"/>
            <p:cNvSpPr/>
            <p:nvPr/>
          </p:nvSpPr>
          <p:spPr>
            <a:xfrm>
              <a:off x="5359324" y="122655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0" name="tx90"/>
            <p:cNvSpPr/>
            <p:nvPr/>
          </p:nvSpPr>
          <p:spPr>
            <a:xfrm>
              <a:off x="6067093" y="1225174"/>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1" name="tx91"/>
            <p:cNvSpPr/>
            <p:nvPr/>
          </p:nvSpPr>
          <p:spPr>
            <a:xfrm>
              <a:off x="6823058" y="12252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2" name="tx92"/>
            <p:cNvSpPr/>
            <p:nvPr/>
          </p:nvSpPr>
          <p:spPr>
            <a:xfrm>
              <a:off x="7530827" y="12252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8097042" y="12252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33113" y="12251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5" name="tx95"/>
            <p:cNvSpPr/>
            <p:nvPr/>
          </p:nvSpPr>
          <p:spPr>
            <a:xfrm>
              <a:off x="8774667" y="1225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96" name="tx96"/>
            <p:cNvSpPr/>
            <p:nvPr/>
          </p:nvSpPr>
          <p:spPr>
            <a:xfrm>
              <a:off x="8902429" y="272648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26251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61345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26134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6135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728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728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76540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2785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39899" y="4830005"/>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Chad</a:t>
              </a:r>
            </a:p>
          </p:txBody>
        </p:sp>
        <p:sp>
          <p:nvSpPr>
            <p:cNvPr id="114" name="tx114"/>
            <p:cNvSpPr/>
            <p:nvPr/>
          </p:nvSpPr>
          <p:spPr>
            <a:xfrm>
              <a:off x="703250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794958"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18954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93426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67899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42371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06190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80662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55135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29607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7321564" cy="149993"/>
            </a:xfrm>
            <a:prstGeom prst="rect">
              <a:avLst/>
            </a:prstGeom>
            <a:solidFill>
              <a:srgbClr val="E2231A">
                <a:alpha val="80000"/>
              </a:srgbClr>
            </a:solidFill>
          </p:spPr>
          <p:txBody>
            <a:bodyPr/>
            <a:lstStyle/>
            <a:p/>
          </p:txBody>
        </p:sp>
        <p:sp>
          <p:nvSpPr>
            <p:cNvPr id="130" name="rc130"/>
            <p:cNvSpPr/>
            <p:nvPr/>
          </p:nvSpPr>
          <p:spPr>
            <a:xfrm>
              <a:off x="1317178" y="5637654"/>
              <a:ext cx="5024948" cy="149993"/>
            </a:xfrm>
            <a:prstGeom prst="rect">
              <a:avLst/>
            </a:prstGeom>
            <a:solidFill>
              <a:srgbClr val="E2231A">
                <a:alpha val="80000"/>
              </a:srgbClr>
            </a:solidFill>
          </p:spPr>
          <p:txBody>
            <a:bodyPr/>
            <a:lstStyle/>
            <a:p/>
          </p:txBody>
        </p:sp>
        <p:sp>
          <p:nvSpPr>
            <p:cNvPr id="131" name="rc131"/>
            <p:cNvSpPr/>
            <p:nvPr/>
          </p:nvSpPr>
          <p:spPr>
            <a:xfrm>
              <a:off x="1317178" y="5450161"/>
              <a:ext cx="4954060" cy="149993"/>
            </a:xfrm>
            <a:prstGeom prst="rect">
              <a:avLst/>
            </a:prstGeom>
            <a:solidFill>
              <a:srgbClr val="E2231A">
                <a:alpha val="80000"/>
              </a:srgbClr>
            </a:solidFill>
          </p:spPr>
          <p:txBody>
            <a:bodyPr/>
            <a:lstStyle/>
            <a:p/>
          </p:txBody>
        </p:sp>
        <p:sp>
          <p:nvSpPr>
            <p:cNvPr id="132" name="tx132"/>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420,000</a:t>
              </a:r>
            </a:p>
          </p:txBody>
        </p:sp>
        <p:sp>
          <p:nvSpPr>
            <p:cNvPr id="133" name="tx133"/>
            <p:cNvSpPr/>
            <p:nvPr/>
          </p:nvSpPr>
          <p:spPr>
            <a:xfrm>
              <a:off x="5832713"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288,000</a:t>
              </a:r>
            </a:p>
          </p:txBody>
        </p:sp>
        <p:sp>
          <p:nvSpPr>
            <p:cNvPr id="134" name="tx134"/>
            <p:cNvSpPr/>
            <p:nvPr/>
          </p:nvSpPr>
          <p:spPr>
            <a:xfrm>
              <a:off x="5761825"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284,000</a:t>
              </a:r>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55692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0" name="tx140"/>
            <p:cNvSpPr/>
            <p:nvPr/>
          </p:nvSpPr>
          <p:spPr>
            <a:xfrm>
              <a:off x="430164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1" name="tx141"/>
            <p:cNvSpPr/>
            <p:nvPr/>
          </p:nvSpPr>
          <p:spPr>
            <a:xfrm>
              <a:off x="604637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2" name="tx142"/>
            <p:cNvSpPr/>
            <p:nvPr/>
          </p:nvSpPr>
          <p:spPr>
            <a:xfrm>
              <a:off x="779109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3" name="tx143"/>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Chad (66%) was 18 percentage points lower than the global average (84%) and 1 percentage point higher than average across all WCAR countries (65%).
National MCV1 coverage was 26 percentage points higher than in 2019 (40%).
This equates to 284,000 unvaccinated children in 2024 compared to 420,000 unvaccinated children in 2019.</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39787"/>
              <a:ext cx="307584" cy="1317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643414"/>
              <a:ext cx="307584" cy="14134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354295"/>
              <a:ext cx="307584" cy="1702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290046"/>
              <a:ext cx="307584" cy="1766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129425"/>
              <a:ext cx="307584" cy="1927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936678"/>
              <a:ext cx="307584" cy="212020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776057"/>
              <a:ext cx="307584" cy="22808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647559"/>
              <a:ext cx="307584" cy="24093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229943"/>
              <a:ext cx="307584" cy="2826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39787"/>
              <a:ext cx="307584" cy="1317098"/>
            </a:xfrm>
            <a:prstGeom prst="rect">
              <a:avLst/>
            </a:prstGeom>
            <a:solidFill>
              <a:srgbClr val="0083CF">
                <a:alpha val="100000"/>
              </a:srgbClr>
            </a:solidFill>
          </p:spPr>
          <p:txBody>
            <a:bodyPr/>
            <a:lstStyle/>
            <a:p/>
          </p:txBody>
        </p:sp>
        <p:sp>
          <p:nvSpPr>
            <p:cNvPr id="38" name="rc38"/>
            <p:cNvSpPr/>
            <p:nvPr/>
          </p:nvSpPr>
          <p:spPr>
            <a:xfrm>
              <a:off x="1196841" y="2643414"/>
              <a:ext cx="307584" cy="1413471"/>
            </a:xfrm>
            <a:prstGeom prst="rect">
              <a:avLst/>
            </a:prstGeom>
            <a:solidFill>
              <a:srgbClr val="0083CF">
                <a:alpha val="100000"/>
              </a:srgbClr>
            </a:solidFill>
          </p:spPr>
          <p:txBody>
            <a:bodyPr/>
            <a:lstStyle/>
            <a:p/>
          </p:txBody>
        </p:sp>
        <p:sp>
          <p:nvSpPr>
            <p:cNvPr id="39" name="rc39"/>
            <p:cNvSpPr/>
            <p:nvPr/>
          </p:nvSpPr>
          <p:spPr>
            <a:xfrm>
              <a:off x="1880361" y="2290046"/>
              <a:ext cx="307584" cy="1766839"/>
            </a:xfrm>
            <a:prstGeom prst="rect">
              <a:avLst/>
            </a:prstGeom>
            <a:solidFill>
              <a:srgbClr val="0083CF">
                <a:alpha val="100000"/>
              </a:srgbClr>
            </a:solidFill>
          </p:spPr>
          <p:txBody>
            <a:bodyPr/>
            <a:lstStyle/>
            <a:p/>
          </p:txBody>
        </p:sp>
        <p:sp>
          <p:nvSpPr>
            <p:cNvPr id="40" name="rc40"/>
            <p:cNvSpPr/>
            <p:nvPr/>
          </p:nvSpPr>
          <p:spPr>
            <a:xfrm>
              <a:off x="2563881" y="2225798"/>
              <a:ext cx="307584" cy="1831088"/>
            </a:xfrm>
            <a:prstGeom prst="rect">
              <a:avLst/>
            </a:prstGeom>
            <a:solidFill>
              <a:srgbClr val="0083CF">
                <a:alpha val="100000"/>
              </a:srgbClr>
            </a:solidFill>
          </p:spPr>
          <p:txBody>
            <a:bodyPr/>
            <a:lstStyle/>
            <a:p/>
          </p:txBody>
        </p:sp>
        <p:sp>
          <p:nvSpPr>
            <p:cNvPr id="41" name="rc41"/>
            <p:cNvSpPr/>
            <p:nvPr/>
          </p:nvSpPr>
          <p:spPr>
            <a:xfrm>
              <a:off x="2905641" y="2129425"/>
              <a:ext cx="307584" cy="1927461"/>
            </a:xfrm>
            <a:prstGeom prst="rect">
              <a:avLst/>
            </a:prstGeom>
            <a:solidFill>
              <a:srgbClr val="0083CF">
                <a:alpha val="100000"/>
              </a:srgbClr>
            </a:solidFill>
          </p:spPr>
          <p:txBody>
            <a:bodyPr/>
            <a:lstStyle/>
            <a:p/>
          </p:txBody>
        </p:sp>
        <p:sp>
          <p:nvSpPr>
            <p:cNvPr id="42" name="rc42"/>
            <p:cNvSpPr/>
            <p:nvPr/>
          </p:nvSpPr>
          <p:spPr>
            <a:xfrm>
              <a:off x="3589161" y="1936678"/>
              <a:ext cx="307584" cy="2120207"/>
            </a:xfrm>
            <a:prstGeom prst="rect">
              <a:avLst/>
            </a:prstGeom>
            <a:solidFill>
              <a:srgbClr val="F26A21">
                <a:alpha val="100000"/>
              </a:srgbClr>
            </a:solidFill>
          </p:spPr>
          <p:txBody>
            <a:bodyPr/>
            <a:lstStyle/>
            <a:p/>
          </p:txBody>
        </p:sp>
        <p:sp>
          <p:nvSpPr>
            <p:cNvPr id="43" name="rc43"/>
            <p:cNvSpPr/>
            <p:nvPr/>
          </p:nvSpPr>
          <p:spPr>
            <a:xfrm>
              <a:off x="3930921" y="1776057"/>
              <a:ext cx="307584" cy="2280828"/>
            </a:xfrm>
            <a:prstGeom prst="rect">
              <a:avLst/>
            </a:prstGeom>
            <a:solidFill>
              <a:srgbClr val="0083CF">
                <a:alpha val="100000"/>
              </a:srgbClr>
            </a:solidFill>
          </p:spPr>
          <p:txBody>
            <a:bodyPr/>
            <a:lstStyle/>
            <a:p/>
          </p:txBody>
        </p:sp>
        <p:sp>
          <p:nvSpPr>
            <p:cNvPr id="44" name="rc44"/>
            <p:cNvSpPr/>
            <p:nvPr/>
          </p:nvSpPr>
          <p:spPr>
            <a:xfrm>
              <a:off x="4614441" y="1743932"/>
              <a:ext cx="307584" cy="2312953"/>
            </a:xfrm>
            <a:prstGeom prst="rect">
              <a:avLst/>
            </a:prstGeom>
            <a:solidFill>
              <a:srgbClr val="0083CF">
                <a:alpha val="100000"/>
              </a:srgbClr>
            </a:solidFill>
          </p:spPr>
          <p:txBody>
            <a:bodyPr/>
            <a:lstStyle/>
            <a:p/>
          </p:txBody>
        </p:sp>
        <p:sp>
          <p:nvSpPr>
            <p:cNvPr id="45" name="rc45"/>
            <p:cNvSpPr/>
            <p:nvPr/>
          </p:nvSpPr>
          <p:spPr>
            <a:xfrm>
              <a:off x="4956201" y="1647559"/>
              <a:ext cx="307584" cy="2409326"/>
            </a:xfrm>
            <a:prstGeom prst="rect">
              <a:avLst/>
            </a:prstGeom>
            <a:solidFill>
              <a:srgbClr val="0083CF">
                <a:alpha val="100000"/>
              </a:srgbClr>
            </a:solidFill>
          </p:spPr>
          <p:txBody>
            <a:bodyPr/>
            <a:lstStyle/>
            <a:p/>
          </p:txBody>
        </p:sp>
        <p:sp>
          <p:nvSpPr>
            <p:cNvPr id="46" name="rc46"/>
            <p:cNvSpPr/>
            <p:nvPr/>
          </p:nvSpPr>
          <p:spPr>
            <a:xfrm>
              <a:off x="5297962" y="1454813"/>
              <a:ext cx="307584" cy="2602072"/>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39787"/>
              <a:ext cx="266052" cy="266052"/>
            </a:xfrm>
            <a:custGeom>
              <a:avLst/>
              <a:pathLst>
                <a:path w="266052" h="266052">
                  <a:moveTo>
                    <a:pt x="255987" y="0"/>
                  </a:moveTo>
                  <a:lnTo>
                    <a:pt x="266052" y="0"/>
                  </a:lnTo>
                  <a:lnTo>
                    <a:pt x="0" y="266052"/>
                  </a:lnTo>
                  <a:lnTo>
                    <a:pt x="0" y="255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39787"/>
              <a:ext cx="165404" cy="165404"/>
            </a:xfrm>
            <a:custGeom>
              <a:avLst/>
              <a:pathLst>
                <a:path w="165404" h="165404">
                  <a:moveTo>
                    <a:pt x="155340" y="0"/>
                  </a:moveTo>
                  <a:lnTo>
                    <a:pt x="165404" y="0"/>
                  </a:lnTo>
                  <a:lnTo>
                    <a:pt x="0" y="165404"/>
                  </a:lnTo>
                  <a:lnTo>
                    <a:pt x="0" y="155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39787"/>
              <a:ext cx="64757" cy="64757"/>
            </a:xfrm>
            <a:custGeom>
              <a:avLst/>
              <a:pathLst>
                <a:path w="64757" h="64757">
                  <a:moveTo>
                    <a:pt x="54693" y="0"/>
                  </a:moveTo>
                  <a:lnTo>
                    <a:pt x="64757" y="0"/>
                  </a:lnTo>
                  <a:lnTo>
                    <a:pt x="0" y="64757"/>
                  </a:lnTo>
                  <a:lnTo>
                    <a:pt x="0" y="54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04324" y="3956785"/>
              <a:ext cx="100100" cy="100100"/>
            </a:xfrm>
            <a:custGeom>
              <a:avLst/>
              <a:pathLst>
                <a:path w="100100" h="100100">
                  <a:moveTo>
                    <a:pt x="100100" y="0"/>
                  </a:moveTo>
                  <a:lnTo>
                    <a:pt x="100100" y="10064"/>
                  </a:lnTo>
                  <a:lnTo>
                    <a:pt x="10064" y="100100"/>
                  </a:lnTo>
                  <a:lnTo>
                    <a:pt x="0" y="100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03677" y="3856138"/>
              <a:ext cx="200747" cy="200747"/>
            </a:xfrm>
            <a:custGeom>
              <a:avLst/>
              <a:pathLst>
                <a:path w="200747" h="200747">
                  <a:moveTo>
                    <a:pt x="200747" y="0"/>
                  </a:moveTo>
                  <a:lnTo>
                    <a:pt x="200747" y="10064"/>
                  </a:lnTo>
                  <a:lnTo>
                    <a:pt x="10064" y="200747"/>
                  </a:lnTo>
                  <a:lnTo>
                    <a:pt x="0" y="200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03030" y="3755491"/>
              <a:ext cx="301394" cy="301394"/>
            </a:xfrm>
            <a:custGeom>
              <a:avLst/>
              <a:pathLst>
                <a:path w="301394" h="301394">
                  <a:moveTo>
                    <a:pt x="301394" y="0"/>
                  </a:moveTo>
                  <a:lnTo>
                    <a:pt x="301394" y="10064"/>
                  </a:lnTo>
                  <a:lnTo>
                    <a:pt x="10064" y="301394"/>
                  </a:lnTo>
                  <a:lnTo>
                    <a:pt x="0" y="301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6548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554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453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352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2522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1516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305096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950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849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749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6483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643414"/>
              <a:ext cx="221959" cy="221959"/>
            </a:xfrm>
            <a:custGeom>
              <a:avLst/>
              <a:pathLst>
                <a:path w="221959" h="221959">
                  <a:moveTo>
                    <a:pt x="211894" y="0"/>
                  </a:moveTo>
                  <a:lnTo>
                    <a:pt x="221959" y="0"/>
                  </a:lnTo>
                  <a:lnTo>
                    <a:pt x="0" y="221959"/>
                  </a:lnTo>
                  <a:lnTo>
                    <a:pt x="0" y="211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643414"/>
              <a:ext cx="121312" cy="121312"/>
            </a:xfrm>
            <a:custGeom>
              <a:avLst/>
              <a:pathLst>
                <a:path w="121312" h="121312">
                  <a:moveTo>
                    <a:pt x="111247" y="0"/>
                  </a:moveTo>
                  <a:lnTo>
                    <a:pt x="121312" y="0"/>
                  </a:lnTo>
                  <a:lnTo>
                    <a:pt x="0" y="121312"/>
                  </a:lnTo>
                  <a:lnTo>
                    <a:pt x="0" y="111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643414"/>
              <a:ext cx="20665" cy="20665"/>
            </a:xfrm>
            <a:custGeom>
              <a:avLst/>
              <a:pathLst>
                <a:path w="20665" h="20665">
                  <a:moveTo>
                    <a:pt x="10600" y="0"/>
                  </a:moveTo>
                  <a:lnTo>
                    <a:pt x="20665" y="0"/>
                  </a:lnTo>
                  <a:lnTo>
                    <a:pt x="0" y="20665"/>
                  </a:lnTo>
                  <a:lnTo>
                    <a:pt x="0" y="10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290046"/>
              <a:ext cx="294395" cy="294395"/>
            </a:xfrm>
            <a:custGeom>
              <a:avLst/>
              <a:pathLst>
                <a:path w="294395" h="294395">
                  <a:moveTo>
                    <a:pt x="284331" y="0"/>
                  </a:moveTo>
                  <a:lnTo>
                    <a:pt x="294395" y="0"/>
                  </a:lnTo>
                  <a:lnTo>
                    <a:pt x="0" y="294395"/>
                  </a:lnTo>
                  <a:lnTo>
                    <a:pt x="0" y="284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290046"/>
              <a:ext cx="193748" cy="193748"/>
            </a:xfrm>
            <a:custGeom>
              <a:avLst/>
              <a:pathLst>
                <a:path w="193748" h="193748">
                  <a:moveTo>
                    <a:pt x="183683" y="0"/>
                  </a:moveTo>
                  <a:lnTo>
                    <a:pt x="193748" y="0"/>
                  </a:lnTo>
                  <a:lnTo>
                    <a:pt x="0" y="193748"/>
                  </a:lnTo>
                  <a:lnTo>
                    <a:pt x="0" y="183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290046"/>
              <a:ext cx="93101" cy="93101"/>
            </a:xfrm>
            <a:custGeom>
              <a:avLst/>
              <a:pathLst>
                <a:path w="93101" h="93101">
                  <a:moveTo>
                    <a:pt x="83036" y="0"/>
                  </a:moveTo>
                  <a:lnTo>
                    <a:pt x="93101" y="0"/>
                  </a:lnTo>
                  <a:lnTo>
                    <a:pt x="0" y="93101"/>
                  </a:lnTo>
                  <a:lnTo>
                    <a:pt x="0" y="83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5798"/>
              <a:ext cx="279007" cy="279007"/>
            </a:xfrm>
            <a:custGeom>
              <a:avLst/>
              <a:pathLst>
                <a:path w="279007" h="279007">
                  <a:moveTo>
                    <a:pt x="268942" y="0"/>
                  </a:moveTo>
                  <a:lnTo>
                    <a:pt x="279007" y="0"/>
                  </a:lnTo>
                  <a:lnTo>
                    <a:pt x="0" y="279007"/>
                  </a:lnTo>
                  <a:lnTo>
                    <a:pt x="0" y="26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225798"/>
              <a:ext cx="178360" cy="178360"/>
            </a:xfrm>
            <a:custGeom>
              <a:avLst/>
              <a:pathLst>
                <a:path w="178360" h="178360">
                  <a:moveTo>
                    <a:pt x="168295" y="0"/>
                  </a:moveTo>
                  <a:lnTo>
                    <a:pt x="178360" y="0"/>
                  </a:lnTo>
                  <a:lnTo>
                    <a:pt x="0" y="178360"/>
                  </a:lnTo>
                  <a:lnTo>
                    <a:pt x="0" y="168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225798"/>
              <a:ext cx="77712" cy="77712"/>
            </a:xfrm>
            <a:custGeom>
              <a:avLst/>
              <a:pathLst>
                <a:path w="77712" h="77712">
                  <a:moveTo>
                    <a:pt x="67648" y="0"/>
                  </a:moveTo>
                  <a:lnTo>
                    <a:pt x="77712" y="0"/>
                  </a:lnTo>
                  <a:lnTo>
                    <a:pt x="0" y="77712"/>
                  </a:lnTo>
                  <a:lnTo>
                    <a:pt x="0" y="67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29425"/>
              <a:ext cx="234914" cy="234914"/>
            </a:xfrm>
            <a:custGeom>
              <a:avLst/>
              <a:pathLst>
                <a:path w="234914" h="234914">
                  <a:moveTo>
                    <a:pt x="224849" y="0"/>
                  </a:moveTo>
                  <a:lnTo>
                    <a:pt x="234914" y="0"/>
                  </a:lnTo>
                  <a:lnTo>
                    <a:pt x="0" y="234914"/>
                  </a:lnTo>
                  <a:lnTo>
                    <a:pt x="0" y="224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129425"/>
              <a:ext cx="134267" cy="134267"/>
            </a:xfrm>
            <a:custGeom>
              <a:avLst/>
              <a:pathLst>
                <a:path w="134267" h="134267">
                  <a:moveTo>
                    <a:pt x="124202" y="0"/>
                  </a:moveTo>
                  <a:lnTo>
                    <a:pt x="134267" y="0"/>
                  </a:lnTo>
                  <a:lnTo>
                    <a:pt x="0" y="134267"/>
                  </a:lnTo>
                  <a:lnTo>
                    <a:pt x="0" y="12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129425"/>
              <a:ext cx="33620" cy="33620"/>
            </a:xfrm>
            <a:custGeom>
              <a:avLst/>
              <a:pathLst>
                <a:path w="33620" h="33620">
                  <a:moveTo>
                    <a:pt x="23555" y="0"/>
                  </a:moveTo>
                  <a:lnTo>
                    <a:pt x="33620" y="0"/>
                  </a:lnTo>
                  <a:lnTo>
                    <a:pt x="0" y="33620"/>
                  </a:lnTo>
                  <a:lnTo>
                    <a:pt x="0" y="2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36678"/>
              <a:ext cx="247376" cy="247376"/>
            </a:xfrm>
            <a:custGeom>
              <a:avLst/>
              <a:pathLst>
                <a:path w="247376" h="247376">
                  <a:moveTo>
                    <a:pt x="237311" y="0"/>
                  </a:moveTo>
                  <a:lnTo>
                    <a:pt x="247376" y="0"/>
                  </a:lnTo>
                  <a:lnTo>
                    <a:pt x="0" y="247376"/>
                  </a:lnTo>
                  <a:lnTo>
                    <a:pt x="0" y="2373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936678"/>
              <a:ext cx="146729" cy="146729"/>
            </a:xfrm>
            <a:custGeom>
              <a:avLst/>
              <a:pathLst>
                <a:path w="146729" h="146729">
                  <a:moveTo>
                    <a:pt x="136664" y="0"/>
                  </a:moveTo>
                  <a:lnTo>
                    <a:pt x="146729" y="0"/>
                  </a:lnTo>
                  <a:lnTo>
                    <a:pt x="0" y="146729"/>
                  </a:lnTo>
                  <a:lnTo>
                    <a:pt x="0" y="136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936678"/>
              <a:ext cx="46081" cy="46081"/>
            </a:xfrm>
            <a:custGeom>
              <a:avLst/>
              <a:pathLst>
                <a:path w="46081" h="46081">
                  <a:moveTo>
                    <a:pt x="36017" y="0"/>
                  </a:moveTo>
                  <a:lnTo>
                    <a:pt x="46081" y="0"/>
                  </a:lnTo>
                  <a:lnTo>
                    <a:pt x="0" y="46081"/>
                  </a:lnTo>
                  <a:lnTo>
                    <a:pt x="0" y="360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76057"/>
              <a:ext cx="267532" cy="267532"/>
            </a:xfrm>
            <a:custGeom>
              <a:avLst/>
              <a:pathLst>
                <a:path w="267532" h="267532">
                  <a:moveTo>
                    <a:pt x="257467" y="0"/>
                  </a:moveTo>
                  <a:lnTo>
                    <a:pt x="267532" y="0"/>
                  </a:lnTo>
                  <a:lnTo>
                    <a:pt x="0" y="267532"/>
                  </a:lnTo>
                  <a:lnTo>
                    <a:pt x="0" y="2574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76057"/>
              <a:ext cx="166885" cy="166885"/>
            </a:xfrm>
            <a:custGeom>
              <a:avLst/>
              <a:pathLst>
                <a:path w="166885" h="166885">
                  <a:moveTo>
                    <a:pt x="156820" y="0"/>
                  </a:moveTo>
                  <a:lnTo>
                    <a:pt x="166885" y="0"/>
                  </a:lnTo>
                  <a:lnTo>
                    <a:pt x="0" y="166885"/>
                  </a:lnTo>
                  <a:lnTo>
                    <a:pt x="0" y="156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776057"/>
              <a:ext cx="66237" cy="66237"/>
            </a:xfrm>
            <a:custGeom>
              <a:avLst/>
              <a:pathLst>
                <a:path w="66237" h="66237">
                  <a:moveTo>
                    <a:pt x="56173" y="0"/>
                  </a:moveTo>
                  <a:lnTo>
                    <a:pt x="66237" y="0"/>
                  </a:lnTo>
                  <a:lnTo>
                    <a:pt x="0" y="66237"/>
                  </a:lnTo>
                  <a:lnTo>
                    <a:pt x="0" y="56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26327" y="3961188"/>
              <a:ext cx="95698" cy="95698"/>
            </a:xfrm>
            <a:custGeom>
              <a:avLst/>
              <a:pathLst>
                <a:path w="95698" h="95698">
                  <a:moveTo>
                    <a:pt x="95698" y="0"/>
                  </a:moveTo>
                  <a:lnTo>
                    <a:pt x="95698" y="10064"/>
                  </a:lnTo>
                  <a:lnTo>
                    <a:pt x="10064" y="95698"/>
                  </a:lnTo>
                  <a:lnTo>
                    <a:pt x="0" y="95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25680" y="3860540"/>
              <a:ext cx="196345" cy="196345"/>
            </a:xfrm>
            <a:custGeom>
              <a:avLst/>
              <a:pathLst>
                <a:path w="196345" h="196345">
                  <a:moveTo>
                    <a:pt x="196345" y="0"/>
                  </a:moveTo>
                  <a:lnTo>
                    <a:pt x="196345" y="10064"/>
                  </a:lnTo>
                  <a:lnTo>
                    <a:pt x="10064" y="196345"/>
                  </a:lnTo>
                  <a:lnTo>
                    <a:pt x="0" y="196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25033" y="3759893"/>
              <a:ext cx="296992" cy="296992"/>
            </a:xfrm>
            <a:custGeom>
              <a:avLst/>
              <a:pathLst>
                <a:path w="296992" h="296992">
                  <a:moveTo>
                    <a:pt x="296992" y="0"/>
                  </a:moveTo>
                  <a:lnTo>
                    <a:pt x="296992" y="10064"/>
                  </a:lnTo>
                  <a:lnTo>
                    <a:pt x="10064" y="296992"/>
                  </a:lnTo>
                  <a:lnTo>
                    <a:pt x="0" y="296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36592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35585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79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573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566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560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553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547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540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534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6527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55212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4514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3508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2501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1495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0488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19482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8475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7469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43932"/>
              <a:ext cx="220019" cy="220019"/>
            </a:xfrm>
            <a:custGeom>
              <a:avLst/>
              <a:pathLst>
                <a:path w="220019" h="220019">
                  <a:moveTo>
                    <a:pt x="209954" y="0"/>
                  </a:moveTo>
                  <a:lnTo>
                    <a:pt x="220019" y="0"/>
                  </a:lnTo>
                  <a:lnTo>
                    <a:pt x="0" y="220019"/>
                  </a:lnTo>
                  <a:lnTo>
                    <a:pt x="0" y="2099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743932"/>
              <a:ext cx="119372" cy="119372"/>
            </a:xfrm>
            <a:custGeom>
              <a:avLst/>
              <a:pathLst>
                <a:path w="119372" h="119372">
                  <a:moveTo>
                    <a:pt x="109307" y="0"/>
                  </a:moveTo>
                  <a:lnTo>
                    <a:pt x="119372" y="0"/>
                  </a:lnTo>
                  <a:lnTo>
                    <a:pt x="0" y="119372"/>
                  </a:lnTo>
                  <a:lnTo>
                    <a:pt x="0" y="109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743932"/>
              <a:ext cx="18725" cy="18725"/>
            </a:xfrm>
            <a:custGeom>
              <a:avLst/>
              <a:pathLst>
                <a:path w="18725" h="18725">
                  <a:moveTo>
                    <a:pt x="8660" y="0"/>
                  </a:moveTo>
                  <a:lnTo>
                    <a:pt x="18725" y="0"/>
                  </a:lnTo>
                  <a:lnTo>
                    <a:pt x="0" y="18725"/>
                  </a:lnTo>
                  <a:lnTo>
                    <a:pt x="0" y="8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647559"/>
              <a:ext cx="276573" cy="276573"/>
            </a:xfrm>
            <a:custGeom>
              <a:avLst/>
              <a:pathLst>
                <a:path w="276573" h="276573">
                  <a:moveTo>
                    <a:pt x="266509" y="0"/>
                  </a:moveTo>
                  <a:lnTo>
                    <a:pt x="276573" y="0"/>
                  </a:lnTo>
                  <a:lnTo>
                    <a:pt x="0" y="276573"/>
                  </a:lnTo>
                  <a:lnTo>
                    <a:pt x="0" y="266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47559"/>
              <a:ext cx="175926" cy="175926"/>
            </a:xfrm>
            <a:custGeom>
              <a:avLst/>
              <a:pathLst>
                <a:path w="175926" h="175926">
                  <a:moveTo>
                    <a:pt x="165861" y="0"/>
                  </a:moveTo>
                  <a:lnTo>
                    <a:pt x="175926" y="0"/>
                  </a:lnTo>
                  <a:lnTo>
                    <a:pt x="0" y="175926"/>
                  </a:lnTo>
                  <a:lnTo>
                    <a:pt x="0" y="165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647559"/>
              <a:ext cx="75279" cy="75279"/>
            </a:xfrm>
            <a:custGeom>
              <a:avLst/>
              <a:pathLst>
                <a:path w="75279" h="75279">
                  <a:moveTo>
                    <a:pt x="65214" y="0"/>
                  </a:moveTo>
                  <a:lnTo>
                    <a:pt x="75279" y="0"/>
                  </a:lnTo>
                  <a:lnTo>
                    <a:pt x="0" y="75279"/>
                  </a:lnTo>
                  <a:lnTo>
                    <a:pt x="0" y="65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454813"/>
              <a:ext cx="228207" cy="228207"/>
            </a:xfrm>
            <a:custGeom>
              <a:avLst/>
              <a:pathLst>
                <a:path w="228207" h="228207">
                  <a:moveTo>
                    <a:pt x="218142" y="0"/>
                  </a:moveTo>
                  <a:lnTo>
                    <a:pt x="228207" y="0"/>
                  </a:lnTo>
                  <a:lnTo>
                    <a:pt x="0" y="228207"/>
                  </a:lnTo>
                  <a:lnTo>
                    <a:pt x="0" y="218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4813"/>
              <a:ext cx="127559" cy="127559"/>
            </a:xfrm>
            <a:custGeom>
              <a:avLst/>
              <a:pathLst>
                <a:path w="127559" h="127559">
                  <a:moveTo>
                    <a:pt x="117495" y="0"/>
                  </a:moveTo>
                  <a:lnTo>
                    <a:pt x="127559" y="0"/>
                  </a:lnTo>
                  <a:lnTo>
                    <a:pt x="0" y="127559"/>
                  </a:lnTo>
                  <a:lnTo>
                    <a:pt x="0" y="117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54813"/>
              <a:ext cx="26912" cy="26912"/>
            </a:xfrm>
            <a:custGeom>
              <a:avLst/>
              <a:pathLst>
                <a:path w="26912" h="26912">
                  <a:moveTo>
                    <a:pt x="16847" y="0"/>
                  </a:moveTo>
                  <a:lnTo>
                    <a:pt x="26912" y="0"/>
                  </a:lnTo>
                  <a:lnTo>
                    <a:pt x="0" y="26912"/>
                  </a:lnTo>
                  <a:lnTo>
                    <a:pt x="0" y="16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rc275"/>
            <p:cNvSpPr/>
            <p:nvPr/>
          </p:nvSpPr>
          <p:spPr>
            <a:xfrm>
              <a:off x="855081" y="2739787"/>
              <a:ext cx="307584" cy="1317098"/>
            </a:xfrm>
            <a:prstGeom prst="rect">
              <a:avLst/>
            </a:prstGeom>
            <a:ln w="1355" cap="flat">
              <a:solidFill>
                <a:srgbClr val="000000">
                  <a:alpha val="100000"/>
                </a:srgbClr>
              </a:solidFill>
              <a:prstDash val="solid"/>
              <a:miter/>
            </a:ln>
          </p:spPr>
          <p:txBody>
            <a:bodyPr/>
            <a:lstStyle/>
            <a:p/>
          </p:txBody>
        </p:sp>
        <p:sp>
          <p:nvSpPr>
            <p:cNvPr id="276" name="rc276"/>
            <p:cNvSpPr/>
            <p:nvPr/>
          </p:nvSpPr>
          <p:spPr>
            <a:xfrm>
              <a:off x="1196841" y="2643414"/>
              <a:ext cx="307584" cy="1413471"/>
            </a:xfrm>
            <a:prstGeom prst="rect">
              <a:avLst/>
            </a:prstGeom>
            <a:ln w="1355" cap="flat">
              <a:solidFill>
                <a:srgbClr val="000000">
                  <a:alpha val="100000"/>
                </a:srgbClr>
              </a:solidFill>
              <a:prstDash val="solid"/>
              <a:miter/>
            </a:ln>
          </p:spPr>
          <p:txBody>
            <a:bodyPr/>
            <a:lstStyle/>
            <a:p/>
          </p:txBody>
        </p:sp>
        <p:sp>
          <p:nvSpPr>
            <p:cNvPr id="277" name="rc277"/>
            <p:cNvSpPr/>
            <p:nvPr/>
          </p:nvSpPr>
          <p:spPr>
            <a:xfrm>
              <a:off x="1880361" y="2290046"/>
              <a:ext cx="307584" cy="1766839"/>
            </a:xfrm>
            <a:prstGeom prst="rect">
              <a:avLst/>
            </a:prstGeom>
            <a:ln w="1355" cap="flat">
              <a:solidFill>
                <a:srgbClr val="000000">
                  <a:alpha val="100000"/>
                </a:srgbClr>
              </a:solidFill>
              <a:prstDash val="solid"/>
              <a:miter/>
            </a:ln>
          </p:spPr>
          <p:txBody>
            <a:bodyPr/>
            <a:lstStyle/>
            <a:p/>
          </p:txBody>
        </p:sp>
        <p:sp>
          <p:nvSpPr>
            <p:cNvPr id="278" name="rc278"/>
            <p:cNvSpPr/>
            <p:nvPr/>
          </p:nvSpPr>
          <p:spPr>
            <a:xfrm>
              <a:off x="2563881" y="2225798"/>
              <a:ext cx="307584" cy="1831088"/>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2905641" y="2129425"/>
              <a:ext cx="307584" cy="192746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3589161" y="1936678"/>
              <a:ext cx="307584" cy="2120207"/>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3930921" y="1776057"/>
              <a:ext cx="307584" cy="228082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4614441" y="1743932"/>
              <a:ext cx="307584" cy="2312953"/>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4956201" y="1647559"/>
              <a:ext cx="307584" cy="2409326"/>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5297962" y="1454813"/>
              <a:ext cx="307584" cy="2602072"/>
            </a:xfrm>
            <a:prstGeom prst="rect">
              <a:avLst/>
            </a:prstGeom>
            <a:ln w="1355" cap="flat">
              <a:solidFill>
                <a:srgbClr val="000000">
                  <a:alpha val="100000"/>
                </a:srgbClr>
              </a:solidFill>
              <a:prstDash val="solid"/>
              <a:miter/>
            </a:ln>
          </p:spPr>
          <p:txBody>
            <a:bodyPr/>
            <a:lstStyle/>
            <a:p/>
          </p:txBody>
        </p:sp>
        <p:sp>
          <p:nvSpPr>
            <p:cNvPr id="285" name="tx285"/>
            <p:cNvSpPr/>
            <p:nvPr/>
          </p:nvSpPr>
          <p:spPr>
            <a:xfrm>
              <a:off x="928486" y="260860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6" name="tx286"/>
            <p:cNvSpPr/>
            <p:nvPr/>
          </p:nvSpPr>
          <p:spPr>
            <a:xfrm>
              <a:off x="1270246" y="250687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87" name="tx287"/>
            <p:cNvSpPr/>
            <p:nvPr/>
          </p:nvSpPr>
          <p:spPr>
            <a:xfrm>
              <a:off x="1612006" y="219814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88" name="tx288"/>
            <p:cNvSpPr/>
            <p:nvPr/>
          </p:nvSpPr>
          <p:spPr>
            <a:xfrm>
              <a:off x="1953767" y="213195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89" name="tx289"/>
            <p:cNvSpPr/>
            <p:nvPr/>
          </p:nvSpPr>
          <p:spPr>
            <a:xfrm>
              <a:off x="263728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0" name="tx290"/>
            <p:cNvSpPr/>
            <p:nvPr/>
          </p:nvSpPr>
          <p:spPr>
            <a:xfrm>
              <a:off x="229552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1" name="tx291"/>
            <p:cNvSpPr/>
            <p:nvPr/>
          </p:nvSpPr>
          <p:spPr>
            <a:xfrm>
              <a:off x="2979047" y="19598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2" name="tx292"/>
            <p:cNvSpPr/>
            <p:nvPr/>
          </p:nvSpPr>
          <p:spPr>
            <a:xfrm>
              <a:off x="332080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3" name="tx293"/>
            <p:cNvSpPr/>
            <p:nvPr/>
          </p:nvSpPr>
          <p:spPr>
            <a:xfrm>
              <a:off x="3662567" y="17555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4" name="tx294"/>
            <p:cNvSpPr/>
            <p:nvPr/>
          </p:nvSpPr>
          <p:spPr>
            <a:xfrm>
              <a:off x="4004327" y="15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5" name="tx295"/>
            <p:cNvSpPr/>
            <p:nvPr/>
          </p:nvSpPr>
          <p:spPr>
            <a:xfrm>
              <a:off x="468784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6" name="tx296"/>
            <p:cNvSpPr/>
            <p:nvPr/>
          </p:nvSpPr>
          <p:spPr>
            <a:xfrm>
              <a:off x="434608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7" name="tx297"/>
            <p:cNvSpPr/>
            <p:nvPr/>
          </p:nvSpPr>
          <p:spPr>
            <a:xfrm>
              <a:off x="5029607" y="145084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298" name="tx298"/>
            <p:cNvSpPr/>
            <p:nvPr/>
          </p:nvSpPr>
          <p:spPr>
            <a:xfrm>
              <a:off x="537136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299" name="tx299"/>
            <p:cNvSpPr/>
            <p:nvPr/>
          </p:nvSpPr>
          <p:spPr>
            <a:xfrm>
              <a:off x="571312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0" name="tx300"/>
            <p:cNvSpPr/>
            <p:nvPr/>
          </p:nvSpPr>
          <p:spPr>
            <a:xfrm>
              <a:off x="6054888"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1" name="tx301"/>
            <p:cNvSpPr/>
            <p:nvPr/>
          </p:nvSpPr>
          <p:spPr>
            <a:xfrm>
              <a:off x="6396648"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2" name="tx302"/>
            <p:cNvSpPr/>
            <p:nvPr/>
          </p:nvSpPr>
          <p:spPr>
            <a:xfrm>
              <a:off x="708016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3" name="tx30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4" name="tx304"/>
            <p:cNvSpPr/>
            <p:nvPr/>
          </p:nvSpPr>
          <p:spPr>
            <a:xfrm>
              <a:off x="7421928" y="10064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5" name="tx305"/>
            <p:cNvSpPr/>
            <p:nvPr/>
          </p:nvSpPr>
          <p:spPr>
            <a:xfrm>
              <a:off x="776368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6" name="tx306"/>
            <p:cNvSpPr/>
            <p:nvPr/>
          </p:nvSpPr>
          <p:spPr>
            <a:xfrm>
              <a:off x="810544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7" name="tx307"/>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08" name="tx308"/>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09" name="pg309"/>
            <p:cNvSpPr/>
            <p:nvPr/>
          </p:nvSpPr>
          <p:spPr>
            <a:xfrm>
              <a:off x="916061" y="329489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0" name="tx310"/>
            <p:cNvSpPr/>
            <p:nvPr/>
          </p:nvSpPr>
          <p:spPr>
            <a:xfrm>
              <a:off x="948583" y="3325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1" name="pg311"/>
            <p:cNvSpPr/>
            <p:nvPr/>
          </p:nvSpPr>
          <p:spPr>
            <a:xfrm>
              <a:off x="1287966" y="32467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2" name="tx312"/>
            <p:cNvSpPr/>
            <p:nvPr/>
          </p:nvSpPr>
          <p:spPr>
            <a:xfrm>
              <a:off x="1320488" y="3278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3" name="pg313"/>
            <p:cNvSpPr/>
            <p:nvPr/>
          </p:nvSpPr>
          <p:spPr>
            <a:xfrm>
              <a:off x="1971486" y="30700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4" name="tx314"/>
            <p:cNvSpPr/>
            <p:nvPr/>
          </p:nvSpPr>
          <p:spPr>
            <a:xfrm>
              <a:off x="2004008" y="3102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5" name="pg315"/>
            <p:cNvSpPr/>
            <p:nvPr/>
          </p:nvSpPr>
          <p:spPr>
            <a:xfrm>
              <a:off x="2655007" y="30378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6" name="tx316"/>
            <p:cNvSpPr/>
            <p:nvPr/>
          </p:nvSpPr>
          <p:spPr>
            <a:xfrm>
              <a:off x="2687528" y="30701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7" name="pg317"/>
            <p:cNvSpPr/>
            <p:nvPr/>
          </p:nvSpPr>
          <p:spPr>
            <a:xfrm>
              <a:off x="2996767" y="298971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8" name="tx318"/>
            <p:cNvSpPr/>
            <p:nvPr/>
          </p:nvSpPr>
          <p:spPr>
            <a:xfrm>
              <a:off x="3029288" y="30205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19" name="pg319"/>
            <p:cNvSpPr/>
            <p:nvPr/>
          </p:nvSpPr>
          <p:spPr>
            <a:xfrm>
              <a:off x="3680287" y="28933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0" name="tx320"/>
            <p:cNvSpPr/>
            <p:nvPr/>
          </p:nvSpPr>
          <p:spPr>
            <a:xfrm>
              <a:off x="3712808" y="29241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1" name="pg321"/>
            <p:cNvSpPr/>
            <p:nvPr/>
          </p:nvSpPr>
          <p:spPr>
            <a:xfrm>
              <a:off x="4022047" y="28130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2" name="tx322"/>
            <p:cNvSpPr/>
            <p:nvPr/>
          </p:nvSpPr>
          <p:spPr>
            <a:xfrm>
              <a:off x="4054568" y="28455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3" name="pg323"/>
            <p:cNvSpPr/>
            <p:nvPr/>
          </p:nvSpPr>
          <p:spPr>
            <a:xfrm>
              <a:off x="4705567" y="27969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4" name="tx324"/>
            <p:cNvSpPr/>
            <p:nvPr/>
          </p:nvSpPr>
          <p:spPr>
            <a:xfrm>
              <a:off x="4738089" y="28278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5" name="pg325"/>
            <p:cNvSpPr/>
            <p:nvPr/>
          </p:nvSpPr>
          <p:spPr>
            <a:xfrm>
              <a:off x="5047327" y="2748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6" name="tx326"/>
            <p:cNvSpPr/>
            <p:nvPr/>
          </p:nvSpPr>
          <p:spPr>
            <a:xfrm>
              <a:off x="5079849" y="27823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7" name="pg327"/>
            <p:cNvSpPr/>
            <p:nvPr/>
          </p:nvSpPr>
          <p:spPr>
            <a:xfrm>
              <a:off x="5389087" y="26524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8" name="tx328"/>
            <p:cNvSpPr/>
            <p:nvPr/>
          </p:nvSpPr>
          <p:spPr>
            <a:xfrm>
              <a:off x="5421609" y="2683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29" name="tx329"/>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0" name="tx330"/>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1" name="tx331"/>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2" name="tx332"/>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3" name="tx333"/>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4" name="tx334"/>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35" name="tx335"/>
            <p:cNvSpPr/>
            <p:nvPr/>
          </p:nvSpPr>
          <p:spPr>
            <a:xfrm rot="-5400000">
              <a:off x="117116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36" name="tx336"/>
            <p:cNvSpPr/>
            <p:nvPr/>
          </p:nvSpPr>
          <p:spPr>
            <a:xfrm rot="-5400000">
              <a:off x="11184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37" name="tx337"/>
            <p:cNvSpPr/>
            <p:nvPr/>
          </p:nvSpPr>
          <p:spPr>
            <a:xfrm rot="-5400000">
              <a:off x="188111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38" name="tx338"/>
            <p:cNvSpPr/>
            <p:nvPr/>
          </p:nvSpPr>
          <p:spPr>
            <a:xfrm rot="-5400000">
              <a:off x="216448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39" name="tx339"/>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40" name="tx340"/>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41" name="tx341"/>
            <p:cNvSpPr/>
            <p:nvPr/>
          </p:nvSpPr>
          <p:spPr>
            <a:xfrm rot="-5400000">
              <a:off x="294133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42" name="tx342"/>
            <p:cNvSpPr/>
            <p:nvPr/>
          </p:nvSpPr>
          <p:spPr>
            <a:xfrm rot="-5400000">
              <a:off x="357426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43" name="tx343"/>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44" name="tx344"/>
            <p:cNvSpPr/>
            <p:nvPr/>
          </p:nvSpPr>
          <p:spPr>
            <a:xfrm rot="-5400000">
              <a:off x="420508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5" name="tx345"/>
            <p:cNvSpPr/>
            <p:nvPr/>
          </p:nvSpPr>
          <p:spPr>
            <a:xfrm rot="-5400000">
              <a:off x="463934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6" name="tx346"/>
            <p:cNvSpPr/>
            <p:nvPr/>
          </p:nvSpPr>
          <p:spPr>
            <a:xfrm rot="-5400000">
              <a:off x="47183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47" name="tx347"/>
            <p:cNvSpPr/>
            <p:nvPr/>
          </p:nvSpPr>
          <p:spPr>
            <a:xfrm rot="-5400000">
              <a:off x="527013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48" name="tx348"/>
            <p:cNvSpPr/>
            <p:nvPr/>
          </p:nvSpPr>
          <p:spPr>
            <a:xfrm rot="-5400000">
              <a:off x="561960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49" name="tx349"/>
            <p:cNvSpPr/>
            <p:nvPr/>
          </p:nvSpPr>
          <p:spPr>
            <a:xfrm rot="-5400000">
              <a:off x="592476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50" name="tx350"/>
            <p:cNvSpPr/>
            <p:nvPr/>
          </p:nvSpPr>
          <p:spPr>
            <a:xfrm rot="-5400000">
              <a:off x="62307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51" name="tx351"/>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52" name="tx352"/>
            <p:cNvSpPr/>
            <p:nvPr/>
          </p:nvSpPr>
          <p:spPr>
            <a:xfrm rot="-5400000">
              <a:off x="6888657"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53" name="tx353"/>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4" name="tx354"/>
            <p:cNvSpPr/>
            <p:nvPr/>
          </p:nvSpPr>
          <p:spPr>
            <a:xfrm rot="-5400000">
              <a:off x="7632648"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5" name="tx355"/>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6" name="tx356"/>
            <p:cNvSpPr/>
            <p:nvPr/>
          </p:nvSpPr>
          <p:spPr>
            <a:xfrm rot="-5400000">
              <a:off x="820065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57" name="tx357"/>
            <p:cNvSpPr/>
            <p:nvPr/>
          </p:nvSpPr>
          <p:spPr>
            <a:xfrm rot="-5400000">
              <a:off x="849486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58" name="tx358"/>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rc359"/>
            <p:cNvSpPr/>
            <p:nvPr/>
          </p:nvSpPr>
          <p:spPr>
            <a:xfrm>
              <a:off x="4146091" y="6114116"/>
              <a:ext cx="219455" cy="219455"/>
            </a:xfrm>
            <a:prstGeom prst="rect">
              <a:avLst/>
            </a:prstGeom>
            <a:solidFill>
              <a:srgbClr val="FFFFFF">
                <a:alpha val="100000"/>
              </a:srgbClr>
            </a:solidFill>
          </p:spPr>
          <p:txBody>
            <a:bodyPr/>
            <a:lstStyle/>
            <a:p/>
          </p:txBody>
        </p:sp>
        <p:sp>
          <p:nvSpPr>
            <p:cNvPr id="360" name="pg36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rc36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66" name="tx36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67" name="tx367"/>
            <p:cNvSpPr/>
            <p:nvPr/>
          </p:nvSpPr>
          <p:spPr>
            <a:xfrm>
              <a:off x="803816" y="398022"/>
              <a:ext cx="58984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WCAR, 2024</a:t>
              </a:r>
            </a:p>
          </p:txBody>
        </p:sp>
        <p:sp>
          <p:nvSpPr>
            <p:cNvPr id="368" name="tx3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69" name="tx36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2024, Chad ranked number 9 out of 24 countries for lowest MCV1 coverage (based on tied ranks).
Chad was in the top 10 countries with the most unvaccinated children (rank=3).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6936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80271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93605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06939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23604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36938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502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905376"/>
              <a:ext cx="248247" cy="197320"/>
            </a:xfrm>
            <a:prstGeom prst="rect">
              <a:avLst/>
            </a:prstGeom>
            <a:solidFill>
              <a:srgbClr val="80BD41">
                <a:alpha val="100000"/>
              </a:srgbClr>
            </a:solidFill>
          </p:spPr>
          <p:txBody>
            <a:bodyPr/>
            <a:lstStyle/>
            <a:p/>
          </p:txBody>
        </p:sp>
        <p:sp>
          <p:nvSpPr>
            <p:cNvPr id="24" name="rc24"/>
            <p:cNvSpPr/>
            <p:nvPr/>
          </p:nvSpPr>
          <p:spPr>
            <a:xfrm>
              <a:off x="1333322" y="3397966"/>
              <a:ext cx="248247" cy="507410"/>
            </a:xfrm>
            <a:prstGeom prst="rect">
              <a:avLst/>
            </a:prstGeom>
            <a:solidFill>
              <a:srgbClr val="E2231A">
                <a:alpha val="100000"/>
              </a:srgbClr>
            </a:solidFill>
          </p:spPr>
          <p:txBody>
            <a:bodyPr/>
            <a:lstStyle/>
            <a:p/>
          </p:txBody>
        </p:sp>
        <p:sp>
          <p:nvSpPr>
            <p:cNvPr id="25" name="rc25"/>
            <p:cNvSpPr/>
            <p:nvPr/>
          </p:nvSpPr>
          <p:spPr>
            <a:xfrm>
              <a:off x="1609153" y="3914199"/>
              <a:ext cx="248247" cy="188497"/>
            </a:xfrm>
            <a:prstGeom prst="rect">
              <a:avLst/>
            </a:prstGeom>
            <a:solidFill>
              <a:srgbClr val="80BD41">
                <a:alpha val="100000"/>
              </a:srgbClr>
            </a:solidFill>
          </p:spPr>
          <p:txBody>
            <a:bodyPr/>
            <a:lstStyle/>
            <a:p/>
          </p:txBody>
        </p:sp>
        <p:sp>
          <p:nvSpPr>
            <p:cNvPr id="26" name="rc26"/>
            <p:cNvSpPr/>
            <p:nvPr/>
          </p:nvSpPr>
          <p:spPr>
            <a:xfrm>
              <a:off x="1609153" y="3377721"/>
              <a:ext cx="248247" cy="536478"/>
            </a:xfrm>
            <a:prstGeom prst="rect">
              <a:avLst/>
            </a:prstGeom>
            <a:solidFill>
              <a:srgbClr val="E2231A">
                <a:alpha val="100000"/>
              </a:srgbClr>
            </a:solidFill>
          </p:spPr>
          <p:txBody>
            <a:bodyPr/>
            <a:lstStyle/>
            <a:p/>
          </p:txBody>
        </p:sp>
        <p:sp>
          <p:nvSpPr>
            <p:cNvPr id="27" name="rc27"/>
            <p:cNvSpPr/>
            <p:nvPr/>
          </p:nvSpPr>
          <p:spPr>
            <a:xfrm>
              <a:off x="1884983" y="3917579"/>
              <a:ext cx="248247" cy="185117"/>
            </a:xfrm>
            <a:prstGeom prst="rect">
              <a:avLst/>
            </a:prstGeom>
            <a:solidFill>
              <a:srgbClr val="80BD41">
                <a:alpha val="100000"/>
              </a:srgbClr>
            </a:solidFill>
          </p:spPr>
          <p:txBody>
            <a:bodyPr/>
            <a:lstStyle/>
            <a:p/>
          </p:txBody>
        </p:sp>
        <p:sp>
          <p:nvSpPr>
            <p:cNvPr id="28" name="rc28"/>
            <p:cNvSpPr/>
            <p:nvPr/>
          </p:nvSpPr>
          <p:spPr>
            <a:xfrm>
              <a:off x="1884983" y="3362242"/>
              <a:ext cx="248247" cy="555336"/>
            </a:xfrm>
            <a:prstGeom prst="rect">
              <a:avLst/>
            </a:prstGeom>
            <a:solidFill>
              <a:srgbClr val="E2231A">
                <a:alpha val="100000"/>
              </a:srgbClr>
            </a:solidFill>
          </p:spPr>
          <p:txBody>
            <a:bodyPr/>
            <a:lstStyle/>
            <a:p/>
          </p:txBody>
        </p:sp>
        <p:sp>
          <p:nvSpPr>
            <p:cNvPr id="29" name="rc29"/>
            <p:cNvSpPr/>
            <p:nvPr/>
          </p:nvSpPr>
          <p:spPr>
            <a:xfrm>
              <a:off x="2160814" y="3926783"/>
              <a:ext cx="248247" cy="175914"/>
            </a:xfrm>
            <a:prstGeom prst="rect">
              <a:avLst/>
            </a:prstGeom>
            <a:solidFill>
              <a:srgbClr val="80BD41">
                <a:alpha val="100000"/>
              </a:srgbClr>
            </a:solidFill>
          </p:spPr>
          <p:txBody>
            <a:bodyPr/>
            <a:lstStyle/>
            <a:p/>
          </p:txBody>
        </p:sp>
        <p:sp>
          <p:nvSpPr>
            <p:cNvPr id="30" name="rc30"/>
            <p:cNvSpPr/>
            <p:nvPr/>
          </p:nvSpPr>
          <p:spPr>
            <a:xfrm>
              <a:off x="2160814" y="3337855"/>
              <a:ext cx="248247" cy="588928"/>
            </a:xfrm>
            <a:prstGeom prst="rect">
              <a:avLst/>
            </a:prstGeom>
            <a:solidFill>
              <a:srgbClr val="E2231A">
                <a:alpha val="100000"/>
              </a:srgbClr>
            </a:solidFill>
          </p:spPr>
          <p:txBody>
            <a:bodyPr/>
            <a:lstStyle/>
            <a:p/>
          </p:txBody>
        </p:sp>
        <p:sp>
          <p:nvSpPr>
            <p:cNvPr id="31" name="rc31"/>
            <p:cNvSpPr/>
            <p:nvPr/>
          </p:nvSpPr>
          <p:spPr>
            <a:xfrm>
              <a:off x="2436645" y="3973704"/>
              <a:ext cx="248247" cy="128993"/>
            </a:xfrm>
            <a:prstGeom prst="rect">
              <a:avLst/>
            </a:prstGeom>
            <a:solidFill>
              <a:srgbClr val="80BD41">
                <a:alpha val="100000"/>
              </a:srgbClr>
            </a:solidFill>
          </p:spPr>
          <p:txBody>
            <a:bodyPr/>
            <a:lstStyle/>
            <a:p/>
          </p:txBody>
        </p:sp>
        <p:sp>
          <p:nvSpPr>
            <p:cNvPr id="32" name="rc32"/>
            <p:cNvSpPr/>
            <p:nvPr/>
          </p:nvSpPr>
          <p:spPr>
            <a:xfrm>
              <a:off x="2436645" y="3296463"/>
              <a:ext cx="248247" cy="677240"/>
            </a:xfrm>
            <a:prstGeom prst="rect">
              <a:avLst/>
            </a:prstGeom>
            <a:solidFill>
              <a:srgbClr val="E2231A">
                <a:alpha val="100000"/>
              </a:srgbClr>
            </a:solidFill>
          </p:spPr>
          <p:txBody>
            <a:bodyPr/>
            <a:lstStyle/>
            <a:p/>
          </p:txBody>
        </p:sp>
        <p:sp>
          <p:nvSpPr>
            <p:cNvPr id="33" name="rc33"/>
            <p:cNvSpPr/>
            <p:nvPr/>
          </p:nvSpPr>
          <p:spPr>
            <a:xfrm>
              <a:off x="2712475" y="3874402"/>
              <a:ext cx="248247" cy="228294"/>
            </a:xfrm>
            <a:prstGeom prst="rect">
              <a:avLst/>
            </a:prstGeom>
            <a:solidFill>
              <a:srgbClr val="80BD41">
                <a:alpha val="100000"/>
              </a:srgbClr>
            </a:solidFill>
          </p:spPr>
          <p:txBody>
            <a:bodyPr/>
            <a:lstStyle/>
            <a:p/>
          </p:txBody>
        </p:sp>
        <p:sp>
          <p:nvSpPr>
            <p:cNvPr id="34" name="rc34"/>
            <p:cNvSpPr/>
            <p:nvPr/>
          </p:nvSpPr>
          <p:spPr>
            <a:xfrm>
              <a:off x="2712475" y="3257169"/>
              <a:ext cx="248247" cy="617233"/>
            </a:xfrm>
            <a:prstGeom prst="rect">
              <a:avLst/>
            </a:prstGeom>
            <a:solidFill>
              <a:srgbClr val="E2231A">
                <a:alpha val="100000"/>
              </a:srgbClr>
            </a:solidFill>
          </p:spPr>
          <p:txBody>
            <a:bodyPr/>
            <a:lstStyle/>
            <a:p/>
          </p:txBody>
        </p:sp>
        <p:sp>
          <p:nvSpPr>
            <p:cNvPr id="35" name="rc35"/>
            <p:cNvSpPr/>
            <p:nvPr/>
          </p:nvSpPr>
          <p:spPr>
            <a:xfrm>
              <a:off x="2988306" y="3762950"/>
              <a:ext cx="248247" cy="339746"/>
            </a:xfrm>
            <a:prstGeom prst="rect">
              <a:avLst/>
            </a:prstGeom>
            <a:solidFill>
              <a:srgbClr val="80BD41">
                <a:alpha val="100000"/>
              </a:srgbClr>
            </a:solidFill>
          </p:spPr>
          <p:txBody>
            <a:bodyPr/>
            <a:lstStyle/>
            <a:p/>
          </p:txBody>
        </p:sp>
        <p:sp>
          <p:nvSpPr>
            <p:cNvPr id="36" name="rc36"/>
            <p:cNvSpPr/>
            <p:nvPr/>
          </p:nvSpPr>
          <p:spPr>
            <a:xfrm>
              <a:off x="2988306" y="3231550"/>
              <a:ext cx="248247" cy="531399"/>
            </a:xfrm>
            <a:prstGeom prst="rect">
              <a:avLst/>
            </a:prstGeom>
            <a:solidFill>
              <a:srgbClr val="E2231A">
                <a:alpha val="100000"/>
              </a:srgbClr>
            </a:solidFill>
          </p:spPr>
          <p:txBody>
            <a:bodyPr/>
            <a:lstStyle/>
            <a:p/>
          </p:txBody>
        </p:sp>
        <p:sp>
          <p:nvSpPr>
            <p:cNvPr id="37" name="rc37"/>
            <p:cNvSpPr/>
            <p:nvPr/>
          </p:nvSpPr>
          <p:spPr>
            <a:xfrm>
              <a:off x="3264137" y="3823997"/>
              <a:ext cx="248247" cy="278699"/>
            </a:xfrm>
            <a:prstGeom prst="rect">
              <a:avLst/>
            </a:prstGeom>
            <a:solidFill>
              <a:srgbClr val="80BD41">
                <a:alpha val="100000"/>
              </a:srgbClr>
            </a:solidFill>
          </p:spPr>
          <p:txBody>
            <a:bodyPr/>
            <a:lstStyle/>
            <a:p/>
          </p:txBody>
        </p:sp>
        <p:sp>
          <p:nvSpPr>
            <p:cNvPr id="38" name="rc38"/>
            <p:cNvSpPr/>
            <p:nvPr/>
          </p:nvSpPr>
          <p:spPr>
            <a:xfrm>
              <a:off x="3264137" y="3203679"/>
              <a:ext cx="248247" cy="620318"/>
            </a:xfrm>
            <a:prstGeom prst="rect">
              <a:avLst/>
            </a:prstGeom>
            <a:solidFill>
              <a:srgbClr val="E2231A">
                <a:alpha val="100000"/>
              </a:srgbClr>
            </a:solidFill>
          </p:spPr>
          <p:txBody>
            <a:bodyPr/>
            <a:lstStyle/>
            <a:p/>
          </p:txBody>
        </p:sp>
        <p:sp>
          <p:nvSpPr>
            <p:cNvPr id="39" name="rc39"/>
            <p:cNvSpPr/>
            <p:nvPr/>
          </p:nvSpPr>
          <p:spPr>
            <a:xfrm>
              <a:off x="3539967" y="3853984"/>
              <a:ext cx="248247" cy="248713"/>
            </a:xfrm>
            <a:prstGeom prst="rect">
              <a:avLst/>
            </a:prstGeom>
            <a:solidFill>
              <a:srgbClr val="80BD41">
                <a:alpha val="100000"/>
              </a:srgbClr>
            </a:solidFill>
          </p:spPr>
          <p:txBody>
            <a:bodyPr/>
            <a:lstStyle/>
            <a:p/>
          </p:txBody>
        </p:sp>
        <p:sp>
          <p:nvSpPr>
            <p:cNvPr id="40" name="rc40"/>
            <p:cNvSpPr/>
            <p:nvPr/>
          </p:nvSpPr>
          <p:spPr>
            <a:xfrm>
              <a:off x="3539967" y="3181544"/>
              <a:ext cx="248247" cy="672439"/>
            </a:xfrm>
            <a:prstGeom prst="rect">
              <a:avLst/>
            </a:prstGeom>
            <a:solidFill>
              <a:srgbClr val="E2231A">
                <a:alpha val="100000"/>
              </a:srgbClr>
            </a:solidFill>
          </p:spPr>
          <p:txBody>
            <a:bodyPr/>
            <a:lstStyle/>
            <a:p/>
          </p:txBody>
        </p:sp>
        <p:sp>
          <p:nvSpPr>
            <p:cNvPr id="41" name="rc41"/>
            <p:cNvSpPr/>
            <p:nvPr/>
          </p:nvSpPr>
          <p:spPr>
            <a:xfrm>
              <a:off x="3815798" y="3760610"/>
              <a:ext cx="248247" cy="342086"/>
            </a:xfrm>
            <a:prstGeom prst="rect">
              <a:avLst/>
            </a:prstGeom>
            <a:solidFill>
              <a:srgbClr val="80BD41">
                <a:alpha val="100000"/>
              </a:srgbClr>
            </a:solidFill>
          </p:spPr>
          <p:txBody>
            <a:bodyPr/>
            <a:lstStyle/>
            <a:p/>
          </p:txBody>
        </p:sp>
        <p:sp>
          <p:nvSpPr>
            <p:cNvPr id="42" name="rc42"/>
            <p:cNvSpPr/>
            <p:nvPr/>
          </p:nvSpPr>
          <p:spPr>
            <a:xfrm>
              <a:off x="3815798" y="3152442"/>
              <a:ext cx="248247" cy="608167"/>
            </a:xfrm>
            <a:prstGeom prst="rect">
              <a:avLst/>
            </a:prstGeom>
            <a:solidFill>
              <a:srgbClr val="E2231A">
                <a:alpha val="100000"/>
              </a:srgbClr>
            </a:solidFill>
          </p:spPr>
          <p:txBody>
            <a:bodyPr/>
            <a:lstStyle/>
            <a:p/>
          </p:txBody>
        </p:sp>
        <p:sp>
          <p:nvSpPr>
            <p:cNvPr id="43" name="rc43"/>
            <p:cNvSpPr/>
            <p:nvPr/>
          </p:nvSpPr>
          <p:spPr>
            <a:xfrm>
              <a:off x="4091628" y="3652295"/>
              <a:ext cx="248247" cy="450401"/>
            </a:xfrm>
            <a:prstGeom prst="rect">
              <a:avLst/>
            </a:prstGeom>
            <a:solidFill>
              <a:srgbClr val="80BD41">
                <a:alpha val="100000"/>
              </a:srgbClr>
            </a:solidFill>
          </p:spPr>
          <p:txBody>
            <a:bodyPr/>
            <a:lstStyle/>
            <a:p/>
          </p:txBody>
        </p:sp>
        <p:sp>
          <p:nvSpPr>
            <p:cNvPr id="44" name="rc44"/>
            <p:cNvSpPr/>
            <p:nvPr/>
          </p:nvSpPr>
          <p:spPr>
            <a:xfrm>
              <a:off x="4091628" y="3123565"/>
              <a:ext cx="248247" cy="528730"/>
            </a:xfrm>
            <a:prstGeom prst="rect">
              <a:avLst/>
            </a:prstGeom>
            <a:solidFill>
              <a:srgbClr val="E2231A">
                <a:alpha val="100000"/>
              </a:srgbClr>
            </a:solidFill>
          </p:spPr>
          <p:txBody>
            <a:bodyPr/>
            <a:lstStyle/>
            <a:p/>
          </p:txBody>
        </p:sp>
        <p:sp>
          <p:nvSpPr>
            <p:cNvPr id="45" name="rc45"/>
            <p:cNvSpPr/>
            <p:nvPr/>
          </p:nvSpPr>
          <p:spPr>
            <a:xfrm>
              <a:off x="4367459" y="3559909"/>
              <a:ext cx="248247" cy="542787"/>
            </a:xfrm>
            <a:prstGeom prst="rect">
              <a:avLst/>
            </a:prstGeom>
            <a:solidFill>
              <a:srgbClr val="80BD41">
                <a:alpha val="100000"/>
              </a:srgbClr>
            </a:solidFill>
          </p:spPr>
          <p:txBody>
            <a:bodyPr/>
            <a:lstStyle/>
            <a:p/>
          </p:txBody>
        </p:sp>
        <p:sp>
          <p:nvSpPr>
            <p:cNvPr id="46" name="rc46"/>
            <p:cNvSpPr/>
            <p:nvPr/>
          </p:nvSpPr>
          <p:spPr>
            <a:xfrm>
              <a:off x="4367459" y="3097531"/>
              <a:ext cx="248247" cy="462378"/>
            </a:xfrm>
            <a:prstGeom prst="rect">
              <a:avLst/>
            </a:prstGeom>
            <a:solidFill>
              <a:srgbClr val="E2231A">
                <a:alpha val="100000"/>
              </a:srgbClr>
            </a:solidFill>
          </p:spPr>
          <p:txBody>
            <a:bodyPr/>
            <a:lstStyle/>
            <a:p/>
          </p:txBody>
        </p:sp>
        <p:sp>
          <p:nvSpPr>
            <p:cNvPr id="47" name="rc47"/>
            <p:cNvSpPr/>
            <p:nvPr/>
          </p:nvSpPr>
          <p:spPr>
            <a:xfrm>
              <a:off x="4643290" y="3450329"/>
              <a:ext cx="248247" cy="652367"/>
            </a:xfrm>
            <a:prstGeom prst="rect">
              <a:avLst/>
            </a:prstGeom>
            <a:solidFill>
              <a:srgbClr val="80BD41">
                <a:alpha val="100000"/>
              </a:srgbClr>
            </a:solidFill>
          </p:spPr>
          <p:txBody>
            <a:bodyPr/>
            <a:lstStyle/>
            <a:p/>
          </p:txBody>
        </p:sp>
        <p:sp>
          <p:nvSpPr>
            <p:cNvPr id="48" name="rc48"/>
            <p:cNvSpPr/>
            <p:nvPr/>
          </p:nvSpPr>
          <p:spPr>
            <a:xfrm>
              <a:off x="4643290" y="3067198"/>
              <a:ext cx="248247" cy="383131"/>
            </a:xfrm>
            <a:prstGeom prst="rect">
              <a:avLst/>
            </a:prstGeom>
            <a:solidFill>
              <a:srgbClr val="E2231A">
                <a:alpha val="100000"/>
              </a:srgbClr>
            </a:solidFill>
          </p:spPr>
          <p:txBody>
            <a:bodyPr/>
            <a:lstStyle/>
            <a:p/>
          </p:txBody>
        </p:sp>
        <p:sp>
          <p:nvSpPr>
            <p:cNvPr id="49" name="rc49"/>
            <p:cNvSpPr/>
            <p:nvPr/>
          </p:nvSpPr>
          <p:spPr>
            <a:xfrm>
              <a:off x="4919120" y="3499867"/>
              <a:ext cx="248247" cy="602829"/>
            </a:xfrm>
            <a:prstGeom prst="rect">
              <a:avLst/>
            </a:prstGeom>
            <a:solidFill>
              <a:srgbClr val="80BD41">
                <a:alpha val="100000"/>
              </a:srgbClr>
            </a:solidFill>
          </p:spPr>
          <p:txBody>
            <a:bodyPr/>
            <a:lstStyle/>
            <a:p/>
          </p:txBody>
        </p:sp>
        <p:sp>
          <p:nvSpPr>
            <p:cNvPr id="50" name="rc50"/>
            <p:cNvSpPr/>
            <p:nvPr/>
          </p:nvSpPr>
          <p:spPr>
            <a:xfrm>
              <a:off x="4919120" y="3045115"/>
              <a:ext cx="248247" cy="454752"/>
            </a:xfrm>
            <a:prstGeom prst="rect">
              <a:avLst/>
            </a:prstGeom>
            <a:solidFill>
              <a:srgbClr val="E2231A">
                <a:alpha val="100000"/>
              </a:srgbClr>
            </a:solidFill>
          </p:spPr>
          <p:txBody>
            <a:bodyPr/>
            <a:lstStyle/>
            <a:p/>
          </p:txBody>
        </p:sp>
        <p:sp>
          <p:nvSpPr>
            <p:cNvPr id="51" name="rc51"/>
            <p:cNvSpPr/>
            <p:nvPr/>
          </p:nvSpPr>
          <p:spPr>
            <a:xfrm>
              <a:off x="5194951" y="3612897"/>
              <a:ext cx="248247" cy="489799"/>
            </a:xfrm>
            <a:prstGeom prst="rect">
              <a:avLst/>
            </a:prstGeom>
            <a:solidFill>
              <a:srgbClr val="80BD41">
                <a:alpha val="100000"/>
              </a:srgbClr>
            </a:solidFill>
          </p:spPr>
          <p:txBody>
            <a:bodyPr/>
            <a:lstStyle/>
            <a:p/>
          </p:txBody>
        </p:sp>
        <p:sp>
          <p:nvSpPr>
            <p:cNvPr id="52" name="rc52"/>
            <p:cNvSpPr/>
            <p:nvPr/>
          </p:nvSpPr>
          <p:spPr>
            <a:xfrm>
              <a:off x="5194951" y="3014262"/>
              <a:ext cx="248247" cy="598634"/>
            </a:xfrm>
            <a:prstGeom prst="rect">
              <a:avLst/>
            </a:prstGeom>
            <a:solidFill>
              <a:srgbClr val="E2231A">
                <a:alpha val="100000"/>
              </a:srgbClr>
            </a:solidFill>
          </p:spPr>
          <p:txBody>
            <a:bodyPr/>
            <a:lstStyle/>
            <a:p/>
          </p:txBody>
        </p:sp>
        <p:sp>
          <p:nvSpPr>
            <p:cNvPr id="53" name="rc53"/>
            <p:cNvSpPr/>
            <p:nvPr/>
          </p:nvSpPr>
          <p:spPr>
            <a:xfrm>
              <a:off x="5470781" y="3591230"/>
              <a:ext cx="248247" cy="511466"/>
            </a:xfrm>
            <a:prstGeom prst="rect">
              <a:avLst/>
            </a:prstGeom>
            <a:solidFill>
              <a:srgbClr val="80BD41">
                <a:alpha val="100000"/>
              </a:srgbClr>
            </a:solidFill>
          </p:spPr>
          <p:txBody>
            <a:bodyPr/>
            <a:lstStyle/>
            <a:p/>
          </p:txBody>
        </p:sp>
        <p:sp>
          <p:nvSpPr>
            <p:cNvPr id="54" name="rc54"/>
            <p:cNvSpPr/>
            <p:nvPr/>
          </p:nvSpPr>
          <p:spPr>
            <a:xfrm>
              <a:off x="5470781" y="2990810"/>
              <a:ext cx="248247" cy="600420"/>
            </a:xfrm>
            <a:prstGeom prst="rect">
              <a:avLst/>
            </a:prstGeom>
            <a:solidFill>
              <a:srgbClr val="E2231A">
                <a:alpha val="100000"/>
              </a:srgbClr>
            </a:solidFill>
          </p:spPr>
          <p:txBody>
            <a:bodyPr/>
            <a:lstStyle/>
            <a:p/>
          </p:txBody>
        </p:sp>
        <p:sp>
          <p:nvSpPr>
            <p:cNvPr id="55" name="rc55"/>
            <p:cNvSpPr/>
            <p:nvPr/>
          </p:nvSpPr>
          <p:spPr>
            <a:xfrm>
              <a:off x="5746612" y="3686649"/>
              <a:ext cx="248247" cy="416047"/>
            </a:xfrm>
            <a:prstGeom prst="rect">
              <a:avLst/>
            </a:prstGeom>
            <a:solidFill>
              <a:srgbClr val="80BD41">
                <a:alpha val="100000"/>
              </a:srgbClr>
            </a:solidFill>
          </p:spPr>
          <p:txBody>
            <a:bodyPr/>
            <a:lstStyle/>
            <a:p/>
          </p:txBody>
        </p:sp>
        <p:sp>
          <p:nvSpPr>
            <p:cNvPr id="56" name="rc56"/>
            <p:cNvSpPr/>
            <p:nvPr/>
          </p:nvSpPr>
          <p:spPr>
            <a:xfrm>
              <a:off x="5746612" y="2978227"/>
              <a:ext cx="248247" cy="708422"/>
            </a:xfrm>
            <a:prstGeom prst="rect">
              <a:avLst/>
            </a:prstGeom>
            <a:solidFill>
              <a:srgbClr val="E2231A">
                <a:alpha val="100000"/>
              </a:srgbClr>
            </a:solidFill>
          </p:spPr>
          <p:txBody>
            <a:bodyPr/>
            <a:lstStyle/>
            <a:p/>
          </p:txBody>
        </p:sp>
        <p:sp>
          <p:nvSpPr>
            <p:cNvPr id="57" name="rc57"/>
            <p:cNvSpPr/>
            <p:nvPr/>
          </p:nvSpPr>
          <p:spPr>
            <a:xfrm>
              <a:off x="6022443" y="3677983"/>
              <a:ext cx="248247" cy="424713"/>
            </a:xfrm>
            <a:prstGeom prst="rect">
              <a:avLst/>
            </a:prstGeom>
            <a:solidFill>
              <a:srgbClr val="80BD41">
                <a:alpha val="100000"/>
              </a:srgbClr>
            </a:solidFill>
          </p:spPr>
          <p:txBody>
            <a:bodyPr/>
            <a:lstStyle/>
            <a:p/>
          </p:txBody>
        </p:sp>
        <p:sp>
          <p:nvSpPr>
            <p:cNvPr id="58" name="rc58"/>
            <p:cNvSpPr/>
            <p:nvPr/>
          </p:nvSpPr>
          <p:spPr>
            <a:xfrm>
              <a:off x="6022443" y="2954827"/>
              <a:ext cx="248247" cy="723155"/>
            </a:xfrm>
            <a:prstGeom prst="rect">
              <a:avLst/>
            </a:prstGeom>
            <a:solidFill>
              <a:srgbClr val="E2231A">
                <a:alpha val="100000"/>
              </a:srgbClr>
            </a:solidFill>
          </p:spPr>
          <p:txBody>
            <a:bodyPr/>
            <a:lstStyle/>
            <a:p/>
          </p:txBody>
        </p:sp>
        <p:sp>
          <p:nvSpPr>
            <p:cNvPr id="59" name="rc59"/>
            <p:cNvSpPr/>
            <p:nvPr/>
          </p:nvSpPr>
          <p:spPr>
            <a:xfrm>
              <a:off x="6298273" y="3621026"/>
              <a:ext cx="248247" cy="481670"/>
            </a:xfrm>
            <a:prstGeom prst="rect">
              <a:avLst/>
            </a:prstGeom>
            <a:solidFill>
              <a:srgbClr val="80BD41">
                <a:alpha val="100000"/>
              </a:srgbClr>
            </a:solidFill>
          </p:spPr>
          <p:txBody>
            <a:bodyPr/>
            <a:lstStyle/>
            <a:p/>
          </p:txBody>
        </p:sp>
        <p:sp>
          <p:nvSpPr>
            <p:cNvPr id="60" name="rc60"/>
            <p:cNvSpPr/>
            <p:nvPr/>
          </p:nvSpPr>
          <p:spPr>
            <a:xfrm>
              <a:off x="6298273" y="2927891"/>
              <a:ext cx="248247" cy="693134"/>
            </a:xfrm>
            <a:prstGeom prst="rect">
              <a:avLst/>
            </a:prstGeom>
            <a:solidFill>
              <a:srgbClr val="E2231A">
                <a:alpha val="100000"/>
              </a:srgbClr>
            </a:solidFill>
          </p:spPr>
          <p:txBody>
            <a:bodyPr/>
            <a:lstStyle/>
            <a:p/>
          </p:txBody>
        </p:sp>
        <p:sp>
          <p:nvSpPr>
            <p:cNvPr id="61" name="rc61"/>
            <p:cNvSpPr/>
            <p:nvPr/>
          </p:nvSpPr>
          <p:spPr>
            <a:xfrm>
              <a:off x="6574104" y="3617785"/>
              <a:ext cx="248247" cy="484911"/>
            </a:xfrm>
            <a:prstGeom prst="rect">
              <a:avLst/>
            </a:prstGeom>
            <a:solidFill>
              <a:srgbClr val="80BD41">
                <a:alpha val="100000"/>
              </a:srgbClr>
            </a:solidFill>
          </p:spPr>
          <p:txBody>
            <a:bodyPr/>
            <a:lstStyle/>
            <a:p/>
          </p:txBody>
        </p:sp>
        <p:sp>
          <p:nvSpPr>
            <p:cNvPr id="62" name="rc62"/>
            <p:cNvSpPr/>
            <p:nvPr/>
          </p:nvSpPr>
          <p:spPr>
            <a:xfrm>
              <a:off x="6574104" y="2890417"/>
              <a:ext cx="248247" cy="727367"/>
            </a:xfrm>
            <a:prstGeom prst="rect">
              <a:avLst/>
            </a:prstGeom>
            <a:solidFill>
              <a:srgbClr val="E2231A">
                <a:alpha val="100000"/>
              </a:srgbClr>
            </a:solidFill>
          </p:spPr>
          <p:txBody>
            <a:bodyPr/>
            <a:lstStyle/>
            <a:p/>
          </p:txBody>
        </p:sp>
        <p:sp>
          <p:nvSpPr>
            <p:cNvPr id="63" name="rc63"/>
            <p:cNvSpPr/>
            <p:nvPr/>
          </p:nvSpPr>
          <p:spPr>
            <a:xfrm>
              <a:off x="6849934" y="3546060"/>
              <a:ext cx="248247" cy="556636"/>
            </a:xfrm>
            <a:prstGeom prst="rect">
              <a:avLst/>
            </a:prstGeom>
            <a:solidFill>
              <a:srgbClr val="80BD41">
                <a:alpha val="100000"/>
              </a:srgbClr>
            </a:solidFill>
          </p:spPr>
          <p:txBody>
            <a:bodyPr/>
            <a:lstStyle/>
            <a:p/>
          </p:txBody>
        </p:sp>
        <p:sp>
          <p:nvSpPr>
            <p:cNvPr id="64" name="rc64"/>
            <p:cNvSpPr/>
            <p:nvPr/>
          </p:nvSpPr>
          <p:spPr>
            <a:xfrm>
              <a:off x="6849934" y="2865735"/>
              <a:ext cx="248247" cy="680325"/>
            </a:xfrm>
            <a:prstGeom prst="rect">
              <a:avLst/>
            </a:prstGeom>
            <a:solidFill>
              <a:srgbClr val="E2231A">
                <a:alpha val="100000"/>
              </a:srgbClr>
            </a:solidFill>
          </p:spPr>
          <p:txBody>
            <a:bodyPr/>
            <a:lstStyle/>
            <a:p/>
          </p:txBody>
        </p:sp>
        <p:sp>
          <p:nvSpPr>
            <p:cNvPr id="65" name="rc65"/>
            <p:cNvSpPr/>
            <p:nvPr/>
          </p:nvSpPr>
          <p:spPr>
            <a:xfrm>
              <a:off x="7125765" y="3430570"/>
              <a:ext cx="248247" cy="672127"/>
            </a:xfrm>
            <a:prstGeom prst="rect">
              <a:avLst/>
            </a:prstGeom>
            <a:solidFill>
              <a:srgbClr val="80BD41">
                <a:alpha val="100000"/>
              </a:srgbClr>
            </a:solidFill>
          </p:spPr>
          <p:txBody>
            <a:bodyPr/>
            <a:lstStyle/>
            <a:p/>
          </p:txBody>
        </p:sp>
        <p:sp>
          <p:nvSpPr>
            <p:cNvPr id="66" name="rc66"/>
            <p:cNvSpPr/>
            <p:nvPr/>
          </p:nvSpPr>
          <p:spPr>
            <a:xfrm>
              <a:off x="7125765" y="2834535"/>
              <a:ext cx="248247" cy="596034"/>
            </a:xfrm>
            <a:prstGeom prst="rect">
              <a:avLst/>
            </a:prstGeom>
            <a:solidFill>
              <a:srgbClr val="E2231A">
                <a:alpha val="100000"/>
              </a:srgbClr>
            </a:solidFill>
          </p:spPr>
          <p:txBody>
            <a:bodyPr/>
            <a:lstStyle/>
            <a:p/>
          </p:txBody>
        </p:sp>
        <p:sp>
          <p:nvSpPr>
            <p:cNvPr id="67" name="rc67"/>
            <p:cNvSpPr/>
            <p:nvPr/>
          </p:nvSpPr>
          <p:spPr>
            <a:xfrm>
              <a:off x="7401596" y="3391865"/>
              <a:ext cx="248247" cy="710832"/>
            </a:xfrm>
            <a:prstGeom prst="rect">
              <a:avLst/>
            </a:prstGeom>
            <a:solidFill>
              <a:srgbClr val="80BD41">
                <a:alpha val="100000"/>
              </a:srgbClr>
            </a:solidFill>
          </p:spPr>
          <p:txBody>
            <a:bodyPr/>
            <a:lstStyle/>
            <a:p/>
          </p:txBody>
        </p:sp>
        <p:sp>
          <p:nvSpPr>
            <p:cNvPr id="68" name="rc68"/>
            <p:cNvSpPr/>
            <p:nvPr/>
          </p:nvSpPr>
          <p:spPr>
            <a:xfrm>
              <a:off x="7401596" y="2786331"/>
              <a:ext cx="248247" cy="605533"/>
            </a:xfrm>
            <a:prstGeom prst="rect">
              <a:avLst/>
            </a:prstGeom>
            <a:solidFill>
              <a:srgbClr val="E2231A">
                <a:alpha val="100000"/>
              </a:srgbClr>
            </a:solidFill>
          </p:spPr>
          <p:txBody>
            <a:bodyPr/>
            <a:lstStyle/>
            <a:p/>
          </p:txBody>
        </p:sp>
        <p:sp>
          <p:nvSpPr>
            <p:cNvPr id="69" name="rc69"/>
            <p:cNvSpPr/>
            <p:nvPr/>
          </p:nvSpPr>
          <p:spPr>
            <a:xfrm>
              <a:off x="7677426" y="3252697"/>
              <a:ext cx="248247" cy="849999"/>
            </a:xfrm>
            <a:prstGeom prst="rect">
              <a:avLst/>
            </a:prstGeom>
            <a:solidFill>
              <a:srgbClr val="80BD41">
                <a:alpha val="100000"/>
              </a:srgbClr>
            </a:solidFill>
          </p:spPr>
          <p:txBody>
            <a:bodyPr/>
            <a:lstStyle/>
            <a:p/>
          </p:txBody>
        </p:sp>
        <p:sp>
          <p:nvSpPr>
            <p:cNvPr id="70" name="rc70"/>
            <p:cNvSpPr/>
            <p:nvPr/>
          </p:nvSpPr>
          <p:spPr>
            <a:xfrm>
              <a:off x="7677426" y="2753485"/>
              <a:ext cx="248247" cy="499211"/>
            </a:xfrm>
            <a:prstGeom prst="rect">
              <a:avLst/>
            </a:prstGeom>
            <a:solidFill>
              <a:srgbClr val="E2231A">
                <a:alpha val="100000"/>
              </a:srgbClr>
            </a:solidFill>
          </p:spPr>
          <p:txBody>
            <a:bodyPr/>
            <a:lstStyle/>
            <a:p/>
          </p:txBody>
        </p:sp>
        <p:sp>
          <p:nvSpPr>
            <p:cNvPr id="71" name="rc71"/>
            <p:cNvSpPr/>
            <p:nvPr/>
          </p:nvSpPr>
          <p:spPr>
            <a:xfrm>
              <a:off x="7953257" y="3147311"/>
              <a:ext cx="248247" cy="955385"/>
            </a:xfrm>
            <a:prstGeom prst="rect">
              <a:avLst/>
            </a:prstGeom>
            <a:solidFill>
              <a:srgbClr val="80BD41">
                <a:alpha val="100000"/>
              </a:srgbClr>
            </a:solidFill>
          </p:spPr>
          <p:txBody>
            <a:bodyPr/>
            <a:lstStyle/>
            <a:p/>
          </p:txBody>
        </p:sp>
        <p:sp>
          <p:nvSpPr>
            <p:cNvPr id="72" name="rc72"/>
            <p:cNvSpPr/>
            <p:nvPr/>
          </p:nvSpPr>
          <p:spPr>
            <a:xfrm>
              <a:off x="7953257" y="2655154"/>
              <a:ext cx="248247" cy="492157"/>
            </a:xfrm>
            <a:prstGeom prst="rect">
              <a:avLst/>
            </a:prstGeom>
            <a:solidFill>
              <a:srgbClr val="E2231A">
                <a:alpha val="100000"/>
              </a:srgbClr>
            </a:solidFill>
          </p:spPr>
          <p:txBody>
            <a:bodyPr/>
            <a:lstStyle/>
            <a:p/>
          </p:txBody>
        </p:sp>
        <p:sp>
          <p:nvSpPr>
            <p:cNvPr id="73" name="pl73"/>
            <p:cNvSpPr/>
            <p:nvPr/>
          </p:nvSpPr>
          <p:spPr>
            <a:xfrm>
              <a:off x="1457446" y="2191936"/>
              <a:ext cx="6619934" cy="1447546"/>
            </a:xfrm>
            <a:custGeom>
              <a:avLst/>
              <a:pathLst>
                <a:path w="6619934" h="1447546">
                  <a:moveTo>
                    <a:pt x="0" y="1100135"/>
                  </a:moveTo>
                  <a:lnTo>
                    <a:pt x="275830" y="1158036"/>
                  </a:lnTo>
                  <a:lnTo>
                    <a:pt x="551661" y="1186987"/>
                  </a:lnTo>
                  <a:lnTo>
                    <a:pt x="827491" y="1244889"/>
                  </a:lnTo>
                  <a:lnTo>
                    <a:pt x="1103322" y="1447546"/>
                  </a:lnTo>
                  <a:lnTo>
                    <a:pt x="1379153" y="1129085"/>
                  </a:lnTo>
                  <a:lnTo>
                    <a:pt x="1654983" y="781674"/>
                  </a:lnTo>
                  <a:lnTo>
                    <a:pt x="1930814" y="1013282"/>
                  </a:lnTo>
                  <a:lnTo>
                    <a:pt x="2206644" y="1129085"/>
                  </a:lnTo>
                  <a:lnTo>
                    <a:pt x="2482475" y="868527"/>
                  </a:lnTo>
                  <a:lnTo>
                    <a:pt x="2758306" y="579018"/>
                  </a:lnTo>
                  <a:lnTo>
                    <a:pt x="3034136" y="347411"/>
                  </a:lnTo>
                  <a:lnTo>
                    <a:pt x="3309967" y="86852"/>
                  </a:lnTo>
                  <a:lnTo>
                    <a:pt x="3585797" y="260558"/>
                  </a:lnTo>
                  <a:lnTo>
                    <a:pt x="3861628" y="607969"/>
                  </a:lnTo>
                  <a:lnTo>
                    <a:pt x="4137459" y="579018"/>
                  </a:lnTo>
                  <a:lnTo>
                    <a:pt x="4413289" y="839576"/>
                  </a:lnTo>
                  <a:lnTo>
                    <a:pt x="4689120" y="839576"/>
                  </a:lnTo>
                  <a:lnTo>
                    <a:pt x="4964950" y="723773"/>
                  </a:lnTo>
                  <a:lnTo>
                    <a:pt x="5240781" y="752723"/>
                  </a:lnTo>
                  <a:lnTo>
                    <a:pt x="5516612" y="607969"/>
                  </a:lnTo>
                  <a:lnTo>
                    <a:pt x="5792442" y="376361"/>
                  </a:lnTo>
                  <a:lnTo>
                    <a:pt x="6068273" y="347411"/>
                  </a:lnTo>
                  <a:lnTo>
                    <a:pt x="6344103" y="86852"/>
                  </a:lnTo>
                  <a:lnTo>
                    <a:pt x="6619934" y="0"/>
                  </a:lnTo>
                </a:path>
              </a:pathLst>
            </a:custGeom>
            <a:ln w="27101" cap="flat">
              <a:solidFill>
                <a:srgbClr val="0058AB">
                  <a:alpha val="100000"/>
                </a:srgbClr>
              </a:solidFill>
              <a:prstDash val="solid"/>
              <a:round/>
            </a:ln>
          </p:spPr>
          <p:txBody>
            <a:bodyPr/>
            <a:lstStyle/>
            <a:p/>
          </p:txBody>
        </p:sp>
        <p:sp>
          <p:nvSpPr>
            <p:cNvPr id="74" name="tx74"/>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75" name="tx75"/>
            <p:cNvSpPr/>
            <p:nvPr/>
          </p:nvSpPr>
          <p:spPr>
            <a:xfrm>
              <a:off x="2776309"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27</a:t>
              </a:r>
            </a:p>
          </p:txBody>
        </p:sp>
        <p:sp>
          <p:nvSpPr>
            <p:cNvPr id="76" name="tx76"/>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77" name="tx77"/>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78" name="tx78"/>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79" name="tx79"/>
            <p:cNvSpPr/>
            <p:nvPr/>
          </p:nvSpPr>
          <p:spPr>
            <a:xfrm>
              <a:off x="6913768" y="10707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80" name="tx80"/>
            <p:cNvSpPr/>
            <p:nvPr/>
          </p:nvSpPr>
          <p:spPr>
            <a:xfrm>
              <a:off x="718959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1" name="tx81"/>
            <p:cNvSpPr/>
            <p:nvPr/>
          </p:nvSpPr>
          <p:spPr>
            <a:xfrm>
              <a:off x="7465430" y="10707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2" name="tx82"/>
            <p:cNvSpPr/>
            <p:nvPr/>
          </p:nvSpPr>
          <p:spPr>
            <a:xfrm>
              <a:off x="77412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3" name="tx83"/>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4" name="tx84"/>
            <p:cNvSpPr/>
            <p:nvPr/>
          </p:nvSpPr>
          <p:spPr>
            <a:xfrm>
              <a:off x="1339893" y="32620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406.6</a:t>
              </a:r>
            </a:p>
          </p:txBody>
        </p:sp>
        <p:sp>
          <p:nvSpPr>
            <p:cNvPr id="85" name="tx85"/>
            <p:cNvSpPr/>
            <p:nvPr/>
          </p:nvSpPr>
          <p:spPr>
            <a:xfrm>
              <a:off x="2719046" y="31212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487.8</a:t>
              </a:r>
            </a:p>
          </p:txBody>
        </p:sp>
        <p:sp>
          <p:nvSpPr>
            <p:cNvPr id="86" name="tx86"/>
            <p:cNvSpPr/>
            <p:nvPr/>
          </p:nvSpPr>
          <p:spPr>
            <a:xfrm>
              <a:off x="4098199" y="29876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564.9</a:t>
              </a:r>
            </a:p>
          </p:txBody>
        </p:sp>
        <p:sp>
          <p:nvSpPr>
            <p:cNvPr id="87" name="tx87"/>
            <p:cNvSpPr/>
            <p:nvPr/>
          </p:nvSpPr>
          <p:spPr>
            <a:xfrm>
              <a:off x="5477352" y="28549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641.5</a:t>
              </a:r>
            </a:p>
          </p:txBody>
        </p:sp>
        <p:sp>
          <p:nvSpPr>
            <p:cNvPr id="88" name="tx88"/>
            <p:cNvSpPr/>
            <p:nvPr/>
          </p:nvSpPr>
          <p:spPr>
            <a:xfrm>
              <a:off x="6580674" y="27544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699.4</a:t>
              </a:r>
            </a:p>
          </p:txBody>
        </p:sp>
        <p:sp>
          <p:nvSpPr>
            <p:cNvPr id="89" name="tx89"/>
            <p:cNvSpPr/>
            <p:nvPr/>
          </p:nvSpPr>
          <p:spPr>
            <a:xfrm>
              <a:off x="6856505" y="27297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713.6</a:t>
              </a:r>
            </a:p>
          </p:txBody>
        </p:sp>
        <p:sp>
          <p:nvSpPr>
            <p:cNvPr id="90" name="tx90"/>
            <p:cNvSpPr/>
            <p:nvPr/>
          </p:nvSpPr>
          <p:spPr>
            <a:xfrm>
              <a:off x="7132335" y="26985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731.6</a:t>
              </a:r>
            </a:p>
          </p:txBody>
        </p:sp>
        <p:sp>
          <p:nvSpPr>
            <p:cNvPr id="91" name="tx91"/>
            <p:cNvSpPr/>
            <p:nvPr/>
          </p:nvSpPr>
          <p:spPr>
            <a:xfrm>
              <a:off x="7408166" y="26504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759.4</a:t>
              </a:r>
            </a:p>
          </p:txBody>
        </p:sp>
        <p:sp>
          <p:nvSpPr>
            <p:cNvPr id="92" name="tx92"/>
            <p:cNvSpPr/>
            <p:nvPr/>
          </p:nvSpPr>
          <p:spPr>
            <a:xfrm>
              <a:off x="7683997" y="26175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778.4</a:t>
              </a:r>
            </a:p>
          </p:txBody>
        </p:sp>
        <p:sp>
          <p:nvSpPr>
            <p:cNvPr id="93" name="tx93"/>
            <p:cNvSpPr/>
            <p:nvPr/>
          </p:nvSpPr>
          <p:spPr>
            <a:xfrm>
              <a:off x="7959827" y="25191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835.1</a:t>
              </a:r>
            </a:p>
          </p:txBody>
        </p:sp>
        <p:sp>
          <p:nvSpPr>
            <p:cNvPr id="94" name="pl94"/>
            <p:cNvSpPr/>
            <p:nvPr/>
          </p:nvSpPr>
          <p:spPr>
            <a:xfrm>
              <a:off x="1457446" y="1207605"/>
              <a:ext cx="0" cy="2084466"/>
            </a:xfrm>
            <a:custGeom>
              <a:avLst/>
              <a:pathLst>
                <a:path w="0" h="2084466">
                  <a:moveTo>
                    <a:pt x="0" y="2084466"/>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36599" y="1207605"/>
              <a:ext cx="0" cy="2113417"/>
            </a:xfrm>
            <a:custGeom>
              <a:avLst/>
              <a:pathLst>
                <a:path w="0" h="2113417">
                  <a:moveTo>
                    <a:pt x="0" y="211341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215752" y="1207605"/>
              <a:ext cx="0" cy="1563349"/>
            </a:xfrm>
            <a:custGeom>
              <a:avLst/>
              <a:pathLst>
                <a:path w="0" h="1563349">
                  <a:moveTo>
                    <a:pt x="0" y="1563349"/>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94905" y="1207605"/>
              <a:ext cx="0" cy="1563349"/>
            </a:xfrm>
            <a:custGeom>
              <a:avLst/>
              <a:pathLst>
                <a:path w="0" h="1563349">
                  <a:moveTo>
                    <a:pt x="0" y="156334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98228" y="1207605"/>
              <a:ext cx="0" cy="1737055"/>
            </a:xfrm>
            <a:custGeom>
              <a:avLst/>
              <a:pathLst>
                <a:path w="0" h="1737055">
                  <a:moveTo>
                    <a:pt x="0" y="173705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74058" y="1207605"/>
              <a:ext cx="0" cy="1592300"/>
            </a:xfrm>
            <a:custGeom>
              <a:avLst/>
              <a:pathLst>
                <a:path w="0" h="1592300">
                  <a:moveTo>
                    <a:pt x="0" y="159230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9889" y="1207605"/>
              <a:ext cx="0" cy="1360693"/>
            </a:xfrm>
            <a:custGeom>
              <a:avLst/>
              <a:pathLst>
                <a:path w="0" h="1360693">
                  <a:moveTo>
                    <a:pt x="0" y="136069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5719" y="1207605"/>
              <a:ext cx="0" cy="1331742"/>
            </a:xfrm>
            <a:custGeom>
              <a:avLst/>
              <a:pathLst>
                <a:path w="0" h="1331742">
                  <a:moveTo>
                    <a:pt x="0" y="133174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801550" y="1207605"/>
              <a:ext cx="0" cy="1071184"/>
            </a:xfrm>
            <a:custGeom>
              <a:avLst/>
              <a:pathLst>
                <a:path w="0" h="1071184">
                  <a:moveTo>
                    <a:pt x="0" y="107118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7381" y="1207605"/>
              <a:ext cx="0" cy="984331"/>
            </a:xfrm>
            <a:custGeom>
              <a:avLst/>
              <a:pathLst>
                <a:path w="0" h="984331">
                  <a:moveTo>
                    <a:pt x="0" y="98433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39893" y="39689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113.8</a:t>
              </a:r>
            </a:p>
          </p:txBody>
        </p:sp>
        <p:sp>
          <p:nvSpPr>
            <p:cNvPr id="105" name="tx105"/>
            <p:cNvSpPr/>
            <p:nvPr/>
          </p:nvSpPr>
          <p:spPr>
            <a:xfrm>
              <a:off x="1339893" y="36166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292.7</a:t>
              </a:r>
            </a:p>
          </p:txBody>
        </p:sp>
        <p:sp>
          <p:nvSpPr>
            <p:cNvPr id="106" name="tx106"/>
            <p:cNvSpPr/>
            <p:nvPr/>
          </p:nvSpPr>
          <p:spPr>
            <a:xfrm>
              <a:off x="2719046" y="39534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131.7</a:t>
              </a:r>
            </a:p>
          </p:txBody>
        </p:sp>
        <p:sp>
          <p:nvSpPr>
            <p:cNvPr id="107" name="tx107"/>
            <p:cNvSpPr/>
            <p:nvPr/>
          </p:nvSpPr>
          <p:spPr>
            <a:xfrm>
              <a:off x="2719046" y="35306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356.1</a:t>
              </a:r>
            </a:p>
          </p:txBody>
        </p:sp>
        <p:sp>
          <p:nvSpPr>
            <p:cNvPr id="108" name="tx108"/>
            <p:cNvSpPr/>
            <p:nvPr/>
          </p:nvSpPr>
          <p:spPr>
            <a:xfrm>
              <a:off x="4098199" y="38424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259.9</a:t>
              </a:r>
            </a:p>
          </p:txBody>
        </p:sp>
        <p:sp>
          <p:nvSpPr>
            <p:cNvPr id="109" name="tx109"/>
            <p:cNvSpPr/>
            <p:nvPr/>
          </p:nvSpPr>
          <p:spPr>
            <a:xfrm>
              <a:off x="4137375" y="335283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a:t>
              </a:r>
            </a:p>
          </p:txBody>
        </p:sp>
        <p:sp>
          <p:nvSpPr>
            <p:cNvPr id="110" name="tx110"/>
            <p:cNvSpPr/>
            <p:nvPr/>
          </p:nvSpPr>
          <p:spPr>
            <a:xfrm>
              <a:off x="5477352" y="38119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295.1</a:t>
              </a:r>
            </a:p>
          </p:txBody>
        </p:sp>
        <p:sp>
          <p:nvSpPr>
            <p:cNvPr id="111" name="tx111"/>
            <p:cNvSpPr/>
            <p:nvPr/>
          </p:nvSpPr>
          <p:spPr>
            <a:xfrm>
              <a:off x="5477352" y="32559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346.4</a:t>
              </a:r>
            </a:p>
          </p:txBody>
        </p:sp>
        <p:sp>
          <p:nvSpPr>
            <p:cNvPr id="112" name="tx112"/>
            <p:cNvSpPr/>
            <p:nvPr/>
          </p:nvSpPr>
          <p:spPr>
            <a:xfrm>
              <a:off x="6580674" y="38251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279.8</a:t>
              </a:r>
            </a:p>
          </p:txBody>
        </p:sp>
        <p:sp>
          <p:nvSpPr>
            <p:cNvPr id="113" name="tx113"/>
            <p:cNvSpPr/>
            <p:nvPr/>
          </p:nvSpPr>
          <p:spPr>
            <a:xfrm>
              <a:off x="6580674" y="32190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419.6</a:t>
              </a:r>
            </a:p>
          </p:txBody>
        </p:sp>
        <p:sp>
          <p:nvSpPr>
            <p:cNvPr id="114" name="tx114"/>
            <p:cNvSpPr/>
            <p:nvPr/>
          </p:nvSpPr>
          <p:spPr>
            <a:xfrm>
              <a:off x="6856505" y="37892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321.1</a:t>
              </a:r>
            </a:p>
          </p:txBody>
        </p:sp>
        <p:sp>
          <p:nvSpPr>
            <p:cNvPr id="115" name="tx115"/>
            <p:cNvSpPr/>
            <p:nvPr/>
          </p:nvSpPr>
          <p:spPr>
            <a:xfrm>
              <a:off x="6856505" y="31708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392.5</a:t>
              </a:r>
            </a:p>
          </p:txBody>
        </p:sp>
        <p:sp>
          <p:nvSpPr>
            <p:cNvPr id="116" name="tx116"/>
            <p:cNvSpPr/>
            <p:nvPr/>
          </p:nvSpPr>
          <p:spPr>
            <a:xfrm>
              <a:off x="7132335" y="37315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387.8</a:t>
              </a:r>
            </a:p>
          </p:txBody>
        </p:sp>
        <p:sp>
          <p:nvSpPr>
            <p:cNvPr id="117" name="tx117"/>
            <p:cNvSpPr/>
            <p:nvPr/>
          </p:nvSpPr>
          <p:spPr>
            <a:xfrm>
              <a:off x="7132335" y="30974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343.9</a:t>
              </a:r>
            </a:p>
          </p:txBody>
        </p:sp>
        <p:sp>
          <p:nvSpPr>
            <p:cNvPr id="118" name="tx118"/>
            <p:cNvSpPr/>
            <p:nvPr/>
          </p:nvSpPr>
          <p:spPr>
            <a:xfrm>
              <a:off x="7408166" y="37122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410.1</a:t>
              </a:r>
            </a:p>
          </p:txBody>
        </p:sp>
        <p:sp>
          <p:nvSpPr>
            <p:cNvPr id="119" name="tx119"/>
            <p:cNvSpPr/>
            <p:nvPr/>
          </p:nvSpPr>
          <p:spPr>
            <a:xfrm>
              <a:off x="7408166" y="30540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349.4</a:t>
              </a:r>
            </a:p>
          </p:txBody>
        </p:sp>
        <p:sp>
          <p:nvSpPr>
            <p:cNvPr id="120" name="tx120"/>
            <p:cNvSpPr/>
            <p:nvPr/>
          </p:nvSpPr>
          <p:spPr>
            <a:xfrm>
              <a:off x="7683997" y="36426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490.4</a:t>
              </a:r>
            </a:p>
          </p:txBody>
        </p:sp>
        <p:sp>
          <p:nvSpPr>
            <p:cNvPr id="121" name="tx121"/>
            <p:cNvSpPr/>
            <p:nvPr/>
          </p:nvSpPr>
          <p:spPr>
            <a:xfrm>
              <a:off x="7723173" y="296804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22" name="tx122"/>
            <p:cNvSpPr/>
            <p:nvPr/>
          </p:nvSpPr>
          <p:spPr>
            <a:xfrm>
              <a:off x="7959827" y="35899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551.2</a:t>
              </a:r>
            </a:p>
          </p:txBody>
        </p:sp>
        <p:sp>
          <p:nvSpPr>
            <p:cNvPr id="123" name="tx123"/>
            <p:cNvSpPr/>
            <p:nvPr/>
          </p:nvSpPr>
          <p:spPr>
            <a:xfrm>
              <a:off x="7959827" y="28661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283.9</a:t>
              </a:r>
            </a:p>
          </p:txBody>
        </p:sp>
        <p:sp>
          <p:nvSpPr>
            <p:cNvPr id="124" name="tx124"/>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94200" y="31839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6" name="tx126"/>
            <p:cNvSpPr/>
            <p:nvPr/>
          </p:nvSpPr>
          <p:spPr>
            <a:xfrm>
              <a:off x="577692" y="229919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7" name="tx127"/>
            <p:cNvSpPr/>
            <p:nvPr/>
          </p:nvSpPr>
          <p:spPr>
            <a:xfrm>
              <a:off x="577692" y="143253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68266" y="5010059"/>
              <a:ext cx="201456" cy="201456"/>
            </a:xfrm>
            <a:prstGeom prst="rect">
              <a:avLst/>
            </a:prstGeom>
            <a:solidFill>
              <a:srgbClr val="E2231A">
                <a:alpha val="100000"/>
              </a:srgbClr>
            </a:solidFill>
          </p:spPr>
          <p:txBody>
            <a:bodyPr/>
            <a:lstStyle/>
            <a:p/>
          </p:txBody>
        </p:sp>
        <p:sp>
          <p:nvSpPr>
            <p:cNvPr id="148" name="rc148"/>
            <p:cNvSpPr/>
            <p:nvPr/>
          </p:nvSpPr>
          <p:spPr>
            <a:xfrm>
              <a:off x="5673354" y="5010059"/>
              <a:ext cx="201456" cy="201456"/>
            </a:xfrm>
            <a:prstGeom prst="rect">
              <a:avLst/>
            </a:prstGeom>
            <a:solidFill>
              <a:srgbClr val="80BD41">
                <a:alpha val="100000"/>
              </a:srgbClr>
            </a:solidFill>
          </p:spPr>
          <p:txBody>
            <a:bodyPr/>
            <a:lstStyle/>
            <a:p/>
          </p:txBody>
        </p:sp>
        <p:sp>
          <p:nvSpPr>
            <p:cNvPr id="149" name="tx149"/>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89913" y="660204"/>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Chad, 2000-2024</a:t>
              </a:r>
            </a:p>
          </p:txBody>
        </p:sp>
        <p:sp>
          <p:nvSpPr>
            <p:cNvPr id="153" name="pl153"/>
            <p:cNvSpPr/>
            <p:nvPr/>
          </p:nvSpPr>
          <p:spPr>
            <a:xfrm>
              <a:off x="231238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27049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22861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18672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0" name="pl160"/>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2914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24955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20767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333322" y="5889059"/>
              <a:ext cx="2191210" cy="167191"/>
            </a:xfrm>
            <a:prstGeom prst="rect">
              <a:avLst/>
            </a:prstGeom>
            <a:solidFill>
              <a:srgbClr val="80BD41">
                <a:alpha val="100000"/>
              </a:srgbClr>
            </a:solidFill>
          </p:spPr>
          <p:txBody>
            <a:bodyPr/>
            <a:lstStyle/>
            <a:p/>
          </p:txBody>
        </p:sp>
        <p:sp>
          <p:nvSpPr>
            <p:cNvPr id="165" name="rc165"/>
            <p:cNvSpPr/>
            <p:nvPr/>
          </p:nvSpPr>
          <p:spPr>
            <a:xfrm>
              <a:off x="3524532" y="5889059"/>
              <a:ext cx="3286815" cy="167191"/>
            </a:xfrm>
            <a:prstGeom prst="rect">
              <a:avLst/>
            </a:prstGeom>
            <a:solidFill>
              <a:srgbClr val="E2231A">
                <a:alpha val="100000"/>
              </a:srgbClr>
            </a:solidFill>
          </p:spPr>
          <p:txBody>
            <a:bodyPr/>
            <a:lstStyle/>
            <a:p/>
          </p:txBody>
        </p:sp>
        <p:sp>
          <p:nvSpPr>
            <p:cNvPr id="166" name="rc166"/>
            <p:cNvSpPr/>
            <p:nvPr/>
          </p:nvSpPr>
          <p:spPr>
            <a:xfrm>
              <a:off x="1333322" y="5680069"/>
              <a:ext cx="3840962" cy="167191"/>
            </a:xfrm>
            <a:prstGeom prst="rect">
              <a:avLst/>
            </a:prstGeom>
            <a:solidFill>
              <a:srgbClr val="80BD41">
                <a:alpha val="100000"/>
              </a:srgbClr>
            </a:solidFill>
          </p:spPr>
          <p:txBody>
            <a:bodyPr/>
            <a:lstStyle/>
            <a:p/>
          </p:txBody>
        </p:sp>
        <p:sp>
          <p:nvSpPr>
            <p:cNvPr id="167" name="rc167"/>
            <p:cNvSpPr/>
            <p:nvPr/>
          </p:nvSpPr>
          <p:spPr>
            <a:xfrm>
              <a:off x="5174284" y="5680069"/>
              <a:ext cx="2255828" cy="167191"/>
            </a:xfrm>
            <a:prstGeom prst="rect">
              <a:avLst/>
            </a:prstGeom>
            <a:solidFill>
              <a:srgbClr val="E2231A">
                <a:alpha val="100000"/>
              </a:srgbClr>
            </a:solidFill>
          </p:spPr>
          <p:txBody>
            <a:bodyPr/>
            <a:lstStyle/>
            <a:p/>
          </p:txBody>
        </p:sp>
        <p:sp>
          <p:nvSpPr>
            <p:cNvPr id="168" name="rc168"/>
            <p:cNvSpPr/>
            <p:nvPr/>
          </p:nvSpPr>
          <p:spPr>
            <a:xfrm>
              <a:off x="1333322" y="5471080"/>
              <a:ext cx="4317175" cy="167191"/>
            </a:xfrm>
            <a:prstGeom prst="rect">
              <a:avLst/>
            </a:prstGeom>
            <a:solidFill>
              <a:srgbClr val="80BD41">
                <a:alpha val="100000"/>
              </a:srgbClr>
            </a:solidFill>
          </p:spPr>
          <p:txBody>
            <a:bodyPr/>
            <a:lstStyle/>
            <a:p/>
          </p:txBody>
        </p:sp>
        <p:sp>
          <p:nvSpPr>
            <p:cNvPr id="169" name="rc169"/>
            <p:cNvSpPr/>
            <p:nvPr/>
          </p:nvSpPr>
          <p:spPr>
            <a:xfrm>
              <a:off x="5650498" y="5471080"/>
              <a:ext cx="2223949" cy="167191"/>
            </a:xfrm>
            <a:prstGeom prst="rect">
              <a:avLst/>
            </a:prstGeom>
            <a:solidFill>
              <a:srgbClr val="E2231A">
                <a:alpha val="100000"/>
              </a:srgbClr>
            </a:solidFill>
          </p:spPr>
          <p:txBody>
            <a:bodyPr/>
            <a:lstStyle/>
            <a:p/>
          </p:txBody>
        </p:sp>
        <p:sp>
          <p:nvSpPr>
            <p:cNvPr id="170" name="tx170"/>
            <p:cNvSpPr/>
            <p:nvPr/>
          </p:nvSpPr>
          <p:spPr>
            <a:xfrm>
              <a:off x="6940568"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699.4</a:t>
              </a:r>
            </a:p>
          </p:txBody>
        </p:sp>
        <p:sp>
          <p:nvSpPr>
            <p:cNvPr id="171" name="tx171"/>
            <p:cNvSpPr/>
            <p:nvPr/>
          </p:nvSpPr>
          <p:spPr>
            <a:xfrm>
              <a:off x="7590271"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778.4</a:t>
              </a:r>
            </a:p>
          </p:txBody>
        </p:sp>
        <p:sp>
          <p:nvSpPr>
            <p:cNvPr id="172" name="tx172"/>
            <p:cNvSpPr/>
            <p:nvPr/>
          </p:nvSpPr>
          <p:spPr>
            <a:xfrm>
              <a:off x="8056823"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835.1</a:t>
              </a:r>
            </a:p>
          </p:txBody>
        </p:sp>
        <p:sp>
          <p:nvSpPr>
            <p:cNvPr id="173" name="tx173"/>
            <p:cNvSpPr/>
            <p:nvPr/>
          </p:nvSpPr>
          <p:spPr>
            <a:xfrm>
              <a:off x="2293289"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279.8</a:t>
              </a:r>
            </a:p>
          </p:txBody>
        </p:sp>
        <p:sp>
          <p:nvSpPr>
            <p:cNvPr id="174" name="tx174"/>
            <p:cNvSpPr/>
            <p:nvPr/>
          </p:nvSpPr>
          <p:spPr>
            <a:xfrm>
              <a:off x="5032301"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419.6</a:t>
              </a:r>
            </a:p>
          </p:txBody>
        </p:sp>
        <p:sp>
          <p:nvSpPr>
            <p:cNvPr id="175" name="tx175"/>
            <p:cNvSpPr/>
            <p:nvPr/>
          </p:nvSpPr>
          <p:spPr>
            <a:xfrm>
              <a:off x="3118165"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490.4</a:t>
              </a:r>
            </a:p>
          </p:txBody>
        </p:sp>
        <p:sp>
          <p:nvSpPr>
            <p:cNvPr id="176" name="tx176"/>
            <p:cNvSpPr/>
            <p:nvPr/>
          </p:nvSpPr>
          <p:spPr>
            <a:xfrm>
              <a:off x="6211764" y="5723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177" name="tx177"/>
            <p:cNvSpPr/>
            <p:nvPr/>
          </p:nvSpPr>
          <p:spPr>
            <a:xfrm>
              <a:off x="3356272"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551.2</a:t>
              </a:r>
            </a:p>
          </p:txBody>
        </p:sp>
        <p:sp>
          <p:nvSpPr>
            <p:cNvPr id="178" name="tx178"/>
            <p:cNvSpPr/>
            <p:nvPr/>
          </p:nvSpPr>
          <p:spPr>
            <a:xfrm>
              <a:off x="6626835"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283.9</a:t>
              </a:r>
            </a:p>
          </p:txBody>
        </p:sp>
        <p:sp>
          <p:nvSpPr>
            <p:cNvPr id="179" name="tx179"/>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7489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84" name="tx184"/>
            <p:cNvSpPr/>
            <p:nvPr/>
          </p:nvSpPr>
          <p:spPr>
            <a:xfrm>
              <a:off x="513301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85" name="tx185"/>
            <p:cNvSpPr/>
            <p:nvPr/>
          </p:nvSpPr>
          <p:spPr>
            <a:xfrm>
              <a:off x="709112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86" name="tx186"/>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(66%) was higher than in 2019 (40%).
The number of children vaccinated with MCV1 increased 97% compared to in 2019.
The number of surviving infants increased approximately 19% compared to in 2019.
In 2024, 300,000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72322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52808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33294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13781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32078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2565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293051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173537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213598"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55357"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9711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887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8063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2239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15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05909"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47668"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8942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3118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7294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1470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69807" y="5226970"/>
              <a:ext cx="487582" cy="93818"/>
            </a:xfrm>
            <a:prstGeom prst="rect">
              <a:avLst/>
            </a:prstGeom>
            <a:solidFill>
              <a:srgbClr val="1CABE2">
                <a:alpha val="100000"/>
              </a:srgbClr>
            </a:solidFill>
          </p:spPr>
          <p:txBody>
            <a:bodyPr/>
            <a:lstStyle/>
            <a:p/>
          </p:txBody>
        </p:sp>
        <p:sp>
          <p:nvSpPr>
            <p:cNvPr id="26" name="rc26"/>
            <p:cNvSpPr/>
            <p:nvPr/>
          </p:nvSpPr>
          <p:spPr>
            <a:xfrm>
              <a:off x="1511566" y="5191116"/>
              <a:ext cx="487582" cy="129672"/>
            </a:xfrm>
            <a:prstGeom prst="rect">
              <a:avLst/>
            </a:prstGeom>
            <a:solidFill>
              <a:srgbClr val="1CABE2">
                <a:alpha val="100000"/>
              </a:srgbClr>
            </a:solidFill>
          </p:spPr>
          <p:txBody>
            <a:bodyPr/>
            <a:lstStyle/>
            <a:p/>
          </p:txBody>
        </p:sp>
        <p:sp>
          <p:nvSpPr>
            <p:cNvPr id="27" name="rc27"/>
            <p:cNvSpPr/>
            <p:nvPr/>
          </p:nvSpPr>
          <p:spPr>
            <a:xfrm>
              <a:off x="2053324" y="4568450"/>
              <a:ext cx="487582" cy="752338"/>
            </a:xfrm>
            <a:prstGeom prst="rect">
              <a:avLst/>
            </a:prstGeom>
            <a:solidFill>
              <a:srgbClr val="1CABE2">
                <a:alpha val="100000"/>
              </a:srgbClr>
            </a:solidFill>
          </p:spPr>
          <p:txBody>
            <a:bodyPr/>
            <a:lstStyle/>
            <a:p/>
          </p:txBody>
        </p:sp>
        <p:sp>
          <p:nvSpPr>
            <p:cNvPr id="28" name="rc28"/>
            <p:cNvSpPr/>
            <p:nvPr/>
          </p:nvSpPr>
          <p:spPr>
            <a:xfrm>
              <a:off x="2595083" y="5071005"/>
              <a:ext cx="487582" cy="249783"/>
            </a:xfrm>
            <a:prstGeom prst="rect">
              <a:avLst/>
            </a:prstGeom>
            <a:solidFill>
              <a:srgbClr val="1CABE2">
                <a:alpha val="100000"/>
              </a:srgbClr>
            </a:solidFill>
          </p:spPr>
          <p:txBody>
            <a:bodyPr/>
            <a:lstStyle/>
            <a:p/>
          </p:txBody>
        </p:sp>
        <p:sp>
          <p:nvSpPr>
            <p:cNvPr id="29" name="rc29"/>
            <p:cNvSpPr/>
            <p:nvPr/>
          </p:nvSpPr>
          <p:spPr>
            <a:xfrm>
              <a:off x="3136842" y="5220397"/>
              <a:ext cx="487582" cy="100391"/>
            </a:xfrm>
            <a:prstGeom prst="rect">
              <a:avLst/>
            </a:prstGeom>
            <a:solidFill>
              <a:srgbClr val="1CABE2">
                <a:alpha val="100000"/>
              </a:srgbClr>
            </a:solidFill>
          </p:spPr>
          <p:txBody>
            <a:bodyPr/>
            <a:lstStyle/>
            <a:p/>
          </p:txBody>
        </p:sp>
        <p:sp>
          <p:nvSpPr>
            <p:cNvPr id="30" name="rc30"/>
            <p:cNvSpPr/>
            <p:nvPr/>
          </p:nvSpPr>
          <p:spPr>
            <a:xfrm>
              <a:off x="3678600" y="5305252"/>
              <a:ext cx="487582" cy="15536"/>
            </a:xfrm>
            <a:prstGeom prst="rect">
              <a:avLst/>
            </a:prstGeom>
            <a:solidFill>
              <a:srgbClr val="1CABE2">
                <a:alpha val="100000"/>
              </a:srgbClr>
            </a:solidFill>
          </p:spPr>
          <p:txBody>
            <a:bodyPr/>
            <a:lstStyle/>
            <a:p/>
          </p:txBody>
        </p:sp>
        <p:sp>
          <p:nvSpPr>
            <p:cNvPr id="31" name="rc31"/>
            <p:cNvSpPr/>
            <p:nvPr/>
          </p:nvSpPr>
          <p:spPr>
            <a:xfrm>
              <a:off x="4220359" y="4702305"/>
              <a:ext cx="487582" cy="618483"/>
            </a:xfrm>
            <a:prstGeom prst="rect">
              <a:avLst/>
            </a:prstGeom>
            <a:solidFill>
              <a:srgbClr val="1CABE2">
                <a:alpha val="100000"/>
              </a:srgbClr>
            </a:solidFill>
          </p:spPr>
          <p:txBody>
            <a:bodyPr/>
            <a:lstStyle/>
            <a:p/>
          </p:txBody>
        </p:sp>
        <p:sp>
          <p:nvSpPr>
            <p:cNvPr id="32" name="rc32"/>
            <p:cNvSpPr/>
            <p:nvPr/>
          </p:nvSpPr>
          <p:spPr>
            <a:xfrm>
              <a:off x="4762118" y="4170469"/>
              <a:ext cx="487582" cy="1150319"/>
            </a:xfrm>
            <a:prstGeom prst="rect">
              <a:avLst/>
            </a:prstGeom>
            <a:solidFill>
              <a:srgbClr val="1CABE2">
                <a:alpha val="100000"/>
              </a:srgbClr>
            </a:solidFill>
          </p:spPr>
          <p:txBody>
            <a:bodyPr/>
            <a:lstStyle/>
            <a:p/>
          </p:txBody>
        </p:sp>
        <p:sp>
          <p:nvSpPr>
            <p:cNvPr id="33" name="rc33"/>
            <p:cNvSpPr/>
            <p:nvPr/>
          </p:nvSpPr>
          <p:spPr>
            <a:xfrm>
              <a:off x="5303876" y="4024065"/>
              <a:ext cx="487582" cy="1296723"/>
            </a:xfrm>
            <a:prstGeom prst="rect">
              <a:avLst/>
            </a:prstGeom>
            <a:solidFill>
              <a:srgbClr val="1CABE2">
                <a:alpha val="100000"/>
              </a:srgbClr>
            </a:solidFill>
          </p:spPr>
          <p:txBody>
            <a:bodyPr/>
            <a:lstStyle/>
            <a:p/>
          </p:txBody>
        </p:sp>
        <p:sp>
          <p:nvSpPr>
            <p:cNvPr id="34" name="rc34"/>
            <p:cNvSpPr/>
            <p:nvPr/>
          </p:nvSpPr>
          <p:spPr>
            <a:xfrm>
              <a:off x="5845635" y="4846917"/>
              <a:ext cx="487582" cy="473871"/>
            </a:xfrm>
            <a:prstGeom prst="rect">
              <a:avLst/>
            </a:prstGeom>
            <a:solidFill>
              <a:srgbClr val="1CABE2">
                <a:alpha val="100000"/>
              </a:srgbClr>
            </a:solidFill>
          </p:spPr>
          <p:txBody>
            <a:bodyPr/>
            <a:lstStyle/>
            <a:p/>
          </p:txBody>
        </p:sp>
        <p:sp>
          <p:nvSpPr>
            <p:cNvPr id="35" name="rc35"/>
            <p:cNvSpPr/>
            <p:nvPr/>
          </p:nvSpPr>
          <p:spPr>
            <a:xfrm>
              <a:off x="6387393" y="5131957"/>
              <a:ext cx="487582" cy="188831"/>
            </a:xfrm>
            <a:prstGeom prst="rect">
              <a:avLst/>
            </a:prstGeom>
            <a:solidFill>
              <a:srgbClr val="1CABE2">
                <a:alpha val="100000"/>
              </a:srgbClr>
            </a:solidFill>
          </p:spPr>
          <p:txBody>
            <a:bodyPr/>
            <a:lstStyle/>
            <a:p/>
          </p:txBody>
        </p:sp>
        <p:sp>
          <p:nvSpPr>
            <p:cNvPr id="36" name="rc36"/>
            <p:cNvSpPr/>
            <p:nvPr/>
          </p:nvSpPr>
          <p:spPr>
            <a:xfrm>
              <a:off x="6929152" y="4441765"/>
              <a:ext cx="487582" cy="879023"/>
            </a:xfrm>
            <a:prstGeom prst="rect">
              <a:avLst/>
            </a:prstGeom>
            <a:solidFill>
              <a:srgbClr val="1CABE2">
                <a:alpha val="100000"/>
              </a:srgbClr>
            </a:solidFill>
          </p:spPr>
          <p:txBody>
            <a:bodyPr/>
            <a:lstStyle/>
            <a:p/>
          </p:txBody>
        </p:sp>
        <p:sp>
          <p:nvSpPr>
            <p:cNvPr id="37" name="rc37"/>
            <p:cNvSpPr/>
            <p:nvPr/>
          </p:nvSpPr>
          <p:spPr>
            <a:xfrm>
              <a:off x="7470911" y="4628804"/>
              <a:ext cx="487582" cy="691984"/>
            </a:xfrm>
            <a:prstGeom prst="rect">
              <a:avLst/>
            </a:prstGeom>
            <a:solidFill>
              <a:srgbClr val="1CABE2">
                <a:alpha val="100000"/>
              </a:srgbClr>
            </a:solidFill>
          </p:spPr>
          <p:txBody>
            <a:bodyPr/>
            <a:lstStyle/>
            <a:p/>
          </p:txBody>
        </p:sp>
        <p:sp>
          <p:nvSpPr>
            <p:cNvPr id="38" name="pl38"/>
            <p:cNvSpPr/>
            <p:nvPr/>
          </p:nvSpPr>
          <p:spPr>
            <a:xfrm>
              <a:off x="1213598" y="2467997"/>
              <a:ext cx="6501103" cy="1253499"/>
            </a:xfrm>
            <a:custGeom>
              <a:avLst/>
              <a:pathLst>
                <a:path w="6501103" h="1253499">
                  <a:moveTo>
                    <a:pt x="0" y="129672"/>
                  </a:moveTo>
                  <a:lnTo>
                    <a:pt x="541758" y="389016"/>
                  </a:lnTo>
                  <a:lnTo>
                    <a:pt x="1083517" y="907706"/>
                  </a:lnTo>
                  <a:lnTo>
                    <a:pt x="1625275" y="864482"/>
                  </a:lnTo>
                  <a:lnTo>
                    <a:pt x="2167034" y="1253499"/>
                  </a:lnTo>
                  <a:lnTo>
                    <a:pt x="2708793" y="1253499"/>
                  </a:lnTo>
                  <a:lnTo>
                    <a:pt x="3250551" y="1080602"/>
                  </a:lnTo>
                  <a:lnTo>
                    <a:pt x="3792310" y="1123826"/>
                  </a:lnTo>
                  <a:lnTo>
                    <a:pt x="4334069" y="907706"/>
                  </a:lnTo>
                  <a:lnTo>
                    <a:pt x="4875827" y="561913"/>
                  </a:lnTo>
                  <a:lnTo>
                    <a:pt x="5417586" y="518689"/>
                  </a:lnTo>
                  <a:lnTo>
                    <a:pt x="5959345" y="129672"/>
                  </a:lnTo>
                  <a:lnTo>
                    <a:pt x="6501103" y="0"/>
                  </a:lnTo>
                </a:path>
              </a:pathLst>
            </a:custGeom>
            <a:ln w="27101" cap="flat">
              <a:solidFill>
                <a:srgbClr val="00833D">
                  <a:alpha val="100000"/>
                </a:srgbClr>
              </a:solidFill>
              <a:prstDash val="solid"/>
              <a:round/>
            </a:ln>
          </p:spPr>
          <p:txBody>
            <a:bodyPr/>
            <a:lstStyle/>
            <a:p/>
          </p:txBody>
        </p:sp>
        <p:sp>
          <p:nvSpPr>
            <p:cNvPr id="39" name="pl39"/>
            <p:cNvSpPr/>
            <p:nvPr/>
          </p:nvSpPr>
          <p:spPr>
            <a:xfrm>
              <a:off x="6631185" y="3332479"/>
              <a:ext cx="1083517" cy="1901860"/>
            </a:xfrm>
            <a:custGeom>
              <a:avLst/>
              <a:pathLst>
                <a:path w="1083517" h="1901860">
                  <a:moveTo>
                    <a:pt x="0" y="1901860"/>
                  </a:moveTo>
                  <a:lnTo>
                    <a:pt x="541758" y="475465"/>
                  </a:lnTo>
                  <a:lnTo>
                    <a:pt x="1083517" y="0"/>
                  </a:lnTo>
                </a:path>
              </a:pathLst>
            </a:custGeom>
            <a:ln w="27101" cap="flat">
              <a:solidFill>
                <a:srgbClr val="002759">
                  <a:alpha val="100000"/>
                </a:srgbClr>
              </a:solidFill>
              <a:prstDash val="solid"/>
              <a:round/>
            </a:ln>
          </p:spPr>
          <p:txBody>
            <a:bodyPr/>
            <a:lstStyle/>
            <a:p/>
          </p:txBody>
        </p:sp>
        <p:sp>
          <p:nvSpPr>
            <p:cNvPr id="40" name="pt40"/>
            <p:cNvSpPr/>
            <p:nvPr/>
          </p:nvSpPr>
          <p:spPr>
            <a:xfrm>
              <a:off x="1181997" y="25660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23756" y="28254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265514" y="33441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07273" y="33008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49032" y="36898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890790" y="36898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32549" y="35169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974308" y="35602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16066" y="33441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57825" y="2998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599584" y="295508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41342" y="25660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83101" y="243639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599584" y="52027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7141342" y="377634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7683101" y="33008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tx56"/>
            <p:cNvSpPr/>
            <p:nvPr/>
          </p:nvSpPr>
          <p:spPr>
            <a:xfrm>
              <a:off x="1114120" y="509712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157</a:t>
              </a:r>
            </a:p>
          </p:txBody>
        </p:sp>
        <p:sp>
          <p:nvSpPr>
            <p:cNvPr id="57" name="tx57"/>
            <p:cNvSpPr/>
            <p:nvPr/>
          </p:nvSpPr>
          <p:spPr>
            <a:xfrm>
              <a:off x="1655879" y="5062729"/>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217</a:t>
              </a:r>
            </a:p>
          </p:txBody>
        </p:sp>
        <p:sp>
          <p:nvSpPr>
            <p:cNvPr id="58" name="tx58"/>
            <p:cNvSpPr/>
            <p:nvPr/>
          </p:nvSpPr>
          <p:spPr>
            <a:xfrm>
              <a:off x="2147913" y="442317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1,259</a:t>
              </a:r>
            </a:p>
          </p:txBody>
        </p:sp>
        <p:sp>
          <p:nvSpPr>
            <p:cNvPr id="59" name="tx59"/>
            <p:cNvSpPr/>
            <p:nvPr/>
          </p:nvSpPr>
          <p:spPr>
            <a:xfrm>
              <a:off x="2739396" y="494116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418</a:t>
              </a:r>
            </a:p>
          </p:txBody>
        </p:sp>
        <p:sp>
          <p:nvSpPr>
            <p:cNvPr id="60" name="tx60"/>
            <p:cNvSpPr/>
            <p:nvPr/>
          </p:nvSpPr>
          <p:spPr>
            <a:xfrm>
              <a:off x="3281155" y="509055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168</a:t>
              </a:r>
            </a:p>
          </p:txBody>
        </p:sp>
        <p:sp>
          <p:nvSpPr>
            <p:cNvPr id="61" name="tx61"/>
            <p:cNvSpPr/>
            <p:nvPr/>
          </p:nvSpPr>
          <p:spPr>
            <a:xfrm>
              <a:off x="3856073" y="517540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a:t>
              </a:r>
            </a:p>
          </p:txBody>
        </p:sp>
        <p:sp>
          <p:nvSpPr>
            <p:cNvPr id="62" name="tx62"/>
            <p:cNvSpPr/>
            <p:nvPr/>
          </p:nvSpPr>
          <p:spPr>
            <a:xfrm>
              <a:off x="4314948" y="455703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1,035</a:t>
              </a:r>
            </a:p>
          </p:txBody>
        </p:sp>
        <p:sp>
          <p:nvSpPr>
            <p:cNvPr id="63" name="tx63"/>
            <p:cNvSpPr/>
            <p:nvPr/>
          </p:nvSpPr>
          <p:spPr>
            <a:xfrm>
              <a:off x="4856706" y="402519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1,925</a:t>
              </a:r>
            </a:p>
          </p:txBody>
        </p:sp>
        <p:sp>
          <p:nvSpPr>
            <p:cNvPr id="64" name="tx64"/>
            <p:cNvSpPr/>
            <p:nvPr/>
          </p:nvSpPr>
          <p:spPr>
            <a:xfrm>
              <a:off x="5398465" y="387879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2,170</a:t>
              </a:r>
            </a:p>
          </p:txBody>
        </p:sp>
        <p:sp>
          <p:nvSpPr>
            <p:cNvPr id="65" name="tx65"/>
            <p:cNvSpPr/>
            <p:nvPr/>
          </p:nvSpPr>
          <p:spPr>
            <a:xfrm>
              <a:off x="5989948" y="471701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793</a:t>
              </a:r>
            </a:p>
          </p:txBody>
        </p:sp>
        <p:sp>
          <p:nvSpPr>
            <p:cNvPr id="66" name="tx66"/>
            <p:cNvSpPr/>
            <p:nvPr/>
          </p:nvSpPr>
          <p:spPr>
            <a:xfrm>
              <a:off x="6531707" y="500205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316</a:t>
              </a:r>
            </a:p>
          </p:txBody>
        </p:sp>
        <p:sp>
          <p:nvSpPr>
            <p:cNvPr id="67" name="tx67"/>
            <p:cNvSpPr/>
            <p:nvPr/>
          </p:nvSpPr>
          <p:spPr>
            <a:xfrm>
              <a:off x="7023741" y="429649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1,471</a:t>
              </a:r>
            </a:p>
          </p:txBody>
        </p:sp>
        <p:sp>
          <p:nvSpPr>
            <p:cNvPr id="68" name="tx68"/>
            <p:cNvSpPr/>
            <p:nvPr/>
          </p:nvSpPr>
          <p:spPr>
            <a:xfrm>
              <a:off x="7565500" y="448353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1,158</a:t>
              </a:r>
            </a:p>
          </p:txBody>
        </p:sp>
        <p:sp>
          <p:nvSpPr>
            <p:cNvPr id="69" name="pl69"/>
            <p:cNvSpPr/>
            <p:nvPr/>
          </p:nvSpPr>
          <p:spPr>
            <a:xfrm>
              <a:off x="7732802" y="2468142"/>
              <a:ext cx="129501" cy="1038"/>
            </a:xfrm>
            <a:custGeom>
              <a:avLst/>
              <a:pathLst>
                <a:path w="129501" h="1038">
                  <a:moveTo>
                    <a:pt x="129501" y="1038"/>
                  </a:moveTo>
                  <a:lnTo>
                    <a:pt x="0" y="0"/>
                  </a:lnTo>
                </a:path>
              </a:pathLst>
            </a:custGeom>
          </p:spPr>
          <p:txBody>
            <a:bodyPr/>
            <a:lstStyle/>
            <a:p/>
          </p:txBody>
        </p:sp>
        <p:sp>
          <p:nvSpPr>
            <p:cNvPr id="70" name="pl70"/>
            <p:cNvSpPr/>
            <p:nvPr/>
          </p:nvSpPr>
          <p:spPr>
            <a:xfrm>
              <a:off x="7732801" y="3332686"/>
              <a:ext cx="129502" cy="1480"/>
            </a:xfrm>
            <a:custGeom>
              <a:avLst/>
              <a:pathLst>
                <a:path w="129502" h="1480">
                  <a:moveTo>
                    <a:pt x="129502" y="1480"/>
                  </a:moveTo>
                  <a:lnTo>
                    <a:pt x="0" y="0"/>
                  </a:lnTo>
                </a:path>
              </a:pathLst>
            </a:custGeom>
          </p:spPr>
          <p:txBody>
            <a:bodyPr/>
            <a:lstStyle/>
            <a:p/>
          </p:txBody>
        </p:sp>
        <p:sp>
          <p:nvSpPr>
            <p:cNvPr id="71" name="pg71"/>
            <p:cNvSpPr/>
            <p:nvPr/>
          </p:nvSpPr>
          <p:spPr>
            <a:xfrm>
              <a:off x="7793724" y="238078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2" name="tx72"/>
            <p:cNvSpPr/>
            <p:nvPr/>
          </p:nvSpPr>
          <p:spPr>
            <a:xfrm>
              <a:off x="7816584" y="242190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66%</a:t>
              </a:r>
            </a:p>
          </p:txBody>
        </p:sp>
        <p:sp>
          <p:nvSpPr>
            <p:cNvPr id="73" name="pg73"/>
            <p:cNvSpPr/>
            <p:nvPr/>
          </p:nvSpPr>
          <p:spPr>
            <a:xfrm>
              <a:off x="7793724" y="324576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4" name="tx74"/>
            <p:cNvSpPr/>
            <p:nvPr/>
          </p:nvSpPr>
          <p:spPr>
            <a:xfrm>
              <a:off x="7816584" y="328688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46%</a:t>
              </a:r>
            </a:p>
          </p:txBody>
        </p:sp>
        <p:sp>
          <p:nvSpPr>
            <p:cNvPr id="75" name="rc75"/>
            <p:cNvSpPr/>
            <p:nvPr/>
          </p:nvSpPr>
          <p:spPr>
            <a:xfrm>
              <a:off x="888543" y="646101"/>
              <a:ext cx="7747148" cy="4897291"/>
            </a:xfrm>
            <a:prstGeom prst="rect">
              <a:avLst/>
            </a:prstGeom>
            <a:ln w="13550" cap="rnd">
              <a:solidFill>
                <a:srgbClr val="BEBEBE">
                  <a:alpha val="100000"/>
                </a:srgbClr>
              </a:solidFill>
              <a:prstDash val="solid"/>
              <a:round/>
            </a:ln>
          </p:spPr>
          <p:txBody>
            <a:bodyPr/>
            <a:lstStyle/>
            <a:p/>
          </p:txBody>
        </p:sp>
        <p:sp>
          <p:nvSpPr>
            <p:cNvPr id="76" name="tx76"/>
            <p:cNvSpPr/>
            <p:nvPr/>
          </p:nvSpPr>
          <p:spPr>
            <a:xfrm>
              <a:off x="75528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7" name="tx77"/>
            <p:cNvSpPr/>
            <p:nvPr/>
          </p:nvSpPr>
          <p:spPr>
            <a:xfrm>
              <a:off x="508103" y="406184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78" name="tx78"/>
            <p:cNvSpPr/>
            <p:nvPr/>
          </p:nvSpPr>
          <p:spPr>
            <a:xfrm>
              <a:off x="508103" y="286670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79" name="tx79"/>
            <p:cNvSpPr/>
            <p:nvPr/>
          </p:nvSpPr>
          <p:spPr>
            <a:xfrm>
              <a:off x="508103" y="167156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80" name="tx80"/>
            <p:cNvSpPr/>
            <p:nvPr/>
          </p:nvSpPr>
          <p:spPr>
            <a:xfrm>
              <a:off x="869832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1" name="tx81"/>
            <p:cNvSpPr/>
            <p:nvPr/>
          </p:nvSpPr>
          <p:spPr>
            <a:xfrm>
              <a:off x="8698322" y="48411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2" name="tx82"/>
            <p:cNvSpPr/>
            <p:nvPr/>
          </p:nvSpPr>
          <p:spPr>
            <a:xfrm>
              <a:off x="8698322" y="440892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3" name="tx83"/>
            <p:cNvSpPr/>
            <p:nvPr/>
          </p:nvSpPr>
          <p:spPr>
            <a:xfrm>
              <a:off x="8698322" y="3976626"/>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4" name="tx84"/>
            <p:cNvSpPr/>
            <p:nvPr/>
          </p:nvSpPr>
          <p:spPr>
            <a:xfrm>
              <a:off x="8698322" y="35444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5" name="tx85"/>
            <p:cNvSpPr/>
            <p:nvPr/>
          </p:nvSpPr>
          <p:spPr>
            <a:xfrm>
              <a:off x="8698322" y="31122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6" name="tx86"/>
            <p:cNvSpPr/>
            <p:nvPr/>
          </p:nvSpPr>
          <p:spPr>
            <a:xfrm>
              <a:off x="8698322" y="26799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7" name="tx87"/>
            <p:cNvSpPr/>
            <p:nvPr/>
          </p:nvSpPr>
          <p:spPr>
            <a:xfrm>
              <a:off x="8698322" y="2247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8" name="tx88"/>
            <p:cNvSpPr/>
            <p:nvPr/>
          </p:nvSpPr>
          <p:spPr>
            <a:xfrm>
              <a:off x="8698322" y="18154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9" name="tx89"/>
            <p:cNvSpPr/>
            <p:nvPr/>
          </p:nvSpPr>
          <p:spPr>
            <a:xfrm>
              <a:off x="8698322" y="13832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0" name="tx90"/>
            <p:cNvSpPr/>
            <p:nvPr/>
          </p:nvSpPr>
          <p:spPr>
            <a:xfrm>
              <a:off x="8698322" y="9510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1" name="tx91"/>
            <p:cNvSpPr/>
            <p:nvPr/>
          </p:nvSpPr>
          <p:spPr>
            <a:xfrm rot="-5400000">
              <a:off x="1046074"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2" name="tx92"/>
            <p:cNvSpPr/>
            <p:nvPr/>
          </p:nvSpPr>
          <p:spPr>
            <a:xfrm rot="-5400000">
              <a:off x="1613102" y="57008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3" name="tx93"/>
            <p:cNvSpPr/>
            <p:nvPr/>
          </p:nvSpPr>
          <p:spPr>
            <a:xfrm rot="-5400000">
              <a:off x="2154892"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4" name="tx94"/>
            <p:cNvSpPr/>
            <p:nvPr/>
          </p:nvSpPr>
          <p:spPr>
            <a:xfrm rot="-5400000">
              <a:off x="269665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5" name="tx95"/>
            <p:cNvSpPr/>
            <p:nvPr/>
          </p:nvSpPr>
          <p:spPr>
            <a:xfrm rot="-5400000">
              <a:off x="3238409"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6" name="tx96"/>
            <p:cNvSpPr/>
            <p:nvPr/>
          </p:nvSpPr>
          <p:spPr>
            <a:xfrm rot="-5400000">
              <a:off x="3780168"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7" name="tx97"/>
            <p:cNvSpPr/>
            <p:nvPr/>
          </p:nvSpPr>
          <p:spPr>
            <a:xfrm rot="-5400000">
              <a:off x="4296626"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8" name="tx98"/>
            <p:cNvSpPr/>
            <p:nvPr/>
          </p:nvSpPr>
          <p:spPr>
            <a:xfrm rot="-5400000">
              <a:off x="4838384"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9" name="tx99"/>
            <p:cNvSpPr/>
            <p:nvPr/>
          </p:nvSpPr>
          <p:spPr>
            <a:xfrm rot="-5400000">
              <a:off x="5405444"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0" name="tx100"/>
            <p:cNvSpPr/>
            <p:nvPr/>
          </p:nvSpPr>
          <p:spPr>
            <a:xfrm rot="-5400000">
              <a:off x="5916817" y="57300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1" name="tx101"/>
            <p:cNvSpPr/>
            <p:nvPr/>
          </p:nvSpPr>
          <p:spPr>
            <a:xfrm rot="-5400000">
              <a:off x="6433864" y="5754789"/>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2" name="tx102"/>
            <p:cNvSpPr/>
            <p:nvPr/>
          </p:nvSpPr>
          <p:spPr>
            <a:xfrm rot="-5400000">
              <a:off x="7000303" y="5730046"/>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3" name="tx103"/>
            <p:cNvSpPr/>
            <p:nvPr/>
          </p:nvSpPr>
          <p:spPr>
            <a:xfrm rot="-5400000">
              <a:off x="7542093" y="57300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4" name="tx104"/>
            <p:cNvSpPr/>
            <p:nvPr/>
          </p:nvSpPr>
          <p:spPr>
            <a:xfrm rot="-5400000">
              <a:off x="-415232" y="304307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5" name="tx105"/>
            <p:cNvSpPr/>
            <p:nvPr/>
          </p:nvSpPr>
          <p:spPr>
            <a:xfrm rot="5400000">
              <a:off x="8341156" y="302919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6" name="tx106"/>
            <p:cNvSpPr/>
            <p:nvPr/>
          </p:nvSpPr>
          <p:spPr>
            <a:xfrm>
              <a:off x="2123283" y="401416"/>
              <a:ext cx="527766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Chad, 2012-2024</a:t>
              </a:r>
            </a:p>
          </p:txBody>
        </p:sp>
        <p:sp>
          <p:nvSpPr>
            <p:cNvPr id="107" name="tx107"/>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8" name="tx108"/>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09" name="tx109"/>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0" name="tx110"/>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1,158 confirmed measles cases in Chad. In the same year, MCV1 coverage was 66% and MCV2 coverage was 46%.
The number of cases in 2024 was 21% lower than in 2023 (n=1,471).
The highest number of measles cases was reported in 2020 (n=2,170). In this year, MCV1 coverage was 45%.
Chad reported measles vaccine stockouts in 2004, 2006, 2007, 2012, 2018, 2019, and 2022.
There were measles-containing vaccine supplementary immunization activities/campaigns in 2021, 2022, 2023, and 2024.</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4796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0054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96298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92049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52671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48422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441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3992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1399254"/>
              <a:ext cx="3520101" cy="2293472"/>
            </a:xfrm>
            <a:custGeom>
              <a:avLst/>
              <a:pathLst>
                <a:path w="3520101" h="2293472">
                  <a:moveTo>
                    <a:pt x="0" y="2293472"/>
                  </a:moveTo>
                  <a:lnTo>
                    <a:pt x="146670" y="990363"/>
                  </a:lnTo>
                  <a:lnTo>
                    <a:pt x="293341" y="833990"/>
                  </a:lnTo>
                  <a:lnTo>
                    <a:pt x="440012" y="573368"/>
                  </a:lnTo>
                  <a:lnTo>
                    <a:pt x="586683" y="1198860"/>
                  </a:lnTo>
                  <a:lnTo>
                    <a:pt x="733354" y="886114"/>
                  </a:lnTo>
                  <a:lnTo>
                    <a:pt x="880025" y="1615855"/>
                  </a:lnTo>
                  <a:lnTo>
                    <a:pt x="1026696" y="938238"/>
                  </a:lnTo>
                  <a:lnTo>
                    <a:pt x="1173367" y="0"/>
                  </a:lnTo>
                  <a:lnTo>
                    <a:pt x="1320038" y="938238"/>
                  </a:lnTo>
                  <a:lnTo>
                    <a:pt x="1466709" y="1720104"/>
                  </a:lnTo>
                  <a:lnTo>
                    <a:pt x="1613379" y="1042487"/>
                  </a:lnTo>
                  <a:lnTo>
                    <a:pt x="1760050" y="1563731"/>
                  </a:lnTo>
                  <a:lnTo>
                    <a:pt x="1906721" y="1407358"/>
                  </a:lnTo>
                  <a:lnTo>
                    <a:pt x="2053392" y="886114"/>
                  </a:lnTo>
                  <a:lnTo>
                    <a:pt x="2200063" y="1615855"/>
                  </a:lnTo>
                  <a:lnTo>
                    <a:pt x="2346734" y="1824353"/>
                  </a:lnTo>
                  <a:lnTo>
                    <a:pt x="2493405" y="1824353"/>
                  </a:lnTo>
                  <a:lnTo>
                    <a:pt x="2640076" y="1824353"/>
                  </a:lnTo>
                  <a:lnTo>
                    <a:pt x="2786747" y="1928602"/>
                  </a:lnTo>
                  <a:lnTo>
                    <a:pt x="2933418" y="1772228"/>
                  </a:lnTo>
                  <a:lnTo>
                    <a:pt x="3080089" y="1980726"/>
                  </a:lnTo>
                  <a:lnTo>
                    <a:pt x="3226759" y="2084975"/>
                  </a:lnTo>
                  <a:lnTo>
                    <a:pt x="3373430" y="2084975"/>
                  </a:lnTo>
                  <a:lnTo>
                    <a:pt x="3520101" y="2137099"/>
                  </a:lnTo>
                </a:path>
              </a:pathLst>
            </a:custGeom>
            <a:ln w="27101" cap="flat">
              <a:solidFill>
                <a:srgbClr val="0058AB">
                  <a:alpha val="80000"/>
                </a:srgbClr>
              </a:solidFill>
              <a:prstDash val="solid"/>
              <a:round/>
            </a:ln>
          </p:spPr>
          <p:txBody>
            <a:bodyPr/>
            <a:lstStyle/>
            <a:p/>
          </p:txBody>
        </p:sp>
        <p:sp>
          <p:nvSpPr>
            <p:cNvPr id="21" name="pl21"/>
            <p:cNvSpPr/>
            <p:nvPr/>
          </p:nvSpPr>
          <p:spPr>
            <a:xfrm>
              <a:off x="943464" y="3849099"/>
              <a:ext cx="3520101" cy="416995"/>
            </a:xfrm>
            <a:custGeom>
              <a:avLst/>
              <a:pathLst>
                <a:path w="3520101" h="416995">
                  <a:moveTo>
                    <a:pt x="0" y="0"/>
                  </a:moveTo>
                  <a:lnTo>
                    <a:pt x="146670" y="52124"/>
                  </a:lnTo>
                  <a:lnTo>
                    <a:pt x="293341" y="0"/>
                  </a:lnTo>
                  <a:lnTo>
                    <a:pt x="440012" y="104248"/>
                  </a:lnTo>
                  <a:lnTo>
                    <a:pt x="586683" y="156373"/>
                  </a:lnTo>
                  <a:lnTo>
                    <a:pt x="733354" y="104248"/>
                  </a:lnTo>
                  <a:lnTo>
                    <a:pt x="880025" y="156373"/>
                  </a:lnTo>
                  <a:lnTo>
                    <a:pt x="1026696" y="156373"/>
                  </a:lnTo>
                  <a:lnTo>
                    <a:pt x="1173367" y="260621"/>
                  </a:lnTo>
                  <a:lnTo>
                    <a:pt x="1320038" y="312746"/>
                  </a:lnTo>
                  <a:lnTo>
                    <a:pt x="1466709" y="364870"/>
                  </a:lnTo>
                  <a:lnTo>
                    <a:pt x="1613379" y="364870"/>
                  </a:lnTo>
                  <a:lnTo>
                    <a:pt x="1760050" y="364870"/>
                  </a:lnTo>
                  <a:lnTo>
                    <a:pt x="1906721" y="364870"/>
                  </a:lnTo>
                  <a:lnTo>
                    <a:pt x="2053392" y="416995"/>
                  </a:lnTo>
                  <a:lnTo>
                    <a:pt x="2200063" y="416995"/>
                  </a:lnTo>
                  <a:lnTo>
                    <a:pt x="2346734" y="416995"/>
                  </a:lnTo>
                  <a:lnTo>
                    <a:pt x="2493405" y="416995"/>
                  </a:lnTo>
                  <a:lnTo>
                    <a:pt x="2640076" y="416995"/>
                  </a:lnTo>
                  <a:lnTo>
                    <a:pt x="2786747" y="416995"/>
                  </a:lnTo>
                  <a:lnTo>
                    <a:pt x="2933418" y="416995"/>
                  </a:lnTo>
                  <a:lnTo>
                    <a:pt x="3080089" y="364870"/>
                  </a:lnTo>
                  <a:lnTo>
                    <a:pt x="3226759" y="416995"/>
                  </a:lnTo>
                  <a:lnTo>
                    <a:pt x="3373430" y="416995"/>
                  </a:lnTo>
                  <a:lnTo>
                    <a:pt x="3520101" y="416995"/>
                  </a:lnTo>
                </a:path>
              </a:pathLst>
            </a:custGeom>
            <a:ln w="27101" cap="flat">
              <a:solidFill>
                <a:srgbClr val="1CABE2">
                  <a:alpha val="80000"/>
                </a:srgbClr>
              </a:solidFill>
              <a:prstDash val="solid"/>
              <a:round/>
            </a:ln>
          </p:spPr>
          <p:txBody>
            <a:bodyPr/>
            <a:lstStyle/>
            <a:p/>
          </p:txBody>
        </p:sp>
        <p:sp>
          <p:nvSpPr>
            <p:cNvPr id="22" name="pl22"/>
            <p:cNvSpPr/>
            <p:nvPr/>
          </p:nvSpPr>
          <p:spPr>
            <a:xfrm>
              <a:off x="943464" y="3015109"/>
              <a:ext cx="3520101" cy="1094611"/>
            </a:xfrm>
            <a:custGeom>
              <a:avLst/>
              <a:pathLst>
                <a:path w="3520101" h="1094611">
                  <a:moveTo>
                    <a:pt x="0" y="52124"/>
                  </a:moveTo>
                  <a:lnTo>
                    <a:pt x="146670" y="0"/>
                  </a:lnTo>
                  <a:lnTo>
                    <a:pt x="293341" y="156373"/>
                  </a:lnTo>
                  <a:lnTo>
                    <a:pt x="440012" y="312746"/>
                  </a:lnTo>
                  <a:lnTo>
                    <a:pt x="586683" y="469119"/>
                  </a:lnTo>
                  <a:lnTo>
                    <a:pt x="733354" y="677616"/>
                  </a:lnTo>
                  <a:lnTo>
                    <a:pt x="880025" y="729741"/>
                  </a:lnTo>
                  <a:lnTo>
                    <a:pt x="1026696" y="781865"/>
                  </a:lnTo>
                  <a:lnTo>
                    <a:pt x="1173367" y="833990"/>
                  </a:lnTo>
                  <a:lnTo>
                    <a:pt x="1320038" y="886114"/>
                  </a:lnTo>
                  <a:lnTo>
                    <a:pt x="1466709" y="990363"/>
                  </a:lnTo>
                  <a:lnTo>
                    <a:pt x="1613379" y="1094611"/>
                  </a:lnTo>
                  <a:lnTo>
                    <a:pt x="1760050" y="990363"/>
                  </a:lnTo>
                  <a:lnTo>
                    <a:pt x="1906721" y="1042487"/>
                  </a:lnTo>
                  <a:lnTo>
                    <a:pt x="2053392" y="990363"/>
                  </a:lnTo>
                  <a:lnTo>
                    <a:pt x="2200063" y="833990"/>
                  </a:lnTo>
                  <a:lnTo>
                    <a:pt x="2346734" y="886114"/>
                  </a:lnTo>
                  <a:lnTo>
                    <a:pt x="2493405" y="886114"/>
                  </a:lnTo>
                  <a:lnTo>
                    <a:pt x="2640076" y="938238"/>
                  </a:lnTo>
                  <a:lnTo>
                    <a:pt x="2786747" y="1042487"/>
                  </a:lnTo>
                  <a:lnTo>
                    <a:pt x="2933418" y="938238"/>
                  </a:lnTo>
                  <a:lnTo>
                    <a:pt x="3080089" y="938238"/>
                  </a:lnTo>
                  <a:lnTo>
                    <a:pt x="3226759" y="990363"/>
                  </a:lnTo>
                  <a:lnTo>
                    <a:pt x="3373430" y="938238"/>
                  </a:lnTo>
                  <a:lnTo>
                    <a:pt x="3520101" y="990363"/>
                  </a:lnTo>
                </a:path>
              </a:pathLst>
            </a:custGeom>
            <a:ln w="27101" cap="flat">
              <a:solidFill>
                <a:srgbClr val="00833D">
                  <a:alpha val="80000"/>
                </a:srgbClr>
              </a:solidFill>
              <a:prstDash val="solid"/>
              <a:round/>
            </a:ln>
          </p:spPr>
          <p:txBody>
            <a:bodyPr/>
            <a:lstStyle/>
            <a:p/>
          </p:txBody>
        </p:sp>
        <p:sp>
          <p:nvSpPr>
            <p:cNvPr id="23" name="pl23"/>
            <p:cNvSpPr/>
            <p:nvPr/>
          </p:nvSpPr>
          <p:spPr>
            <a:xfrm>
              <a:off x="943464" y="1399254"/>
              <a:ext cx="3520101" cy="2293472"/>
            </a:xfrm>
            <a:custGeom>
              <a:avLst/>
              <a:pathLst>
                <a:path w="3520101" h="2293472">
                  <a:moveTo>
                    <a:pt x="0" y="2293472"/>
                  </a:moveTo>
                  <a:lnTo>
                    <a:pt x="146670" y="990363"/>
                  </a:lnTo>
                  <a:lnTo>
                    <a:pt x="293341" y="833990"/>
                  </a:lnTo>
                  <a:lnTo>
                    <a:pt x="440012" y="573368"/>
                  </a:lnTo>
                  <a:lnTo>
                    <a:pt x="586683" y="1198860"/>
                  </a:lnTo>
                  <a:lnTo>
                    <a:pt x="733354" y="886114"/>
                  </a:lnTo>
                  <a:lnTo>
                    <a:pt x="880025" y="1615855"/>
                  </a:lnTo>
                  <a:lnTo>
                    <a:pt x="1026696" y="938238"/>
                  </a:lnTo>
                  <a:lnTo>
                    <a:pt x="1173367" y="0"/>
                  </a:lnTo>
                  <a:lnTo>
                    <a:pt x="1320038" y="938238"/>
                  </a:lnTo>
                  <a:lnTo>
                    <a:pt x="1466709" y="1720104"/>
                  </a:lnTo>
                  <a:lnTo>
                    <a:pt x="1613379" y="1042487"/>
                  </a:lnTo>
                  <a:lnTo>
                    <a:pt x="1760050" y="1563731"/>
                  </a:lnTo>
                  <a:lnTo>
                    <a:pt x="1906721" y="1407358"/>
                  </a:lnTo>
                  <a:lnTo>
                    <a:pt x="2053392" y="886114"/>
                  </a:lnTo>
                  <a:lnTo>
                    <a:pt x="2200063" y="1615855"/>
                  </a:lnTo>
                  <a:lnTo>
                    <a:pt x="2346734" y="1824353"/>
                  </a:lnTo>
                  <a:lnTo>
                    <a:pt x="2493405" y="1824353"/>
                  </a:lnTo>
                  <a:lnTo>
                    <a:pt x="2640076" y="1824353"/>
                  </a:lnTo>
                  <a:lnTo>
                    <a:pt x="2786747" y="1928602"/>
                  </a:lnTo>
                  <a:lnTo>
                    <a:pt x="2933418" y="1772228"/>
                  </a:lnTo>
                  <a:lnTo>
                    <a:pt x="3080089" y="1980726"/>
                  </a:lnTo>
                  <a:lnTo>
                    <a:pt x="3226759" y="2084975"/>
                  </a:lnTo>
                  <a:lnTo>
                    <a:pt x="3373430" y="2084975"/>
                  </a:lnTo>
                  <a:lnTo>
                    <a:pt x="3520101" y="2137099"/>
                  </a:lnTo>
                </a:path>
              </a:pathLst>
            </a:custGeom>
            <a:ln w="43362" cap="flat">
              <a:solidFill>
                <a:srgbClr val="000000">
                  <a:alpha val="100000"/>
                </a:srgbClr>
              </a:solidFill>
              <a:prstDash val="solid"/>
              <a:round/>
            </a:ln>
          </p:spPr>
          <p:txBody>
            <a:bodyPr/>
            <a:lstStyle/>
            <a:p/>
          </p:txBody>
        </p:sp>
        <p:sp>
          <p:nvSpPr>
            <p:cNvPr id="24" name="pl24"/>
            <p:cNvSpPr/>
            <p:nvPr/>
          </p:nvSpPr>
          <p:spPr>
            <a:xfrm>
              <a:off x="943464" y="1399254"/>
              <a:ext cx="3520101" cy="2293472"/>
            </a:xfrm>
            <a:custGeom>
              <a:avLst/>
              <a:pathLst>
                <a:path w="3520101" h="2293472">
                  <a:moveTo>
                    <a:pt x="0" y="2293472"/>
                  </a:moveTo>
                  <a:lnTo>
                    <a:pt x="146670" y="990363"/>
                  </a:lnTo>
                  <a:lnTo>
                    <a:pt x="293341" y="833990"/>
                  </a:lnTo>
                  <a:lnTo>
                    <a:pt x="440012" y="573368"/>
                  </a:lnTo>
                  <a:lnTo>
                    <a:pt x="586683" y="1198860"/>
                  </a:lnTo>
                  <a:lnTo>
                    <a:pt x="733354" y="886114"/>
                  </a:lnTo>
                  <a:lnTo>
                    <a:pt x="880025" y="1615855"/>
                  </a:lnTo>
                  <a:lnTo>
                    <a:pt x="1026696" y="938238"/>
                  </a:lnTo>
                  <a:lnTo>
                    <a:pt x="1173367" y="0"/>
                  </a:lnTo>
                  <a:lnTo>
                    <a:pt x="1320038" y="938238"/>
                  </a:lnTo>
                  <a:lnTo>
                    <a:pt x="1466709" y="1720104"/>
                  </a:lnTo>
                  <a:lnTo>
                    <a:pt x="1613379" y="1042487"/>
                  </a:lnTo>
                  <a:lnTo>
                    <a:pt x="1760050" y="1563731"/>
                  </a:lnTo>
                  <a:lnTo>
                    <a:pt x="1906721" y="1407358"/>
                  </a:lnTo>
                  <a:lnTo>
                    <a:pt x="2053392" y="886114"/>
                  </a:lnTo>
                  <a:lnTo>
                    <a:pt x="2200063" y="1615855"/>
                  </a:lnTo>
                  <a:lnTo>
                    <a:pt x="2346734" y="1824353"/>
                  </a:lnTo>
                  <a:lnTo>
                    <a:pt x="2493405" y="1824353"/>
                  </a:lnTo>
                  <a:lnTo>
                    <a:pt x="2640076" y="1824353"/>
                  </a:lnTo>
                  <a:lnTo>
                    <a:pt x="2786747" y="1928602"/>
                  </a:lnTo>
                  <a:lnTo>
                    <a:pt x="2933418" y="1772228"/>
                  </a:lnTo>
                  <a:lnTo>
                    <a:pt x="3080089" y="1980726"/>
                  </a:lnTo>
                  <a:lnTo>
                    <a:pt x="3226759" y="2084975"/>
                  </a:lnTo>
                  <a:lnTo>
                    <a:pt x="3373430" y="2084975"/>
                  </a:lnTo>
                  <a:lnTo>
                    <a:pt x="3520101" y="2137099"/>
                  </a:lnTo>
                </a:path>
              </a:pathLst>
            </a:custGeom>
            <a:ln w="27101" cap="flat">
              <a:solidFill>
                <a:srgbClr val="0058AB">
                  <a:alpha val="100000"/>
                </a:srgbClr>
              </a:solidFill>
              <a:prstDash val="solid"/>
              <a:round/>
            </a:ln>
          </p:spPr>
          <p:txBody>
            <a:bodyPr/>
            <a:lstStyle/>
            <a:p/>
          </p:txBody>
        </p:sp>
        <p:sp>
          <p:nvSpPr>
            <p:cNvPr id="25" name="pl25"/>
            <p:cNvSpPr/>
            <p:nvPr/>
          </p:nvSpPr>
          <p:spPr>
            <a:xfrm>
              <a:off x="767459" y="452671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3536353"/>
              <a:ext cx="0" cy="156373"/>
            </a:xfrm>
            <a:custGeom>
              <a:avLst/>
              <a:pathLst>
                <a:path w="0" h="156373">
                  <a:moveTo>
                    <a:pt x="0" y="156373"/>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2128995"/>
              <a:ext cx="0" cy="156373"/>
            </a:xfrm>
            <a:custGeom>
              <a:avLst/>
              <a:pathLst>
                <a:path w="0" h="156373">
                  <a:moveTo>
                    <a:pt x="0" y="156373"/>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2962985"/>
              <a:ext cx="0" cy="156373"/>
            </a:xfrm>
            <a:custGeom>
              <a:avLst/>
              <a:pathLst>
                <a:path w="0" h="156373">
                  <a:moveTo>
                    <a:pt x="0" y="156373"/>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2858736"/>
              <a:ext cx="0" cy="156373"/>
            </a:xfrm>
            <a:custGeom>
              <a:avLst/>
              <a:pathLst>
                <a:path w="0" h="156373">
                  <a:moveTo>
                    <a:pt x="0" y="156373"/>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3171482"/>
              <a:ext cx="0" cy="156373"/>
            </a:xfrm>
            <a:custGeom>
              <a:avLst/>
              <a:pathLst>
                <a:path w="0" h="156373">
                  <a:moveTo>
                    <a:pt x="0" y="156373"/>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3327856"/>
              <a:ext cx="0" cy="156373"/>
            </a:xfrm>
            <a:custGeom>
              <a:avLst/>
              <a:pathLst>
                <a:path w="0" h="156373">
                  <a:moveTo>
                    <a:pt x="0" y="156373"/>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3379980"/>
              <a:ext cx="0" cy="156373"/>
            </a:xfrm>
            <a:custGeom>
              <a:avLst/>
              <a:pathLst>
                <a:path w="0" h="156373">
                  <a:moveTo>
                    <a:pt x="0" y="156373"/>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346978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349860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5" name="pg35"/>
            <p:cNvSpPr/>
            <p:nvPr/>
          </p:nvSpPr>
          <p:spPr>
            <a:xfrm>
              <a:off x="1590194" y="206242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20548" y="209120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43</a:t>
              </a:r>
            </a:p>
          </p:txBody>
        </p:sp>
        <p:sp>
          <p:nvSpPr>
            <p:cNvPr id="37" name="pg37"/>
            <p:cNvSpPr/>
            <p:nvPr/>
          </p:nvSpPr>
          <p:spPr>
            <a:xfrm>
              <a:off x="2323549" y="289641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53902" y="292647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27</a:t>
              </a:r>
            </a:p>
          </p:txBody>
        </p:sp>
        <p:sp>
          <p:nvSpPr>
            <p:cNvPr id="39" name="pg39"/>
            <p:cNvSpPr/>
            <p:nvPr/>
          </p:nvSpPr>
          <p:spPr>
            <a:xfrm>
              <a:off x="3056903" y="279217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87257" y="282099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29</a:t>
              </a:r>
            </a:p>
          </p:txBody>
        </p:sp>
        <p:sp>
          <p:nvSpPr>
            <p:cNvPr id="41" name="pg41"/>
            <p:cNvSpPr/>
            <p:nvPr/>
          </p:nvSpPr>
          <p:spPr>
            <a:xfrm>
              <a:off x="3643587" y="310491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673940" y="313368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43" name="pg43"/>
            <p:cNvSpPr/>
            <p:nvPr/>
          </p:nvSpPr>
          <p:spPr>
            <a:xfrm>
              <a:off x="4230271" y="326129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60624" y="329011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45" name="pg45"/>
            <p:cNvSpPr/>
            <p:nvPr/>
          </p:nvSpPr>
          <p:spPr>
            <a:xfrm>
              <a:off x="4376942" y="33134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07295" y="334223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47" name="tx47"/>
            <p:cNvSpPr/>
            <p:nvPr/>
          </p:nvSpPr>
          <p:spPr>
            <a:xfrm>
              <a:off x="4523855" y="422703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39650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49" name="tx49"/>
            <p:cNvSpPr/>
            <p:nvPr/>
          </p:nvSpPr>
          <p:spPr>
            <a:xfrm>
              <a:off x="641260" y="448407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344158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2399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2" name="tx52"/>
            <p:cNvSpPr/>
            <p:nvPr/>
          </p:nvSpPr>
          <p:spPr>
            <a:xfrm>
              <a:off x="577692" y="135661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4000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4000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3260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09506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907104" y="6100844"/>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Chad</a:t>
              </a:r>
            </a:p>
          </p:txBody>
        </p:sp>
        <p:sp>
          <p:nvSpPr>
            <p:cNvPr id="66" name="tx66"/>
            <p:cNvSpPr/>
            <p:nvPr/>
          </p:nvSpPr>
          <p:spPr>
            <a:xfrm>
              <a:off x="259970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362162"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504796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0054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96298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92049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52671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348422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2441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3992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1712000"/>
              <a:ext cx="3520101" cy="3388084"/>
            </a:xfrm>
            <a:custGeom>
              <a:avLst/>
              <a:pathLst>
                <a:path w="3520101" h="3388084">
                  <a:moveTo>
                    <a:pt x="0" y="833990"/>
                  </a:moveTo>
                  <a:lnTo>
                    <a:pt x="146670" y="677616"/>
                  </a:lnTo>
                  <a:lnTo>
                    <a:pt x="293341" y="521243"/>
                  </a:lnTo>
                  <a:lnTo>
                    <a:pt x="440012" y="260621"/>
                  </a:lnTo>
                  <a:lnTo>
                    <a:pt x="586683" y="0"/>
                  </a:lnTo>
                  <a:lnTo>
                    <a:pt x="733354" y="677616"/>
                  </a:lnTo>
                  <a:lnTo>
                    <a:pt x="880025" y="1094611"/>
                  </a:lnTo>
                  <a:lnTo>
                    <a:pt x="1026696" y="833990"/>
                  </a:lnTo>
                  <a:lnTo>
                    <a:pt x="1173367" y="573368"/>
                  </a:lnTo>
                  <a:lnTo>
                    <a:pt x="1320038" y="1772228"/>
                  </a:lnTo>
                  <a:lnTo>
                    <a:pt x="1466709" y="1980726"/>
                  </a:lnTo>
                  <a:lnTo>
                    <a:pt x="1613379" y="2710467"/>
                  </a:lnTo>
                  <a:lnTo>
                    <a:pt x="1760050" y="3388084"/>
                  </a:lnTo>
                  <a:lnTo>
                    <a:pt x="1906721" y="2710467"/>
                  </a:lnTo>
                  <a:lnTo>
                    <a:pt x="2053392" y="1303109"/>
                  </a:lnTo>
                  <a:lnTo>
                    <a:pt x="2200063" y="1667980"/>
                  </a:lnTo>
                  <a:lnTo>
                    <a:pt x="2346734" y="1094611"/>
                  </a:lnTo>
                  <a:lnTo>
                    <a:pt x="2493405" y="1094611"/>
                  </a:lnTo>
                  <a:lnTo>
                    <a:pt x="2640076" y="990363"/>
                  </a:lnTo>
                  <a:lnTo>
                    <a:pt x="2786747" y="625492"/>
                  </a:lnTo>
                  <a:lnTo>
                    <a:pt x="2933418" y="781865"/>
                  </a:lnTo>
                  <a:lnTo>
                    <a:pt x="3080089" y="1094611"/>
                  </a:lnTo>
                  <a:lnTo>
                    <a:pt x="3226759" y="1042487"/>
                  </a:lnTo>
                  <a:lnTo>
                    <a:pt x="3373430" y="1511607"/>
                  </a:lnTo>
                  <a:lnTo>
                    <a:pt x="3520101" y="1720104"/>
                  </a:lnTo>
                </a:path>
              </a:pathLst>
            </a:custGeom>
            <a:ln w="27101" cap="flat">
              <a:solidFill>
                <a:srgbClr val="0058AB">
                  <a:alpha val="80000"/>
                </a:srgbClr>
              </a:solidFill>
              <a:prstDash val="solid"/>
              <a:round/>
            </a:ln>
          </p:spPr>
          <p:txBody>
            <a:bodyPr/>
            <a:lstStyle/>
            <a:p/>
          </p:txBody>
        </p:sp>
        <p:sp>
          <p:nvSpPr>
            <p:cNvPr id="85" name="pl85"/>
            <p:cNvSpPr/>
            <p:nvPr/>
          </p:nvSpPr>
          <p:spPr>
            <a:xfrm>
              <a:off x="5308715" y="3796975"/>
              <a:ext cx="3520101" cy="469119"/>
            </a:xfrm>
            <a:custGeom>
              <a:avLst/>
              <a:pathLst>
                <a:path w="3520101" h="469119">
                  <a:moveTo>
                    <a:pt x="0" y="0"/>
                  </a:moveTo>
                  <a:lnTo>
                    <a:pt x="146670" y="52124"/>
                  </a:lnTo>
                  <a:lnTo>
                    <a:pt x="293341" y="52124"/>
                  </a:lnTo>
                  <a:lnTo>
                    <a:pt x="440012" y="104248"/>
                  </a:lnTo>
                  <a:lnTo>
                    <a:pt x="586683" y="156373"/>
                  </a:lnTo>
                  <a:lnTo>
                    <a:pt x="733354" y="156373"/>
                  </a:lnTo>
                  <a:lnTo>
                    <a:pt x="880025" y="208497"/>
                  </a:lnTo>
                  <a:lnTo>
                    <a:pt x="1026696" y="260621"/>
                  </a:lnTo>
                  <a:lnTo>
                    <a:pt x="1173367" y="312746"/>
                  </a:lnTo>
                  <a:lnTo>
                    <a:pt x="1320038" y="364870"/>
                  </a:lnTo>
                  <a:lnTo>
                    <a:pt x="1466709" y="416995"/>
                  </a:lnTo>
                  <a:lnTo>
                    <a:pt x="1613379" y="416995"/>
                  </a:lnTo>
                  <a:lnTo>
                    <a:pt x="1760050" y="416995"/>
                  </a:lnTo>
                  <a:lnTo>
                    <a:pt x="1906721" y="469119"/>
                  </a:lnTo>
                  <a:lnTo>
                    <a:pt x="2053392" y="416995"/>
                  </a:lnTo>
                  <a:lnTo>
                    <a:pt x="2200063" y="469119"/>
                  </a:lnTo>
                  <a:lnTo>
                    <a:pt x="2346734" y="416995"/>
                  </a:lnTo>
                  <a:lnTo>
                    <a:pt x="2493405" y="416995"/>
                  </a:lnTo>
                  <a:lnTo>
                    <a:pt x="2640076" y="469119"/>
                  </a:lnTo>
                  <a:lnTo>
                    <a:pt x="2786747" y="469119"/>
                  </a:lnTo>
                  <a:lnTo>
                    <a:pt x="2933418" y="469119"/>
                  </a:lnTo>
                  <a:lnTo>
                    <a:pt x="3080089" y="416995"/>
                  </a:lnTo>
                  <a:lnTo>
                    <a:pt x="3226759" y="364870"/>
                  </a:lnTo>
                  <a:lnTo>
                    <a:pt x="3373430" y="364870"/>
                  </a:lnTo>
                  <a:lnTo>
                    <a:pt x="3520101" y="416995"/>
                  </a:lnTo>
                </a:path>
              </a:pathLst>
            </a:custGeom>
            <a:ln w="27101" cap="flat">
              <a:solidFill>
                <a:srgbClr val="1CABE2">
                  <a:alpha val="80000"/>
                </a:srgbClr>
              </a:solidFill>
              <a:prstDash val="solid"/>
              <a:round/>
            </a:ln>
          </p:spPr>
          <p:txBody>
            <a:bodyPr/>
            <a:lstStyle/>
            <a:p/>
          </p:txBody>
        </p:sp>
        <p:sp>
          <p:nvSpPr>
            <p:cNvPr id="86" name="pl86"/>
            <p:cNvSpPr/>
            <p:nvPr/>
          </p:nvSpPr>
          <p:spPr>
            <a:xfrm>
              <a:off x="5308715" y="3119358"/>
              <a:ext cx="3520101" cy="990363"/>
            </a:xfrm>
            <a:custGeom>
              <a:avLst/>
              <a:pathLst>
                <a:path w="3520101" h="990363">
                  <a:moveTo>
                    <a:pt x="0" y="0"/>
                  </a:moveTo>
                  <a:lnTo>
                    <a:pt x="146670" y="104248"/>
                  </a:lnTo>
                  <a:lnTo>
                    <a:pt x="293341" y="156373"/>
                  </a:lnTo>
                  <a:lnTo>
                    <a:pt x="440012" y="364870"/>
                  </a:lnTo>
                  <a:lnTo>
                    <a:pt x="586683" y="469119"/>
                  </a:lnTo>
                  <a:lnTo>
                    <a:pt x="733354" y="625492"/>
                  </a:lnTo>
                  <a:lnTo>
                    <a:pt x="880025" y="677616"/>
                  </a:lnTo>
                  <a:lnTo>
                    <a:pt x="1026696" y="469119"/>
                  </a:lnTo>
                  <a:lnTo>
                    <a:pt x="1173367" y="521243"/>
                  </a:lnTo>
                  <a:lnTo>
                    <a:pt x="1320038" y="625492"/>
                  </a:lnTo>
                  <a:lnTo>
                    <a:pt x="1466709" y="833990"/>
                  </a:lnTo>
                  <a:lnTo>
                    <a:pt x="1613379" y="886114"/>
                  </a:lnTo>
                  <a:lnTo>
                    <a:pt x="1760050" y="990363"/>
                  </a:lnTo>
                  <a:lnTo>
                    <a:pt x="1906721" y="938238"/>
                  </a:lnTo>
                  <a:lnTo>
                    <a:pt x="2053392" y="625492"/>
                  </a:lnTo>
                  <a:lnTo>
                    <a:pt x="2200063" y="573368"/>
                  </a:lnTo>
                  <a:lnTo>
                    <a:pt x="2346734" y="416995"/>
                  </a:lnTo>
                  <a:lnTo>
                    <a:pt x="2493405" y="521243"/>
                  </a:lnTo>
                  <a:lnTo>
                    <a:pt x="2640076" y="469119"/>
                  </a:lnTo>
                  <a:lnTo>
                    <a:pt x="2786747" y="469119"/>
                  </a:lnTo>
                  <a:lnTo>
                    <a:pt x="2933418" y="469119"/>
                  </a:lnTo>
                  <a:lnTo>
                    <a:pt x="3080089" y="416995"/>
                  </a:lnTo>
                  <a:lnTo>
                    <a:pt x="3226759" y="312746"/>
                  </a:lnTo>
                  <a:lnTo>
                    <a:pt x="3373430" y="260621"/>
                  </a:lnTo>
                  <a:lnTo>
                    <a:pt x="3520101" y="364870"/>
                  </a:lnTo>
                </a:path>
              </a:pathLst>
            </a:custGeom>
            <a:ln w="27101" cap="flat">
              <a:solidFill>
                <a:srgbClr val="00833D">
                  <a:alpha val="80000"/>
                </a:srgbClr>
              </a:solidFill>
              <a:prstDash val="solid"/>
              <a:round/>
            </a:ln>
          </p:spPr>
          <p:txBody>
            <a:bodyPr/>
            <a:lstStyle/>
            <a:p/>
          </p:txBody>
        </p:sp>
        <p:sp>
          <p:nvSpPr>
            <p:cNvPr id="87" name="pl87"/>
            <p:cNvSpPr/>
            <p:nvPr/>
          </p:nvSpPr>
          <p:spPr>
            <a:xfrm>
              <a:off x="5308715" y="1712000"/>
              <a:ext cx="3520101" cy="3388084"/>
            </a:xfrm>
            <a:custGeom>
              <a:avLst/>
              <a:pathLst>
                <a:path w="3520101" h="3388084">
                  <a:moveTo>
                    <a:pt x="0" y="833990"/>
                  </a:moveTo>
                  <a:lnTo>
                    <a:pt x="146670" y="677616"/>
                  </a:lnTo>
                  <a:lnTo>
                    <a:pt x="293341" y="521243"/>
                  </a:lnTo>
                  <a:lnTo>
                    <a:pt x="440012" y="260621"/>
                  </a:lnTo>
                  <a:lnTo>
                    <a:pt x="586683" y="0"/>
                  </a:lnTo>
                  <a:lnTo>
                    <a:pt x="733354" y="677616"/>
                  </a:lnTo>
                  <a:lnTo>
                    <a:pt x="880025" y="1094611"/>
                  </a:lnTo>
                  <a:lnTo>
                    <a:pt x="1026696" y="833990"/>
                  </a:lnTo>
                  <a:lnTo>
                    <a:pt x="1173367" y="573368"/>
                  </a:lnTo>
                  <a:lnTo>
                    <a:pt x="1320038" y="1772228"/>
                  </a:lnTo>
                  <a:lnTo>
                    <a:pt x="1466709" y="1980726"/>
                  </a:lnTo>
                  <a:lnTo>
                    <a:pt x="1613379" y="2710467"/>
                  </a:lnTo>
                  <a:lnTo>
                    <a:pt x="1760050" y="3388084"/>
                  </a:lnTo>
                  <a:lnTo>
                    <a:pt x="1906721" y="2710467"/>
                  </a:lnTo>
                  <a:lnTo>
                    <a:pt x="2053392" y="1303109"/>
                  </a:lnTo>
                  <a:lnTo>
                    <a:pt x="2200063" y="1667980"/>
                  </a:lnTo>
                  <a:lnTo>
                    <a:pt x="2346734" y="1094611"/>
                  </a:lnTo>
                  <a:lnTo>
                    <a:pt x="2493405" y="1094611"/>
                  </a:lnTo>
                  <a:lnTo>
                    <a:pt x="2640076" y="990363"/>
                  </a:lnTo>
                  <a:lnTo>
                    <a:pt x="2786747" y="625492"/>
                  </a:lnTo>
                  <a:lnTo>
                    <a:pt x="2933418" y="781865"/>
                  </a:lnTo>
                  <a:lnTo>
                    <a:pt x="3080089" y="1094611"/>
                  </a:lnTo>
                  <a:lnTo>
                    <a:pt x="3226759" y="1042487"/>
                  </a:lnTo>
                  <a:lnTo>
                    <a:pt x="3373430" y="1511607"/>
                  </a:lnTo>
                  <a:lnTo>
                    <a:pt x="3520101" y="1720104"/>
                  </a:lnTo>
                </a:path>
              </a:pathLst>
            </a:custGeom>
            <a:ln w="43362" cap="flat">
              <a:solidFill>
                <a:srgbClr val="000000">
                  <a:alpha val="100000"/>
                </a:srgbClr>
              </a:solidFill>
              <a:prstDash val="solid"/>
              <a:round/>
            </a:ln>
          </p:spPr>
          <p:txBody>
            <a:bodyPr/>
            <a:lstStyle/>
            <a:p/>
          </p:txBody>
        </p:sp>
        <p:sp>
          <p:nvSpPr>
            <p:cNvPr id="88" name="pl88"/>
            <p:cNvSpPr/>
            <p:nvPr/>
          </p:nvSpPr>
          <p:spPr>
            <a:xfrm>
              <a:off x="5308715" y="1712000"/>
              <a:ext cx="3520101" cy="3388084"/>
            </a:xfrm>
            <a:custGeom>
              <a:avLst/>
              <a:pathLst>
                <a:path w="3520101" h="3388084">
                  <a:moveTo>
                    <a:pt x="0" y="833990"/>
                  </a:moveTo>
                  <a:lnTo>
                    <a:pt x="146670" y="677616"/>
                  </a:lnTo>
                  <a:lnTo>
                    <a:pt x="293341" y="521243"/>
                  </a:lnTo>
                  <a:lnTo>
                    <a:pt x="440012" y="260621"/>
                  </a:lnTo>
                  <a:lnTo>
                    <a:pt x="586683" y="0"/>
                  </a:lnTo>
                  <a:lnTo>
                    <a:pt x="733354" y="677616"/>
                  </a:lnTo>
                  <a:lnTo>
                    <a:pt x="880025" y="1094611"/>
                  </a:lnTo>
                  <a:lnTo>
                    <a:pt x="1026696" y="833990"/>
                  </a:lnTo>
                  <a:lnTo>
                    <a:pt x="1173367" y="573368"/>
                  </a:lnTo>
                  <a:lnTo>
                    <a:pt x="1320038" y="1772228"/>
                  </a:lnTo>
                  <a:lnTo>
                    <a:pt x="1466709" y="1980726"/>
                  </a:lnTo>
                  <a:lnTo>
                    <a:pt x="1613379" y="2710467"/>
                  </a:lnTo>
                  <a:lnTo>
                    <a:pt x="1760050" y="3388084"/>
                  </a:lnTo>
                  <a:lnTo>
                    <a:pt x="1906721" y="2710467"/>
                  </a:lnTo>
                  <a:lnTo>
                    <a:pt x="2053392" y="1303109"/>
                  </a:lnTo>
                  <a:lnTo>
                    <a:pt x="2200063" y="1667980"/>
                  </a:lnTo>
                  <a:lnTo>
                    <a:pt x="2346734" y="1094611"/>
                  </a:lnTo>
                  <a:lnTo>
                    <a:pt x="2493405" y="1094611"/>
                  </a:lnTo>
                  <a:lnTo>
                    <a:pt x="2640076" y="990363"/>
                  </a:lnTo>
                  <a:lnTo>
                    <a:pt x="2786747" y="625492"/>
                  </a:lnTo>
                  <a:lnTo>
                    <a:pt x="2933418" y="781865"/>
                  </a:lnTo>
                  <a:lnTo>
                    <a:pt x="3080089" y="1094611"/>
                  </a:lnTo>
                  <a:lnTo>
                    <a:pt x="3226759" y="1042487"/>
                  </a:lnTo>
                  <a:lnTo>
                    <a:pt x="3373430" y="1511607"/>
                  </a:lnTo>
                  <a:lnTo>
                    <a:pt x="3520101" y="1720104"/>
                  </a:lnTo>
                </a:path>
              </a:pathLst>
            </a:custGeom>
            <a:ln w="27101" cap="flat">
              <a:solidFill>
                <a:srgbClr val="0058AB">
                  <a:alpha val="100000"/>
                </a:srgbClr>
              </a:solidFill>
              <a:prstDash val="solid"/>
              <a:round/>
            </a:ln>
          </p:spPr>
          <p:txBody>
            <a:bodyPr/>
            <a:lstStyle/>
            <a:p/>
          </p:txBody>
        </p:sp>
        <p:sp>
          <p:nvSpPr>
            <p:cNvPr id="89" name="pl89"/>
            <p:cNvSpPr/>
            <p:nvPr/>
          </p:nvSpPr>
          <p:spPr>
            <a:xfrm>
              <a:off x="5132709" y="452671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2389617"/>
              <a:ext cx="0" cy="156373"/>
            </a:xfrm>
            <a:custGeom>
              <a:avLst/>
              <a:pathLst>
                <a:path w="0" h="156373">
                  <a:moveTo>
                    <a:pt x="0" y="15637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2233244"/>
              <a:ext cx="0" cy="156373"/>
            </a:xfrm>
            <a:custGeom>
              <a:avLst/>
              <a:pathLst>
                <a:path w="0" h="156373">
                  <a:moveTo>
                    <a:pt x="0" y="15637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3536353"/>
              <a:ext cx="0" cy="156373"/>
            </a:xfrm>
            <a:custGeom>
              <a:avLst/>
              <a:pathLst>
                <a:path w="0" h="156373">
                  <a:moveTo>
                    <a:pt x="0" y="15637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3223607"/>
              <a:ext cx="0" cy="156373"/>
            </a:xfrm>
            <a:custGeom>
              <a:avLst/>
              <a:pathLst>
                <a:path w="0" h="156373">
                  <a:moveTo>
                    <a:pt x="0" y="15637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2181119"/>
              <a:ext cx="0" cy="156373"/>
            </a:xfrm>
            <a:custGeom>
              <a:avLst/>
              <a:pathLst>
                <a:path w="0" h="156373">
                  <a:moveTo>
                    <a:pt x="0" y="15637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3067234"/>
              <a:ext cx="0" cy="156373"/>
            </a:xfrm>
            <a:custGeom>
              <a:avLst/>
              <a:pathLst>
                <a:path w="0" h="156373">
                  <a:moveTo>
                    <a:pt x="0" y="15637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3275731"/>
              <a:ext cx="0" cy="156373"/>
            </a:xfrm>
            <a:custGeom>
              <a:avLst/>
              <a:pathLst>
                <a:path w="0" h="156373">
                  <a:moveTo>
                    <a:pt x="0" y="156373"/>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232305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2351823"/>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38</a:t>
              </a:r>
            </a:p>
          </p:txBody>
        </p:sp>
        <p:sp>
          <p:nvSpPr>
            <p:cNvPr id="99" name="pg99"/>
            <p:cNvSpPr/>
            <p:nvPr/>
          </p:nvSpPr>
          <p:spPr>
            <a:xfrm>
              <a:off x="5955445" y="216667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5799" y="219673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41</a:t>
              </a:r>
            </a:p>
          </p:txBody>
        </p:sp>
        <p:sp>
          <p:nvSpPr>
            <p:cNvPr id="101" name="pg101"/>
            <p:cNvSpPr/>
            <p:nvPr/>
          </p:nvSpPr>
          <p:spPr>
            <a:xfrm>
              <a:off x="6688800" y="346978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19153" y="349860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3" name="pg103"/>
            <p:cNvSpPr/>
            <p:nvPr/>
          </p:nvSpPr>
          <p:spPr>
            <a:xfrm>
              <a:off x="7422154" y="315704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52508" y="318709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5" name="pg105"/>
            <p:cNvSpPr/>
            <p:nvPr/>
          </p:nvSpPr>
          <p:spPr>
            <a:xfrm>
              <a:off x="8008838" y="21145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39191" y="214461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42</a:t>
              </a:r>
            </a:p>
          </p:txBody>
        </p:sp>
        <p:sp>
          <p:nvSpPr>
            <p:cNvPr id="107" name="pg107"/>
            <p:cNvSpPr/>
            <p:nvPr/>
          </p:nvSpPr>
          <p:spPr>
            <a:xfrm>
              <a:off x="8595522" y="300066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25875" y="302949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109" name="pg109"/>
            <p:cNvSpPr/>
            <p:nvPr/>
          </p:nvSpPr>
          <p:spPr>
            <a:xfrm>
              <a:off x="8742193" y="320916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72546" y="323922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11" name="tx111"/>
            <p:cNvSpPr/>
            <p:nvPr/>
          </p:nvSpPr>
          <p:spPr>
            <a:xfrm>
              <a:off x="8889106" y="4173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49396" y="34437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3" name="tx113"/>
            <p:cNvSpPr/>
            <p:nvPr/>
          </p:nvSpPr>
          <p:spPr>
            <a:xfrm>
              <a:off x="5006511" y="448407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344158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a:off x="4942943" y="2399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6" name="tx116"/>
            <p:cNvSpPr/>
            <p:nvPr/>
          </p:nvSpPr>
          <p:spPr>
            <a:xfrm>
              <a:off x="4942943" y="135661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600525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600525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69785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46031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72355" y="6100844"/>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Chad</a:t>
              </a:r>
            </a:p>
          </p:txBody>
        </p:sp>
        <p:sp>
          <p:nvSpPr>
            <p:cNvPr id="130" name="tx130"/>
            <p:cNvSpPr/>
            <p:nvPr/>
          </p:nvSpPr>
          <p:spPr>
            <a:xfrm>
              <a:off x="696495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27413"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19% of children who received DTP1 did not receive DTP3 (left), and 21% of children who received DTP1 did not receive MCV1 (right).
The high DTP drop-out rates imply poor ability to provide a complete series of vaccines early in life. The high DTP-MCV drop-out rates imply poor retention in immunization programmes and ability to provide a full course of vaccines in infancy (up to one year).
In 2024, Chad DTP drop-out was higher and DTP-MCV drop-out was higher than global drop-out rates, respectively.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65898"/>
              <a:ext cx="2123063" cy="754888"/>
            </a:xfrm>
            <a:custGeom>
              <a:avLst/>
              <a:pathLst>
                <a:path w="2123063" h="754888">
                  <a:moveTo>
                    <a:pt x="0" y="532134"/>
                  </a:moveTo>
                  <a:lnTo>
                    <a:pt x="88460" y="495009"/>
                  </a:lnTo>
                  <a:lnTo>
                    <a:pt x="176921" y="569260"/>
                  </a:lnTo>
                  <a:lnTo>
                    <a:pt x="265382" y="643511"/>
                  </a:lnTo>
                  <a:lnTo>
                    <a:pt x="353843" y="631136"/>
                  </a:lnTo>
                  <a:lnTo>
                    <a:pt x="442304" y="631136"/>
                  </a:lnTo>
                  <a:lnTo>
                    <a:pt x="530765" y="433132"/>
                  </a:lnTo>
                  <a:lnTo>
                    <a:pt x="619226" y="581635"/>
                  </a:lnTo>
                  <a:lnTo>
                    <a:pt x="707687" y="754888"/>
                  </a:lnTo>
                  <a:lnTo>
                    <a:pt x="796148" y="556885"/>
                  </a:lnTo>
                  <a:lnTo>
                    <a:pt x="884609" y="420757"/>
                  </a:lnTo>
                  <a:lnTo>
                    <a:pt x="973070" y="482633"/>
                  </a:lnTo>
                  <a:lnTo>
                    <a:pt x="1061531" y="371256"/>
                  </a:lnTo>
                  <a:lnTo>
                    <a:pt x="1149992" y="396007"/>
                  </a:lnTo>
                  <a:lnTo>
                    <a:pt x="1238453" y="420757"/>
                  </a:lnTo>
                  <a:lnTo>
                    <a:pt x="1326914" y="272254"/>
                  </a:lnTo>
                  <a:lnTo>
                    <a:pt x="1415375" y="408382"/>
                  </a:lnTo>
                  <a:lnTo>
                    <a:pt x="1503836" y="408382"/>
                  </a:lnTo>
                  <a:lnTo>
                    <a:pt x="1592297" y="507384"/>
                  </a:lnTo>
                  <a:lnTo>
                    <a:pt x="1680758" y="210378"/>
                  </a:lnTo>
                  <a:lnTo>
                    <a:pt x="1769219" y="86626"/>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6057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25" name="tx25"/>
            <p:cNvSpPr/>
            <p:nvPr/>
          </p:nvSpPr>
          <p:spPr>
            <a:xfrm>
              <a:off x="3217825"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6" name="tx26"/>
            <p:cNvSpPr/>
            <p:nvPr/>
          </p:nvSpPr>
          <p:spPr>
            <a:xfrm>
              <a:off x="2688703" y="123631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7" name="tx27"/>
            <p:cNvSpPr/>
            <p:nvPr/>
          </p:nvSpPr>
          <p:spPr>
            <a:xfrm>
              <a:off x="3042547"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3257132"/>
              <a:ext cx="796148" cy="482633"/>
            </a:xfrm>
            <a:custGeom>
              <a:avLst/>
              <a:pathLst>
                <a:path w="796148" h="482633">
                  <a:moveTo>
                    <a:pt x="0" y="482633"/>
                  </a:moveTo>
                  <a:lnTo>
                    <a:pt x="88460" y="321755"/>
                  </a:lnTo>
                  <a:lnTo>
                    <a:pt x="176921" y="321755"/>
                  </a:lnTo>
                  <a:lnTo>
                    <a:pt x="265382" y="222754"/>
                  </a:lnTo>
                  <a:lnTo>
                    <a:pt x="353843" y="198003"/>
                  </a:lnTo>
                  <a:lnTo>
                    <a:pt x="442304" y="160877"/>
                  </a:lnTo>
                  <a:lnTo>
                    <a:pt x="530765" y="49500"/>
                  </a:lnTo>
                  <a:lnTo>
                    <a:pt x="619226" y="12375"/>
                  </a:lnTo>
                  <a:lnTo>
                    <a:pt x="707687" y="0"/>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237190" y="36474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49" name="tx49"/>
            <p:cNvSpPr/>
            <p:nvPr/>
          </p:nvSpPr>
          <p:spPr>
            <a:xfrm>
              <a:off x="3217825" y="31648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50" name="tx50"/>
            <p:cNvSpPr/>
            <p:nvPr/>
          </p:nvSpPr>
          <p:spPr>
            <a:xfrm>
              <a:off x="2688703" y="33139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51" name="tx51"/>
            <p:cNvSpPr/>
            <p:nvPr/>
          </p:nvSpPr>
          <p:spPr>
            <a:xfrm>
              <a:off x="3042547" y="31159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5038986"/>
              <a:ext cx="2123063" cy="507384"/>
            </a:xfrm>
            <a:custGeom>
              <a:avLst/>
              <a:pathLst>
                <a:path w="2123063" h="507384">
                  <a:moveTo>
                    <a:pt x="0" y="457883"/>
                  </a:moveTo>
                  <a:lnTo>
                    <a:pt x="88460" y="507384"/>
                  </a:lnTo>
                  <a:lnTo>
                    <a:pt x="176921" y="445508"/>
                  </a:lnTo>
                  <a:lnTo>
                    <a:pt x="265382" y="383632"/>
                  </a:lnTo>
                  <a:lnTo>
                    <a:pt x="353843" y="445508"/>
                  </a:lnTo>
                  <a:lnTo>
                    <a:pt x="442304" y="371256"/>
                  </a:lnTo>
                  <a:lnTo>
                    <a:pt x="530765" y="222754"/>
                  </a:lnTo>
                  <a:lnTo>
                    <a:pt x="619226" y="358881"/>
                  </a:lnTo>
                  <a:lnTo>
                    <a:pt x="707687" y="457883"/>
                  </a:lnTo>
                  <a:lnTo>
                    <a:pt x="796148" y="433132"/>
                  </a:lnTo>
                  <a:lnTo>
                    <a:pt x="884609" y="297005"/>
                  </a:lnTo>
                  <a:lnTo>
                    <a:pt x="973070" y="334131"/>
                  </a:lnTo>
                  <a:lnTo>
                    <a:pt x="1061531" y="198003"/>
                  </a:lnTo>
                  <a:lnTo>
                    <a:pt x="1149992" y="259879"/>
                  </a:lnTo>
                  <a:lnTo>
                    <a:pt x="1238453" y="284630"/>
                  </a:lnTo>
                  <a:lnTo>
                    <a:pt x="1326914" y="185628"/>
                  </a:lnTo>
                  <a:lnTo>
                    <a:pt x="1415375" y="284630"/>
                  </a:lnTo>
                  <a:lnTo>
                    <a:pt x="1503836" y="284630"/>
                  </a:lnTo>
                  <a:lnTo>
                    <a:pt x="1592297" y="272254"/>
                  </a:lnTo>
                  <a:lnTo>
                    <a:pt x="1680758" y="259879"/>
                  </a:lnTo>
                  <a:lnTo>
                    <a:pt x="1769219" y="198003"/>
                  </a:lnTo>
                  <a:lnTo>
                    <a:pt x="1857680" y="123752"/>
                  </a:lnTo>
                  <a:lnTo>
                    <a:pt x="1946141" y="111377"/>
                  </a:lnTo>
                  <a:lnTo>
                    <a:pt x="2034602" y="0"/>
                  </a:lnTo>
                  <a:lnTo>
                    <a:pt x="2123063" y="0"/>
                  </a:lnTo>
                </a:path>
              </a:pathLst>
            </a:custGeom>
            <a:ln w="27101" cap="flat">
              <a:solidFill>
                <a:srgbClr val="1CABE2">
                  <a:alpha val="100000"/>
                </a:srgbClr>
              </a:solidFill>
              <a:prstDash val="solid"/>
              <a:round/>
            </a:ln>
          </p:spPr>
          <p:txBody>
            <a:bodyPr/>
            <a:lstStyle/>
            <a:p/>
          </p:txBody>
        </p:sp>
        <p:sp>
          <p:nvSpPr>
            <p:cNvPr id="72" name="tx72"/>
            <p:cNvSpPr/>
            <p:nvPr/>
          </p:nvSpPr>
          <p:spPr>
            <a:xfrm>
              <a:off x="910275" y="540455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a:t>
              </a:r>
            </a:p>
          </p:txBody>
        </p:sp>
        <p:sp>
          <p:nvSpPr>
            <p:cNvPr id="73" name="tx73"/>
            <p:cNvSpPr/>
            <p:nvPr/>
          </p:nvSpPr>
          <p:spPr>
            <a:xfrm>
              <a:off x="3217825" y="49467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74" name="tx74"/>
            <p:cNvSpPr/>
            <p:nvPr/>
          </p:nvSpPr>
          <p:spPr>
            <a:xfrm>
              <a:off x="2688703" y="5157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75" name="tx75"/>
            <p:cNvSpPr/>
            <p:nvPr/>
          </p:nvSpPr>
          <p:spPr>
            <a:xfrm>
              <a:off x="3042547" y="48978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264899"/>
              <a:ext cx="2123063" cy="606386"/>
            </a:xfrm>
            <a:custGeom>
              <a:avLst/>
              <a:pathLst>
                <a:path w="2123063" h="606386">
                  <a:moveTo>
                    <a:pt x="0" y="482633"/>
                  </a:moveTo>
                  <a:lnTo>
                    <a:pt x="88460" y="495009"/>
                  </a:lnTo>
                  <a:lnTo>
                    <a:pt x="176921" y="482633"/>
                  </a:lnTo>
                  <a:lnTo>
                    <a:pt x="265382" y="482633"/>
                  </a:lnTo>
                  <a:lnTo>
                    <a:pt x="353843" y="606386"/>
                  </a:lnTo>
                  <a:lnTo>
                    <a:pt x="442304" y="470258"/>
                  </a:lnTo>
                  <a:lnTo>
                    <a:pt x="530765" y="321755"/>
                  </a:lnTo>
                  <a:lnTo>
                    <a:pt x="619226" y="420757"/>
                  </a:lnTo>
                  <a:lnTo>
                    <a:pt x="707687" y="457883"/>
                  </a:lnTo>
                  <a:lnTo>
                    <a:pt x="796148" y="482633"/>
                  </a:lnTo>
                  <a:lnTo>
                    <a:pt x="884609" y="358881"/>
                  </a:lnTo>
                  <a:lnTo>
                    <a:pt x="973070" y="358881"/>
                  </a:lnTo>
                  <a:lnTo>
                    <a:pt x="1061531" y="334131"/>
                  </a:lnTo>
                  <a:lnTo>
                    <a:pt x="1149992" y="321755"/>
                  </a:lnTo>
                  <a:lnTo>
                    <a:pt x="1238453" y="259879"/>
                  </a:lnTo>
                  <a:lnTo>
                    <a:pt x="1326914" y="309380"/>
                  </a:lnTo>
                  <a:lnTo>
                    <a:pt x="1415375" y="358881"/>
                  </a:lnTo>
                  <a:lnTo>
                    <a:pt x="1503836" y="358881"/>
                  </a:lnTo>
                  <a:lnTo>
                    <a:pt x="1592297" y="259879"/>
                  </a:lnTo>
                  <a:lnTo>
                    <a:pt x="1680758" y="185628"/>
                  </a:lnTo>
                  <a:lnTo>
                    <a:pt x="1769219" y="123752"/>
                  </a:lnTo>
                  <a:lnTo>
                    <a:pt x="1857680" y="61876"/>
                  </a:lnTo>
                  <a:lnTo>
                    <a:pt x="1946141" y="24750"/>
                  </a:lnTo>
                  <a:lnTo>
                    <a:pt x="2034602" y="0"/>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65555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97" name="tx97"/>
            <p:cNvSpPr/>
            <p:nvPr/>
          </p:nvSpPr>
          <p:spPr>
            <a:xfrm>
              <a:off x="6012012" y="11726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98" name="tx98"/>
            <p:cNvSpPr/>
            <p:nvPr/>
          </p:nvSpPr>
          <p:spPr>
            <a:xfrm>
              <a:off x="5482890" y="13093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99" name="tx99"/>
            <p:cNvSpPr/>
            <p:nvPr/>
          </p:nvSpPr>
          <p:spPr>
            <a:xfrm>
              <a:off x="5836734" y="1123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269507"/>
              <a:ext cx="2123063" cy="618761"/>
            </a:xfrm>
            <a:custGeom>
              <a:avLst/>
              <a:pathLst>
                <a:path w="2123063" h="618761">
                  <a:moveTo>
                    <a:pt x="0" y="470258"/>
                  </a:moveTo>
                  <a:lnTo>
                    <a:pt x="88460" y="495009"/>
                  </a:lnTo>
                  <a:lnTo>
                    <a:pt x="176921" y="507384"/>
                  </a:lnTo>
                  <a:lnTo>
                    <a:pt x="265382" y="532134"/>
                  </a:lnTo>
                  <a:lnTo>
                    <a:pt x="353843" y="618761"/>
                  </a:lnTo>
                  <a:lnTo>
                    <a:pt x="442304" y="482633"/>
                  </a:lnTo>
                  <a:lnTo>
                    <a:pt x="530765" y="334131"/>
                  </a:lnTo>
                  <a:lnTo>
                    <a:pt x="619226" y="433132"/>
                  </a:lnTo>
                  <a:lnTo>
                    <a:pt x="707687" y="482633"/>
                  </a:lnTo>
                  <a:lnTo>
                    <a:pt x="796148" y="371256"/>
                  </a:lnTo>
                  <a:lnTo>
                    <a:pt x="884609" y="247504"/>
                  </a:lnTo>
                  <a:lnTo>
                    <a:pt x="973070" y="148502"/>
                  </a:lnTo>
                  <a:lnTo>
                    <a:pt x="1061531" y="37125"/>
                  </a:lnTo>
                  <a:lnTo>
                    <a:pt x="1149992" y="111377"/>
                  </a:lnTo>
                  <a:lnTo>
                    <a:pt x="1238453" y="259879"/>
                  </a:lnTo>
                  <a:lnTo>
                    <a:pt x="1326914" y="247504"/>
                  </a:lnTo>
                  <a:lnTo>
                    <a:pt x="1415375" y="358881"/>
                  </a:lnTo>
                  <a:lnTo>
                    <a:pt x="1503836" y="358881"/>
                  </a:lnTo>
                  <a:lnTo>
                    <a:pt x="1592297" y="309380"/>
                  </a:lnTo>
                  <a:lnTo>
                    <a:pt x="1680758" y="321755"/>
                  </a:lnTo>
                  <a:lnTo>
                    <a:pt x="1769219" y="259879"/>
                  </a:lnTo>
                  <a:lnTo>
                    <a:pt x="1857680" y="160877"/>
                  </a:lnTo>
                  <a:lnTo>
                    <a:pt x="1946141" y="148502"/>
                  </a:lnTo>
                  <a:lnTo>
                    <a:pt x="2034602" y="37125"/>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6474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121" name="tx121"/>
            <p:cNvSpPr/>
            <p:nvPr/>
          </p:nvSpPr>
          <p:spPr>
            <a:xfrm>
              <a:off x="6012012" y="31772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22" name="tx122"/>
            <p:cNvSpPr/>
            <p:nvPr/>
          </p:nvSpPr>
          <p:spPr>
            <a:xfrm>
              <a:off x="5482890" y="34501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a:t>
              </a:r>
            </a:p>
          </p:txBody>
        </p:sp>
        <p:sp>
          <p:nvSpPr>
            <p:cNvPr id="123" name="tx123"/>
            <p:cNvSpPr/>
            <p:nvPr/>
          </p:nvSpPr>
          <p:spPr>
            <a:xfrm>
              <a:off x="5836734" y="316543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5076111"/>
              <a:ext cx="2123063" cy="544509"/>
            </a:xfrm>
            <a:custGeom>
              <a:avLst/>
              <a:pathLst>
                <a:path w="2123063" h="544509">
                  <a:moveTo>
                    <a:pt x="0" y="445508"/>
                  </a:moveTo>
                  <a:lnTo>
                    <a:pt x="88460" y="470258"/>
                  </a:lnTo>
                  <a:lnTo>
                    <a:pt x="176921" y="507384"/>
                  </a:lnTo>
                  <a:lnTo>
                    <a:pt x="265382" y="544509"/>
                  </a:lnTo>
                  <a:lnTo>
                    <a:pt x="353843" y="495009"/>
                  </a:lnTo>
                  <a:lnTo>
                    <a:pt x="442304" y="383632"/>
                  </a:lnTo>
                  <a:lnTo>
                    <a:pt x="530765" y="297005"/>
                  </a:lnTo>
                  <a:lnTo>
                    <a:pt x="619226" y="309380"/>
                  </a:lnTo>
                  <a:lnTo>
                    <a:pt x="707687" y="383632"/>
                  </a:lnTo>
                  <a:lnTo>
                    <a:pt x="796148" y="396007"/>
                  </a:lnTo>
                  <a:lnTo>
                    <a:pt x="884609" y="284630"/>
                  </a:lnTo>
                  <a:lnTo>
                    <a:pt x="973070" y="235129"/>
                  </a:lnTo>
                  <a:lnTo>
                    <a:pt x="1061531" y="160877"/>
                  </a:lnTo>
                  <a:lnTo>
                    <a:pt x="1149992" y="247504"/>
                  </a:lnTo>
                  <a:lnTo>
                    <a:pt x="1238453" y="371256"/>
                  </a:lnTo>
                  <a:lnTo>
                    <a:pt x="1326914" y="284630"/>
                  </a:lnTo>
                  <a:lnTo>
                    <a:pt x="1415375" y="433132"/>
                  </a:lnTo>
                  <a:lnTo>
                    <a:pt x="1503836" y="433132"/>
                  </a:lnTo>
                  <a:lnTo>
                    <a:pt x="1592297" y="358881"/>
                  </a:lnTo>
                  <a:lnTo>
                    <a:pt x="1680758" y="346506"/>
                  </a:lnTo>
                  <a:lnTo>
                    <a:pt x="1769219" y="334131"/>
                  </a:lnTo>
                  <a:lnTo>
                    <a:pt x="1857680" y="198003"/>
                  </a:lnTo>
                  <a:lnTo>
                    <a:pt x="1946141" y="222754"/>
                  </a:lnTo>
                  <a:lnTo>
                    <a:pt x="2034602" y="24750"/>
                  </a:lnTo>
                  <a:lnTo>
                    <a:pt x="2123063" y="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54293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145" name="tx145"/>
            <p:cNvSpPr/>
            <p:nvPr/>
          </p:nvSpPr>
          <p:spPr>
            <a:xfrm>
              <a:off x="6012012" y="49838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46" name="tx146"/>
            <p:cNvSpPr/>
            <p:nvPr/>
          </p:nvSpPr>
          <p:spPr>
            <a:xfrm>
              <a:off x="5482890" y="528141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147" name="tx147"/>
            <p:cNvSpPr/>
            <p:nvPr/>
          </p:nvSpPr>
          <p:spPr>
            <a:xfrm>
              <a:off x="5836734" y="49597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462903"/>
              <a:ext cx="2123063" cy="606386"/>
            </a:xfrm>
            <a:custGeom>
              <a:avLst/>
              <a:pathLst>
                <a:path w="2123063" h="606386">
                  <a:moveTo>
                    <a:pt x="0" y="371256"/>
                  </a:moveTo>
                  <a:lnTo>
                    <a:pt x="88460" y="519759"/>
                  </a:lnTo>
                  <a:lnTo>
                    <a:pt x="176921" y="532134"/>
                  </a:lnTo>
                  <a:lnTo>
                    <a:pt x="265382" y="556885"/>
                  </a:lnTo>
                  <a:lnTo>
                    <a:pt x="353843" y="569260"/>
                  </a:lnTo>
                  <a:lnTo>
                    <a:pt x="442304" y="519759"/>
                  </a:lnTo>
                  <a:lnTo>
                    <a:pt x="530765" y="334131"/>
                  </a:lnTo>
                  <a:lnTo>
                    <a:pt x="619226" y="482633"/>
                  </a:lnTo>
                  <a:lnTo>
                    <a:pt x="707687" y="606386"/>
                  </a:lnTo>
                  <a:lnTo>
                    <a:pt x="796148" y="519759"/>
                  </a:lnTo>
                  <a:lnTo>
                    <a:pt x="884609" y="346506"/>
                  </a:lnTo>
                  <a:lnTo>
                    <a:pt x="973070" y="433132"/>
                  </a:lnTo>
                  <a:lnTo>
                    <a:pt x="1061531" y="346506"/>
                  </a:lnTo>
                  <a:lnTo>
                    <a:pt x="1149992" y="358881"/>
                  </a:lnTo>
                  <a:lnTo>
                    <a:pt x="1238453" y="396007"/>
                  </a:lnTo>
                  <a:lnTo>
                    <a:pt x="1326914" y="321755"/>
                  </a:lnTo>
                  <a:lnTo>
                    <a:pt x="1415375" y="334131"/>
                  </a:lnTo>
                  <a:lnTo>
                    <a:pt x="1503836" y="334131"/>
                  </a:lnTo>
                  <a:lnTo>
                    <a:pt x="1592297" y="259879"/>
                  </a:lnTo>
                  <a:lnTo>
                    <a:pt x="1680758" y="185628"/>
                  </a:lnTo>
                  <a:lnTo>
                    <a:pt x="1769219" y="160877"/>
                  </a:lnTo>
                  <a:lnTo>
                    <a:pt x="1857680" y="74251"/>
                  </a:lnTo>
                  <a:lnTo>
                    <a:pt x="1946141" y="24750"/>
                  </a:lnTo>
                  <a:lnTo>
                    <a:pt x="2034602" y="12375"/>
                  </a:lnTo>
                  <a:lnTo>
                    <a:pt x="2123063" y="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74184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69" name="tx169"/>
            <p:cNvSpPr/>
            <p:nvPr/>
          </p:nvSpPr>
          <p:spPr>
            <a:xfrm>
              <a:off x="8806200" y="13706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70" name="tx170"/>
            <p:cNvSpPr/>
            <p:nvPr/>
          </p:nvSpPr>
          <p:spPr>
            <a:xfrm>
              <a:off x="8277077" y="150733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171" name="tx171"/>
            <p:cNvSpPr/>
            <p:nvPr/>
          </p:nvSpPr>
          <p:spPr>
            <a:xfrm>
              <a:off x="8630921" y="1334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8596721" y="3517012"/>
              <a:ext cx="176921" cy="544509"/>
            </a:xfrm>
            <a:custGeom>
              <a:avLst/>
              <a:pathLst>
                <a:path w="176921" h="544509">
                  <a:moveTo>
                    <a:pt x="0" y="544509"/>
                  </a:moveTo>
                  <a:lnTo>
                    <a:pt x="88460" y="136127"/>
                  </a:lnTo>
                  <a:lnTo>
                    <a:pt x="176921" y="0"/>
                  </a:lnTo>
                </a:path>
              </a:pathLst>
            </a:custGeom>
            <a:ln w="27101" cap="flat">
              <a:solidFill>
                <a:srgbClr val="1CABE2">
                  <a:alpha val="100000"/>
                </a:srgbClr>
              </a:solidFill>
              <a:prstDash val="solid"/>
              <a:round/>
            </a:ln>
          </p:spPr>
          <p:txBody>
            <a:bodyPr/>
            <a:lstStyle/>
            <a:p/>
          </p:txBody>
        </p:sp>
        <p:sp>
          <p:nvSpPr>
            <p:cNvPr id="192" name="tx192"/>
            <p:cNvSpPr/>
            <p:nvPr/>
          </p:nvSpPr>
          <p:spPr>
            <a:xfrm>
              <a:off x="8520756" y="3970446"/>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193" name="tx193"/>
            <p:cNvSpPr/>
            <p:nvPr/>
          </p:nvSpPr>
          <p:spPr>
            <a:xfrm>
              <a:off x="8806200" y="3424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94" name="tx194"/>
            <p:cNvSpPr/>
            <p:nvPr/>
          </p:nvSpPr>
          <p:spPr>
            <a:xfrm>
              <a:off x="8630921" y="351193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195" name="tx195"/>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6" name="tx196"/>
            <p:cNvSpPr/>
            <p:nvPr/>
          </p:nvSpPr>
          <p:spPr>
            <a:xfrm>
              <a:off x="480924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197" name="tx197"/>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8" name="tx198"/>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9" name="tx199"/>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0" name="tx200"/>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1" name="tx201"/>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2" name="tx202"/>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3" name="tx203"/>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4" name="tx204"/>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5" name="tx205"/>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6" name="tx206"/>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7" name="tx207"/>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8" name="tx208"/>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09" name="tx209"/>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0" name="tx210"/>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1" name="tx211"/>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2" name="tx212"/>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3" name="tx213"/>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4" name="tx214"/>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5" name="tx215"/>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6" name="tx216"/>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7" name="tx217"/>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8" name="tx218"/>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9" name="tx219"/>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0" name="tx220"/>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1" name="tx221"/>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2" name="tx222"/>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3" name="tx223"/>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4" name="tx224"/>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5" name="tx225"/>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6" name="tx226"/>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7" name="tx227"/>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8" name="tx228"/>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29" name="tx229"/>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0" name="tx230"/>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1" name="tx231"/>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2" name="tx232"/>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3" name="tx233"/>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4" name="tx234"/>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5" name="tx235"/>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6" name="tx236"/>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7" name="tx237"/>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8" name="tx238"/>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9" name="tx239"/>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0" name="tx240"/>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1" name="tx241"/>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2" name="tx242"/>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3" name="tx243"/>
            <p:cNvSpPr/>
            <p:nvPr/>
          </p:nvSpPr>
          <p:spPr>
            <a:xfrm>
              <a:off x="2476298" y="398022"/>
              <a:ext cx="48832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Chad, 2000-2024</a:t>
              </a:r>
            </a:p>
          </p:txBody>
        </p:sp>
        <p:sp>
          <p:nvSpPr>
            <p:cNvPr id="244" name="tx24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5" name="tx245"/>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(46%), followed by YFV (64%).
Compared to 2019, coverage of 7 vaccines increased (BCG, DTP1, DTP3, IPV1, MCV1, POL3 and YFV).
Compared to 2023, coverage of 4 vaccines remained constant (BCG, DTP1, IPV1 and POL3) and 4 vaccines increased (DTP3, MCV1, MCV2 and YFV).</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2401737"/>
              <a:ext cx="6480943" cy="2325030"/>
            </a:xfrm>
            <a:custGeom>
              <a:avLst/>
              <a:pathLst>
                <a:path w="6480943" h="2325030">
                  <a:moveTo>
                    <a:pt x="0" y="1423488"/>
                  </a:moveTo>
                  <a:lnTo>
                    <a:pt x="270039" y="1992883"/>
                  </a:lnTo>
                  <a:lnTo>
                    <a:pt x="540078" y="2040333"/>
                  </a:lnTo>
                  <a:lnTo>
                    <a:pt x="810117" y="2135232"/>
                  </a:lnTo>
                  <a:lnTo>
                    <a:pt x="1080157" y="2182682"/>
                  </a:lnTo>
                  <a:lnTo>
                    <a:pt x="1350196" y="1992883"/>
                  </a:lnTo>
                  <a:lnTo>
                    <a:pt x="1620235" y="1281139"/>
                  </a:lnTo>
                  <a:lnTo>
                    <a:pt x="1890275" y="1850534"/>
                  </a:lnTo>
                  <a:lnTo>
                    <a:pt x="2160314" y="2325030"/>
                  </a:lnTo>
                  <a:lnTo>
                    <a:pt x="2430353" y="1992883"/>
                  </a:lnTo>
                  <a:lnTo>
                    <a:pt x="2700393" y="1328589"/>
                  </a:lnTo>
                  <a:lnTo>
                    <a:pt x="2970432" y="1660736"/>
                  </a:lnTo>
                  <a:lnTo>
                    <a:pt x="3240471" y="1328589"/>
                  </a:lnTo>
                  <a:lnTo>
                    <a:pt x="3510510" y="1376038"/>
                  </a:lnTo>
                  <a:lnTo>
                    <a:pt x="3780550" y="1518387"/>
                  </a:lnTo>
                  <a:lnTo>
                    <a:pt x="4050589" y="1233689"/>
                  </a:lnTo>
                  <a:lnTo>
                    <a:pt x="4320628" y="1281139"/>
                  </a:lnTo>
                  <a:lnTo>
                    <a:pt x="4590668" y="1281139"/>
                  </a:lnTo>
                  <a:lnTo>
                    <a:pt x="4860707" y="996441"/>
                  </a:lnTo>
                  <a:lnTo>
                    <a:pt x="5130746" y="711744"/>
                  </a:lnTo>
                  <a:lnTo>
                    <a:pt x="5400786" y="616844"/>
                  </a:lnTo>
                  <a:lnTo>
                    <a:pt x="5670825" y="284697"/>
                  </a:lnTo>
                  <a:lnTo>
                    <a:pt x="5940864" y="94899"/>
                  </a:lnTo>
                  <a:lnTo>
                    <a:pt x="6210904" y="47449"/>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3295569" y="2401737"/>
              <a:ext cx="4320628" cy="2419930"/>
            </a:xfrm>
            <a:custGeom>
              <a:avLst/>
              <a:pathLst>
                <a:path w="4320628" h="2419930">
                  <a:moveTo>
                    <a:pt x="0" y="2419930"/>
                  </a:moveTo>
                  <a:lnTo>
                    <a:pt x="270039" y="2087782"/>
                  </a:lnTo>
                  <a:lnTo>
                    <a:pt x="540078" y="1376038"/>
                  </a:lnTo>
                  <a:lnTo>
                    <a:pt x="810117" y="1660736"/>
                  </a:lnTo>
                  <a:lnTo>
                    <a:pt x="1080157" y="1328589"/>
                  </a:lnTo>
                  <a:lnTo>
                    <a:pt x="1350196" y="1376038"/>
                  </a:lnTo>
                  <a:lnTo>
                    <a:pt x="1620235" y="1518387"/>
                  </a:lnTo>
                  <a:lnTo>
                    <a:pt x="1890275" y="1233689"/>
                  </a:lnTo>
                  <a:lnTo>
                    <a:pt x="2160314" y="1281139"/>
                  </a:lnTo>
                  <a:lnTo>
                    <a:pt x="2430353" y="1281139"/>
                  </a:lnTo>
                  <a:lnTo>
                    <a:pt x="2700393" y="996441"/>
                  </a:lnTo>
                  <a:lnTo>
                    <a:pt x="2970432" y="711744"/>
                  </a:lnTo>
                  <a:lnTo>
                    <a:pt x="3240471" y="616844"/>
                  </a:lnTo>
                  <a:lnTo>
                    <a:pt x="3510510" y="284697"/>
                  </a:lnTo>
                  <a:lnTo>
                    <a:pt x="3780550" y="94899"/>
                  </a:lnTo>
                  <a:lnTo>
                    <a:pt x="4050589" y="47449"/>
                  </a:lnTo>
                  <a:lnTo>
                    <a:pt x="4320628" y="0"/>
                  </a:lnTo>
                </a:path>
              </a:pathLst>
            </a:custGeom>
            <a:ln w="27101" cap="flat">
              <a:solidFill>
                <a:srgbClr val="80BD41">
                  <a:alpha val="100000"/>
                </a:srgbClr>
              </a:solidFill>
              <a:prstDash val="solid"/>
              <a:round/>
            </a:ln>
          </p:spPr>
          <p:txBody>
            <a:bodyPr/>
            <a:lstStyle/>
            <a:p/>
          </p:txBody>
        </p:sp>
        <p:sp>
          <p:nvSpPr>
            <p:cNvPr id="39" name="pl39"/>
            <p:cNvSpPr/>
            <p:nvPr/>
          </p:nvSpPr>
          <p:spPr>
            <a:xfrm>
              <a:off x="3295569" y="2401737"/>
              <a:ext cx="4320628" cy="2419930"/>
            </a:xfrm>
            <a:custGeom>
              <a:avLst/>
              <a:pathLst>
                <a:path w="4320628" h="2419930">
                  <a:moveTo>
                    <a:pt x="0" y="2419930"/>
                  </a:moveTo>
                  <a:lnTo>
                    <a:pt x="270039" y="2087782"/>
                  </a:lnTo>
                  <a:lnTo>
                    <a:pt x="540078" y="1376038"/>
                  </a:lnTo>
                  <a:lnTo>
                    <a:pt x="810117" y="1660736"/>
                  </a:lnTo>
                  <a:lnTo>
                    <a:pt x="1080157" y="1328589"/>
                  </a:lnTo>
                  <a:lnTo>
                    <a:pt x="1350196" y="1376038"/>
                  </a:lnTo>
                  <a:lnTo>
                    <a:pt x="1620235" y="1518387"/>
                  </a:lnTo>
                  <a:lnTo>
                    <a:pt x="1890275" y="1233689"/>
                  </a:lnTo>
                  <a:lnTo>
                    <a:pt x="2160314" y="1281139"/>
                  </a:lnTo>
                  <a:lnTo>
                    <a:pt x="2430353" y="1281139"/>
                  </a:lnTo>
                  <a:lnTo>
                    <a:pt x="2700393" y="996441"/>
                  </a:lnTo>
                  <a:lnTo>
                    <a:pt x="2970432" y="711744"/>
                  </a:lnTo>
                  <a:lnTo>
                    <a:pt x="3240471" y="616844"/>
                  </a:lnTo>
                  <a:lnTo>
                    <a:pt x="3510510" y="284697"/>
                  </a:lnTo>
                  <a:lnTo>
                    <a:pt x="3780550" y="94899"/>
                  </a:lnTo>
                  <a:lnTo>
                    <a:pt x="4050589" y="47449"/>
                  </a:lnTo>
                  <a:lnTo>
                    <a:pt x="4320628" y="0"/>
                  </a:lnTo>
                </a:path>
              </a:pathLst>
            </a:custGeom>
            <a:ln w="27101" cap="flat">
              <a:solidFill>
                <a:srgbClr val="EE00EE">
                  <a:alpha val="100000"/>
                </a:srgbClr>
              </a:solidFill>
              <a:prstDash val="solid"/>
              <a:round/>
            </a:ln>
          </p:spPr>
          <p:txBody>
            <a:bodyPr/>
            <a:lstStyle/>
            <a:p/>
          </p:txBody>
        </p:sp>
        <p:sp>
          <p:nvSpPr>
            <p:cNvPr id="40" name="pl40"/>
            <p:cNvSpPr/>
            <p:nvPr/>
          </p:nvSpPr>
          <p:spPr>
            <a:xfrm>
              <a:off x="5185844" y="2449186"/>
              <a:ext cx="2430353" cy="1850534"/>
            </a:xfrm>
            <a:custGeom>
              <a:avLst/>
              <a:pathLst>
                <a:path w="2430353" h="1850534">
                  <a:moveTo>
                    <a:pt x="0" y="1850534"/>
                  </a:moveTo>
                  <a:lnTo>
                    <a:pt x="270039" y="1233689"/>
                  </a:lnTo>
                  <a:lnTo>
                    <a:pt x="540078" y="1233689"/>
                  </a:lnTo>
                  <a:lnTo>
                    <a:pt x="810117" y="854093"/>
                  </a:lnTo>
                  <a:lnTo>
                    <a:pt x="1080157" y="759193"/>
                  </a:lnTo>
                  <a:lnTo>
                    <a:pt x="1350196" y="616844"/>
                  </a:lnTo>
                  <a:lnTo>
                    <a:pt x="1620235" y="189798"/>
                  </a:lnTo>
                  <a:lnTo>
                    <a:pt x="1890275" y="47449"/>
                  </a:lnTo>
                  <a:lnTo>
                    <a:pt x="2160314" y="0"/>
                  </a:lnTo>
                  <a:lnTo>
                    <a:pt x="2430353" y="0"/>
                  </a:lnTo>
                </a:path>
              </a:pathLst>
            </a:custGeom>
            <a:ln w="27101" cap="flat">
              <a:solidFill>
                <a:srgbClr val="6A3D9A">
                  <a:alpha val="100000"/>
                </a:srgbClr>
              </a:solidFill>
              <a:prstDash val="solid"/>
              <a:round/>
            </a:ln>
          </p:spPr>
          <p:txBody>
            <a:bodyPr/>
            <a:lstStyle/>
            <a:p/>
          </p:txBody>
        </p:sp>
        <p:sp>
          <p:nvSpPr>
            <p:cNvPr id="41" name="pl41"/>
            <p:cNvSpPr/>
            <p:nvPr/>
          </p:nvSpPr>
          <p:spPr>
            <a:xfrm>
              <a:off x="1135255" y="2496636"/>
              <a:ext cx="6480943" cy="2372480"/>
            </a:xfrm>
            <a:custGeom>
              <a:avLst/>
              <a:pathLst>
                <a:path w="6480943" h="2372480">
                  <a:moveTo>
                    <a:pt x="0" y="1803085"/>
                  </a:moveTo>
                  <a:lnTo>
                    <a:pt x="270039" y="1897984"/>
                  </a:lnTo>
                  <a:lnTo>
                    <a:pt x="540078" y="1945434"/>
                  </a:lnTo>
                  <a:lnTo>
                    <a:pt x="810117" y="2040333"/>
                  </a:lnTo>
                  <a:lnTo>
                    <a:pt x="1080157" y="2372480"/>
                  </a:lnTo>
                  <a:lnTo>
                    <a:pt x="1350196" y="1850534"/>
                  </a:lnTo>
                  <a:lnTo>
                    <a:pt x="1620235" y="1281139"/>
                  </a:lnTo>
                  <a:lnTo>
                    <a:pt x="1890275" y="1660736"/>
                  </a:lnTo>
                  <a:lnTo>
                    <a:pt x="2160314" y="1850534"/>
                  </a:lnTo>
                  <a:lnTo>
                    <a:pt x="2430353" y="1423488"/>
                  </a:lnTo>
                  <a:lnTo>
                    <a:pt x="2700393" y="948992"/>
                  </a:lnTo>
                  <a:lnTo>
                    <a:pt x="2970432" y="569395"/>
                  </a:lnTo>
                  <a:lnTo>
                    <a:pt x="3240471" y="142348"/>
                  </a:lnTo>
                  <a:lnTo>
                    <a:pt x="3510510" y="427046"/>
                  </a:lnTo>
                  <a:lnTo>
                    <a:pt x="3780550" y="996441"/>
                  </a:lnTo>
                  <a:lnTo>
                    <a:pt x="4050589" y="948992"/>
                  </a:lnTo>
                  <a:lnTo>
                    <a:pt x="4320628" y="1376038"/>
                  </a:lnTo>
                  <a:lnTo>
                    <a:pt x="4590668" y="1376038"/>
                  </a:lnTo>
                  <a:lnTo>
                    <a:pt x="4860707" y="1186240"/>
                  </a:lnTo>
                  <a:lnTo>
                    <a:pt x="5130746" y="1233689"/>
                  </a:lnTo>
                  <a:lnTo>
                    <a:pt x="5400786" y="996441"/>
                  </a:lnTo>
                  <a:lnTo>
                    <a:pt x="5670825" y="616844"/>
                  </a:lnTo>
                  <a:lnTo>
                    <a:pt x="5940864" y="569395"/>
                  </a:lnTo>
                  <a:lnTo>
                    <a:pt x="6210904" y="142348"/>
                  </a:lnTo>
                  <a:lnTo>
                    <a:pt x="6480943" y="0"/>
                  </a:lnTo>
                </a:path>
              </a:pathLst>
            </a:custGeom>
            <a:ln w="27101" cap="flat">
              <a:solidFill>
                <a:srgbClr val="E31A1C">
                  <a:alpha val="100000"/>
                </a:srgbClr>
              </a:solidFill>
              <a:prstDash val="solid"/>
              <a:round/>
            </a:ln>
          </p:spPr>
          <p:txBody>
            <a:bodyPr/>
            <a:lstStyle/>
            <a:p/>
          </p:txBody>
        </p:sp>
        <p:sp>
          <p:nvSpPr>
            <p:cNvPr id="42" name="pl42"/>
            <p:cNvSpPr/>
            <p:nvPr/>
          </p:nvSpPr>
          <p:spPr>
            <a:xfrm>
              <a:off x="7076120" y="3445628"/>
              <a:ext cx="540078" cy="2087782"/>
            </a:xfrm>
            <a:custGeom>
              <a:avLst/>
              <a:pathLst>
                <a:path w="540078" h="2087782">
                  <a:moveTo>
                    <a:pt x="0" y="2087782"/>
                  </a:moveTo>
                  <a:lnTo>
                    <a:pt x="270039" y="521945"/>
                  </a:lnTo>
                  <a:lnTo>
                    <a:pt x="540078"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2449186"/>
              <a:ext cx="6480943" cy="1945434"/>
            </a:xfrm>
            <a:custGeom>
              <a:avLst/>
              <a:pathLst>
                <a:path w="6480943" h="1945434">
                  <a:moveTo>
                    <a:pt x="0" y="1755635"/>
                  </a:moveTo>
                  <a:lnTo>
                    <a:pt x="270039" y="1945434"/>
                  </a:lnTo>
                  <a:lnTo>
                    <a:pt x="540078" y="1708186"/>
                  </a:lnTo>
                  <a:lnTo>
                    <a:pt x="810117" y="1470937"/>
                  </a:lnTo>
                  <a:lnTo>
                    <a:pt x="1080157" y="1708186"/>
                  </a:lnTo>
                  <a:lnTo>
                    <a:pt x="1350196" y="1423488"/>
                  </a:lnTo>
                  <a:lnTo>
                    <a:pt x="1620235" y="854093"/>
                  </a:lnTo>
                  <a:lnTo>
                    <a:pt x="1890275" y="1376038"/>
                  </a:lnTo>
                  <a:lnTo>
                    <a:pt x="2160314" y="1755635"/>
                  </a:lnTo>
                  <a:lnTo>
                    <a:pt x="2430353" y="1660736"/>
                  </a:lnTo>
                  <a:lnTo>
                    <a:pt x="2700393" y="1138790"/>
                  </a:lnTo>
                  <a:lnTo>
                    <a:pt x="2970432" y="1281139"/>
                  </a:lnTo>
                  <a:lnTo>
                    <a:pt x="3240471" y="759193"/>
                  </a:lnTo>
                  <a:lnTo>
                    <a:pt x="3510510" y="996441"/>
                  </a:lnTo>
                  <a:lnTo>
                    <a:pt x="3780550" y="1091341"/>
                  </a:lnTo>
                  <a:lnTo>
                    <a:pt x="4050589" y="711744"/>
                  </a:lnTo>
                  <a:lnTo>
                    <a:pt x="4320628" y="1091341"/>
                  </a:lnTo>
                  <a:lnTo>
                    <a:pt x="4590668" y="1091341"/>
                  </a:lnTo>
                  <a:lnTo>
                    <a:pt x="4860707" y="1043891"/>
                  </a:lnTo>
                  <a:lnTo>
                    <a:pt x="5130746" y="996441"/>
                  </a:lnTo>
                  <a:lnTo>
                    <a:pt x="5400786" y="759193"/>
                  </a:lnTo>
                  <a:lnTo>
                    <a:pt x="5670825" y="474496"/>
                  </a:lnTo>
                  <a:lnTo>
                    <a:pt x="5940864" y="427046"/>
                  </a:lnTo>
                  <a:lnTo>
                    <a:pt x="6210904" y="0"/>
                  </a:lnTo>
                  <a:lnTo>
                    <a:pt x="6480943" y="0"/>
                  </a:lnTo>
                </a:path>
              </a:pathLst>
            </a:custGeom>
            <a:ln w="27101" cap="flat">
              <a:solidFill>
                <a:srgbClr val="FFC20E">
                  <a:alpha val="100000"/>
                </a:srgbClr>
              </a:solidFill>
              <a:prstDash val="solid"/>
              <a:round/>
            </a:ln>
          </p:spPr>
          <p:txBody>
            <a:bodyPr/>
            <a:lstStyle/>
            <a:p/>
          </p:txBody>
        </p:sp>
        <p:sp>
          <p:nvSpPr>
            <p:cNvPr id="44" name="pl44"/>
            <p:cNvSpPr/>
            <p:nvPr/>
          </p:nvSpPr>
          <p:spPr>
            <a:xfrm>
              <a:off x="7626996" y="1752178"/>
              <a:ext cx="755949" cy="640410"/>
            </a:xfrm>
            <a:custGeom>
              <a:avLst/>
              <a:pathLst>
                <a:path w="755949" h="640410">
                  <a:moveTo>
                    <a:pt x="755949" y="0"/>
                  </a:moveTo>
                  <a:lnTo>
                    <a:pt x="0" y="640410"/>
                  </a:lnTo>
                </a:path>
              </a:pathLst>
            </a:custGeom>
          </p:spPr>
          <p:txBody>
            <a:bodyPr/>
            <a:lstStyle/>
            <a:p/>
          </p:txBody>
        </p:sp>
        <p:sp>
          <p:nvSpPr>
            <p:cNvPr id="45" name="pl45"/>
            <p:cNvSpPr/>
            <p:nvPr/>
          </p:nvSpPr>
          <p:spPr>
            <a:xfrm>
              <a:off x="7633613" y="2271323"/>
              <a:ext cx="694971" cy="127225"/>
            </a:xfrm>
            <a:custGeom>
              <a:avLst/>
              <a:pathLst>
                <a:path w="694971" h="127225">
                  <a:moveTo>
                    <a:pt x="694971" y="0"/>
                  </a:moveTo>
                  <a:lnTo>
                    <a:pt x="0" y="127225"/>
                  </a:lnTo>
                </a:path>
              </a:pathLst>
            </a:custGeom>
          </p:spPr>
          <p:txBody>
            <a:bodyPr/>
            <a:lstStyle/>
            <a:p/>
          </p:txBody>
        </p:sp>
        <p:sp>
          <p:nvSpPr>
            <p:cNvPr id="46" name="pl46"/>
            <p:cNvSpPr/>
            <p:nvPr/>
          </p:nvSpPr>
          <p:spPr>
            <a:xfrm>
              <a:off x="7630721" y="2016108"/>
              <a:ext cx="806374" cy="378806"/>
            </a:xfrm>
            <a:custGeom>
              <a:avLst/>
              <a:pathLst>
                <a:path w="806374" h="378806">
                  <a:moveTo>
                    <a:pt x="806374" y="0"/>
                  </a:moveTo>
                  <a:lnTo>
                    <a:pt x="0" y="378806"/>
                  </a:lnTo>
                </a:path>
              </a:pathLst>
            </a:custGeom>
          </p:spPr>
          <p:txBody>
            <a:bodyPr/>
            <a:lstStyle/>
            <a:p/>
          </p:txBody>
        </p:sp>
        <p:sp>
          <p:nvSpPr>
            <p:cNvPr id="47" name="pl47"/>
            <p:cNvSpPr/>
            <p:nvPr/>
          </p:nvSpPr>
          <p:spPr>
            <a:xfrm>
              <a:off x="7634126" y="2450923"/>
              <a:ext cx="790899" cy="76614"/>
            </a:xfrm>
            <a:custGeom>
              <a:avLst/>
              <a:pathLst>
                <a:path w="790899" h="76614">
                  <a:moveTo>
                    <a:pt x="790899" y="76614"/>
                  </a:moveTo>
                  <a:lnTo>
                    <a:pt x="0" y="0"/>
                  </a:lnTo>
                </a:path>
              </a:pathLst>
            </a:custGeom>
          </p:spPr>
          <p:txBody>
            <a:bodyPr/>
            <a:lstStyle/>
            <a:p/>
          </p:txBody>
        </p:sp>
        <p:sp>
          <p:nvSpPr>
            <p:cNvPr id="48" name="pl48"/>
            <p:cNvSpPr/>
            <p:nvPr/>
          </p:nvSpPr>
          <p:spPr>
            <a:xfrm>
              <a:off x="7630943" y="2455817"/>
              <a:ext cx="727758" cy="327277"/>
            </a:xfrm>
            <a:custGeom>
              <a:avLst/>
              <a:pathLst>
                <a:path w="727758" h="327277">
                  <a:moveTo>
                    <a:pt x="727758" y="327277"/>
                  </a:moveTo>
                  <a:lnTo>
                    <a:pt x="0" y="0"/>
                  </a:lnTo>
                </a:path>
              </a:pathLst>
            </a:custGeom>
          </p:spPr>
          <p:txBody>
            <a:bodyPr/>
            <a:lstStyle/>
            <a:p/>
          </p:txBody>
        </p:sp>
        <p:sp>
          <p:nvSpPr>
            <p:cNvPr id="49" name="pl49"/>
            <p:cNvSpPr/>
            <p:nvPr/>
          </p:nvSpPr>
          <p:spPr>
            <a:xfrm>
              <a:off x="7627957" y="2505304"/>
              <a:ext cx="730903" cy="538782"/>
            </a:xfrm>
            <a:custGeom>
              <a:avLst/>
              <a:pathLst>
                <a:path w="730903" h="538782">
                  <a:moveTo>
                    <a:pt x="730903" y="538782"/>
                  </a:moveTo>
                  <a:lnTo>
                    <a:pt x="0" y="0"/>
                  </a:lnTo>
                </a:path>
              </a:pathLst>
            </a:custGeom>
          </p:spPr>
          <p:txBody>
            <a:bodyPr/>
            <a:lstStyle/>
            <a:p/>
          </p:txBody>
        </p:sp>
        <p:sp>
          <p:nvSpPr>
            <p:cNvPr id="50" name="pl50"/>
            <p:cNvSpPr/>
            <p:nvPr/>
          </p:nvSpPr>
          <p:spPr>
            <a:xfrm>
              <a:off x="7634339" y="3445628"/>
              <a:ext cx="724522" cy="3"/>
            </a:xfrm>
            <a:custGeom>
              <a:avLst/>
              <a:pathLst>
                <a:path w="724522" h="3">
                  <a:moveTo>
                    <a:pt x="724522" y="3"/>
                  </a:moveTo>
                  <a:lnTo>
                    <a:pt x="0" y="0"/>
                  </a:lnTo>
                </a:path>
              </a:pathLst>
            </a:custGeom>
          </p:spPr>
          <p:txBody>
            <a:bodyPr/>
            <a:lstStyle/>
            <a:p/>
          </p:txBody>
        </p:sp>
        <p:sp>
          <p:nvSpPr>
            <p:cNvPr id="51" name="pg51"/>
            <p:cNvSpPr/>
            <p:nvPr/>
          </p:nvSpPr>
          <p:spPr>
            <a:xfrm>
              <a:off x="8314365" y="166075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2" name="tx52"/>
            <p:cNvSpPr/>
            <p:nvPr/>
          </p:nvSpPr>
          <p:spPr>
            <a:xfrm>
              <a:off x="8337225" y="170229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68%</a:t>
              </a:r>
            </a:p>
          </p:txBody>
        </p:sp>
        <p:sp>
          <p:nvSpPr>
            <p:cNvPr id="53" name="pg53"/>
            <p:cNvSpPr/>
            <p:nvPr/>
          </p:nvSpPr>
          <p:spPr>
            <a:xfrm>
              <a:off x="8260004" y="218375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4" name="tx54"/>
            <p:cNvSpPr/>
            <p:nvPr/>
          </p:nvSpPr>
          <p:spPr>
            <a:xfrm>
              <a:off x="8282864" y="220660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68%</a:t>
              </a:r>
            </a:p>
          </p:txBody>
        </p:sp>
        <p:sp>
          <p:nvSpPr>
            <p:cNvPr id="55" name="pg55"/>
            <p:cNvSpPr/>
            <p:nvPr/>
          </p:nvSpPr>
          <p:spPr>
            <a:xfrm>
              <a:off x="8368515" y="192540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6" name="tx56"/>
            <p:cNvSpPr/>
            <p:nvPr/>
          </p:nvSpPr>
          <p:spPr>
            <a:xfrm>
              <a:off x="8391375" y="196694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68%</a:t>
              </a:r>
            </a:p>
          </p:txBody>
        </p:sp>
        <p:sp>
          <p:nvSpPr>
            <p:cNvPr id="57" name="pg57"/>
            <p:cNvSpPr/>
            <p:nvPr/>
          </p:nvSpPr>
          <p:spPr>
            <a:xfrm>
              <a:off x="8356446" y="244396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8" name="tx58"/>
            <p:cNvSpPr/>
            <p:nvPr/>
          </p:nvSpPr>
          <p:spPr>
            <a:xfrm>
              <a:off x="8379306" y="248550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67%</a:t>
              </a:r>
            </a:p>
          </p:txBody>
        </p:sp>
        <p:sp>
          <p:nvSpPr>
            <p:cNvPr id="59" name="pg59"/>
            <p:cNvSpPr/>
            <p:nvPr/>
          </p:nvSpPr>
          <p:spPr>
            <a:xfrm>
              <a:off x="8290122" y="2705236"/>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0" name="tx60"/>
            <p:cNvSpPr/>
            <p:nvPr/>
          </p:nvSpPr>
          <p:spPr>
            <a:xfrm>
              <a:off x="8312982" y="2746774"/>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Polio3: 67%</a:t>
              </a:r>
            </a:p>
          </p:txBody>
        </p:sp>
        <p:sp>
          <p:nvSpPr>
            <p:cNvPr id="61" name="pg61"/>
            <p:cNvSpPr/>
            <p:nvPr/>
          </p:nvSpPr>
          <p:spPr>
            <a:xfrm>
              <a:off x="8290281" y="296685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13141" y="300839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66%</a:t>
              </a:r>
            </a:p>
          </p:txBody>
        </p:sp>
        <p:sp>
          <p:nvSpPr>
            <p:cNvPr id="63" name="pg63"/>
            <p:cNvSpPr/>
            <p:nvPr/>
          </p:nvSpPr>
          <p:spPr>
            <a:xfrm>
              <a:off x="8290281" y="336111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340265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46%</a:t>
              </a:r>
            </a:p>
          </p:txBody>
        </p:sp>
        <p:sp>
          <p:nvSpPr>
            <p:cNvPr id="65" name="pl65"/>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66" name="rc66"/>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67" name="tx67"/>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 name="tx68"/>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9" name="tx69"/>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 name="tx70"/>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1" name="tx71"/>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2" name="tx72"/>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 name="tx73"/>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4" name="tx74"/>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 name="tx75"/>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6" name="tx76"/>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 name="tx77"/>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8" name="tx78"/>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79" name="tx79"/>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0" name="tx80"/>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1" name="tx81"/>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2" name="tx82"/>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3" name="tx83"/>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4" name="tx84"/>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5" name="tx85"/>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6" name="tx86"/>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7" name="tx87"/>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8" name="tx8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9" name="tx89"/>
            <p:cNvSpPr/>
            <p:nvPr/>
          </p:nvSpPr>
          <p:spPr>
            <a:xfrm>
              <a:off x="3539145" y="401416"/>
              <a:ext cx="275332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Chad, 2000-2024</a:t>
              </a:r>
            </a:p>
          </p:txBody>
        </p:sp>
        <p:sp>
          <p:nvSpPr>
            <p:cNvPr id="90" name="tx9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1" name="tx9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MCV2 had the lowest coverage of all vaccines (46%), followed by YFV (64%).
Coverage of 6 vaccines increased (DTP3, HepB3, Hib3, IPV1, MCV1 and Polio3) compared to respective coverage in 2019.
Coverage of 5 vaccines increased (DTP3, HepB3, Hib3, MCV1 and MCV2) and 2 vaccines were the same (IPV1 and Polio3) compared to respective coverage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93845" y="501219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5" name="pl5"/>
            <p:cNvSpPr/>
            <p:nvPr/>
          </p:nvSpPr>
          <p:spPr>
            <a:xfrm>
              <a:off x="1093845" y="455886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6" name="pl6"/>
            <p:cNvSpPr/>
            <p:nvPr/>
          </p:nvSpPr>
          <p:spPr>
            <a:xfrm>
              <a:off x="1093845" y="4105534"/>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7" name="pl7"/>
            <p:cNvSpPr/>
            <p:nvPr/>
          </p:nvSpPr>
          <p:spPr>
            <a:xfrm>
              <a:off x="1093845" y="3652203"/>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8" name="pl8"/>
            <p:cNvSpPr/>
            <p:nvPr/>
          </p:nvSpPr>
          <p:spPr>
            <a:xfrm>
              <a:off x="1093845" y="319887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9" name="pl9"/>
            <p:cNvSpPr/>
            <p:nvPr/>
          </p:nvSpPr>
          <p:spPr>
            <a:xfrm>
              <a:off x="1093845" y="274554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0" name="pl10"/>
            <p:cNvSpPr/>
            <p:nvPr/>
          </p:nvSpPr>
          <p:spPr>
            <a:xfrm>
              <a:off x="1093845" y="2292210"/>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1" name="pl11"/>
            <p:cNvSpPr/>
            <p:nvPr/>
          </p:nvSpPr>
          <p:spPr>
            <a:xfrm>
              <a:off x="1093845" y="1838878"/>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2" name="pl12"/>
            <p:cNvSpPr/>
            <p:nvPr/>
          </p:nvSpPr>
          <p:spPr>
            <a:xfrm>
              <a:off x="1093845" y="138554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3" name="pl13"/>
            <p:cNvSpPr/>
            <p:nvPr/>
          </p:nvSpPr>
          <p:spPr>
            <a:xfrm>
              <a:off x="1093845" y="93221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4" name="pl14"/>
            <p:cNvSpPr/>
            <p:nvPr/>
          </p:nvSpPr>
          <p:spPr>
            <a:xfrm>
              <a:off x="14565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7036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0841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89789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1657"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97893" y="932216"/>
              <a:ext cx="1233360" cy="0"/>
            </a:xfrm>
            <a:custGeom>
              <a:avLst/>
              <a:pathLst>
                <a:path w="1233360" h="0">
                  <a:moveTo>
                    <a:pt x="0" y="0"/>
                  </a:moveTo>
                  <a:lnTo>
                    <a:pt x="725505" y="0"/>
                  </a:lnTo>
                  <a:lnTo>
                    <a:pt x="1233360" y="0"/>
                  </a:lnTo>
                  <a:lnTo>
                    <a:pt x="1233360" y="0"/>
                  </a:lnTo>
                  <a:lnTo>
                    <a:pt x="1233360" y="0"/>
                  </a:lnTo>
                  <a:lnTo>
                    <a:pt x="1233360" y="0"/>
                  </a:lnTo>
                </a:path>
              </a:pathLst>
            </a:custGeom>
            <a:ln w="116535" cap="flat">
              <a:solidFill>
                <a:srgbClr val="E8E8E8">
                  <a:alpha val="100000"/>
                </a:srgbClr>
              </a:solidFill>
              <a:prstDash val="solid"/>
              <a:round/>
            </a:ln>
          </p:spPr>
          <p:txBody>
            <a:bodyPr/>
            <a:lstStyle/>
            <a:p/>
          </p:txBody>
        </p:sp>
        <p:sp>
          <p:nvSpPr>
            <p:cNvPr id="20" name="pl20"/>
            <p:cNvSpPr/>
            <p:nvPr/>
          </p:nvSpPr>
          <p:spPr>
            <a:xfrm>
              <a:off x="6462589" y="1385547"/>
              <a:ext cx="1088258" cy="0"/>
            </a:xfrm>
            <a:custGeom>
              <a:avLst/>
              <a:pathLst>
                <a:path w="1088258" h="0">
                  <a:moveTo>
                    <a:pt x="0" y="0"/>
                  </a:moveTo>
                  <a:lnTo>
                    <a:pt x="362752" y="0"/>
                  </a:lnTo>
                  <a:lnTo>
                    <a:pt x="725505" y="0"/>
                  </a:lnTo>
                  <a:lnTo>
                    <a:pt x="943157" y="0"/>
                  </a:lnTo>
                  <a:lnTo>
                    <a:pt x="1088258" y="0"/>
                  </a:lnTo>
                  <a:lnTo>
                    <a:pt x="1088258" y="0"/>
                  </a:lnTo>
                </a:path>
              </a:pathLst>
            </a:custGeom>
            <a:ln w="116535" cap="flat">
              <a:solidFill>
                <a:srgbClr val="E8E8E8">
                  <a:alpha val="100000"/>
                </a:srgbClr>
              </a:solidFill>
              <a:prstDash val="solid"/>
              <a:round/>
            </a:ln>
          </p:spPr>
          <p:txBody>
            <a:bodyPr/>
            <a:lstStyle/>
            <a:p/>
          </p:txBody>
        </p:sp>
        <p:sp>
          <p:nvSpPr>
            <p:cNvPr id="21" name="pl21"/>
            <p:cNvSpPr/>
            <p:nvPr/>
          </p:nvSpPr>
          <p:spPr>
            <a:xfrm>
              <a:off x="5301780" y="1838878"/>
              <a:ext cx="1088258" cy="0"/>
            </a:xfrm>
            <a:custGeom>
              <a:avLst/>
              <a:pathLst>
                <a:path w="1088258" h="0">
                  <a:moveTo>
                    <a:pt x="0" y="0"/>
                  </a:moveTo>
                  <a:lnTo>
                    <a:pt x="145101" y="0"/>
                  </a:lnTo>
                  <a:lnTo>
                    <a:pt x="652955" y="0"/>
                  </a:lnTo>
                  <a:lnTo>
                    <a:pt x="943157" y="0"/>
                  </a:lnTo>
                  <a:lnTo>
                    <a:pt x="1015708" y="0"/>
                  </a:lnTo>
                  <a:lnTo>
                    <a:pt x="1088258" y="0"/>
                  </a:lnTo>
                </a:path>
              </a:pathLst>
            </a:custGeom>
            <a:ln w="116535" cap="flat">
              <a:solidFill>
                <a:srgbClr val="E8E8E8">
                  <a:alpha val="100000"/>
                </a:srgbClr>
              </a:solidFill>
              <a:prstDash val="solid"/>
              <a:round/>
            </a:ln>
          </p:spPr>
          <p:txBody>
            <a:bodyPr/>
            <a:lstStyle/>
            <a:p/>
          </p:txBody>
        </p:sp>
        <p:sp>
          <p:nvSpPr>
            <p:cNvPr id="22" name="pl22"/>
            <p:cNvSpPr/>
            <p:nvPr/>
          </p:nvSpPr>
          <p:spPr>
            <a:xfrm>
              <a:off x="5301780" y="2292210"/>
              <a:ext cx="1088258" cy="0"/>
            </a:xfrm>
            <a:custGeom>
              <a:avLst/>
              <a:pathLst>
                <a:path w="1088258" h="0">
                  <a:moveTo>
                    <a:pt x="0" y="0"/>
                  </a:moveTo>
                  <a:lnTo>
                    <a:pt x="145101" y="0"/>
                  </a:lnTo>
                  <a:lnTo>
                    <a:pt x="652955" y="0"/>
                  </a:lnTo>
                  <a:lnTo>
                    <a:pt x="943157" y="0"/>
                  </a:lnTo>
                  <a:lnTo>
                    <a:pt x="1015708" y="0"/>
                  </a:lnTo>
                  <a:lnTo>
                    <a:pt x="1088258" y="0"/>
                  </a:lnTo>
                </a:path>
              </a:pathLst>
            </a:custGeom>
            <a:ln w="116535" cap="flat">
              <a:solidFill>
                <a:srgbClr val="E8E8E8">
                  <a:alpha val="100000"/>
                </a:srgbClr>
              </a:solidFill>
              <a:prstDash val="solid"/>
              <a:round/>
            </a:ln>
          </p:spPr>
          <p:txBody>
            <a:bodyPr/>
            <a:lstStyle/>
            <a:p/>
          </p:txBody>
        </p:sp>
        <p:sp>
          <p:nvSpPr>
            <p:cNvPr id="23" name="pl23"/>
            <p:cNvSpPr/>
            <p:nvPr/>
          </p:nvSpPr>
          <p:spPr>
            <a:xfrm>
              <a:off x="5301780" y="2745541"/>
              <a:ext cx="1088258" cy="0"/>
            </a:xfrm>
            <a:custGeom>
              <a:avLst/>
              <a:pathLst>
                <a:path w="1088258" h="0">
                  <a:moveTo>
                    <a:pt x="0" y="0"/>
                  </a:moveTo>
                  <a:lnTo>
                    <a:pt x="145101" y="0"/>
                  </a:lnTo>
                  <a:lnTo>
                    <a:pt x="652955" y="0"/>
                  </a:lnTo>
                  <a:lnTo>
                    <a:pt x="943157" y="0"/>
                  </a:lnTo>
                  <a:lnTo>
                    <a:pt x="1015708" y="0"/>
                  </a:lnTo>
                  <a:lnTo>
                    <a:pt x="1088258" y="0"/>
                  </a:lnTo>
                </a:path>
              </a:pathLst>
            </a:custGeom>
            <a:ln w="116535" cap="flat">
              <a:solidFill>
                <a:srgbClr val="E8E8E8">
                  <a:alpha val="100000"/>
                </a:srgbClr>
              </a:solidFill>
              <a:prstDash val="solid"/>
              <a:round/>
            </a:ln>
          </p:spPr>
          <p:txBody>
            <a:bodyPr/>
            <a:lstStyle/>
            <a:p/>
          </p:txBody>
        </p:sp>
        <p:sp>
          <p:nvSpPr>
            <p:cNvPr id="24" name="pl24"/>
            <p:cNvSpPr/>
            <p:nvPr/>
          </p:nvSpPr>
          <p:spPr>
            <a:xfrm>
              <a:off x="5156678" y="3198872"/>
              <a:ext cx="1160809" cy="0"/>
            </a:xfrm>
            <a:custGeom>
              <a:avLst/>
              <a:pathLst>
                <a:path w="1160809" h="0">
                  <a:moveTo>
                    <a:pt x="0" y="0"/>
                  </a:moveTo>
                  <a:lnTo>
                    <a:pt x="217651" y="0"/>
                  </a:lnTo>
                  <a:lnTo>
                    <a:pt x="870607" y="0"/>
                  </a:lnTo>
                  <a:lnTo>
                    <a:pt x="1088258" y="0"/>
                  </a:lnTo>
                  <a:lnTo>
                    <a:pt x="1160809" y="0"/>
                  </a:lnTo>
                  <a:lnTo>
                    <a:pt x="1160809" y="0"/>
                  </a:lnTo>
                </a:path>
              </a:pathLst>
            </a:custGeom>
            <a:ln w="116535" cap="flat">
              <a:solidFill>
                <a:srgbClr val="E8E8E8">
                  <a:alpha val="100000"/>
                </a:srgbClr>
              </a:solidFill>
              <a:prstDash val="solid"/>
              <a:round/>
            </a:ln>
          </p:spPr>
          <p:txBody>
            <a:bodyPr/>
            <a:lstStyle/>
            <a:p/>
          </p:txBody>
        </p:sp>
        <p:sp>
          <p:nvSpPr>
            <p:cNvPr id="25" name="pl25"/>
            <p:cNvSpPr/>
            <p:nvPr/>
          </p:nvSpPr>
          <p:spPr>
            <a:xfrm>
              <a:off x="4358622" y="3652203"/>
              <a:ext cx="1886315" cy="0"/>
            </a:xfrm>
            <a:custGeom>
              <a:avLst/>
              <a:pathLst>
                <a:path w="1886315" h="0">
                  <a:moveTo>
                    <a:pt x="0" y="0"/>
                  </a:moveTo>
                  <a:lnTo>
                    <a:pt x="362752" y="0"/>
                  </a:lnTo>
                  <a:lnTo>
                    <a:pt x="943157" y="0"/>
                  </a:lnTo>
                  <a:lnTo>
                    <a:pt x="1015708" y="0"/>
                  </a:lnTo>
                  <a:lnTo>
                    <a:pt x="1668663" y="0"/>
                  </a:lnTo>
                  <a:lnTo>
                    <a:pt x="1886315" y="0"/>
                  </a:lnTo>
                </a:path>
              </a:pathLst>
            </a:custGeom>
            <a:ln w="116535" cap="flat">
              <a:solidFill>
                <a:srgbClr val="E8E8E8">
                  <a:alpha val="100000"/>
                </a:srgbClr>
              </a:solidFill>
              <a:prstDash val="solid"/>
              <a:round/>
            </a:ln>
          </p:spPr>
          <p:txBody>
            <a:bodyPr/>
            <a:lstStyle/>
            <a:p/>
          </p:txBody>
        </p:sp>
        <p:sp>
          <p:nvSpPr>
            <p:cNvPr id="26" name="pl26"/>
            <p:cNvSpPr/>
            <p:nvPr/>
          </p:nvSpPr>
          <p:spPr>
            <a:xfrm>
              <a:off x="4140970" y="4105534"/>
              <a:ext cx="1958865" cy="0"/>
            </a:xfrm>
            <a:custGeom>
              <a:avLst/>
              <a:pathLst>
                <a:path w="1958865" h="0">
                  <a:moveTo>
                    <a:pt x="0" y="0"/>
                  </a:moveTo>
                  <a:lnTo>
                    <a:pt x="362752" y="0"/>
                  </a:lnTo>
                  <a:lnTo>
                    <a:pt x="870607" y="0"/>
                  </a:lnTo>
                  <a:lnTo>
                    <a:pt x="943157" y="0"/>
                  </a:lnTo>
                  <a:lnTo>
                    <a:pt x="1886315" y="0"/>
                  </a:lnTo>
                  <a:lnTo>
                    <a:pt x="1958865" y="0"/>
                  </a:lnTo>
                </a:path>
              </a:pathLst>
            </a:custGeom>
            <a:ln w="116535" cap="flat">
              <a:solidFill>
                <a:srgbClr val="E8E8E8">
                  <a:alpha val="100000"/>
                </a:srgbClr>
              </a:solidFill>
              <a:prstDash val="solid"/>
              <a:round/>
            </a:ln>
          </p:spPr>
          <p:txBody>
            <a:bodyPr/>
            <a:lstStyle/>
            <a:p/>
          </p:txBody>
        </p:sp>
        <p:sp>
          <p:nvSpPr>
            <p:cNvPr id="27" name="pl27"/>
            <p:cNvSpPr/>
            <p:nvPr/>
          </p:nvSpPr>
          <p:spPr>
            <a:xfrm>
              <a:off x="4793926" y="4558865"/>
              <a:ext cx="1523562" cy="0"/>
            </a:xfrm>
            <a:custGeom>
              <a:avLst/>
              <a:pathLst>
                <a:path w="1523562" h="0">
                  <a:moveTo>
                    <a:pt x="0" y="0"/>
                  </a:moveTo>
                  <a:lnTo>
                    <a:pt x="362752" y="0"/>
                  </a:lnTo>
                  <a:lnTo>
                    <a:pt x="798056" y="0"/>
                  </a:lnTo>
                  <a:lnTo>
                    <a:pt x="870607" y="0"/>
                  </a:lnTo>
                  <a:lnTo>
                    <a:pt x="1523562" y="0"/>
                  </a:lnTo>
                  <a:lnTo>
                    <a:pt x="1523562" y="0"/>
                  </a:lnTo>
                </a:path>
              </a:pathLst>
            </a:custGeom>
            <a:ln w="116535" cap="flat">
              <a:solidFill>
                <a:srgbClr val="E8E8E8">
                  <a:alpha val="100000"/>
                </a:srgbClr>
              </a:solidFill>
              <a:prstDash val="solid"/>
              <a:round/>
            </a:ln>
          </p:spPr>
          <p:txBody>
            <a:bodyPr/>
            <a:lstStyle/>
            <a:p/>
          </p:txBody>
        </p:sp>
        <p:sp>
          <p:nvSpPr>
            <p:cNvPr id="28" name="pl28"/>
            <p:cNvSpPr/>
            <p:nvPr/>
          </p:nvSpPr>
          <p:spPr>
            <a:xfrm>
              <a:off x="4068420" y="5012197"/>
              <a:ext cx="2031416" cy="0"/>
            </a:xfrm>
            <a:custGeom>
              <a:avLst/>
              <a:pathLst>
                <a:path w="2031416" h="0">
                  <a:moveTo>
                    <a:pt x="0" y="0"/>
                  </a:moveTo>
                  <a:lnTo>
                    <a:pt x="72550" y="0"/>
                  </a:lnTo>
                  <a:lnTo>
                    <a:pt x="725505" y="0"/>
                  </a:lnTo>
                  <a:lnTo>
                    <a:pt x="870607" y="0"/>
                  </a:lnTo>
                  <a:lnTo>
                    <a:pt x="1886315" y="0"/>
                  </a:lnTo>
                  <a:lnTo>
                    <a:pt x="2031416" y="0"/>
                  </a:lnTo>
                </a:path>
              </a:pathLst>
            </a:custGeom>
            <a:ln w="116535" cap="flat">
              <a:solidFill>
                <a:srgbClr val="E8E8E8">
                  <a:alpha val="100000"/>
                </a:srgbClr>
              </a:solidFill>
              <a:prstDash val="solid"/>
              <a:round/>
            </a:ln>
          </p:spPr>
          <p:txBody>
            <a:bodyPr/>
            <a:lstStyle/>
            <a:p/>
          </p:txBody>
        </p:sp>
        <p:sp>
          <p:nvSpPr>
            <p:cNvPr id="29" name="pt29"/>
            <p:cNvSpPr/>
            <p:nvPr/>
          </p:nvSpPr>
          <p:spPr>
            <a:xfrm>
              <a:off x="689339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61889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12675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12675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12675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12675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45808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82084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183595"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40124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54634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54634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529728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544238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5950235"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24043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31298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38553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29728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44238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950235"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24043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312988"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38553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29728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44238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50235"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24043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31298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38553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15217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3698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02278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24043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31298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31298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35412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1687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29728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3698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02278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24043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13647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49922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00707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07962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02278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09533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8942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15217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58748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66003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31298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31298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06392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13647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93452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78942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50235"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09533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835125"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8068485"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8068485"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6399821"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7488080"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7488080"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5239012"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6254720"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6327271"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5239012"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6254720"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6327271"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5239012"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6254720"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6327271"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5093911"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6254720"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6254720"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4295854"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5964518"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6182170"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4078202"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5964518"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6037068"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4731158"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6254720"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6254720"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4005652"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5891967"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6037068"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710125" y="4935733"/>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20" name="tx120"/>
            <p:cNvSpPr/>
            <p:nvPr/>
          </p:nvSpPr>
          <p:spPr>
            <a:xfrm>
              <a:off x="572273" y="447982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21" name="tx121"/>
            <p:cNvSpPr/>
            <p:nvPr/>
          </p:nvSpPr>
          <p:spPr>
            <a:xfrm>
              <a:off x="508103" y="3994326"/>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MengA</a:t>
              </a:r>
            </a:p>
          </p:txBody>
        </p:sp>
        <p:sp>
          <p:nvSpPr>
            <p:cNvPr id="122" name="tx122"/>
            <p:cNvSpPr/>
            <p:nvPr/>
          </p:nvSpPr>
          <p:spPr>
            <a:xfrm>
              <a:off x="572514"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23" name="tx123"/>
            <p:cNvSpPr/>
            <p:nvPr/>
          </p:nvSpPr>
          <p:spPr>
            <a:xfrm>
              <a:off x="67328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24" name="tx124"/>
            <p:cNvSpPr/>
            <p:nvPr/>
          </p:nvSpPr>
          <p:spPr>
            <a:xfrm>
              <a:off x="69166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25" name="tx125"/>
            <p:cNvSpPr/>
            <p:nvPr/>
          </p:nvSpPr>
          <p:spPr>
            <a:xfrm>
              <a:off x="52640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26" name="tx126"/>
            <p:cNvSpPr/>
            <p:nvPr/>
          </p:nvSpPr>
          <p:spPr>
            <a:xfrm>
              <a:off x="609194"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27" name="tx127"/>
            <p:cNvSpPr/>
            <p:nvPr/>
          </p:nvSpPr>
          <p:spPr>
            <a:xfrm>
              <a:off x="609194"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28" name="tx128"/>
            <p:cNvSpPr/>
            <p:nvPr/>
          </p:nvSpPr>
          <p:spPr>
            <a:xfrm>
              <a:off x="67344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29" name="tx129"/>
            <p:cNvSpPr/>
            <p:nvPr/>
          </p:nvSpPr>
          <p:spPr>
            <a:xfrm>
              <a:off x="141068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178542"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499230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06072"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3926"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5322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53886"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79803"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80572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093845" y="398022"/>
              <a:ext cx="30286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Chad,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(69%) and 2023 (84%). DTP1 coverage remained the same in 2024 (84%) compared to 2023, and was higher than in 2019. In 2019-2024, DTP1 coverage was at it's lowest level in 2019 (69%).
In 2023, 0 vaccines had lower coverage than in 2019.
In 2024, 0 vaccines had lower coverage than in 2019.
In 2024, 0 vaccines had lower coverage than in 2023.</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2282612"/>
              <a:ext cx="6444618" cy="1908806"/>
            </a:xfrm>
            <a:custGeom>
              <a:avLst/>
              <a:pathLst>
                <a:path w="6444618" h="1908806">
                  <a:moveTo>
                    <a:pt x="0" y="1168657"/>
                  </a:moveTo>
                  <a:lnTo>
                    <a:pt x="268525" y="1636119"/>
                  </a:lnTo>
                  <a:lnTo>
                    <a:pt x="537051" y="1675075"/>
                  </a:lnTo>
                  <a:lnTo>
                    <a:pt x="805577" y="1752985"/>
                  </a:lnTo>
                  <a:lnTo>
                    <a:pt x="1074103" y="1791940"/>
                  </a:lnTo>
                  <a:lnTo>
                    <a:pt x="1342628" y="1636119"/>
                  </a:lnTo>
                  <a:lnTo>
                    <a:pt x="1611154" y="1051791"/>
                  </a:lnTo>
                  <a:lnTo>
                    <a:pt x="1879680" y="1519254"/>
                  </a:lnTo>
                  <a:lnTo>
                    <a:pt x="2148206" y="1908806"/>
                  </a:lnTo>
                  <a:lnTo>
                    <a:pt x="2416732" y="1636119"/>
                  </a:lnTo>
                  <a:lnTo>
                    <a:pt x="2685257" y="1090746"/>
                  </a:lnTo>
                  <a:lnTo>
                    <a:pt x="2953783" y="1363433"/>
                  </a:lnTo>
                  <a:lnTo>
                    <a:pt x="3222309" y="1090746"/>
                  </a:lnTo>
                  <a:lnTo>
                    <a:pt x="3490835" y="1129701"/>
                  </a:lnTo>
                  <a:lnTo>
                    <a:pt x="3759360" y="1246567"/>
                  </a:lnTo>
                  <a:lnTo>
                    <a:pt x="4027886" y="1012836"/>
                  </a:lnTo>
                  <a:lnTo>
                    <a:pt x="4296412" y="1051791"/>
                  </a:lnTo>
                  <a:lnTo>
                    <a:pt x="4564938" y="1051791"/>
                  </a:lnTo>
                  <a:lnTo>
                    <a:pt x="4833464" y="818059"/>
                  </a:lnTo>
                  <a:lnTo>
                    <a:pt x="5101989" y="584328"/>
                  </a:lnTo>
                  <a:lnTo>
                    <a:pt x="5370515" y="506418"/>
                  </a:lnTo>
                  <a:lnTo>
                    <a:pt x="5639041" y="233731"/>
                  </a:lnTo>
                  <a:lnTo>
                    <a:pt x="5907567" y="77910"/>
                  </a:lnTo>
                  <a:lnTo>
                    <a:pt x="6176092" y="38955"/>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7355845" y="3139628"/>
              <a:ext cx="537051" cy="1714030"/>
            </a:xfrm>
            <a:custGeom>
              <a:avLst/>
              <a:pathLst>
                <a:path w="537051" h="1714030">
                  <a:moveTo>
                    <a:pt x="0" y="1714030"/>
                  </a:moveTo>
                  <a:lnTo>
                    <a:pt x="268525" y="428507"/>
                  </a:lnTo>
                  <a:lnTo>
                    <a:pt x="537051" y="0"/>
                  </a:lnTo>
                </a:path>
              </a:pathLst>
            </a:custGeom>
            <a:ln w="27101" cap="flat">
              <a:solidFill>
                <a:srgbClr val="00BFC4">
                  <a:alpha val="100000"/>
                </a:srgbClr>
              </a:solidFill>
              <a:prstDash val="solid"/>
              <a:round/>
            </a:ln>
          </p:spPr>
          <p:txBody>
            <a:bodyPr/>
            <a:lstStyle/>
            <a:p/>
          </p:txBody>
        </p:sp>
        <p:sp>
          <p:nvSpPr>
            <p:cNvPr id="28" name="pl28"/>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9" name="pt29"/>
            <p:cNvSpPr/>
            <p:nvPr/>
          </p:nvSpPr>
          <p:spPr>
            <a:xfrm>
              <a:off x="7854520" y="2244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t30"/>
            <p:cNvSpPr/>
            <p:nvPr/>
          </p:nvSpPr>
          <p:spPr>
            <a:xfrm>
              <a:off x="7854520" y="310125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1" name="pt31"/>
            <p:cNvSpPr/>
            <p:nvPr/>
          </p:nvSpPr>
          <p:spPr>
            <a:xfrm>
              <a:off x="1409902" y="341289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317469" y="481528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l33"/>
            <p:cNvSpPr/>
            <p:nvPr/>
          </p:nvSpPr>
          <p:spPr>
            <a:xfrm>
              <a:off x="7911816" y="2282613"/>
              <a:ext cx="249607" cy="3"/>
            </a:xfrm>
            <a:custGeom>
              <a:avLst/>
              <a:pathLst>
                <a:path w="249607" h="3">
                  <a:moveTo>
                    <a:pt x="249607" y="3"/>
                  </a:moveTo>
                  <a:lnTo>
                    <a:pt x="0" y="0"/>
                  </a:lnTo>
                </a:path>
              </a:pathLst>
            </a:custGeom>
          </p:spPr>
          <p:txBody>
            <a:bodyPr/>
            <a:lstStyle/>
            <a:p/>
          </p:txBody>
        </p:sp>
        <p:sp>
          <p:nvSpPr>
            <p:cNvPr id="34" name="pl34"/>
            <p:cNvSpPr/>
            <p:nvPr/>
          </p:nvSpPr>
          <p:spPr>
            <a:xfrm>
              <a:off x="7911816" y="3139628"/>
              <a:ext cx="249607" cy="3"/>
            </a:xfrm>
            <a:custGeom>
              <a:avLst/>
              <a:pathLst>
                <a:path w="249607" h="3">
                  <a:moveTo>
                    <a:pt x="249607" y="3"/>
                  </a:moveTo>
                  <a:lnTo>
                    <a:pt x="0" y="0"/>
                  </a:lnTo>
                </a:path>
              </a:pathLst>
            </a:custGeom>
          </p:spPr>
          <p:txBody>
            <a:bodyPr/>
            <a:lstStyle/>
            <a:p/>
          </p:txBody>
        </p:sp>
        <p:sp>
          <p:nvSpPr>
            <p:cNvPr id="35" name="pg35"/>
            <p:cNvSpPr/>
            <p:nvPr/>
          </p:nvSpPr>
          <p:spPr>
            <a:xfrm>
              <a:off x="8092843" y="219163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6" name="tx36"/>
            <p:cNvSpPr/>
            <p:nvPr/>
          </p:nvSpPr>
          <p:spPr>
            <a:xfrm>
              <a:off x="8115703" y="223247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68%</a:t>
              </a:r>
            </a:p>
          </p:txBody>
        </p:sp>
        <p:sp>
          <p:nvSpPr>
            <p:cNvPr id="37" name="pg37"/>
            <p:cNvSpPr/>
            <p:nvPr/>
          </p:nvSpPr>
          <p:spPr>
            <a:xfrm>
              <a:off x="8092843" y="304864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8" name="tx38"/>
            <p:cNvSpPr/>
            <p:nvPr/>
          </p:nvSpPr>
          <p:spPr>
            <a:xfrm>
              <a:off x="8115703" y="308948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46%</a:t>
              </a:r>
            </a:p>
          </p:txBody>
        </p:sp>
        <p:sp>
          <p:nvSpPr>
            <p:cNvPr id="39" name="pg39"/>
            <p:cNvSpPr/>
            <p:nvPr/>
          </p:nvSpPr>
          <p:spPr>
            <a:xfrm>
              <a:off x="1512934" y="326710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0" name="tx40"/>
            <p:cNvSpPr/>
            <p:nvPr/>
          </p:nvSpPr>
          <p:spPr>
            <a:xfrm>
              <a:off x="1558654" y="331084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38</a:t>
              </a:r>
            </a:p>
          </p:txBody>
        </p:sp>
        <p:sp>
          <p:nvSpPr>
            <p:cNvPr id="41" name="pg41"/>
            <p:cNvSpPr/>
            <p:nvPr/>
          </p:nvSpPr>
          <p:spPr>
            <a:xfrm>
              <a:off x="7130036" y="4838856"/>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2" name="tx42"/>
            <p:cNvSpPr/>
            <p:nvPr/>
          </p:nvSpPr>
          <p:spPr>
            <a:xfrm>
              <a:off x="7175756" y="4884205"/>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a:t>
              </a:r>
            </a:p>
          </p:txBody>
        </p:sp>
        <p:sp>
          <p:nvSpPr>
            <p:cNvPr id="43" name="tx43"/>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 name="tx44"/>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5" name="tx45"/>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6" name="tx46"/>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7" name="tx47"/>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8" name="tx48"/>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9" name="tx49"/>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0" name="tx50"/>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6" name="tx56"/>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7" name="tx57"/>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8" name="tx58"/>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1" name="pl61"/>
            <p:cNvSpPr/>
            <p:nvPr/>
          </p:nvSpPr>
          <p:spPr>
            <a:xfrm>
              <a:off x="4264607"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2" name="pl62"/>
            <p:cNvSpPr/>
            <p:nvPr/>
          </p:nvSpPr>
          <p:spPr>
            <a:xfrm>
              <a:off x="4980335" y="5982442"/>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3" name="tx63"/>
            <p:cNvSpPr/>
            <p:nvPr/>
          </p:nvSpPr>
          <p:spPr>
            <a:xfrm>
              <a:off x="4531706"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4" name="tx64"/>
            <p:cNvSpPr/>
            <p:nvPr/>
          </p:nvSpPr>
          <p:spPr>
            <a:xfrm>
              <a:off x="5247435"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5" name="tx6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224405" y="579074"/>
              <a:ext cx="34294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Chad, 2000-2024</a:t>
              </a:r>
            </a:p>
          </p:txBody>
        </p:sp>
        <p:sp>
          <p:nvSpPr>
            <p:cNvPr id="67" name="tx6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8" name="tx6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69" name="tx6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0" name="tx70"/>
            <p:cNvSpPr/>
            <p:nvPr/>
          </p:nvSpPr>
          <p:spPr>
            <a:xfrm>
              <a:off x="2657378" y="6568567"/>
              <a:ext cx="64170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 and HPVc).</a:t>
              </a:r>
            </a:p>
          </p:txBody>
        </p:sp>
      </p:grpSp>
      <p:sp>
        <p:nvSpPr>
          <p:cNvPr id="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Chad has 2 out of the 4 SDG vaccines.
In 2024, Chad had achieved at least 90% coverage of none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84% between 2023 and 2024.
• DTP3 coverage increased 1 percentage point from 67% in 2023 to 68% in 2024.
• There were there were 9,000 more zero-dose children in 2024. This leaves 134,000 children without vaccination, vulnerable to vaccine-preventable diseases and a further 134,000 with incomplete protection.
• Chad accounted for 3.3% of zero-dose children in West and Central Africa (WCAR) and 0.9% of zero-dose children globally.
• MCV1 coverage increased 3 percentage points from 63% in 2023 to 66% in 2024. There were 284,000 children who missed out on the first measles vaccination.
• MCV2 coverage increased 11 percentage point from 35% in 2023 to 46%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Chad,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Chad.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DAPMHHIV-502652578-1599629</_dlc_DocId>
    <_dlc_DocIdUrl xmlns="9e17fbd9-fb4c-4d20-9ec4-18aa77a91b0d">
      <Url>https://unicef.sharepoint.com/teams/DAPM-Health-HIV/_layouts/15/DocIdRedir.aspx?ID=DAPMHHIV-502652578-1599629</Url>
      <Description>DAPMHHIV-502652578-1599629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mitype="http://purl.org/dc/dcmitype/" xmlns:dcterms="http://purl.org/dc/terms/" xmlns:xsi="http://www.w3.org/2001/XMLSchema-instance">
  <dc:title>PowerPoint Presentation</dc:title>
  <dc:creator>Lauren Francis</dc:creator>
  <cp:lastModifiedBy/>
  <cp:revision>8</cp:revision>
  <dcterms:created xsi:type="dcterms:W3CDTF">2024-04-09T17:27:53Z</dcterms:created>
  <dcterms:modified xsi:type="dcterms:W3CDTF">2025-07-14T21:21:03Z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c7a8b294-9a83-4b72-aaf6-4b4553b3bbe4</vt:lpwstr>
  </property>
  <property fmtid="{D5CDD505-2E9C-101B-9397-08002B2CF9AE}" pid="4" name="MediaServiceImageTags">
    <vt:lpwstr/>
  </property>
</Properties>
</file>