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9998985f6de0e06b1a019652b737b9e5245b8bf.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12 vaccines in the schedule achieved coverage of 90% or more. Vaccine coverage ranged from 34% to 84%.
Since 2001, estimates have been made for 4 new vaccines. HepBB is the newest vaccine reported (2023), which achieved 34% coverage in 2024.
In 2024, Syria reported stockouts of vaccines/supplies (Measles-Mumps-Rubella (MMR))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56206"/>
            </a:xfrm>
            <a:custGeom>
              <a:avLst/>
              <a:pathLst>
                <a:path w="6444618" h="1556206">
                  <a:moveTo>
                    <a:pt x="0" y="159610"/>
                  </a:moveTo>
                  <a:lnTo>
                    <a:pt x="268525" y="159610"/>
                  </a:lnTo>
                  <a:lnTo>
                    <a:pt x="537051" y="0"/>
                  </a:lnTo>
                  <a:lnTo>
                    <a:pt x="805577" y="39902"/>
                  </a:lnTo>
                  <a:lnTo>
                    <a:pt x="1074103" y="0"/>
                  </a:lnTo>
                  <a:lnTo>
                    <a:pt x="1342628" y="0"/>
                  </a:lnTo>
                  <a:lnTo>
                    <a:pt x="1611154" y="79805"/>
                  </a:lnTo>
                  <a:lnTo>
                    <a:pt x="1879680" y="119708"/>
                  </a:lnTo>
                  <a:lnTo>
                    <a:pt x="2148206" y="199513"/>
                  </a:lnTo>
                  <a:lnTo>
                    <a:pt x="2416732" y="279319"/>
                  </a:lnTo>
                  <a:lnTo>
                    <a:pt x="2685257" y="319221"/>
                  </a:lnTo>
                  <a:lnTo>
                    <a:pt x="2953783" y="518735"/>
                  </a:lnTo>
                  <a:lnTo>
                    <a:pt x="3222309" y="1037470"/>
                  </a:lnTo>
                  <a:lnTo>
                    <a:pt x="3490835" y="1556206"/>
                  </a:lnTo>
                  <a:lnTo>
                    <a:pt x="3759360" y="1157178"/>
                  </a:lnTo>
                  <a:lnTo>
                    <a:pt x="4027886" y="1276887"/>
                  </a:lnTo>
                  <a:lnTo>
                    <a:pt x="4296412" y="1316789"/>
                  </a:lnTo>
                  <a:lnTo>
                    <a:pt x="4564938" y="1236984"/>
                  </a:lnTo>
                  <a:lnTo>
                    <a:pt x="4833464" y="1077373"/>
                  </a:lnTo>
                  <a:lnTo>
                    <a:pt x="5101989" y="877859"/>
                  </a:lnTo>
                  <a:lnTo>
                    <a:pt x="5370515" y="1157178"/>
                  </a:lnTo>
                  <a:lnTo>
                    <a:pt x="5639041" y="1157178"/>
                  </a:lnTo>
                  <a:lnTo>
                    <a:pt x="5907567" y="1197081"/>
                  </a:lnTo>
                  <a:lnTo>
                    <a:pt x="6176092" y="1077373"/>
                  </a:lnTo>
                  <a:lnTo>
                    <a:pt x="6444618" y="71824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837348"/>
              <a:ext cx="6444618" cy="1276887"/>
            </a:xfrm>
            <a:custGeom>
              <a:avLst/>
              <a:pathLst>
                <a:path w="6444618" h="1276887">
                  <a:moveTo>
                    <a:pt x="0" y="0"/>
                  </a:moveTo>
                  <a:lnTo>
                    <a:pt x="268525" y="119708"/>
                  </a:lnTo>
                  <a:lnTo>
                    <a:pt x="537051" y="0"/>
                  </a:lnTo>
                  <a:lnTo>
                    <a:pt x="805577" y="39902"/>
                  </a:lnTo>
                  <a:lnTo>
                    <a:pt x="1074103" y="79805"/>
                  </a:lnTo>
                  <a:lnTo>
                    <a:pt x="1342628" y="119708"/>
                  </a:lnTo>
                  <a:lnTo>
                    <a:pt x="1611154" y="159610"/>
                  </a:lnTo>
                  <a:lnTo>
                    <a:pt x="1879680" y="159610"/>
                  </a:lnTo>
                  <a:lnTo>
                    <a:pt x="2148206" y="199513"/>
                  </a:lnTo>
                  <a:lnTo>
                    <a:pt x="2416732" y="199513"/>
                  </a:lnTo>
                  <a:lnTo>
                    <a:pt x="2685257" y="199513"/>
                  </a:lnTo>
                  <a:lnTo>
                    <a:pt x="2953783" y="558638"/>
                  </a:lnTo>
                  <a:lnTo>
                    <a:pt x="3222309" y="1117276"/>
                  </a:lnTo>
                  <a:lnTo>
                    <a:pt x="3490835" y="1276887"/>
                  </a:lnTo>
                  <a:lnTo>
                    <a:pt x="3759360" y="1197081"/>
                  </a:lnTo>
                  <a:lnTo>
                    <a:pt x="4027886" y="1276887"/>
                  </a:lnTo>
                  <a:lnTo>
                    <a:pt x="4296412" y="1236984"/>
                  </a:lnTo>
                  <a:lnTo>
                    <a:pt x="4564938" y="997568"/>
                  </a:lnTo>
                  <a:lnTo>
                    <a:pt x="4833464" y="1037470"/>
                  </a:lnTo>
                  <a:lnTo>
                    <a:pt x="5101989" y="758151"/>
                  </a:lnTo>
                  <a:lnTo>
                    <a:pt x="5370515" y="957665"/>
                  </a:lnTo>
                  <a:lnTo>
                    <a:pt x="5639041" y="997568"/>
                  </a:lnTo>
                  <a:lnTo>
                    <a:pt x="5907567" y="1077373"/>
                  </a:lnTo>
                  <a:lnTo>
                    <a:pt x="6176092" y="798054"/>
                  </a:lnTo>
                  <a:lnTo>
                    <a:pt x="6444618" y="51873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17153"/>
              <a:ext cx="6444618" cy="1276887"/>
            </a:xfrm>
            <a:custGeom>
              <a:avLst/>
              <a:pathLst>
                <a:path w="6444618" h="1276887">
                  <a:moveTo>
                    <a:pt x="0" y="0"/>
                  </a:moveTo>
                  <a:lnTo>
                    <a:pt x="268525" y="159610"/>
                  </a:lnTo>
                  <a:lnTo>
                    <a:pt x="537051" y="0"/>
                  </a:lnTo>
                  <a:lnTo>
                    <a:pt x="805577" y="39902"/>
                  </a:lnTo>
                  <a:lnTo>
                    <a:pt x="1074103" y="79805"/>
                  </a:lnTo>
                  <a:lnTo>
                    <a:pt x="1342628" y="119708"/>
                  </a:lnTo>
                  <a:lnTo>
                    <a:pt x="1611154" y="119708"/>
                  </a:lnTo>
                  <a:lnTo>
                    <a:pt x="1879680" y="119708"/>
                  </a:lnTo>
                  <a:lnTo>
                    <a:pt x="2148206" y="119708"/>
                  </a:lnTo>
                  <a:lnTo>
                    <a:pt x="2416732" y="79805"/>
                  </a:lnTo>
                  <a:lnTo>
                    <a:pt x="2685257" y="79805"/>
                  </a:lnTo>
                  <a:lnTo>
                    <a:pt x="2953783" y="159610"/>
                  </a:lnTo>
                  <a:lnTo>
                    <a:pt x="3222309" y="478832"/>
                  </a:lnTo>
                  <a:lnTo>
                    <a:pt x="3490835" y="598540"/>
                  </a:lnTo>
                  <a:lnTo>
                    <a:pt x="3759360" y="758151"/>
                  </a:lnTo>
                  <a:lnTo>
                    <a:pt x="4027886" y="798054"/>
                  </a:lnTo>
                  <a:lnTo>
                    <a:pt x="4296412" y="438929"/>
                  </a:lnTo>
                  <a:lnTo>
                    <a:pt x="4564938" y="239416"/>
                  </a:lnTo>
                  <a:lnTo>
                    <a:pt x="4833464" y="399027"/>
                  </a:lnTo>
                  <a:lnTo>
                    <a:pt x="5101989" y="319221"/>
                  </a:lnTo>
                  <a:lnTo>
                    <a:pt x="5370515" y="558638"/>
                  </a:lnTo>
                  <a:lnTo>
                    <a:pt x="5639041" y="558638"/>
                  </a:lnTo>
                  <a:lnTo>
                    <a:pt x="5907567" y="1276887"/>
                  </a:lnTo>
                  <a:lnTo>
                    <a:pt x="6176092" y="399027"/>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917153"/>
              <a:ext cx="6444618" cy="1396595"/>
            </a:xfrm>
            <a:custGeom>
              <a:avLst/>
              <a:pathLst>
                <a:path w="6444618" h="1396595">
                  <a:moveTo>
                    <a:pt x="0" y="159610"/>
                  </a:moveTo>
                  <a:lnTo>
                    <a:pt x="268525" y="39902"/>
                  </a:lnTo>
                  <a:lnTo>
                    <a:pt x="537051" y="0"/>
                  </a:lnTo>
                  <a:lnTo>
                    <a:pt x="805577" y="39902"/>
                  </a:lnTo>
                  <a:lnTo>
                    <a:pt x="1074103" y="79805"/>
                  </a:lnTo>
                  <a:lnTo>
                    <a:pt x="1342628" y="119708"/>
                  </a:lnTo>
                  <a:lnTo>
                    <a:pt x="1611154" y="119708"/>
                  </a:lnTo>
                  <a:lnTo>
                    <a:pt x="1879680" y="119708"/>
                  </a:lnTo>
                  <a:lnTo>
                    <a:pt x="2148206" y="119708"/>
                  </a:lnTo>
                  <a:lnTo>
                    <a:pt x="2416732" y="79805"/>
                  </a:lnTo>
                  <a:lnTo>
                    <a:pt x="2685257" y="79805"/>
                  </a:lnTo>
                  <a:lnTo>
                    <a:pt x="2953783" y="319221"/>
                  </a:lnTo>
                  <a:lnTo>
                    <a:pt x="3222309" y="798054"/>
                  </a:lnTo>
                  <a:lnTo>
                    <a:pt x="3490835" y="877859"/>
                  </a:lnTo>
                  <a:lnTo>
                    <a:pt x="3759360" y="957665"/>
                  </a:lnTo>
                  <a:lnTo>
                    <a:pt x="4027886" y="1037470"/>
                  </a:lnTo>
                  <a:lnTo>
                    <a:pt x="4296412" y="837957"/>
                  </a:lnTo>
                  <a:lnTo>
                    <a:pt x="4564938" y="558638"/>
                  </a:lnTo>
                  <a:lnTo>
                    <a:pt x="4833464" y="758151"/>
                  </a:lnTo>
                  <a:lnTo>
                    <a:pt x="5101989" y="758151"/>
                  </a:lnTo>
                  <a:lnTo>
                    <a:pt x="5370515" y="798054"/>
                  </a:lnTo>
                  <a:lnTo>
                    <a:pt x="5639041" y="798054"/>
                  </a:lnTo>
                  <a:lnTo>
                    <a:pt x="5907567" y="1396595"/>
                  </a:lnTo>
                  <a:lnTo>
                    <a:pt x="6176092" y="798054"/>
                  </a:lnTo>
                  <a:lnTo>
                    <a:pt x="6444618" y="35912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9984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177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9984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2379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43984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203838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22" y="1793962"/>
              <a:ext cx="258500" cy="233831"/>
            </a:xfrm>
            <a:custGeom>
              <a:avLst/>
              <a:pathLst>
                <a:path w="258500" h="233831">
                  <a:moveTo>
                    <a:pt x="258500" y="0"/>
                  </a:moveTo>
                  <a:lnTo>
                    <a:pt x="0" y="233831"/>
                  </a:lnTo>
                </a:path>
              </a:pathLst>
            </a:custGeom>
          </p:spPr>
          <p:txBody>
            <a:bodyPr/>
            <a:lstStyle/>
            <a:p/>
          </p:txBody>
        </p:sp>
        <p:sp>
          <p:nvSpPr>
            <p:cNvPr id="41" name="pl41"/>
            <p:cNvSpPr/>
            <p:nvPr/>
          </p:nvSpPr>
          <p:spPr>
            <a:xfrm>
              <a:off x="7911356" y="2037468"/>
              <a:ext cx="250067" cy="8214"/>
            </a:xfrm>
            <a:custGeom>
              <a:avLst/>
              <a:pathLst>
                <a:path w="250067" h="8214">
                  <a:moveTo>
                    <a:pt x="250067" y="8214"/>
                  </a:moveTo>
                  <a:lnTo>
                    <a:pt x="0" y="0"/>
                  </a:lnTo>
                </a:path>
              </a:pathLst>
            </a:custGeom>
          </p:spPr>
          <p:txBody>
            <a:bodyPr/>
            <a:lstStyle/>
            <a:p/>
          </p:txBody>
        </p:sp>
        <p:sp>
          <p:nvSpPr>
            <p:cNvPr id="42" name="pl42"/>
            <p:cNvSpPr/>
            <p:nvPr/>
          </p:nvSpPr>
          <p:spPr>
            <a:xfrm>
              <a:off x="7910722" y="2279142"/>
              <a:ext cx="250701" cy="40290"/>
            </a:xfrm>
            <a:custGeom>
              <a:avLst/>
              <a:pathLst>
                <a:path w="250701" h="40290">
                  <a:moveTo>
                    <a:pt x="250701" y="40290"/>
                  </a:moveTo>
                  <a:lnTo>
                    <a:pt x="0" y="0"/>
                  </a:lnTo>
                </a:path>
              </a:pathLst>
            </a:custGeom>
          </p:spPr>
          <p:txBody>
            <a:bodyPr/>
            <a:lstStyle/>
            <a:p/>
          </p:txBody>
        </p:sp>
        <p:sp>
          <p:nvSpPr>
            <p:cNvPr id="43" name="pl43"/>
            <p:cNvSpPr/>
            <p:nvPr/>
          </p:nvSpPr>
          <p:spPr>
            <a:xfrm>
              <a:off x="7903797" y="2364801"/>
              <a:ext cx="257625" cy="206038"/>
            </a:xfrm>
            <a:custGeom>
              <a:avLst/>
              <a:pathLst>
                <a:path w="257625" h="206038">
                  <a:moveTo>
                    <a:pt x="257625" y="206038"/>
                  </a:moveTo>
                  <a:lnTo>
                    <a:pt x="0" y="0"/>
                  </a:lnTo>
                </a:path>
              </a:pathLst>
            </a:custGeom>
          </p:spPr>
          <p:txBody>
            <a:bodyPr/>
            <a:lstStyle/>
            <a:p/>
          </p:txBody>
        </p:sp>
        <p:sp>
          <p:nvSpPr>
            <p:cNvPr id="44" name="pg44"/>
            <p:cNvSpPr/>
            <p:nvPr/>
          </p:nvSpPr>
          <p:spPr>
            <a:xfrm>
              <a:off x="8092843" y="16811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7220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81%</a:t>
              </a:r>
            </a:p>
          </p:txBody>
        </p:sp>
        <p:sp>
          <p:nvSpPr>
            <p:cNvPr id="46" name="pg46"/>
            <p:cNvSpPr/>
            <p:nvPr/>
          </p:nvSpPr>
          <p:spPr>
            <a:xfrm>
              <a:off x="8092843" y="195471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99555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81%</a:t>
              </a:r>
            </a:p>
          </p:txBody>
        </p:sp>
        <p:sp>
          <p:nvSpPr>
            <p:cNvPr id="48" name="pg48"/>
            <p:cNvSpPr/>
            <p:nvPr/>
          </p:nvSpPr>
          <p:spPr>
            <a:xfrm>
              <a:off x="8092843" y="223018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22710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75%</a:t>
              </a:r>
            </a:p>
          </p:txBody>
        </p:sp>
        <p:sp>
          <p:nvSpPr>
            <p:cNvPr id="50" name="pg50"/>
            <p:cNvSpPr/>
            <p:nvPr/>
          </p:nvSpPr>
          <p:spPr>
            <a:xfrm>
              <a:off x="8092843" y="25022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5430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610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Syria,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391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7020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012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8323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04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1357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2667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762713"/>
              <a:ext cx="249014" cy="110926"/>
            </a:xfrm>
            <a:prstGeom prst="rect">
              <a:avLst/>
            </a:prstGeom>
            <a:solidFill>
              <a:srgbClr val="1CABE2">
                <a:alpha val="100000"/>
              </a:srgbClr>
            </a:solidFill>
          </p:spPr>
          <p:txBody>
            <a:bodyPr/>
            <a:lstStyle/>
            <a:p/>
          </p:txBody>
        </p:sp>
        <p:sp>
          <p:nvSpPr>
            <p:cNvPr id="24" name="rc24"/>
            <p:cNvSpPr/>
            <p:nvPr/>
          </p:nvSpPr>
          <p:spPr>
            <a:xfrm>
              <a:off x="1587736" y="3761571"/>
              <a:ext cx="249014" cy="112069"/>
            </a:xfrm>
            <a:prstGeom prst="rect">
              <a:avLst/>
            </a:prstGeom>
            <a:solidFill>
              <a:srgbClr val="1CABE2">
                <a:alpha val="100000"/>
              </a:srgbClr>
            </a:solidFill>
          </p:spPr>
          <p:txBody>
            <a:bodyPr/>
            <a:lstStyle/>
            <a:p/>
          </p:txBody>
        </p:sp>
        <p:sp>
          <p:nvSpPr>
            <p:cNvPr id="25" name="rc25"/>
            <p:cNvSpPr/>
            <p:nvPr/>
          </p:nvSpPr>
          <p:spPr>
            <a:xfrm>
              <a:off x="1864419" y="3851125"/>
              <a:ext cx="249014" cy="22514"/>
            </a:xfrm>
            <a:prstGeom prst="rect">
              <a:avLst/>
            </a:prstGeom>
            <a:solidFill>
              <a:srgbClr val="1CABE2">
                <a:alpha val="100000"/>
              </a:srgbClr>
            </a:solidFill>
          </p:spPr>
          <p:txBody>
            <a:bodyPr/>
            <a:lstStyle/>
            <a:p/>
          </p:txBody>
        </p:sp>
        <p:sp>
          <p:nvSpPr>
            <p:cNvPr id="26" name="rc26"/>
            <p:cNvSpPr/>
            <p:nvPr/>
          </p:nvSpPr>
          <p:spPr>
            <a:xfrm>
              <a:off x="2141101" y="3828354"/>
              <a:ext cx="249014" cy="45285"/>
            </a:xfrm>
            <a:prstGeom prst="rect">
              <a:avLst/>
            </a:prstGeom>
            <a:solidFill>
              <a:srgbClr val="1CABE2">
                <a:alpha val="100000"/>
              </a:srgbClr>
            </a:solidFill>
          </p:spPr>
          <p:txBody>
            <a:bodyPr/>
            <a:lstStyle/>
            <a:p/>
          </p:txBody>
        </p:sp>
        <p:sp>
          <p:nvSpPr>
            <p:cNvPr id="27" name="rc27"/>
            <p:cNvSpPr/>
            <p:nvPr/>
          </p:nvSpPr>
          <p:spPr>
            <a:xfrm>
              <a:off x="2417783" y="3850782"/>
              <a:ext cx="249014" cy="22857"/>
            </a:xfrm>
            <a:prstGeom prst="rect">
              <a:avLst/>
            </a:prstGeom>
            <a:solidFill>
              <a:srgbClr val="1CABE2">
                <a:alpha val="100000"/>
              </a:srgbClr>
            </a:solidFill>
          </p:spPr>
          <p:txBody>
            <a:bodyPr/>
            <a:lstStyle/>
            <a:p/>
          </p:txBody>
        </p:sp>
        <p:sp>
          <p:nvSpPr>
            <p:cNvPr id="28" name="rc28"/>
            <p:cNvSpPr/>
            <p:nvPr/>
          </p:nvSpPr>
          <p:spPr>
            <a:xfrm>
              <a:off x="2694466" y="3850412"/>
              <a:ext cx="249014" cy="23227"/>
            </a:xfrm>
            <a:prstGeom prst="rect">
              <a:avLst/>
            </a:prstGeom>
            <a:solidFill>
              <a:srgbClr val="1CABE2">
                <a:alpha val="100000"/>
              </a:srgbClr>
            </a:solidFill>
          </p:spPr>
          <p:txBody>
            <a:bodyPr/>
            <a:lstStyle/>
            <a:p/>
          </p:txBody>
        </p:sp>
        <p:sp>
          <p:nvSpPr>
            <p:cNvPr id="29" name="rc29"/>
            <p:cNvSpPr/>
            <p:nvPr/>
          </p:nvSpPr>
          <p:spPr>
            <a:xfrm>
              <a:off x="2971148" y="3802294"/>
              <a:ext cx="249014" cy="71345"/>
            </a:xfrm>
            <a:prstGeom prst="rect">
              <a:avLst/>
            </a:prstGeom>
            <a:solidFill>
              <a:srgbClr val="1CABE2">
                <a:alpha val="100000"/>
              </a:srgbClr>
            </a:solidFill>
          </p:spPr>
          <p:txBody>
            <a:bodyPr/>
            <a:lstStyle/>
            <a:p/>
          </p:txBody>
        </p:sp>
        <p:sp>
          <p:nvSpPr>
            <p:cNvPr id="30" name="rc30"/>
            <p:cNvSpPr/>
            <p:nvPr/>
          </p:nvSpPr>
          <p:spPr>
            <a:xfrm>
              <a:off x="3247830" y="3769587"/>
              <a:ext cx="249014" cy="104052"/>
            </a:xfrm>
            <a:prstGeom prst="rect">
              <a:avLst/>
            </a:prstGeom>
            <a:solidFill>
              <a:srgbClr val="1CABE2">
                <a:alpha val="100000"/>
              </a:srgbClr>
            </a:solidFill>
          </p:spPr>
          <p:txBody>
            <a:bodyPr/>
            <a:lstStyle/>
            <a:p/>
          </p:txBody>
        </p:sp>
        <p:sp>
          <p:nvSpPr>
            <p:cNvPr id="31" name="rc31"/>
            <p:cNvSpPr/>
            <p:nvPr/>
          </p:nvSpPr>
          <p:spPr>
            <a:xfrm>
              <a:off x="3524513" y="3704189"/>
              <a:ext cx="249014" cy="169450"/>
            </a:xfrm>
            <a:prstGeom prst="rect">
              <a:avLst/>
            </a:prstGeom>
            <a:solidFill>
              <a:srgbClr val="1CABE2">
                <a:alpha val="100000"/>
              </a:srgbClr>
            </a:solidFill>
          </p:spPr>
          <p:txBody>
            <a:bodyPr/>
            <a:lstStyle/>
            <a:p/>
          </p:txBody>
        </p:sp>
        <p:sp>
          <p:nvSpPr>
            <p:cNvPr id="32" name="rc32"/>
            <p:cNvSpPr/>
            <p:nvPr/>
          </p:nvSpPr>
          <p:spPr>
            <a:xfrm>
              <a:off x="3801195" y="3653299"/>
              <a:ext cx="249014" cy="220340"/>
            </a:xfrm>
            <a:prstGeom prst="rect">
              <a:avLst/>
            </a:prstGeom>
            <a:solidFill>
              <a:srgbClr val="1CABE2">
                <a:alpha val="100000"/>
              </a:srgbClr>
            </a:solidFill>
          </p:spPr>
          <p:txBody>
            <a:bodyPr/>
            <a:lstStyle/>
            <a:p/>
          </p:txBody>
        </p:sp>
        <p:sp>
          <p:nvSpPr>
            <p:cNvPr id="33" name="rc33"/>
            <p:cNvSpPr/>
            <p:nvPr/>
          </p:nvSpPr>
          <p:spPr>
            <a:xfrm>
              <a:off x="4077877" y="3625045"/>
              <a:ext cx="249014" cy="248594"/>
            </a:xfrm>
            <a:prstGeom prst="rect">
              <a:avLst/>
            </a:prstGeom>
            <a:solidFill>
              <a:srgbClr val="1CABE2">
                <a:alpha val="100000"/>
              </a:srgbClr>
            </a:solidFill>
          </p:spPr>
          <p:txBody>
            <a:bodyPr/>
            <a:lstStyle/>
            <a:p/>
          </p:txBody>
        </p:sp>
        <p:sp>
          <p:nvSpPr>
            <p:cNvPr id="34" name="rc34"/>
            <p:cNvSpPr/>
            <p:nvPr/>
          </p:nvSpPr>
          <p:spPr>
            <a:xfrm>
              <a:off x="4354560" y="3488224"/>
              <a:ext cx="249014" cy="385415"/>
            </a:xfrm>
            <a:prstGeom prst="rect">
              <a:avLst/>
            </a:prstGeom>
            <a:solidFill>
              <a:srgbClr val="1CABE2">
                <a:alpha val="100000"/>
              </a:srgbClr>
            </a:solidFill>
          </p:spPr>
          <p:txBody>
            <a:bodyPr/>
            <a:lstStyle/>
            <a:p/>
          </p:txBody>
        </p:sp>
        <p:sp>
          <p:nvSpPr>
            <p:cNvPr id="35" name="rc35"/>
            <p:cNvSpPr/>
            <p:nvPr/>
          </p:nvSpPr>
          <p:spPr>
            <a:xfrm>
              <a:off x="4631242" y="3147363"/>
              <a:ext cx="249014" cy="726276"/>
            </a:xfrm>
            <a:prstGeom prst="rect">
              <a:avLst/>
            </a:prstGeom>
            <a:solidFill>
              <a:srgbClr val="1CABE2">
                <a:alpha val="100000"/>
              </a:srgbClr>
            </a:solidFill>
          </p:spPr>
          <p:txBody>
            <a:bodyPr/>
            <a:lstStyle/>
            <a:p/>
          </p:txBody>
        </p:sp>
        <p:sp>
          <p:nvSpPr>
            <p:cNvPr id="36" name="rc36"/>
            <p:cNvSpPr/>
            <p:nvPr/>
          </p:nvSpPr>
          <p:spPr>
            <a:xfrm>
              <a:off x="4907924" y="2881798"/>
              <a:ext cx="249014" cy="991841"/>
            </a:xfrm>
            <a:prstGeom prst="rect">
              <a:avLst/>
            </a:prstGeom>
            <a:solidFill>
              <a:srgbClr val="1CABE2">
                <a:alpha val="100000"/>
              </a:srgbClr>
            </a:solidFill>
          </p:spPr>
          <p:txBody>
            <a:bodyPr/>
            <a:lstStyle/>
            <a:p/>
          </p:txBody>
        </p:sp>
        <p:sp>
          <p:nvSpPr>
            <p:cNvPr id="37" name="rc37"/>
            <p:cNvSpPr/>
            <p:nvPr/>
          </p:nvSpPr>
          <p:spPr>
            <a:xfrm>
              <a:off x="5184607" y="3257277"/>
              <a:ext cx="249014" cy="616362"/>
            </a:xfrm>
            <a:prstGeom prst="rect">
              <a:avLst/>
            </a:prstGeom>
            <a:solidFill>
              <a:srgbClr val="1CABE2">
                <a:alpha val="100000"/>
              </a:srgbClr>
            </a:solidFill>
          </p:spPr>
          <p:txBody>
            <a:bodyPr/>
            <a:lstStyle/>
            <a:p/>
          </p:txBody>
        </p:sp>
        <p:sp>
          <p:nvSpPr>
            <p:cNvPr id="38" name="rc38"/>
            <p:cNvSpPr/>
            <p:nvPr/>
          </p:nvSpPr>
          <p:spPr>
            <a:xfrm>
              <a:off x="5461289" y="3292266"/>
              <a:ext cx="249014" cy="581373"/>
            </a:xfrm>
            <a:prstGeom prst="rect">
              <a:avLst/>
            </a:prstGeom>
            <a:solidFill>
              <a:srgbClr val="1CABE2">
                <a:alpha val="100000"/>
              </a:srgbClr>
            </a:solidFill>
          </p:spPr>
          <p:txBody>
            <a:bodyPr/>
            <a:lstStyle/>
            <a:p/>
          </p:txBody>
        </p:sp>
        <p:sp>
          <p:nvSpPr>
            <p:cNvPr id="39" name="rc39"/>
            <p:cNvSpPr/>
            <p:nvPr/>
          </p:nvSpPr>
          <p:spPr>
            <a:xfrm>
              <a:off x="5737971" y="3327593"/>
              <a:ext cx="249014" cy="546046"/>
            </a:xfrm>
            <a:prstGeom prst="rect">
              <a:avLst/>
            </a:prstGeom>
            <a:solidFill>
              <a:srgbClr val="1CABE2">
                <a:alpha val="100000"/>
              </a:srgbClr>
            </a:solidFill>
          </p:spPr>
          <p:txBody>
            <a:bodyPr/>
            <a:lstStyle/>
            <a:p/>
          </p:txBody>
        </p:sp>
        <p:sp>
          <p:nvSpPr>
            <p:cNvPr id="40" name="rc40"/>
            <p:cNvSpPr/>
            <p:nvPr/>
          </p:nvSpPr>
          <p:spPr>
            <a:xfrm>
              <a:off x="6014654" y="3359892"/>
              <a:ext cx="249014" cy="513747"/>
            </a:xfrm>
            <a:prstGeom prst="rect">
              <a:avLst/>
            </a:prstGeom>
            <a:solidFill>
              <a:srgbClr val="1CABE2">
                <a:alpha val="100000"/>
              </a:srgbClr>
            </a:solidFill>
          </p:spPr>
          <p:txBody>
            <a:bodyPr/>
            <a:lstStyle/>
            <a:p/>
          </p:txBody>
        </p:sp>
        <p:sp>
          <p:nvSpPr>
            <p:cNvPr id="41" name="rc41"/>
            <p:cNvSpPr/>
            <p:nvPr/>
          </p:nvSpPr>
          <p:spPr>
            <a:xfrm>
              <a:off x="6291336" y="3431068"/>
              <a:ext cx="249014" cy="442571"/>
            </a:xfrm>
            <a:prstGeom prst="rect">
              <a:avLst/>
            </a:prstGeom>
            <a:solidFill>
              <a:srgbClr val="1CABE2">
                <a:alpha val="100000"/>
              </a:srgbClr>
            </a:solidFill>
          </p:spPr>
          <p:txBody>
            <a:bodyPr/>
            <a:lstStyle/>
            <a:p/>
          </p:txBody>
        </p:sp>
        <p:sp>
          <p:nvSpPr>
            <p:cNvPr id="42" name="rc42"/>
            <p:cNvSpPr/>
            <p:nvPr/>
          </p:nvSpPr>
          <p:spPr>
            <a:xfrm>
              <a:off x="6568018" y="3479030"/>
              <a:ext cx="249014" cy="394609"/>
            </a:xfrm>
            <a:prstGeom prst="rect">
              <a:avLst/>
            </a:prstGeom>
            <a:solidFill>
              <a:srgbClr val="1CABE2">
                <a:alpha val="100000"/>
              </a:srgbClr>
            </a:solidFill>
          </p:spPr>
          <p:txBody>
            <a:bodyPr/>
            <a:lstStyle/>
            <a:p/>
          </p:txBody>
        </p:sp>
        <p:sp>
          <p:nvSpPr>
            <p:cNvPr id="43" name="rc43"/>
            <p:cNvSpPr/>
            <p:nvPr/>
          </p:nvSpPr>
          <p:spPr>
            <a:xfrm>
              <a:off x="6844701" y="3315932"/>
              <a:ext cx="249014" cy="557707"/>
            </a:xfrm>
            <a:prstGeom prst="rect">
              <a:avLst/>
            </a:prstGeom>
            <a:solidFill>
              <a:srgbClr val="1CABE2">
                <a:alpha val="100000"/>
              </a:srgbClr>
            </a:solidFill>
          </p:spPr>
          <p:txBody>
            <a:bodyPr/>
            <a:lstStyle/>
            <a:p/>
          </p:txBody>
        </p:sp>
        <p:sp>
          <p:nvSpPr>
            <p:cNvPr id="44" name="rc44"/>
            <p:cNvSpPr/>
            <p:nvPr/>
          </p:nvSpPr>
          <p:spPr>
            <a:xfrm>
              <a:off x="7121383" y="3285566"/>
              <a:ext cx="249014" cy="588073"/>
            </a:xfrm>
            <a:prstGeom prst="rect">
              <a:avLst/>
            </a:prstGeom>
            <a:solidFill>
              <a:srgbClr val="1CABE2">
                <a:alpha val="100000"/>
              </a:srgbClr>
            </a:solidFill>
          </p:spPr>
          <p:txBody>
            <a:bodyPr/>
            <a:lstStyle/>
            <a:p/>
          </p:txBody>
        </p:sp>
        <p:sp>
          <p:nvSpPr>
            <p:cNvPr id="45" name="rc45"/>
            <p:cNvSpPr/>
            <p:nvPr/>
          </p:nvSpPr>
          <p:spPr>
            <a:xfrm>
              <a:off x="7398065" y="3240728"/>
              <a:ext cx="249014" cy="632911"/>
            </a:xfrm>
            <a:prstGeom prst="rect">
              <a:avLst/>
            </a:prstGeom>
            <a:solidFill>
              <a:srgbClr val="1CABE2">
                <a:alpha val="100000"/>
              </a:srgbClr>
            </a:solidFill>
          </p:spPr>
          <p:txBody>
            <a:bodyPr/>
            <a:lstStyle/>
            <a:p/>
          </p:txBody>
        </p:sp>
        <p:sp>
          <p:nvSpPr>
            <p:cNvPr id="46" name="rc46"/>
            <p:cNvSpPr/>
            <p:nvPr/>
          </p:nvSpPr>
          <p:spPr>
            <a:xfrm>
              <a:off x="7674748" y="3248753"/>
              <a:ext cx="249014" cy="624886"/>
            </a:xfrm>
            <a:prstGeom prst="rect">
              <a:avLst/>
            </a:prstGeom>
            <a:solidFill>
              <a:srgbClr val="1CABE2">
                <a:alpha val="100000"/>
              </a:srgbClr>
            </a:solidFill>
          </p:spPr>
          <p:txBody>
            <a:bodyPr/>
            <a:lstStyle/>
            <a:p/>
          </p:txBody>
        </p:sp>
        <p:sp>
          <p:nvSpPr>
            <p:cNvPr id="47" name="rc47"/>
            <p:cNvSpPr/>
            <p:nvPr/>
          </p:nvSpPr>
          <p:spPr>
            <a:xfrm>
              <a:off x="7951430" y="3408558"/>
              <a:ext cx="249014" cy="465081"/>
            </a:xfrm>
            <a:prstGeom prst="rect">
              <a:avLst/>
            </a:prstGeom>
            <a:solidFill>
              <a:srgbClr val="1CABE2">
                <a:alpha val="100000"/>
              </a:srgbClr>
            </a:solidFill>
          </p:spPr>
          <p:txBody>
            <a:bodyPr/>
            <a:lstStyle/>
            <a:p/>
          </p:txBody>
        </p:sp>
        <p:sp>
          <p:nvSpPr>
            <p:cNvPr id="48" name="rc48"/>
            <p:cNvSpPr/>
            <p:nvPr/>
          </p:nvSpPr>
          <p:spPr>
            <a:xfrm>
              <a:off x="1311054" y="3563045"/>
              <a:ext cx="249014" cy="199668"/>
            </a:xfrm>
            <a:prstGeom prst="rect">
              <a:avLst/>
            </a:prstGeom>
            <a:solidFill>
              <a:srgbClr val="B3B3B3">
                <a:alpha val="100000"/>
              </a:srgbClr>
            </a:solidFill>
          </p:spPr>
          <p:txBody>
            <a:bodyPr/>
            <a:lstStyle/>
            <a:p/>
          </p:txBody>
        </p:sp>
        <p:sp>
          <p:nvSpPr>
            <p:cNvPr id="49" name="rc49"/>
            <p:cNvSpPr/>
            <p:nvPr/>
          </p:nvSpPr>
          <p:spPr>
            <a:xfrm>
              <a:off x="1587736" y="3492603"/>
              <a:ext cx="249014" cy="268967"/>
            </a:xfrm>
            <a:prstGeom prst="rect">
              <a:avLst/>
            </a:prstGeom>
            <a:solidFill>
              <a:srgbClr val="B3B3B3">
                <a:alpha val="100000"/>
              </a:srgbClr>
            </a:solidFill>
          </p:spPr>
          <p:txBody>
            <a:bodyPr/>
            <a:lstStyle/>
            <a:p/>
          </p:txBody>
        </p:sp>
        <p:sp>
          <p:nvSpPr>
            <p:cNvPr id="50" name="rc50"/>
            <p:cNvSpPr/>
            <p:nvPr/>
          </p:nvSpPr>
          <p:spPr>
            <a:xfrm>
              <a:off x="1864419" y="3558409"/>
              <a:ext cx="249014" cy="292715"/>
            </a:xfrm>
            <a:prstGeom prst="rect">
              <a:avLst/>
            </a:prstGeom>
            <a:solidFill>
              <a:srgbClr val="B3B3B3">
                <a:alpha val="100000"/>
              </a:srgbClr>
            </a:solidFill>
          </p:spPr>
          <p:txBody>
            <a:bodyPr/>
            <a:lstStyle/>
            <a:p/>
          </p:txBody>
        </p:sp>
        <p:sp>
          <p:nvSpPr>
            <p:cNvPr id="51" name="rc51"/>
            <p:cNvSpPr/>
            <p:nvPr/>
          </p:nvSpPr>
          <p:spPr>
            <a:xfrm>
              <a:off x="2141101" y="3533987"/>
              <a:ext cx="249014" cy="294366"/>
            </a:xfrm>
            <a:prstGeom prst="rect">
              <a:avLst/>
            </a:prstGeom>
            <a:solidFill>
              <a:srgbClr val="B3B3B3">
                <a:alpha val="100000"/>
              </a:srgbClr>
            </a:solidFill>
          </p:spPr>
          <p:txBody>
            <a:bodyPr/>
            <a:lstStyle/>
            <a:p/>
          </p:txBody>
        </p:sp>
        <p:sp>
          <p:nvSpPr>
            <p:cNvPr id="52" name="rc52"/>
            <p:cNvSpPr/>
            <p:nvPr/>
          </p:nvSpPr>
          <p:spPr>
            <a:xfrm>
              <a:off x="2417783" y="3507923"/>
              <a:ext cx="249014" cy="342858"/>
            </a:xfrm>
            <a:prstGeom prst="rect">
              <a:avLst/>
            </a:prstGeom>
            <a:solidFill>
              <a:srgbClr val="B3B3B3">
                <a:alpha val="100000"/>
              </a:srgbClr>
            </a:solidFill>
          </p:spPr>
          <p:txBody>
            <a:bodyPr/>
            <a:lstStyle/>
            <a:p/>
          </p:txBody>
        </p:sp>
        <p:sp>
          <p:nvSpPr>
            <p:cNvPr id="53" name="rc53"/>
            <p:cNvSpPr/>
            <p:nvPr/>
          </p:nvSpPr>
          <p:spPr>
            <a:xfrm>
              <a:off x="2694466" y="3478787"/>
              <a:ext cx="249014" cy="371625"/>
            </a:xfrm>
            <a:prstGeom prst="rect">
              <a:avLst/>
            </a:prstGeom>
            <a:solidFill>
              <a:srgbClr val="B3B3B3">
                <a:alpha val="100000"/>
              </a:srgbClr>
            </a:solidFill>
          </p:spPr>
          <p:txBody>
            <a:bodyPr/>
            <a:lstStyle/>
            <a:p/>
          </p:txBody>
        </p:sp>
        <p:sp>
          <p:nvSpPr>
            <p:cNvPr id="54" name="rc54"/>
            <p:cNvSpPr/>
            <p:nvPr/>
          </p:nvSpPr>
          <p:spPr>
            <a:xfrm>
              <a:off x="2971148" y="3445567"/>
              <a:ext cx="249014" cy="356727"/>
            </a:xfrm>
            <a:prstGeom prst="rect">
              <a:avLst/>
            </a:prstGeom>
            <a:solidFill>
              <a:srgbClr val="B3B3B3">
                <a:alpha val="100000"/>
              </a:srgbClr>
            </a:solidFill>
          </p:spPr>
          <p:txBody>
            <a:bodyPr/>
            <a:lstStyle/>
            <a:p/>
          </p:txBody>
        </p:sp>
        <p:sp>
          <p:nvSpPr>
            <p:cNvPr id="55" name="rc55"/>
            <p:cNvSpPr/>
            <p:nvPr/>
          </p:nvSpPr>
          <p:spPr>
            <a:xfrm>
              <a:off x="3247830" y="3405408"/>
              <a:ext cx="249014" cy="364178"/>
            </a:xfrm>
            <a:prstGeom prst="rect">
              <a:avLst/>
            </a:prstGeom>
            <a:solidFill>
              <a:srgbClr val="B3B3B3">
                <a:alpha val="100000"/>
              </a:srgbClr>
            </a:solidFill>
          </p:spPr>
          <p:txBody>
            <a:bodyPr/>
            <a:lstStyle/>
            <a:p/>
          </p:txBody>
        </p:sp>
        <p:sp>
          <p:nvSpPr>
            <p:cNvPr id="56" name="rc56"/>
            <p:cNvSpPr/>
            <p:nvPr/>
          </p:nvSpPr>
          <p:spPr>
            <a:xfrm>
              <a:off x="3524513" y="3337047"/>
              <a:ext cx="249014" cy="367141"/>
            </a:xfrm>
            <a:prstGeom prst="rect">
              <a:avLst/>
            </a:prstGeom>
            <a:solidFill>
              <a:srgbClr val="B3B3B3">
                <a:alpha val="100000"/>
              </a:srgbClr>
            </a:solidFill>
          </p:spPr>
          <p:txBody>
            <a:bodyPr/>
            <a:lstStyle/>
            <a:p/>
          </p:txBody>
        </p:sp>
        <p:sp>
          <p:nvSpPr>
            <p:cNvPr id="57" name="rc57"/>
            <p:cNvSpPr/>
            <p:nvPr/>
          </p:nvSpPr>
          <p:spPr>
            <a:xfrm>
              <a:off x="3801195" y="3350325"/>
              <a:ext cx="249014" cy="302973"/>
            </a:xfrm>
            <a:prstGeom prst="rect">
              <a:avLst/>
            </a:prstGeom>
            <a:solidFill>
              <a:srgbClr val="B3B3B3">
                <a:alpha val="100000"/>
              </a:srgbClr>
            </a:solidFill>
          </p:spPr>
          <p:txBody>
            <a:bodyPr/>
            <a:lstStyle/>
            <a:p/>
          </p:txBody>
        </p:sp>
        <p:sp>
          <p:nvSpPr>
            <p:cNvPr id="58" name="rc58"/>
            <p:cNvSpPr/>
            <p:nvPr/>
          </p:nvSpPr>
          <p:spPr>
            <a:xfrm>
              <a:off x="4077877" y="3348830"/>
              <a:ext cx="249014" cy="276214"/>
            </a:xfrm>
            <a:prstGeom prst="rect">
              <a:avLst/>
            </a:prstGeom>
            <a:solidFill>
              <a:srgbClr val="B3B3B3">
                <a:alpha val="100000"/>
              </a:srgbClr>
            </a:solidFill>
          </p:spPr>
          <p:txBody>
            <a:bodyPr/>
            <a:lstStyle/>
            <a:p/>
          </p:txBody>
        </p:sp>
        <p:sp>
          <p:nvSpPr>
            <p:cNvPr id="59" name="rc59"/>
            <p:cNvSpPr/>
            <p:nvPr/>
          </p:nvSpPr>
          <p:spPr>
            <a:xfrm>
              <a:off x="4354560" y="3102803"/>
              <a:ext cx="249014" cy="385420"/>
            </a:xfrm>
            <a:prstGeom prst="rect">
              <a:avLst/>
            </a:prstGeom>
            <a:solidFill>
              <a:srgbClr val="B3B3B3">
                <a:alpha val="100000"/>
              </a:srgbClr>
            </a:solidFill>
          </p:spPr>
          <p:txBody>
            <a:bodyPr/>
            <a:lstStyle/>
            <a:p/>
          </p:txBody>
        </p:sp>
        <p:sp>
          <p:nvSpPr>
            <p:cNvPr id="60" name="rc60"/>
            <p:cNvSpPr/>
            <p:nvPr/>
          </p:nvSpPr>
          <p:spPr>
            <a:xfrm>
              <a:off x="4631242" y="2743873"/>
              <a:ext cx="249014" cy="403490"/>
            </a:xfrm>
            <a:prstGeom prst="rect">
              <a:avLst/>
            </a:prstGeom>
            <a:solidFill>
              <a:srgbClr val="B3B3B3">
                <a:alpha val="100000"/>
              </a:srgbClr>
            </a:solidFill>
          </p:spPr>
          <p:txBody>
            <a:bodyPr/>
            <a:lstStyle/>
            <a:p/>
          </p:txBody>
        </p:sp>
        <p:sp>
          <p:nvSpPr>
            <p:cNvPr id="61" name="rc61"/>
            <p:cNvSpPr/>
            <p:nvPr/>
          </p:nvSpPr>
          <p:spPr>
            <a:xfrm>
              <a:off x="4907924" y="2733020"/>
              <a:ext cx="249014" cy="148777"/>
            </a:xfrm>
            <a:prstGeom prst="rect">
              <a:avLst/>
            </a:prstGeom>
            <a:solidFill>
              <a:srgbClr val="B3B3B3">
                <a:alpha val="100000"/>
              </a:srgbClr>
            </a:solidFill>
          </p:spPr>
          <p:txBody>
            <a:bodyPr/>
            <a:lstStyle/>
            <a:p/>
          </p:txBody>
        </p:sp>
        <p:sp>
          <p:nvSpPr>
            <p:cNvPr id="62" name="rc62"/>
            <p:cNvSpPr/>
            <p:nvPr/>
          </p:nvSpPr>
          <p:spPr>
            <a:xfrm>
              <a:off x="5184607" y="2969640"/>
              <a:ext cx="249014" cy="287636"/>
            </a:xfrm>
            <a:prstGeom prst="rect">
              <a:avLst/>
            </a:prstGeom>
            <a:solidFill>
              <a:srgbClr val="B3B3B3">
                <a:alpha val="100000"/>
              </a:srgbClr>
            </a:solidFill>
          </p:spPr>
          <p:txBody>
            <a:bodyPr/>
            <a:lstStyle/>
            <a:p/>
          </p:txBody>
        </p:sp>
        <p:sp>
          <p:nvSpPr>
            <p:cNvPr id="63" name="rc63"/>
            <p:cNvSpPr/>
            <p:nvPr/>
          </p:nvSpPr>
          <p:spPr>
            <a:xfrm>
              <a:off x="5461289" y="3063236"/>
              <a:ext cx="249014" cy="229030"/>
            </a:xfrm>
            <a:prstGeom prst="rect">
              <a:avLst/>
            </a:prstGeom>
            <a:solidFill>
              <a:srgbClr val="B3B3B3">
                <a:alpha val="100000"/>
              </a:srgbClr>
            </a:solidFill>
          </p:spPr>
          <p:txBody>
            <a:bodyPr/>
            <a:lstStyle/>
            <a:p/>
          </p:txBody>
        </p:sp>
        <p:sp>
          <p:nvSpPr>
            <p:cNvPr id="64" name="rc64"/>
            <p:cNvSpPr/>
            <p:nvPr/>
          </p:nvSpPr>
          <p:spPr>
            <a:xfrm>
              <a:off x="5737971" y="3150935"/>
              <a:ext cx="249014" cy="176658"/>
            </a:xfrm>
            <a:prstGeom prst="rect">
              <a:avLst/>
            </a:prstGeom>
            <a:solidFill>
              <a:srgbClr val="B3B3B3">
                <a:alpha val="100000"/>
              </a:srgbClr>
            </a:solidFill>
          </p:spPr>
          <p:txBody>
            <a:bodyPr/>
            <a:lstStyle/>
            <a:p/>
          </p:txBody>
        </p:sp>
        <p:sp>
          <p:nvSpPr>
            <p:cNvPr id="65" name="rc65"/>
            <p:cNvSpPr/>
            <p:nvPr/>
          </p:nvSpPr>
          <p:spPr>
            <a:xfrm>
              <a:off x="6014654" y="3247510"/>
              <a:ext cx="249014" cy="112381"/>
            </a:xfrm>
            <a:prstGeom prst="rect">
              <a:avLst/>
            </a:prstGeom>
            <a:solidFill>
              <a:srgbClr val="B3B3B3">
                <a:alpha val="100000"/>
              </a:srgbClr>
            </a:solidFill>
          </p:spPr>
          <p:txBody>
            <a:bodyPr/>
            <a:lstStyle/>
            <a:p/>
          </p:txBody>
        </p:sp>
        <p:sp>
          <p:nvSpPr>
            <p:cNvPr id="66" name="rc66"/>
            <p:cNvSpPr/>
            <p:nvPr/>
          </p:nvSpPr>
          <p:spPr>
            <a:xfrm>
              <a:off x="6291336" y="3241393"/>
              <a:ext cx="249014" cy="189675"/>
            </a:xfrm>
            <a:prstGeom prst="rect">
              <a:avLst/>
            </a:prstGeom>
            <a:solidFill>
              <a:srgbClr val="B3B3B3">
                <a:alpha val="100000"/>
              </a:srgbClr>
            </a:solidFill>
          </p:spPr>
          <p:txBody>
            <a:bodyPr/>
            <a:lstStyle/>
            <a:p/>
          </p:txBody>
        </p:sp>
        <p:sp>
          <p:nvSpPr>
            <p:cNvPr id="67" name="rc67"/>
            <p:cNvSpPr/>
            <p:nvPr/>
          </p:nvSpPr>
          <p:spPr>
            <a:xfrm>
              <a:off x="6568018" y="3307464"/>
              <a:ext cx="249014" cy="171566"/>
            </a:xfrm>
            <a:prstGeom prst="rect">
              <a:avLst/>
            </a:prstGeom>
            <a:solidFill>
              <a:srgbClr val="B3B3B3">
                <a:alpha val="100000"/>
              </a:srgbClr>
            </a:solidFill>
          </p:spPr>
          <p:txBody>
            <a:bodyPr/>
            <a:lstStyle/>
            <a:p/>
          </p:txBody>
        </p:sp>
        <p:sp>
          <p:nvSpPr>
            <p:cNvPr id="68" name="rc68"/>
            <p:cNvSpPr/>
            <p:nvPr/>
          </p:nvSpPr>
          <p:spPr>
            <a:xfrm>
              <a:off x="6844701" y="3167210"/>
              <a:ext cx="249014" cy="148721"/>
            </a:xfrm>
            <a:prstGeom prst="rect">
              <a:avLst/>
            </a:prstGeom>
            <a:solidFill>
              <a:srgbClr val="B3B3B3">
                <a:alpha val="100000"/>
              </a:srgbClr>
            </a:solidFill>
          </p:spPr>
          <p:txBody>
            <a:bodyPr/>
            <a:lstStyle/>
            <a:p/>
          </p:txBody>
        </p:sp>
        <p:sp>
          <p:nvSpPr>
            <p:cNvPr id="69" name="rc69"/>
            <p:cNvSpPr/>
            <p:nvPr/>
          </p:nvSpPr>
          <p:spPr>
            <a:xfrm>
              <a:off x="7121383" y="3109147"/>
              <a:ext cx="249014" cy="176419"/>
            </a:xfrm>
            <a:prstGeom prst="rect">
              <a:avLst/>
            </a:prstGeom>
            <a:solidFill>
              <a:srgbClr val="B3B3B3">
                <a:alpha val="100000"/>
              </a:srgbClr>
            </a:solidFill>
          </p:spPr>
          <p:txBody>
            <a:bodyPr/>
            <a:lstStyle/>
            <a:p/>
          </p:txBody>
        </p:sp>
        <p:sp>
          <p:nvSpPr>
            <p:cNvPr id="70" name="rc70"/>
            <p:cNvSpPr/>
            <p:nvPr/>
          </p:nvSpPr>
          <p:spPr>
            <a:xfrm>
              <a:off x="7398065" y="3036563"/>
              <a:ext cx="249014" cy="204165"/>
            </a:xfrm>
            <a:prstGeom prst="rect">
              <a:avLst/>
            </a:prstGeom>
            <a:solidFill>
              <a:srgbClr val="B3B3B3">
                <a:alpha val="100000"/>
              </a:srgbClr>
            </a:solidFill>
          </p:spPr>
          <p:txBody>
            <a:bodyPr/>
            <a:lstStyle/>
            <a:p/>
          </p:txBody>
        </p:sp>
        <p:sp>
          <p:nvSpPr>
            <p:cNvPr id="71" name="rc71"/>
            <p:cNvSpPr/>
            <p:nvPr/>
          </p:nvSpPr>
          <p:spPr>
            <a:xfrm>
              <a:off x="7674748" y="3114847"/>
              <a:ext cx="249014" cy="133905"/>
            </a:xfrm>
            <a:prstGeom prst="rect">
              <a:avLst/>
            </a:prstGeom>
            <a:solidFill>
              <a:srgbClr val="B3B3B3">
                <a:alpha val="100000"/>
              </a:srgbClr>
            </a:solidFill>
          </p:spPr>
          <p:txBody>
            <a:bodyPr/>
            <a:lstStyle/>
            <a:p/>
          </p:txBody>
        </p:sp>
        <p:sp>
          <p:nvSpPr>
            <p:cNvPr id="72" name="rc72"/>
            <p:cNvSpPr/>
            <p:nvPr/>
          </p:nvSpPr>
          <p:spPr>
            <a:xfrm>
              <a:off x="7951430" y="3212735"/>
              <a:ext cx="249014" cy="195823"/>
            </a:xfrm>
            <a:prstGeom prst="rect">
              <a:avLst/>
            </a:prstGeom>
            <a:solidFill>
              <a:srgbClr val="B3B3B3">
                <a:alpha val="100000"/>
              </a:srgbClr>
            </a:solidFill>
          </p:spPr>
          <p:txBody>
            <a:bodyPr/>
            <a:lstStyle/>
            <a:p/>
          </p:txBody>
        </p:sp>
        <p:sp>
          <p:nvSpPr>
            <p:cNvPr id="73" name="pl73"/>
            <p:cNvSpPr/>
            <p:nvPr/>
          </p:nvSpPr>
          <p:spPr>
            <a:xfrm>
              <a:off x="1435561" y="1050606"/>
              <a:ext cx="6640376" cy="1112104"/>
            </a:xfrm>
            <a:custGeom>
              <a:avLst/>
              <a:pathLst>
                <a:path w="6640376" h="1112104">
                  <a:moveTo>
                    <a:pt x="0" y="114061"/>
                  </a:moveTo>
                  <a:lnTo>
                    <a:pt x="276682" y="114061"/>
                  </a:lnTo>
                  <a:lnTo>
                    <a:pt x="553364" y="0"/>
                  </a:lnTo>
                  <a:lnTo>
                    <a:pt x="830047" y="28515"/>
                  </a:lnTo>
                  <a:lnTo>
                    <a:pt x="1106729" y="0"/>
                  </a:lnTo>
                  <a:lnTo>
                    <a:pt x="1383411" y="0"/>
                  </a:lnTo>
                  <a:lnTo>
                    <a:pt x="1660094" y="57030"/>
                  </a:lnTo>
                  <a:lnTo>
                    <a:pt x="1936776" y="85546"/>
                  </a:lnTo>
                  <a:lnTo>
                    <a:pt x="2213458" y="142577"/>
                  </a:lnTo>
                  <a:lnTo>
                    <a:pt x="2490141" y="199608"/>
                  </a:lnTo>
                  <a:lnTo>
                    <a:pt x="2766823" y="228123"/>
                  </a:lnTo>
                  <a:lnTo>
                    <a:pt x="3043505" y="370701"/>
                  </a:lnTo>
                  <a:lnTo>
                    <a:pt x="3320188" y="741402"/>
                  </a:lnTo>
                  <a:lnTo>
                    <a:pt x="3596870" y="1112104"/>
                  </a:lnTo>
                  <a:lnTo>
                    <a:pt x="3873552" y="826949"/>
                  </a:lnTo>
                  <a:lnTo>
                    <a:pt x="4150235" y="912495"/>
                  </a:lnTo>
                  <a:lnTo>
                    <a:pt x="4426917" y="941011"/>
                  </a:lnTo>
                  <a:lnTo>
                    <a:pt x="4703599" y="883980"/>
                  </a:lnTo>
                  <a:lnTo>
                    <a:pt x="4980282" y="769918"/>
                  </a:lnTo>
                  <a:lnTo>
                    <a:pt x="5256964" y="627340"/>
                  </a:lnTo>
                  <a:lnTo>
                    <a:pt x="5533646" y="826949"/>
                  </a:lnTo>
                  <a:lnTo>
                    <a:pt x="5810329" y="826949"/>
                  </a:lnTo>
                  <a:lnTo>
                    <a:pt x="6087011" y="855464"/>
                  </a:lnTo>
                  <a:lnTo>
                    <a:pt x="6363693" y="769918"/>
                  </a:lnTo>
                  <a:lnTo>
                    <a:pt x="6640376" y="513278"/>
                  </a:lnTo>
                </a:path>
              </a:pathLst>
            </a:custGeom>
            <a:ln w="27101" cap="flat">
              <a:solidFill>
                <a:srgbClr val="0058AB">
                  <a:alpha val="50196"/>
                </a:srgbClr>
              </a:solidFill>
              <a:prstDash val="solid"/>
              <a:round/>
            </a:ln>
          </p:spPr>
          <p:txBody>
            <a:bodyPr/>
            <a:lstStyle/>
            <a:p/>
          </p:txBody>
        </p:sp>
        <p:sp>
          <p:nvSpPr>
            <p:cNvPr id="74" name="pl74"/>
            <p:cNvSpPr/>
            <p:nvPr/>
          </p:nvSpPr>
          <p:spPr>
            <a:xfrm>
              <a:off x="1435561" y="1421307"/>
              <a:ext cx="6640376" cy="912495"/>
            </a:xfrm>
            <a:custGeom>
              <a:avLst/>
              <a:pathLst>
                <a:path w="6640376" h="912495">
                  <a:moveTo>
                    <a:pt x="0" y="0"/>
                  </a:moveTo>
                  <a:lnTo>
                    <a:pt x="276682" y="85546"/>
                  </a:lnTo>
                  <a:lnTo>
                    <a:pt x="553364" y="0"/>
                  </a:lnTo>
                  <a:lnTo>
                    <a:pt x="830047" y="28515"/>
                  </a:lnTo>
                  <a:lnTo>
                    <a:pt x="1106729" y="57030"/>
                  </a:lnTo>
                  <a:lnTo>
                    <a:pt x="1383411" y="85546"/>
                  </a:lnTo>
                  <a:lnTo>
                    <a:pt x="1660094" y="114061"/>
                  </a:lnTo>
                  <a:lnTo>
                    <a:pt x="1936776" y="114061"/>
                  </a:lnTo>
                  <a:lnTo>
                    <a:pt x="2213458" y="142577"/>
                  </a:lnTo>
                  <a:lnTo>
                    <a:pt x="2490141" y="142577"/>
                  </a:lnTo>
                  <a:lnTo>
                    <a:pt x="2766823" y="142577"/>
                  </a:lnTo>
                  <a:lnTo>
                    <a:pt x="3043505" y="399216"/>
                  </a:lnTo>
                  <a:lnTo>
                    <a:pt x="3320188" y="798433"/>
                  </a:lnTo>
                  <a:lnTo>
                    <a:pt x="3596870" y="912495"/>
                  </a:lnTo>
                  <a:lnTo>
                    <a:pt x="3873552" y="855464"/>
                  </a:lnTo>
                  <a:lnTo>
                    <a:pt x="4150235" y="912495"/>
                  </a:lnTo>
                  <a:lnTo>
                    <a:pt x="4426917" y="883980"/>
                  </a:lnTo>
                  <a:lnTo>
                    <a:pt x="4703599" y="712887"/>
                  </a:lnTo>
                  <a:lnTo>
                    <a:pt x="4980282" y="741402"/>
                  </a:lnTo>
                  <a:lnTo>
                    <a:pt x="5256964" y="541794"/>
                  </a:lnTo>
                  <a:lnTo>
                    <a:pt x="5533646" y="684371"/>
                  </a:lnTo>
                  <a:lnTo>
                    <a:pt x="5810329" y="712887"/>
                  </a:lnTo>
                  <a:lnTo>
                    <a:pt x="6087011" y="769918"/>
                  </a:lnTo>
                  <a:lnTo>
                    <a:pt x="6363693" y="570309"/>
                  </a:lnTo>
                  <a:lnTo>
                    <a:pt x="6640376" y="370701"/>
                  </a:lnTo>
                </a:path>
              </a:pathLst>
            </a:custGeom>
            <a:ln w="27101" cap="flat">
              <a:solidFill>
                <a:srgbClr val="333333">
                  <a:alpha val="50196"/>
                </a:srgbClr>
              </a:solidFill>
              <a:prstDash val="solid"/>
              <a:round/>
            </a:ln>
          </p:spPr>
          <p:txBody>
            <a:bodyPr/>
            <a:lstStyle/>
            <a:p/>
          </p:txBody>
        </p:sp>
        <p:sp>
          <p:nvSpPr>
            <p:cNvPr id="75" name="tx75"/>
            <p:cNvSpPr/>
            <p:nvPr/>
          </p:nvSpPr>
          <p:spPr>
            <a:xfrm>
              <a:off x="6632236" y="152375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6" name="tx76"/>
            <p:cNvSpPr/>
            <p:nvPr/>
          </p:nvSpPr>
          <p:spPr>
            <a:xfrm>
              <a:off x="6908918"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7185600" y="1720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8" name="tx78"/>
            <p:cNvSpPr/>
            <p:nvPr/>
          </p:nvSpPr>
          <p:spPr>
            <a:xfrm>
              <a:off x="7462283" y="1749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7738965" y="16650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8015647"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6632236" y="20157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67</a:t>
              </a:r>
            </a:p>
          </p:txBody>
        </p:sp>
        <p:sp>
          <p:nvSpPr>
            <p:cNvPr id="82" name="tx82"/>
            <p:cNvSpPr/>
            <p:nvPr/>
          </p:nvSpPr>
          <p:spPr>
            <a:xfrm>
              <a:off x="6908918" y="2158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62</a:t>
              </a:r>
            </a:p>
          </p:txBody>
        </p:sp>
        <p:sp>
          <p:nvSpPr>
            <p:cNvPr id="83" name="tx83"/>
            <p:cNvSpPr/>
            <p:nvPr/>
          </p:nvSpPr>
          <p:spPr>
            <a:xfrm>
              <a:off x="7185600" y="2186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61</a:t>
              </a:r>
            </a:p>
          </p:txBody>
        </p:sp>
        <p:sp>
          <p:nvSpPr>
            <p:cNvPr id="84" name="tx84"/>
            <p:cNvSpPr/>
            <p:nvPr/>
          </p:nvSpPr>
          <p:spPr>
            <a:xfrm>
              <a:off x="7462283" y="22439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59</a:t>
              </a:r>
            </a:p>
          </p:txBody>
        </p:sp>
        <p:sp>
          <p:nvSpPr>
            <p:cNvPr id="85" name="tx85"/>
            <p:cNvSpPr/>
            <p:nvPr/>
          </p:nvSpPr>
          <p:spPr>
            <a:xfrm>
              <a:off x="7738965" y="20442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66</a:t>
              </a:r>
            </a:p>
          </p:txBody>
        </p:sp>
        <p:sp>
          <p:nvSpPr>
            <p:cNvPr id="86" name="tx86"/>
            <p:cNvSpPr/>
            <p:nvPr/>
          </p:nvSpPr>
          <p:spPr>
            <a:xfrm>
              <a:off x="8015647" y="18446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73</a:t>
              </a:r>
            </a:p>
          </p:txBody>
        </p:sp>
        <p:sp>
          <p:nvSpPr>
            <p:cNvPr id="87" name="tx87"/>
            <p:cNvSpPr/>
            <p:nvPr/>
          </p:nvSpPr>
          <p:spPr>
            <a:xfrm>
              <a:off x="1375271" y="3777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8" name="tx88"/>
            <p:cNvSpPr/>
            <p:nvPr/>
          </p:nvSpPr>
          <p:spPr>
            <a:xfrm>
              <a:off x="2788828" y="3822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89" name="tx89"/>
            <p:cNvSpPr/>
            <p:nvPr/>
          </p:nvSpPr>
          <p:spPr>
            <a:xfrm>
              <a:off x="4142095" y="37102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0" name="tx90"/>
            <p:cNvSpPr/>
            <p:nvPr/>
          </p:nvSpPr>
          <p:spPr>
            <a:xfrm>
              <a:off x="5495361" y="35424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1" name="tx91"/>
            <p:cNvSpPr/>
            <p:nvPr/>
          </p:nvSpPr>
          <p:spPr>
            <a:xfrm>
              <a:off x="6632236" y="36358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2" name="tx92"/>
            <p:cNvSpPr/>
            <p:nvPr/>
          </p:nvSpPr>
          <p:spPr>
            <a:xfrm>
              <a:off x="6878773" y="35543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3" name="tx93"/>
            <p:cNvSpPr/>
            <p:nvPr/>
          </p:nvSpPr>
          <p:spPr>
            <a:xfrm>
              <a:off x="7155455" y="35391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94" name="tx94"/>
            <p:cNvSpPr/>
            <p:nvPr/>
          </p:nvSpPr>
          <p:spPr>
            <a:xfrm>
              <a:off x="7432138" y="351674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95" name="tx95"/>
            <p:cNvSpPr/>
            <p:nvPr/>
          </p:nvSpPr>
          <p:spPr>
            <a:xfrm>
              <a:off x="7708820" y="352207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6" name="tx96"/>
            <p:cNvSpPr/>
            <p:nvPr/>
          </p:nvSpPr>
          <p:spPr>
            <a:xfrm>
              <a:off x="7985502" y="360065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7" name="tx97"/>
            <p:cNvSpPr/>
            <p:nvPr/>
          </p:nvSpPr>
          <p:spPr>
            <a:xfrm>
              <a:off x="1375271" y="3622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8" name="tx98"/>
            <p:cNvSpPr/>
            <p:nvPr/>
          </p:nvSpPr>
          <p:spPr>
            <a:xfrm>
              <a:off x="2758683" y="36241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9" name="tx99"/>
            <p:cNvSpPr/>
            <p:nvPr/>
          </p:nvSpPr>
          <p:spPr>
            <a:xfrm>
              <a:off x="4142095" y="34464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0" name="tx100"/>
            <p:cNvSpPr/>
            <p:nvPr/>
          </p:nvSpPr>
          <p:spPr>
            <a:xfrm>
              <a:off x="5525506" y="3137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1" name="tx101"/>
            <p:cNvSpPr/>
            <p:nvPr/>
          </p:nvSpPr>
          <p:spPr>
            <a:xfrm>
              <a:off x="6632236" y="33527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2" name="tx102"/>
            <p:cNvSpPr/>
            <p:nvPr/>
          </p:nvSpPr>
          <p:spPr>
            <a:xfrm>
              <a:off x="6908918" y="32010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7185600" y="31582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4" name="tx104"/>
            <p:cNvSpPr/>
            <p:nvPr/>
          </p:nvSpPr>
          <p:spPr>
            <a:xfrm>
              <a:off x="7462283" y="309984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5" name="tx105"/>
            <p:cNvSpPr/>
            <p:nvPr/>
          </p:nvSpPr>
          <p:spPr>
            <a:xfrm>
              <a:off x="7738965" y="31413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6" name="tx106"/>
            <p:cNvSpPr/>
            <p:nvPr/>
          </p:nvSpPr>
          <p:spPr>
            <a:xfrm>
              <a:off x="8015647" y="327052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7" name="tx107"/>
            <p:cNvSpPr/>
            <p:nvPr/>
          </p:nvSpPr>
          <p:spPr>
            <a:xfrm>
              <a:off x="1375271" y="34463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08" name="tx108"/>
            <p:cNvSpPr/>
            <p:nvPr/>
          </p:nvSpPr>
          <p:spPr>
            <a:xfrm>
              <a:off x="2758683" y="33607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 name="tx109"/>
            <p:cNvSpPr/>
            <p:nvPr/>
          </p:nvSpPr>
          <p:spPr>
            <a:xfrm>
              <a:off x="4111950" y="323211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121</a:t>
              </a:r>
            </a:p>
          </p:txBody>
        </p:sp>
        <p:sp>
          <p:nvSpPr>
            <p:cNvPr id="110" name="tx110"/>
            <p:cNvSpPr/>
            <p:nvPr/>
          </p:nvSpPr>
          <p:spPr>
            <a:xfrm>
              <a:off x="5495361" y="294519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1" name="tx111"/>
            <p:cNvSpPr/>
            <p:nvPr/>
          </p:nvSpPr>
          <p:spPr>
            <a:xfrm>
              <a:off x="6602091" y="31893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a:t>
              </a:r>
            </a:p>
          </p:txBody>
        </p:sp>
        <p:sp>
          <p:nvSpPr>
            <p:cNvPr id="112" name="tx112"/>
            <p:cNvSpPr/>
            <p:nvPr/>
          </p:nvSpPr>
          <p:spPr>
            <a:xfrm>
              <a:off x="6878773" y="304911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163</a:t>
              </a:r>
            </a:p>
          </p:txBody>
        </p:sp>
        <p:sp>
          <p:nvSpPr>
            <p:cNvPr id="113" name="tx113"/>
            <p:cNvSpPr/>
            <p:nvPr/>
          </p:nvSpPr>
          <p:spPr>
            <a:xfrm>
              <a:off x="7155455" y="29911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4" name="tx114"/>
            <p:cNvSpPr/>
            <p:nvPr/>
          </p:nvSpPr>
          <p:spPr>
            <a:xfrm>
              <a:off x="7432138" y="291847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15" name="tx115"/>
            <p:cNvSpPr/>
            <p:nvPr/>
          </p:nvSpPr>
          <p:spPr>
            <a:xfrm>
              <a:off x="7708820" y="29968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a:t>
              </a:r>
            </a:p>
          </p:txBody>
        </p:sp>
        <p:sp>
          <p:nvSpPr>
            <p:cNvPr id="116" name="tx116"/>
            <p:cNvSpPr/>
            <p:nvPr/>
          </p:nvSpPr>
          <p:spPr>
            <a:xfrm>
              <a:off x="7985502" y="309469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29525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0836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0" name="tx120"/>
            <p:cNvSpPr/>
            <p:nvPr/>
          </p:nvSpPr>
          <p:spPr>
            <a:xfrm>
              <a:off x="577692" y="12146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184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Syria, 2000-2024</a:t>
              </a:r>
            </a:p>
          </p:txBody>
        </p:sp>
        <p:sp>
          <p:nvSpPr>
            <p:cNvPr id="147" name="pl147"/>
            <p:cNvSpPr/>
            <p:nvPr/>
          </p:nvSpPr>
          <p:spPr>
            <a:xfrm>
              <a:off x="2297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2696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24205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21444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28345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25585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22824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3582822" cy="164676"/>
            </a:xfrm>
            <a:prstGeom prst="rect">
              <a:avLst/>
            </a:prstGeom>
            <a:solidFill>
              <a:srgbClr val="1CABE2">
                <a:alpha val="100000"/>
              </a:srgbClr>
            </a:solidFill>
          </p:spPr>
          <p:txBody>
            <a:bodyPr/>
            <a:lstStyle/>
            <a:p/>
          </p:txBody>
        </p:sp>
        <p:sp>
          <p:nvSpPr>
            <p:cNvPr id="159" name="rc159"/>
            <p:cNvSpPr/>
            <p:nvPr/>
          </p:nvSpPr>
          <p:spPr>
            <a:xfrm>
              <a:off x="1311054" y="5444954"/>
              <a:ext cx="5673603" cy="164676"/>
            </a:xfrm>
            <a:prstGeom prst="rect">
              <a:avLst/>
            </a:prstGeom>
            <a:solidFill>
              <a:srgbClr val="1CABE2">
                <a:alpha val="100000"/>
              </a:srgbClr>
            </a:solidFill>
          </p:spPr>
          <p:txBody>
            <a:bodyPr/>
            <a:lstStyle/>
            <a:p/>
          </p:txBody>
        </p:sp>
        <p:sp>
          <p:nvSpPr>
            <p:cNvPr id="160" name="rc160"/>
            <p:cNvSpPr/>
            <p:nvPr/>
          </p:nvSpPr>
          <p:spPr>
            <a:xfrm>
              <a:off x="1311054" y="5239108"/>
              <a:ext cx="4222668" cy="164676"/>
            </a:xfrm>
            <a:prstGeom prst="rect">
              <a:avLst/>
            </a:prstGeom>
            <a:solidFill>
              <a:srgbClr val="1CABE2">
                <a:alpha val="100000"/>
              </a:srgbClr>
            </a:solidFill>
          </p:spPr>
          <p:txBody>
            <a:bodyPr/>
            <a:lstStyle/>
            <a:p/>
          </p:txBody>
        </p:sp>
        <p:sp>
          <p:nvSpPr>
            <p:cNvPr id="161" name="rc161"/>
            <p:cNvSpPr/>
            <p:nvPr/>
          </p:nvSpPr>
          <p:spPr>
            <a:xfrm>
              <a:off x="4893876" y="5650800"/>
              <a:ext cx="1557721" cy="164676"/>
            </a:xfrm>
            <a:prstGeom prst="rect">
              <a:avLst/>
            </a:prstGeom>
            <a:solidFill>
              <a:srgbClr val="B3B3B3">
                <a:alpha val="100000"/>
              </a:srgbClr>
            </a:solidFill>
          </p:spPr>
          <p:txBody>
            <a:bodyPr/>
            <a:lstStyle/>
            <a:p/>
          </p:txBody>
        </p:sp>
        <p:sp>
          <p:nvSpPr>
            <p:cNvPr id="162" name="rc162"/>
            <p:cNvSpPr/>
            <p:nvPr/>
          </p:nvSpPr>
          <p:spPr>
            <a:xfrm>
              <a:off x="6984658" y="5444954"/>
              <a:ext cx="1215786" cy="164676"/>
            </a:xfrm>
            <a:prstGeom prst="rect">
              <a:avLst/>
            </a:prstGeom>
            <a:solidFill>
              <a:srgbClr val="B3B3B3">
                <a:alpha val="100000"/>
              </a:srgbClr>
            </a:solidFill>
          </p:spPr>
          <p:txBody>
            <a:bodyPr/>
            <a:lstStyle/>
            <a:p/>
          </p:txBody>
        </p:sp>
        <p:sp>
          <p:nvSpPr>
            <p:cNvPr id="163" name="rc163"/>
            <p:cNvSpPr/>
            <p:nvPr/>
          </p:nvSpPr>
          <p:spPr>
            <a:xfrm>
              <a:off x="5533722" y="5239108"/>
              <a:ext cx="1777959" cy="164676"/>
            </a:xfrm>
            <a:prstGeom prst="rect">
              <a:avLst/>
            </a:prstGeom>
            <a:solidFill>
              <a:srgbClr val="B3B3B3">
                <a:alpha val="100000"/>
              </a:srgbClr>
            </a:solidFill>
          </p:spPr>
          <p:txBody>
            <a:bodyPr/>
            <a:lstStyle/>
            <a:p/>
          </p:txBody>
        </p:sp>
        <p:sp>
          <p:nvSpPr>
            <p:cNvPr id="164" name="tx164"/>
            <p:cNvSpPr/>
            <p:nvPr/>
          </p:nvSpPr>
          <p:spPr>
            <a:xfrm>
              <a:off x="6596278" y="568994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130.3</a:t>
              </a:r>
            </a:p>
          </p:txBody>
        </p:sp>
        <p:sp>
          <p:nvSpPr>
            <p:cNvPr id="165" name="tx165"/>
            <p:cNvSpPr/>
            <p:nvPr/>
          </p:nvSpPr>
          <p:spPr>
            <a:xfrm>
              <a:off x="8345125" y="548556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174.7</a:t>
              </a:r>
            </a:p>
          </p:txBody>
        </p:sp>
        <p:sp>
          <p:nvSpPr>
            <p:cNvPr id="166" name="tx166"/>
            <p:cNvSpPr/>
            <p:nvPr/>
          </p:nvSpPr>
          <p:spPr>
            <a:xfrm>
              <a:off x="7456362"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152.1</a:t>
              </a:r>
            </a:p>
          </p:txBody>
        </p:sp>
        <p:sp>
          <p:nvSpPr>
            <p:cNvPr id="167" name="tx167"/>
            <p:cNvSpPr/>
            <p:nvPr/>
          </p:nvSpPr>
          <p:spPr>
            <a:xfrm>
              <a:off x="298993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90.8</a:t>
              </a:r>
            </a:p>
          </p:txBody>
        </p:sp>
        <p:sp>
          <p:nvSpPr>
            <p:cNvPr id="168" name="tx168"/>
            <p:cNvSpPr/>
            <p:nvPr/>
          </p:nvSpPr>
          <p:spPr>
            <a:xfrm>
              <a:off x="400317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143.8</a:t>
              </a:r>
            </a:p>
          </p:txBody>
        </p:sp>
        <p:sp>
          <p:nvSpPr>
            <p:cNvPr id="169" name="tx169"/>
            <p:cNvSpPr/>
            <p:nvPr/>
          </p:nvSpPr>
          <p:spPr>
            <a:xfrm>
              <a:off x="3325924" y="5278310"/>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70" name="tx170"/>
            <p:cNvSpPr/>
            <p:nvPr/>
          </p:nvSpPr>
          <p:spPr>
            <a:xfrm>
              <a:off x="556021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39.5</a:t>
              </a:r>
            </a:p>
          </p:txBody>
        </p:sp>
        <p:sp>
          <p:nvSpPr>
            <p:cNvPr id="171" name="tx171"/>
            <p:cNvSpPr/>
            <p:nvPr/>
          </p:nvSpPr>
          <p:spPr>
            <a:xfrm>
              <a:off x="7480024"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72" name="tx172"/>
            <p:cNvSpPr/>
            <p:nvPr/>
          </p:nvSpPr>
          <p:spPr>
            <a:xfrm>
              <a:off x="6310175"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45.1</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15916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8" name="tx178"/>
            <p:cNvSpPr/>
            <p:nvPr/>
          </p:nvSpPr>
          <p:spPr>
            <a:xfrm>
              <a:off x="5092719"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706511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0" name="tx180"/>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Syria.
In 2024, DTP1 coverage in Syria increased to 81%. The number of children missing out on any DTP vaccination (zero-dose children) improved from 144,000 in 2023 to 107,000 in 2024.
DTP3 coverage increased to 73% in 2024, leaving 152,000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14239"/>
            </a:xfrm>
            <a:custGeom>
              <a:avLst/>
              <a:pathLst>
                <a:path w="3397293" h="1114239">
                  <a:moveTo>
                    <a:pt x="0" y="114281"/>
                  </a:moveTo>
                  <a:lnTo>
                    <a:pt x="141553" y="114281"/>
                  </a:lnTo>
                  <a:lnTo>
                    <a:pt x="283107" y="0"/>
                  </a:lnTo>
                  <a:lnTo>
                    <a:pt x="424661" y="28570"/>
                  </a:lnTo>
                  <a:lnTo>
                    <a:pt x="566215" y="0"/>
                  </a:lnTo>
                  <a:lnTo>
                    <a:pt x="707769" y="0"/>
                  </a:lnTo>
                  <a:lnTo>
                    <a:pt x="849323" y="57140"/>
                  </a:lnTo>
                  <a:lnTo>
                    <a:pt x="990877" y="85710"/>
                  </a:lnTo>
                  <a:lnTo>
                    <a:pt x="1132431" y="142851"/>
                  </a:lnTo>
                  <a:lnTo>
                    <a:pt x="1273984" y="199991"/>
                  </a:lnTo>
                  <a:lnTo>
                    <a:pt x="1415538" y="228562"/>
                  </a:lnTo>
                  <a:lnTo>
                    <a:pt x="1557092" y="371413"/>
                  </a:lnTo>
                  <a:lnTo>
                    <a:pt x="1698646" y="742826"/>
                  </a:lnTo>
                  <a:lnTo>
                    <a:pt x="1840200" y="1114239"/>
                  </a:lnTo>
                  <a:lnTo>
                    <a:pt x="1981754" y="828537"/>
                  </a:lnTo>
                  <a:lnTo>
                    <a:pt x="2123308" y="914248"/>
                  </a:lnTo>
                  <a:lnTo>
                    <a:pt x="2264862" y="942818"/>
                  </a:lnTo>
                  <a:lnTo>
                    <a:pt x="2406416" y="885677"/>
                  </a:lnTo>
                  <a:lnTo>
                    <a:pt x="2547969" y="771396"/>
                  </a:lnTo>
                  <a:lnTo>
                    <a:pt x="2689523" y="628545"/>
                  </a:lnTo>
                  <a:lnTo>
                    <a:pt x="2831077" y="828537"/>
                  </a:lnTo>
                  <a:lnTo>
                    <a:pt x="2972631" y="828537"/>
                  </a:lnTo>
                  <a:lnTo>
                    <a:pt x="3114185" y="857107"/>
                  </a:lnTo>
                  <a:lnTo>
                    <a:pt x="3255739" y="771396"/>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14239"/>
            </a:xfrm>
            <a:custGeom>
              <a:avLst/>
              <a:pathLst>
                <a:path w="3397293" h="1114239">
                  <a:moveTo>
                    <a:pt x="0" y="114281"/>
                  </a:moveTo>
                  <a:lnTo>
                    <a:pt x="141553" y="114281"/>
                  </a:lnTo>
                  <a:lnTo>
                    <a:pt x="283107" y="0"/>
                  </a:lnTo>
                  <a:lnTo>
                    <a:pt x="424661" y="28570"/>
                  </a:lnTo>
                  <a:lnTo>
                    <a:pt x="566215" y="0"/>
                  </a:lnTo>
                  <a:lnTo>
                    <a:pt x="707769" y="0"/>
                  </a:lnTo>
                  <a:lnTo>
                    <a:pt x="849323" y="57140"/>
                  </a:lnTo>
                  <a:lnTo>
                    <a:pt x="990877" y="85710"/>
                  </a:lnTo>
                  <a:lnTo>
                    <a:pt x="1132431" y="142851"/>
                  </a:lnTo>
                  <a:lnTo>
                    <a:pt x="1273984" y="199991"/>
                  </a:lnTo>
                  <a:lnTo>
                    <a:pt x="1415538" y="228562"/>
                  </a:lnTo>
                  <a:lnTo>
                    <a:pt x="1557092" y="371413"/>
                  </a:lnTo>
                  <a:lnTo>
                    <a:pt x="1698646" y="742826"/>
                  </a:lnTo>
                  <a:lnTo>
                    <a:pt x="1840200" y="1114239"/>
                  </a:lnTo>
                  <a:lnTo>
                    <a:pt x="1981754" y="828537"/>
                  </a:lnTo>
                  <a:lnTo>
                    <a:pt x="2123308" y="914248"/>
                  </a:lnTo>
                  <a:lnTo>
                    <a:pt x="2264862" y="942818"/>
                  </a:lnTo>
                  <a:lnTo>
                    <a:pt x="2406416" y="885677"/>
                  </a:lnTo>
                  <a:lnTo>
                    <a:pt x="2547969" y="771396"/>
                  </a:lnTo>
                  <a:lnTo>
                    <a:pt x="2689523" y="628545"/>
                  </a:lnTo>
                  <a:lnTo>
                    <a:pt x="2831077" y="828537"/>
                  </a:lnTo>
                  <a:lnTo>
                    <a:pt x="2972631" y="828537"/>
                  </a:lnTo>
                  <a:lnTo>
                    <a:pt x="3114185" y="857107"/>
                  </a:lnTo>
                  <a:lnTo>
                    <a:pt x="3255739" y="771396"/>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14239"/>
            </a:xfrm>
            <a:custGeom>
              <a:avLst/>
              <a:pathLst>
                <a:path w="3397293" h="1114239">
                  <a:moveTo>
                    <a:pt x="0" y="114281"/>
                  </a:moveTo>
                  <a:lnTo>
                    <a:pt x="141553" y="114281"/>
                  </a:lnTo>
                  <a:lnTo>
                    <a:pt x="283107" y="0"/>
                  </a:lnTo>
                  <a:lnTo>
                    <a:pt x="424661" y="28570"/>
                  </a:lnTo>
                  <a:lnTo>
                    <a:pt x="566215" y="0"/>
                  </a:lnTo>
                  <a:lnTo>
                    <a:pt x="707769" y="0"/>
                  </a:lnTo>
                  <a:lnTo>
                    <a:pt x="849323" y="57140"/>
                  </a:lnTo>
                  <a:lnTo>
                    <a:pt x="990877" y="85710"/>
                  </a:lnTo>
                  <a:lnTo>
                    <a:pt x="1132431" y="142851"/>
                  </a:lnTo>
                  <a:lnTo>
                    <a:pt x="1273984" y="199991"/>
                  </a:lnTo>
                  <a:lnTo>
                    <a:pt x="1415538" y="228562"/>
                  </a:lnTo>
                  <a:lnTo>
                    <a:pt x="1557092" y="371413"/>
                  </a:lnTo>
                  <a:lnTo>
                    <a:pt x="1698646" y="742826"/>
                  </a:lnTo>
                  <a:lnTo>
                    <a:pt x="1840200" y="1114239"/>
                  </a:lnTo>
                  <a:lnTo>
                    <a:pt x="1981754" y="828537"/>
                  </a:lnTo>
                  <a:lnTo>
                    <a:pt x="2123308" y="914248"/>
                  </a:lnTo>
                  <a:lnTo>
                    <a:pt x="2264862" y="942818"/>
                  </a:lnTo>
                  <a:lnTo>
                    <a:pt x="2406416" y="885677"/>
                  </a:lnTo>
                  <a:lnTo>
                    <a:pt x="2547969" y="771396"/>
                  </a:lnTo>
                  <a:lnTo>
                    <a:pt x="2689523" y="628545"/>
                  </a:lnTo>
                  <a:lnTo>
                    <a:pt x="2831077" y="828537"/>
                  </a:lnTo>
                  <a:lnTo>
                    <a:pt x="2972631" y="828537"/>
                  </a:lnTo>
                  <a:lnTo>
                    <a:pt x="3114185" y="857107"/>
                  </a:lnTo>
                  <a:lnTo>
                    <a:pt x="3255739" y="771396"/>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67496" y="471005"/>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Syria, 2000-2024</a:t>
              </a:r>
            </a:p>
          </p:txBody>
        </p:sp>
        <p:sp>
          <p:nvSpPr>
            <p:cNvPr id="63" name="pl63"/>
            <p:cNvSpPr/>
            <p:nvPr/>
          </p:nvSpPr>
          <p:spPr>
            <a:xfrm>
              <a:off x="5267799" y="3743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08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18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064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942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247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12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00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88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477904"/>
              <a:ext cx="3397293" cy="2387656"/>
            </a:xfrm>
            <a:custGeom>
              <a:avLst/>
              <a:pathLst>
                <a:path w="3397293" h="2387656">
                  <a:moveTo>
                    <a:pt x="0" y="244887"/>
                  </a:moveTo>
                  <a:lnTo>
                    <a:pt x="141553" y="244887"/>
                  </a:lnTo>
                  <a:lnTo>
                    <a:pt x="283107" y="0"/>
                  </a:lnTo>
                  <a:lnTo>
                    <a:pt x="424661" y="61221"/>
                  </a:lnTo>
                  <a:lnTo>
                    <a:pt x="566215" y="0"/>
                  </a:lnTo>
                  <a:lnTo>
                    <a:pt x="707769" y="0"/>
                  </a:lnTo>
                  <a:lnTo>
                    <a:pt x="849323" y="122443"/>
                  </a:lnTo>
                  <a:lnTo>
                    <a:pt x="990877" y="183665"/>
                  </a:lnTo>
                  <a:lnTo>
                    <a:pt x="1132431" y="306109"/>
                  </a:lnTo>
                  <a:lnTo>
                    <a:pt x="1273984" y="428553"/>
                  </a:lnTo>
                  <a:lnTo>
                    <a:pt x="1415538" y="489775"/>
                  </a:lnTo>
                  <a:lnTo>
                    <a:pt x="1557092" y="795885"/>
                  </a:lnTo>
                  <a:lnTo>
                    <a:pt x="1698646" y="1591771"/>
                  </a:lnTo>
                  <a:lnTo>
                    <a:pt x="1840200" y="2387656"/>
                  </a:lnTo>
                  <a:lnTo>
                    <a:pt x="1981754" y="1775437"/>
                  </a:lnTo>
                  <a:lnTo>
                    <a:pt x="2123308" y="1959102"/>
                  </a:lnTo>
                  <a:lnTo>
                    <a:pt x="2264862" y="2020324"/>
                  </a:lnTo>
                  <a:lnTo>
                    <a:pt x="2406416" y="1897880"/>
                  </a:lnTo>
                  <a:lnTo>
                    <a:pt x="2547969" y="1652993"/>
                  </a:lnTo>
                  <a:lnTo>
                    <a:pt x="2689523" y="1346883"/>
                  </a:lnTo>
                  <a:lnTo>
                    <a:pt x="2831077" y="1775437"/>
                  </a:lnTo>
                  <a:lnTo>
                    <a:pt x="2972631" y="1775437"/>
                  </a:lnTo>
                  <a:lnTo>
                    <a:pt x="3114185" y="1836658"/>
                  </a:lnTo>
                  <a:lnTo>
                    <a:pt x="3255739" y="1652993"/>
                  </a:lnTo>
                  <a:lnTo>
                    <a:pt x="3397293" y="1101995"/>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24787"/>
              <a:ext cx="3397293" cy="489775"/>
            </a:xfrm>
            <a:custGeom>
              <a:avLst/>
              <a:pathLst>
                <a:path w="3397293" h="489775">
                  <a:moveTo>
                    <a:pt x="0" y="489775"/>
                  </a:moveTo>
                  <a:lnTo>
                    <a:pt x="141553" y="428553"/>
                  </a:lnTo>
                  <a:lnTo>
                    <a:pt x="283107" y="428553"/>
                  </a:lnTo>
                  <a:lnTo>
                    <a:pt x="424661" y="367331"/>
                  </a:lnTo>
                  <a:lnTo>
                    <a:pt x="566215" y="306109"/>
                  </a:lnTo>
                  <a:lnTo>
                    <a:pt x="707769" y="244887"/>
                  </a:lnTo>
                  <a:lnTo>
                    <a:pt x="849323" y="183665"/>
                  </a:lnTo>
                  <a:lnTo>
                    <a:pt x="990877" y="183665"/>
                  </a:lnTo>
                  <a:lnTo>
                    <a:pt x="1132431" y="122443"/>
                  </a:lnTo>
                  <a:lnTo>
                    <a:pt x="1273984" y="61221"/>
                  </a:lnTo>
                  <a:lnTo>
                    <a:pt x="1415538" y="61221"/>
                  </a:lnTo>
                  <a:lnTo>
                    <a:pt x="1557092" y="61221"/>
                  </a:lnTo>
                  <a:lnTo>
                    <a:pt x="1698646" y="61221"/>
                  </a:lnTo>
                  <a:lnTo>
                    <a:pt x="1840200" y="61221"/>
                  </a:lnTo>
                  <a:lnTo>
                    <a:pt x="1981754" y="61221"/>
                  </a:lnTo>
                  <a:lnTo>
                    <a:pt x="2123308" y="61221"/>
                  </a:lnTo>
                  <a:lnTo>
                    <a:pt x="2264862" y="0"/>
                  </a:lnTo>
                  <a:lnTo>
                    <a:pt x="2406416" y="0"/>
                  </a:lnTo>
                  <a:lnTo>
                    <a:pt x="2547969" y="0"/>
                  </a:lnTo>
                  <a:lnTo>
                    <a:pt x="2689523" y="0"/>
                  </a:lnTo>
                  <a:lnTo>
                    <a:pt x="2831077" y="122443"/>
                  </a:lnTo>
                  <a:lnTo>
                    <a:pt x="2972631" y="183665"/>
                  </a:lnTo>
                  <a:lnTo>
                    <a:pt x="3114185" y="61221"/>
                  </a:lnTo>
                  <a:lnTo>
                    <a:pt x="3255739" y="61221"/>
                  </a:lnTo>
                  <a:lnTo>
                    <a:pt x="3397293" y="61221"/>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41121"/>
              <a:ext cx="3397293" cy="673441"/>
            </a:xfrm>
            <a:custGeom>
              <a:avLst/>
              <a:pathLst>
                <a:path w="3397293" h="673441">
                  <a:moveTo>
                    <a:pt x="0" y="183665"/>
                  </a:moveTo>
                  <a:lnTo>
                    <a:pt x="141553" y="122443"/>
                  </a:lnTo>
                  <a:lnTo>
                    <a:pt x="283107" y="244887"/>
                  </a:lnTo>
                  <a:lnTo>
                    <a:pt x="424661" y="183665"/>
                  </a:lnTo>
                  <a:lnTo>
                    <a:pt x="566215" y="122443"/>
                  </a:lnTo>
                  <a:lnTo>
                    <a:pt x="707769" y="61221"/>
                  </a:lnTo>
                  <a:lnTo>
                    <a:pt x="849323" y="61221"/>
                  </a:lnTo>
                  <a:lnTo>
                    <a:pt x="990877" y="61221"/>
                  </a:lnTo>
                  <a:lnTo>
                    <a:pt x="1132431" y="0"/>
                  </a:lnTo>
                  <a:lnTo>
                    <a:pt x="1273984" y="0"/>
                  </a:lnTo>
                  <a:lnTo>
                    <a:pt x="1415538" y="0"/>
                  </a:lnTo>
                  <a:lnTo>
                    <a:pt x="1557092" y="0"/>
                  </a:lnTo>
                  <a:lnTo>
                    <a:pt x="1698646" y="61221"/>
                  </a:lnTo>
                  <a:lnTo>
                    <a:pt x="1840200" y="122443"/>
                  </a:lnTo>
                  <a:lnTo>
                    <a:pt x="1981754" y="122443"/>
                  </a:lnTo>
                  <a:lnTo>
                    <a:pt x="2123308" y="183665"/>
                  </a:lnTo>
                  <a:lnTo>
                    <a:pt x="2264862" y="244887"/>
                  </a:lnTo>
                  <a:lnTo>
                    <a:pt x="2406416" y="183665"/>
                  </a:lnTo>
                  <a:lnTo>
                    <a:pt x="2547969" y="183665"/>
                  </a:lnTo>
                  <a:lnTo>
                    <a:pt x="2689523" y="183665"/>
                  </a:lnTo>
                  <a:lnTo>
                    <a:pt x="2831077" y="306109"/>
                  </a:lnTo>
                  <a:lnTo>
                    <a:pt x="2972631" y="306109"/>
                  </a:lnTo>
                  <a:lnTo>
                    <a:pt x="3114185" y="183665"/>
                  </a:lnTo>
                  <a:lnTo>
                    <a:pt x="3255739" y="612219"/>
                  </a:lnTo>
                  <a:lnTo>
                    <a:pt x="3397293" y="673441"/>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2478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477904"/>
              <a:ext cx="3397293" cy="2387656"/>
            </a:xfrm>
            <a:custGeom>
              <a:avLst/>
              <a:pathLst>
                <a:path w="3397293" h="2387656">
                  <a:moveTo>
                    <a:pt x="0" y="244887"/>
                  </a:moveTo>
                  <a:lnTo>
                    <a:pt x="141553" y="244887"/>
                  </a:lnTo>
                  <a:lnTo>
                    <a:pt x="283107" y="0"/>
                  </a:lnTo>
                  <a:lnTo>
                    <a:pt x="424661" y="61221"/>
                  </a:lnTo>
                  <a:lnTo>
                    <a:pt x="566215" y="0"/>
                  </a:lnTo>
                  <a:lnTo>
                    <a:pt x="707769" y="0"/>
                  </a:lnTo>
                  <a:lnTo>
                    <a:pt x="849323" y="122443"/>
                  </a:lnTo>
                  <a:lnTo>
                    <a:pt x="990877" y="183665"/>
                  </a:lnTo>
                  <a:lnTo>
                    <a:pt x="1132431" y="306109"/>
                  </a:lnTo>
                  <a:lnTo>
                    <a:pt x="1273984" y="428553"/>
                  </a:lnTo>
                  <a:lnTo>
                    <a:pt x="1415538" y="489775"/>
                  </a:lnTo>
                  <a:lnTo>
                    <a:pt x="1557092" y="795885"/>
                  </a:lnTo>
                  <a:lnTo>
                    <a:pt x="1698646" y="1591771"/>
                  </a:lnTo>
                  <a:lnTo>
                    <a:pt x="1840200" y="2387656"/>
                  </a:lnTo>
                  <a:lnTo>
                    <a:pt x="1981754" y="1775437"/>
                  </a:lnTo>
                  <a:lnTo>
                    <a:pt x="2123308" y="1959102"/>
                  </a:lnTo>
                  <a:lnTo>
                    <a:pt x="2264862" y="2020324"/>
                  </a:lnTo>
                  <a:lnTo>
                    <a:pt x="2406416" y="1897880"/>
                  </a:lnTo>
                  <a:lnTo>
                    <a:pt x="2547969" y="1652993"/>
                  </a:lnTo>
                  <a:lnTo>
                    <a:pt x="2689523" y="1346883"/>
                  </a:lnTo>
                  <a:lnTo>
                    <a:pt x="2831077" y="1775437"/>
                  </a:lnTo>
                  <a:lnTo>
                    <a:pt x="2972631" y="1775437"/>
                  </a:lnTo>
                  <a:lnTo>
                    <a:pt x="3114185" y="1836658"/>
                  </a:lnTo>
                  <a:lnTo>
                    <a:pt x="3255739" y="1652993"/>
                  </a:lnTo>
                  <a:lnTo>
                    <a:pt x="3397293" y="110199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722791"/>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86" name="pl86"/>
            <p:cNvSpPr/>
            <p:nvPr/>
          </p:nvSpPr>
          <p:spPr>
            <a:xfrm>
              <a:off x="6145433" y="1477904"/>
              <a:ext cx="0" cy="759152"/>
            </a:xfrm>
            <a:custGeom>
              <a:avLst/>
              <a:pathLst>
                <a:path w="0" h="759152">
                  <a:moveTo>
                    <a:pt x="0" y="0"/>
                  </a:moveTo>
                  <a:lnTo>
                    <a:pt x="0" y="759152"/>
                  </a:lnTo>
                </a:path>
              </a:pathLst>
            </a:custGeom>
            <a:ln w="13550" cap="flat">
              <a:solidFill>
                <a:srgbClr val="0058AB">
                  <a:alpha val="100000"/>
                </a:srgbClr>
              </a:solidFill>
              <a:prstDash val="dot"/>
              <a:round/>
            </a:ln>
          </p:spPr>
          <p:txBody>
            <a:bodyPr/>
            <a:lstStyle/>
            <a:p/>
          </p:txBody>
        </p:sp>
        <p:sp>
          <p:nvSpPr>
            <p:cNvPr id="87" name="pl87"/>
            <p:cNvSpPr/>
            <p:nvPr/>
          </p:nvSpPr>
          <p:spPr>
            <a:xfrm>
              <a:off x="6853202" y="1967679"/>
              <a:ext cx="0" cy="269376"/>
            </a:xfrm>
            <a:custGeom>
              <a:avLst/>
              <a:pathLst>
                <a:path w="0" h="269376">
                  <a:moveTo>
                    <a:pt x="0" y="0"/>
                  </a:moveTo>
                  <a:lnTo>
                    <a:pt x="0" y="269376"/>
                  </a:lnTo>
                </a:path>
              </a:pathLst>
            </a:custGeom>
            <a:ln w="13550" cap="flat">
              <a:solidFill>
                <a:srgbClr val="0058AB">
                  <a:alpha val="100000"/>
                </a:srgbClr>
              </a:solidFill>
              <a:prstDash val="dot"/>
              <a:round/>
            </a:ln>
          </p:spPr>
          <p:txBody>
            <a:bodyPr/>
            <a:lstStyle/>
            <a:p/>
          </p:txBody>
        </p:sp>
        <p:sp>
          <p:nvSpPr>
            <p:cNvPr id="88" name="pl88"/>
            <p:cNvSpPr/>
            <p:nvPr/>
          </p:nvSpPr>
          <p:spPr>
            <a:xfrm>
              <a:off x="7560972" y="2237056"/>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2237056"/>
              <a:ext cx="0" cy="587730"/>
            </a:xfrm>
            <a:custGeom>
              <a:avLst/>
              <a:pathLst>
                <a:path w="0" h="587730">
                  <a:moveTo>
                    <a:pt x="0" y="5877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2237056"/>
              <a:ext cx="0" cy="893840"/>
            </a:xfrm>
            <a:custGeom>
              <a:avLst/>
              <a:pathLst>
                <a:path w="0" h="893840">
                  <a:moveTo>
                    <a:pt x="0" y="89384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37056"/>
              <a:ext cx="0" cy="342843"/>
            </a:xfrm>
            <a:custGeom>
              <a:avLst/>
              <a:pathLst>
                <a:path w="0" h="342843">
                  <a:moveTo>
                    <a:pt x="0" y="34284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477904"/>
              <a:ext cx="3397293" cy="2387656"/>
            </a:xfrm>
            <a:custGeom>
              <a:avLst/>
              <a:pathLst>
                <a:path w="3397293" h="2387656">
                  <a:moveTo>
                    <a:pt x="0" y="244887"/>
                  </a:moveTo>
                  <a:lnTo>
                    <a:pt x="141553" y="244887"/>
                  </a:lnTo>
                  <a:lnTo>
                    <a:pt x="283107" y="0"/>
                  </a:lnTo>
                  <a:lnTo>
                    <a:pt x="424661" y="61221"/>
                  </a:lnTo>
                  <a:lnTo>
                    <a:pt x="566215" y="0"/>
                  </a:lnTo>
                  <a:lnTo>
                    <a:pt x="707769" y="0"/>
                  </a:lnTo>
                  <a:lnTo>
                    <a:pt x="849323" y="122443"/>
                  </a:lnTo>
                  <a:lnTo>
                    <a:pt x="990877" y="183665"/>
                  </a:lnTo>
                  <a:lnTo>
                    <a:pt x="1132431" y="306109"/>
                  </a:lnTo>
                  <a:lnTo>
                    <a:pt x="1273984" y="428553"/>
                  </a:lnTo>
                  <a:lnTo>
                    <a:pt x="1415538" y="489775"/>
                  </a:lnTo>
                  <a:lnTo>
                    <a:pt x="1557092" y="795885"/>
                  </a:lnTo>
                  <a:lnTo>
                    <a:pt x="1698646" y="1591771"/>
                  </a:lnTo>
                  <a:lnTo>
                    <a:pt x="1840200" y="2387656"/>
                  </a:lnTo>
                  <a:lnTo>
                    <a:pt x="1981754" y="1775437"/>
                  </a:lnTo>
                  <a:lnTo>
                    <a:pt x="2123308" y="1959102"/>
                  </a:lnTo>
                  <a:lnTo>
                    <a:pt x="2264862" y="2020324"/>
                  </a:lnTo>
                  <a:lnTo>
                    <a:pt x="2406416" y="1897880"/>
                  </a:lnTo>
                  <a:lnTo>
                    <a:pt x="2547969" y="1652993"/>
                  </a:lnTo>
                  <a:lnTo>
                    <a:pt x="2689523" y="1346883"/>
                  </a:lnTo>
                  <a:lnTo>
                    <a:pt x="2831077" y="1775437"/>
                  </a:lnTo>
                  <a:lnTo>
                    <a:pt x="2972631" y="1775437"/>
                  </a:lnTo>
                  <a:lnTo>
                    <a:pt x="3114185" y="1836658"/>
                  </a:lnTo>
                  <a:lnTo>
                    <a:pt x="3255739" y="1652993"/>
                  </a:lnTo>
                  <a:lnTo>
                    <a:pt x="3397293" y="1101995"/>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72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6085143" y="21734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5" name="tx95"/>
            <p:cNvSpPr/>
            <p:nvPr/>
          </p:nvSpPr>
          <p:spPr>
            <a:xfrm>
              <a:off x="6792913" y="21734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482632" y="217212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8097042" y="21721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217350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804812" y="21737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28468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02429" y="327412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2" name="tx102"/>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77267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60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5482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93594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898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1351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6804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62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077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530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623492"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5449188" cy="149993"/>
            </a:xfrm>
            <a:prstGeom prst="rect">
              <a:avLst/>
            </a:prstGeom>
            <a:solidFill>
              <a:srgbClr val="1CABE2">
                <a:alpha val="80000"/>
              </a:srgbClr>
            </a:solidFill>
          </p:spPr>
          <p:txBody>
            <a:bodyPr/>
            <a:lstStyle/>
            <a:p/>
          </p:txBody>
        </p:sp>
        <p:sp>
          <p:nvSpPr>
            <p:cNvPr id="136" name="tx136"/>
            <p:cNvSpPr/>
            <p:nvPr/>
          </p:nvSpPr>
          <p:spPr>
            <a:xfrm>
              <a:off x="5509634"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7" name="tx137"/>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144,000</a:t>
              </a:r>
            </a:p>
          </p:txBody>
        </p:sp>
        <p:sp>
          <p:nvSpPr>
            <p:cNvPr id="138" name="tx138"/>
            <p:cNvSpPr/>
            <p:nvPr/>
          </p:nvSpPr>
          <p:spPr>
            <a:xfrm>
              <a:off x="625695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43519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590280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8448108"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Syria (81%) was 8 percentage points lower than the global average (89%) and 3 percentage points lower than the average across all MENA countries (84%).
National DTP1 coverage was 4 percentage points higher than in 2019 (77%).
This equates to 107,000 zero-dose children in 2024 compared to 91,000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F26A21">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Syria ranked number 3 out of 20 countries for lowest DTP1 coverage (based on tied ranks).
Syria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F26A21">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Syria ranked number 2 out of 20 countries with 135,000 zero-dose children.
In 2024, Syria ranked number 3 out of 20 countries with 107,000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394003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56904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19805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2545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18835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3662" y="3421444"/>
              <a:ext cx="200644" cy="1204091"/>
            </a:xfrm>
            <a:prstGeom prst="rect">
              <a:avLst/>
            </a:prstGeom>
            <a:solidFill>
              <a:srgbClr val="80BD41">
                <a:alpha val="100000"/>
              </a:srgbClr>
            </a:solidFill>
          </p:spPr>
          <p:txBody>
            <a:bodyPr/>
            <a:lstStyle/>
            <a:p/>
          </p:txBody>
        </p:sp>
        <p:sp>
          <p:nvSpPr>
            <p:cNvPr id="24" name="rc24"/>
            <p:cNvSpPr/>
            <p:nvPr/>
          </p:nvSpPr>
          <p:spPr>
            <a:xfrm>
              <a:off x="1423662" y="3225427"/>
              <a:ext cx="200644" cy="70005"/>
            </a:xfrm>
            <a:prstGeom prst="rect">
              <a:avLst/>
            </a:prstGeom>
            <a:solidFill>
              <a:srgbClr val="0058AB">
                <a:alpha val="100000"/>
              </a:srgbClr>
            </a:solidFill>
          </p:spPr>
          <p:txBody>
            <a:bodyPr/>
            <a:lstStyle/>
            <a:p/>
          </p:txBody>
        </p:sp>
        <p:sp>
          <p:nvSpPr>
            <p:cNvPr id="25" name="rc25"/>
            <p:cNvSpPr/>
            <p:nvPr/>
          </p:nvSpPr>
          <p:spPr>
            <a:xfrm>
              <a:off x="1423662" y="3295433"/>
              <a:ext cx="200644" cy="126010"/>
            </a:xfrm>
            <a:prstGeom prst="rect">
              <a:avLst/>
            </a:prstGeom>
            <a:solidFill>
              <a:srgbClr val="1CABE2">
                <a:alpha val="100000"/>
              </a:srgbClr>
            </a:solidFill>
          </p:spPr>
          <p:txBody>
            <a:bodyPr/>
            <a:lstStyle/>
            <a:p/>
          </p:txBody>
        </p:sp>
        <p:sp>
          <p:nvSpPr>
            <p:cNvPr id="26" name="rc26"/>
            <p:cNvSpPr/>
            <p:nvPr/>
          </p:nvSpPr>
          <p:spPr>
            <a:xfrm>
              <a:off x="1646600" y="3451460"/>
              <a:ext cx="200644" cy="1174074"/>
            </a:xfrm>
            <a:prstGeom prst="rect">
              <a:avLst/>
            </a:prstGeom>
            <a:solidFill>
              <a:srgbClr val="80BD41">
                <a:alpha val="100000"/>
              </a:srgbClr>
            </a:solidFill>
          </p:spPr>
          <p:txBody>
            <a:bodyPr/>
            <a:lstStyle/>
            <a:p/>
          </p:txBody>
        </p:sp>
        <p:sp>
          <p:nvSpPr>
            <p:cNvPr id="27" name="rc27"/>
            <p:cNvSpPr/>
            <p:nvPr/>
          </p:nvSpPr>
          <p:spPr>
            <a:xfrm>
              <a:off x="1646600" y="3210988"/>
              <a:ext cx="200644" cy="70726"/>
            </a:xfrm>
            <a:prstGeom prst="rect">
              <a:avLst/>
            </a:prstGeom>
            <a:solidFill>
              <a:srgbClr val="0058AB">
                <a:alpha val="100000"/>
              </a:srgbClr>
            </a:solidFill>
          </p:spPr>
          <p:txBody>
            <a:bodyPr/>
            <a:lstStyle/>
            <a:p/>
          </p:txBody>
        </p:sp>
        <p:sp>
          <p:nvSpPr>
            <p:cNvPr id="28" name="rc28"/>
            <p:cNvSpPr/>
            <p:nvPr/>
          </p:nvSpPr>
          <p:spPr>
            <a:xfrm>
              <a:off x="1646600" y="3281715"/>
              <a:ext cx="200644" cy="169745"/>
            </a:xfrm>
            <a:prstGeom prst="rect">
              <a:avLst/>
            </a:prstGeom>
            <a:solidFill>
              <a:srgbClr val="1CABE2">
                <a:alpha val="100000"/>
              </a:srgbClr>
            </a:solidFill>
          </p:spPr>
          <p:txBody>
            <a:bodyPr/>
            <a:lstStyle/>
            <a:p/>
          </p:txBody>
        </p:sp>
        <p:sp>
          <p:nvSpPr>
            <p:cNvPr id="29" name="rc29"/>
            <p:cNvSpPr/>
            <p:nvPr/>
          </p:nvSpPr>
          <p:spPr>
            <a:xfrm>
              <a:off x="1869538" y="3403464"/>
              <a:ext cx="200644" cy="1222070"/>
            </a:xfrm>
            <a:prstGeom prst="rect">
              <a:avLst/>
            </a:prstGeom>
            <a:solidFill>
              <a:srgbClr val="80BD41">
                <a:alpha val="100000"/>
              </a:srgbClr>
            </a:solidFill>
          </p:spPr>
          <p:txBody>
            <a:bodyPr/>
            <a:lstStyle/>
            <a:p/>
          </p:txBody>
        </p:sp>
        <p:sp>
          <p:nvSpPr>
            <p:cNvPr id="30" name="rc30"/>
            <p:cNvSpPr/>
            <p:nvPr/>
          </p:nvSpPr>
          <p:spPr>
            <a:xfrm>
              <a:off x="1869538" y="3204522"/>
              <a:ext cx="200644" cy="14208"/>
            </a:xfrm>
            <a:prstGeom prst="rect">
              <a:avLst/>
            </a:prstGeom>
            <a:solidFill>
              <a:srgbClr val="0058AB">
                <a:alpha val="100000"/>
              </a:srgbClr>
            </a:solidFill>
          </p:spPr>
          <p:txBody>
            <a:bodyPr/>
            <a:lstStyle/>
            <a:p/>
          </p:txBody>
        </p:sp>
        <p:sp>
          <p:nvSpPr>
            <p:cNvPr id="31" name="rc31"/>
            <p:cNvSpPr/>
            <p:nvPr/>
          </p:nvSpPr>
          <p:spPr>
            <a:xfrm>
              <a:off x="1869538" y="3218731"/>
              <a:ext cx="200644" cy="184733"/>
            </a:xfrm>
            <a:prstGeom prst="rect">
              <a:avLst/>
            </a:prstGeom>
            <a:solidFill>
              <a:srgbClr val="1CABE2">
                <a:alpha val="100000"/>
              </a:srgbClr>
            </a:solidFill>
          </p:spPr>
          <p:txBody>
            <a:bodyPr/>
            <a:lstStyle/>
            <a:p/>
          </p:txBody>
        </p:sp>
        <p:sp>
          <p:nvSpPr>
            <p:cNvPr id="32" name="rc32"/>
            <p:cNvSpPr/>
            <p:nvPr/>
          </p:nvSpPr>
          <p:spPr>
            <a:xfrm>
              <a:off x="2092476" y="3410857"/>
              <a:ext cx="200644" cy="1214678"/>
            </a:xfrm>
            <a:prstGeom prst="rect">
              <a:avLst/>
            </a:prstGeom>
            <a:solidFill>
              <a:srgbClr val="80BD41">
                <a:alpha val="100000"/>
              </a:srgbClr>
            </a:solidFill>
          </p:spPr>
          <p:txBody>
            <a:bodyPr/>
            <a:lstStyle/>
            <a:p/>
          </p:txBody>
        </p:sp>
        <p:sp>
          <p:nvSpPr>
            <p:cNvPr id="33" name="rc33"/>
            <p:cNvSpPr/>
            <p:nvPr/>
          </p:nvSpPr>
          <p:spPr>
            <a:xfrm>
              <a:off x="2092476" y="3196502"/>
              <a:ext cx="200644" cy="28579"/>
            </a:xfrm>
            <a:prstGeom prst="rect">
              <a:avLst/>
            </a:prstGeom>
            <a:solidFill>
              <a:srgbClr val="0058AB">
                <a:alpha val="100000"/>
              </a:srgbClr>
            </a:solidFill>
          </p:spPr>
          <p:txBody>
            <a:bodyPr/>
            <a:lstStyle/>
            <a:p/>
          </p:txBody>
        </p:sp>
        <p:sp>
          <p:nvSpPr>
            <p:cNvPr id="34" name="rc34"/>
            <p:cNvSpPr/>
            <p:nvPr/>
          </p:nvSpPr>
          <p:spPr>
            <a:xfrm>
              <a:off x="2092476" y="3225082"/>
              <a:ext cx="200644" cy="185775"/>
            </a:xfrm>
            <a:prstGeom prst="rect">
              <a:avLst/>
            </a:prstGeom>
            <a:solidFill>
              <a:srgbClr val="1CABE2">
                <a:alpha val="100000"/>
              </a:srgbClr>
            </a:solidFill>
          </p:spPr>
          <p:txBody>
            <a:bodyPr/>
            <a:lstStyle/>
            <a:p/>
          </p:txBody>
        </p:sp>
        <p:sp>
          <p:nvSpPr>
            <p:cNvPr id="35" name="rc35"/>
            <p:cNvSpPr/>
            <p:nvPr/>
          </p:nvSpPr>
          <p:spPr>
            <a:xfrm>
              <a:off x="2315413" y="3413810"/>
              <a:ext cx="200644" cy="1211725"/>
            </a:xfrm>
            <a:prstGeom prst="rect">
              <a:avLst/>
            </a:prstGeom>
            <a:solidFill>
              <a:srgbClr val="80BD41">
                <a:alpha val="100000"/>
              </a:srgbClr>
            </a:solidFill>
          </p:spPr>
          <p:txBody>
            <a:bodyPr/>
            <a:lstStyle/>
            <a:p/>
          </p:txBody>
        </p:sp>
        <p:sp>
          <p:nvSpPr>
            <p:cNvPr id="36" name="rc36"/>
            <p:cNvSpPr/>
            <p:nvPr/>
          </p:nvSpPr>
          <p:spPr>
            <a:xfrm>
              <a:off x="2315413" y="3183006"/>
              <a:ext cx="200644" cy="14425"/>
            </a:xfrm>
            <a:prstGeom prst="rect">
              <a:avLst/>
            </a:prstGeom>
            <a:solidFill>
              <a:srgbClr val="0058AB">
                <a:alpha val="100000"/>
              </a:srgbClr>
            </a:solidFill>
          </p:spPr>
          <p:txBody>
            <a:bodyPr/>
            <a:lstStyle/>
            <a:p/>
          </p:txBody>
        </p:sp>
        <p:sp>
          <p:nvSpPr>
            <p:cNvPr id="37" name="rc37"/>
            <p:cNvSpPr/>
            <p:nvPr/>
          </p:nvSpPr>
          <p:spPr>
            <a:xfrm>
              <a:off x="2315413" y="3197431"/>
              <a:ext cx="200644" cy="216378"/>
            </a:xfrm>
            <a:prstGeom prst="rect">
              <a:avLst/>
            </a:prstGeom>
            <a:solidFill>
              <a:srgbClr val="1CABE2">
                <a:alpha val="100000"/>
              </a:srgbClr>
            </a:solidFill>
          </p:spPr>
          <p:txBody>
            <a:bodyPr/>
            <a:lstStyle/>
            <a:p/>
          </p:txBody>
        </p:sp>
        <p:sp>
          <p:nvSpPr>
            <p:cNvPr id="38" name="rc38"/>
            <p:cNvSpPr/>
            <p:nvPr/>
          </p:nvSpPr>
          <p:spPr>
            <a:xfrm>
              <a:off x="2538351" y="3408894"/>
              <a:ext cx="200644" cy="1216641"/>
            </a:xfrm>
            <a:prstGeom prst="rect">
              <a:avLst/>
            </a:prstGeom>
            <a:solidFill>
              <a:srgbClr val="80BD41">
                <a:alpha val="100000"/>
              </a:srgbClr>
            </a:solidFill>
          </p:spPr>
          <p:txBody>
            <a:bodyPr/>
            <a:lstStyle/>
            <a:p/>
          </p:txBody>
        </p:sp>
        <p:sp>
          <p:nvSpPr>
            <p:cNvPr id="39" name="rc39"/>
            <p:cNvSpPr/>
            <p:nvPr/>
          </p:nvSpPr>
          <p:spPr>
            <a:xfrm>
              <a:off x="2538351" y="3159702"/>
              <a:ext cx="200644" cy="14658"/>
            </a:xfrm>
            <a:prstGeom prst="rect">
              <a:avLst/>
            </a:prstGeom>
            <a:solidFill>
              <a:srgbClr val="0058AB">
                <a:alpha val="100000"/>
              </a:srgbClr>
            </a:solidFill>
          </p:spPr>
          <p:txBody>
            <a:bodyPr/>
            <a:lstStyle/>
            <a:p/>
          </p:txBody>
        </p:sp>
        <p:sp>
          <p:nvSpPr>
            <p:cNvPr id="40" name="rc40"/>
            <p:cNvSpPr/>
            <p:nvPr/>
          </p:nvSpPr>
          <p:spPr>
            <a:xfrm>
              <a:off x="2538351" y="3174360"/>
              <a:ext cx="200644" cy="234533"/>
            </a:xfrm>
            <a:prstGeom prst="rect">
              <a:avLst/>
            </a:prstGeom>
            <a:solidFill>
              <a:srgbClr val="1CABE2">
                <a:alpha val="100000"/>
              </a:srgbClr>
            </a:solidFill>
          </p:spPr>
          <p:txBody>
            <a:bodyPr/>
            <a:lstStyle/>
            <a:p/>
          </p:txBody>
        </p:sp>
        <p:sp>
          <p:nvSpPr>
            <p:cNvPr id="41" name="rc41"/>
            <p:cNvSpPr/>
            <p:nvPr/>
          </p:nvSpPr>
          <p:spPr>
            <a:xfrm>
              <a:off x="2761289" y="3394824"/>
              <a:ext cx="200644" cy="1230710"/>
            </a:xfrm>
            <a:prstGeom prst="rect">
              <a:avLst/>
            </a:prstGeom>
            <a:solidFill>
              <a:srgbClr val="80BD41">
                <a:alpha val="100000"/>
              </a:srgbClr>
            </a:solidFill>
          </p:spPr>
          <p:txBody>
            <a:bodyPr/>
            <a:lstStyle/>
            <a:p/>
          </p:txBody>
        </p:sp>
        <p:sp>
          <p:nvSpPr>
            <p:cNvPr id="42" name="rc42"/>
            <p:cNvSpPr/>
            <p:nvPr/>
          </p:nvSpPr>
          <p:spPr>
            <a:xfrm>
              <a:off x="2761289" y="3124667"/>
              <a:ext cx="200644" cy="45026"/>
            </a:xfrm>
            <a:prstGeom prst="rect">
              <a:avLst/>
            </a:prstGeom>
            <a:solidFill>
              <a:srgbClr val="0058AB">
                <a:alpha val="100000"/>
              </a:srgbClr>
            </a:solidFill>
          </p:spPr>
          <p:txBody>
            <a:bodyPr/>
            <a:lstStyle/>
            <a:p/>
          </p:txBody>
        </p:sp>
        <p:sp>
          <p:nvSpPr>
            <p:cNvPr id="43" name="rc43"/>
            <p:cNvSpPr/>
            <p:nvPr/>
          </p:nvSpPr>
          <p:spPr>
            <a:xfrm>
              <a:off x="2761289" y="3169694"/>
              <a:ext cx="200644" cy="225130"/>
            </a:xfrm>
            <a:prstGeom prst="rect">
              <a:avLst/>
            </a:prstGeom>
            <a:solidFill>
              <a:srgbClr val="1CABE2">
                <a:alpha val="100000"/>
              </a:srgbClr>
            </a:solidFill>
          </p:spPr>
          <p:txBody>
            <a:bodyPr/>
            <a:lstStyle/>
            <a:p/>
          </p:txBody>
        </p:sp>
        <p:sp>
          <p:nvSpPr>
            <p:cNvPr id="44" name="rc44"/>
            <p:cNvSpPr/>
            <p:nvPr/>
          </p:nvSpPr>
          <p:spPr>
            <a:xfrm>
              <a:off x="2984227" y="3279370"/>
              <a:ext cx="200644" cy="1346164"/>
            </a:xfrm>
            <a:prstGeom prst="rect">
              <a:avLst/>
            </a:prstGeom>
            <a:solidFill>
              <a:srgbClr val="80BD41">
                <a:alpha val="100000"/>
              </a:srgbClr>
            </a:solidFill>
          </p:spPr>
          <p:txBody>
            <a:bodyPr/>
            <a:lstStyle/>
            <a:p/>
          </p:txBody>
        </p:sp>
        <p:sp>
          <p:nvSpPr>
            <p:cNvPr id="45" name="rc45"/>
            <p:cNvSpPr/>
            <p:nvPr/>
          </p:nvSpPr>
          <p:spPr>
            <a:xfrm>
              <a:off x="2984227" y="2983869"/>
              <a:ext cx="200644" cy="65667"/>
            </a:xfrm>
            <a:prstGeom prst="rect">
              <a:avLst/>
            </a:prstGeom>
            <a:solidFill>
              <a:srgbClr val="0058AB">
                <a:alpha val="100000"/>
              </a:srgbClr>
            </a:solidFill>
          </p:spPr>
          <p:txBody>
            <a:bodyPr/>
            <a:lstStyle/>
            <a:p/>
          </p:txBody>
        </p:sp>
        <p:sp>
          <p:nvSpPr>
            <p:cNvPr id="46" name="rc46"/>
            <p:cNvSpPr/>
            <p:nvPr/>
          </p:nvSpPr>
          <p:spPr>
            <a:xfrm>
              <a:off x="2984227" y="3049537"/>
              <a:ext cx="200644" cy="229833"/>
            </a:xfrm>
            <a:prstGeom prst="rect">
              <a:avLst/>
            </a:prstGeom>
            <a:solidFill>
              <a:srgbClr val="1CABE2">
                <a:alpha val="100000"/>
              </a:srgbClr>
            </a:solidFill>
          </p:spPr>
          <p:txBody>
            <a:bodyPr/>
            <a:lstStyle/>
            <a:p/>
          </p:txBody>
        </p:sp>
        <p:sp>
          <p:nvSpPr>
            <p:cNvPr id="47" name="rc47"/>
            <p:cNvSpPr/>
            <p:nvPr/>
          </p:nvSpPr>
          <p:spPr>
            <a:xfrm>
              <a:off x="3207165" y="3181838"/>
              <a:ext cx="200644" cy="1443697"/>
            </a:xfrm>
            <a:prstGeom prst="rect">
              <a:avLst/>
            </a:prstGeom>
            <a:solidFill>
              <a:srgbClr val="80BD41">
                <a:alpha val="100000"/>
              </a:srgbClr>
            </a:solidFill>
          </p:spPr>
          <p:txBody>
            <a:bodyPr/>
            <a:lstStyle/>
            <a:p/>
          </p:txBody>
        </p:sp>
        <p:sp>
          <p:nvSpPr>
            <p:cNvPr id="48" name="rc48"/>
            <p:cNvSpPr/>
            <p:nvPr/>
          </p:nvSpPr>
          <p:spPr>
            <a:xfrm>
              <a:off x="3207165" y="2843194"/>
              <a:ext cx="200644" cy="106940"/>
            </a:xfrm>
            <a:prstGeom prst="rect">
              <a:avLst/>
            </a:prstGeom>
            <a:solidFill>
              <a:srgbClr val="0058AB">
                <a:alpha val="100000"/>
              </a:srgbClr>
            </a:solidFill>
          </p:spPr>
          <p:txBody>
            <a:bodyPr/>
            <a:lstStyle/>
            <a:p/>
          </p:txBody>
        </p:sp>
        <p:sp>
          <p:nvSpPr>
            <p:cNvPr id="49" name="rc49"/>
            <p:cNvSpPr/>
            <p:nvPr/>
          </p:nvSpPr>
          <p:spPr>
            <a:xfrm>
              <a:off x="3207165" y="2950134"/>
              <a:ext cx="200644" cy="231703"/>
            </a:xfrm>
            <a:prstGeom prst="rect">
              <a:avLst/>
            </a:prstGeom>
            <a:solidFill>
              <a:srgbClr val="1CABE2">
                <a:alpha val="100000"/>
              </a:srgbClr>
            </a:solidFill>
          </p:spPr>
          <p:txBody>
            <a:bodyPr/>
            <a:lstStyle/>
            <a:p/>
          </p:txBody>
        </p:sp>
        <p:sp>
          <p:nvSpPr>
            <p:cNvPr id="50" name="rc50"/>
            <p:cNvSpPr/>
            <p:nvPr/>
          </p:nvSpPr>
          <p:spPr>
            <a:xfrm>
              <a:off x="3430103" y="3217571"/>
              <a:ext cx="200644" cy="1407963"/>
            </a:xfrm>
            <a:prstGeom prst="rect">
              <a:avLst/>
            </a:prstGeom>
            <a:solidFill>
              <a:srgbClr val="80BD41">
                <a:alpha val="100000"/>
              </a:srgbClr>
            </a:solidFill>
          </p:spPr>
          <p:txBody>
            <a:bodyPr/>
            <a:lstStyle/>
            <a:p/>
          </p:txBody>
        </p:sp>
        <p:sp>
          <p:nvSpPr>
            <p:cNvPr id="51" name="rc51"/>
            <p:cNvSpPr/>
            <p:nvPr/>
          </p:nvSpPr>
          <p:spPr>
            <a:xfrm>
              <a:off x="3430103" y="2887307"/>
              <a:ext cx="200644" cy="139057"/>
            </a:xfrm>
            <a:prstGeom prst="rect">
              <a:avLst/>
            </a:prstGeom>
            <a:solidFill>
              <a:srgbClr val="0058AB">
                <a:alpha val="100000"/>
              </a:srgbClr>
            </a:solidFill>
          </p:spPr>
          <p:txBody>
            <a:bodyPr/>
            <a:lstStyle/>
            <a:p/>
          </p:txBody>
        </p:sp>
        <p:sp>
          <p:nvSpPr>
            <p:cNvPr id="52" name="rc52"/>
            <p:cNvSpPr/>
            <p:nvPr/>
          </p:nvSpPr>
          <p:spPr>
            <a:xfrm>
              <a:off x="3430103" y="3026364"/>
              <a:ext cx="200644" cy="191206"/>
            </a:xfrm>
            <a:prstGeom prst="rect">
              <a:avLst/>
            </a:prstGeom>
            <a:solidFill>
              <a:srgbClr val="1CABE2">
                <a:alpha val="100000"/>
              </a:srgbClr>
            </a:solidFill>
          </p:spPr>
          <p:txBody>
            <a:bodyPr/>
            <a:lstStyle/>
            <a:p/>
          </p:txBody>
        </p:sp>
        <p:sp>
          <p:nvSpPr>
            <p:cNvPr id="53" name="rc53"/>
            <p:cNvSpPr/>
            <p:nvPr/>
          </p:nvSpPr>
          <p:spPr>
            <a:xfrm>
              <a:off x="3653041" y="3213546"/>
              <a:ext cx="200644" cy="1411988"/>
            </a:xfrm>
            <a:prstGeom prst="rect">
              <a:avLst/>
            </a:prstGeom>
            <a:solidFill>
              <a:srgbClr val="80BD41">
                <a:alpha val="100000"/>
              </a:srgbClr>
            </a:solidFill>
          </p:spPr>
          <p:txBody>
            <a:bodyPr/>
            <a:lstStyle/>
            <a:p/>
          </p:txBody>
        </p:sp>
        <p:sp>
          <p:nvSpPr>
            <p:cNvPr id="54" name="rc54"/>
            <p:cNvSpPr/>
            <p:nvPr/>
          </p:nvSpPr>
          <p:spPr>
            <a:xfrm>
              <a:off x="3653041" y="2882339"/>
              <a:ext cx="200644" cy="156888"/>
            </a:xfrm>
            <a:prstGeom prst="rect">
              <a:avLst/>
            </a:prstGeom>
            <a:solidFill>
              <a:srgbClr val="0058AB">
                <a:alpha val="100000"/>
              </a:srgbClr>
            </a:solidFill>
          </p:spPr>
          <p:txBody>
            <a:bodyPr/>
            <a:lstStyle/>
            <a:p/>
          </p:txBody>
        </p:sp>
        <p:sp>
          <p:nvSpPr>
            <p:cNvPr id="55" name="rc55"/>
            <p:cNvSpPr/>
            <p:nvPr/>
          </p:nvSpPr>
          <p:spPr>
            <a:xfrm>
              <a:off x="3653041" y="3039227"/>
              <a:ext cx="200644" cy="174319"/>
            </a:xfrm>
            <a:prstGeom prst="rect">
              <a:avLst/>
            </a:prstGeom>
            <a:solidFill>
              <a:srgbClr val="1CABE2">
                <a:alpha val="100000"/>
              </a:srgbClr>
            </a:solidFill>
          </p:spPr>
          <p:txBody>
            <a:bodyPr/>
            <a:lstStyle/>
            <a:p/>
          </p:txBody>
        </p:sp>
        <p:sp>
          <p:nvSpPr>
            <p:cNvPr id="56" name="rc56"/>
            <p:cNvSpPr/>
            <p:nvPr/>
          </p:nvSpPr>
          <p:spPr>
            <a:xfrm>
              <a:off x="3875979" y="3374599"/>
              <a:ext cx="200644" cy="1250935"/>
            </a:xfrm>
            <a:prstGeom prst="rect">
              <a:avLst/>
            </a:prstGeom>
            <a:solidFill>
              <a:srgbClr val="80BD41">
                <a:alpha val="100000"/>
              </a:srgbClr>
            </a:solidFill>
          </p:spPr>
          <p:txBody>
            <a:bodyPr/>
            <a:lstStyle/>
            <a:p/>
          </p:txBody>
        </p:sp>
        <p:sp>
          <p:nvSpPr>
            <p:cNvPr id="57" name="rc57"/>
            <p:cNvSpPr/>
            <p:nvPr/>
          </p:nvSpPr>
          <p:spPr>
            <a:xfrm>
              <a:off x="3875979" y="2888124"/>
              <a:ext cx="200644" cy="243236"/>
            </a:xfrm>
            <a:prstGeom prst="rect">
              <a:avLst/>
            </a:prstGeom>
            <a:solidFill>
              <a:srgbClr val="0058AB">
                <a:alpha val="100000"/>
              </a:srgbClr>
            </a:solidFill>
          </p:spPr>
          <p:txBody>
            <a:bodyPr/>
            <a:lstStyle/>
            <a:p/>
          </p:txBody>
        </p:sp>
        <p:sp>
          <p:nvSpPr>
            <p:cNvPr id="58" name="rc58"/>
            <p:cNvSpPr/>
            <p:nvPr/>
          </p:nvSpPr>
          <p:spPr>
            <a:xfrm>
              <a:off x="3875979" y="3131361"/>
              <a:ext cx="200644" cy="243238"/>
            </a:xfrm>
            <a:prstGeom prst="rect">
              <a:avLst/>
            </a:prstGeom>
            <a:solidFill>
              <a:srgbClr val="1CABE2">
                <a:alpha val="100000"/>
              </a:srgbClr>
            </a:solidFill>
          </p:spPr>
          <p:txBody>
            <a:bodyPr/>
            <a:lstStyle/>
            <a:p/>
          </p:txBody>
        </p:sp>
        <p:sp>
          <p:nvSpPr>
            <p:cNvPr id="59" name="rc59"/>
            <p:cNvSpPr/>
            <p:nvPr/>
          </p:nvSpPr>
          <p:spPr>
            <a:xfrm>
              <a:off x="4098916" y="3640923"/>
              <a:ext cx="200644" cy="984611"/>
            </a:xfrm>
            <a:prstGeom prst="rect">
              <a:avLst/>
            </a:prstGeom>
            <a:solidFill>
              <a:srgbClr val="80BD41">
                <a:alpha val="100000"/>
              </a:srgbClr>
            </a:solidFill>
          </p:spPr>
          <p:txBody>
            <a:bodyPr/>
            <a:lstStyle/>
            <a:p/>
          </p:txBody>
        </p:sp>
        <p:sp>
          <p:nvSpPr>
            <p:cNvPr id="60" name="rc60"/>
            <p:cNvSpPr/>
            <p:nvPr/>
          </p:nvSpPr>
          <p:spPr>
            <a:xfrm>
              <a:off x="4098916" y="2927927"/>
              <a:ext cx="200644" cy="458353"/>
            </a:xfrm>
            <a:prstGeom prst="rect">
              <a:avLst/>
            </a:prstGeom>
            <a:solidFill>
              <a:srgbClr val="0058AB">
                <a:alpha val="100000"/>
              </a:srgbClr>
            </a:solidFill>
          </p:spPr>
          <p:txBody>
            <a:bodyPr/>
            <a:lstStyle/>
            <a:p/>
          </p:txBody>
        </p:sp>
        <p:sp>
          <p:nvSpPr>
            <p:cNvPr id="61" name="rc61"/>
            <p:cNvSpPr/>
            <p:nvPr/>
          </p:nvSpPr>
          <p:spPr>
            <a:xfrm>
              <a:off x="4098916" y="3386280"/>
              <a:ext cx="200644" cy="254642"/>
            </a:xfrm>
            <a:prstGeom prst="rect">
              <a:avLst/>
            </a:prstGeom>
            <a:solidFill>
              <a:srgbClr val="1CABE2">
                <a:alpha val="100000"/>
              </a:srgbClr>
            </a:solidFill>
          </p:spPr>
          <p:txBody>
            <a:bodyPr/>
            <a:lstStyle/>
            <a:p/>
          </p:txBody>
        </p:sp>
        <p:sp>
          <p:nvSpPr>
            <p:cNvPr id="62" name="rc62"/>
            <p:cNvSpPr/>
            <p:nvPr/>
          </p:nvSpPr>
          <p:spPr>
            <a:xfrm>
              <a:off x="4321854" y="3780499"/>
              <a:ext cx="200644" cy="845036"/>
            </a:xfrm>
            <a:prstGeom prst="rect">
              <a:avLst/>
            </a:prstGeom>
            <a:solidFill>
              <a:srgbClr val="80BD41">
                <a:alpha val="100000"/>
              </a:srgbClr>
            </a:solidFill>
          </p:spPr>
          <p:txBody>
            <a:bodyPr/>
            <a:lstStyle/>
            <a:p/>
          </p:txBody>
        </p:sp>
        <p:sp>
          <p:nvSpPr>
            <p:cNvPr id="63" name="rc63"/>
            <p:cNvSpPr/>
            <p:nvPr/>
          </p:nvSpPr>
          <p:spPr>
            <a:xfrm>
              <a:off x="4321854" y="3060653"/>
              <a:ext cx="200644" cy="625951"/>
            </a:xfrm>
            <a:prstGeom prst="rect">
              <a:avLst/>
            </a:prstGeom>
            <a:solidFill>
              <a:srgbClr val="0058AB">
                <a:alpha val="100000"/>
              </a:srgbClr>
            </a:solidFill>
          </p:spPr>
          <p:txBody>
            <a:bodyPr/>
            <a:lstStyle/>
            <a:p/>
          </p:txBody>
        </p:sp>
        <p:sp>
          <p:nvSpPr>
            <p:cNvPr id="64" name="rc64"/>
            <p:cNvSpPr/>
            <p:nvPr/>
          </p:nvSpPr>
          <p:spPr>
            <a:xfrm>
              <a:off x="4321854" y="3686605"/>
              <a:ext cx="200644" cy="93893"/>
            </a:xfrm>
            <a:prstGeom prst="rect">
              <a:avLst/>
            </a:prstGeom>
            <a:solidFill>
              <a:srgbClr val="1CABE2">
                <a:alpha val="100000"/>
              </a:srgbClr>
            </a:solidFill>
          </p:spPr>
          <p:txBody>
            <a:bodyPr/>
            <a:lstStyle/>
            <a:p/>
          </p:txBody>
        </p:sp>
        <p:sp>
          <p:nvSpPr>
            <p:cNvPr id="65" name="rc65"/>
            <p:cNvSpPr/>
            <p:nvPr/>
          </p:nvSpPr>
          <p:spPr>
            <a:xfrm>
              <a:off x="4544792" y="3899427"/>
              <a:ext cx="200644" cy="726108"/>
            </a:xfrm>
            <a:prstGeom prst="rect">
              <a:avLst/>
            </a:prstGeom>
            <a:solidFill>
              <a:srgbClr val="80BD41">
                <a:alpha val="100000"/>
              </a:srgbClr>
            </a:solidFill>
          </p:spPr>
          <p:txBody>
            <a:bodyPr/>
            <a:lstStyle/>
            <a:p/>
          </p:txBody>
        </p:sp>
        <p:sp>
          <p:nvSpPr>
            <p:cNvPr id="66" name="rc66"/>
            <p:cNvSpPr/>
            <p:nvPr/>
          </p:nvSpPr>
          <p:spPr>
            <a:xfrm>
              <a:off x="4544792" y="3328912"/>
              <a:ext cx="200644" cy="388986"/>
            </a:xfrm>
            <a:prstGeom prst="rect">
              <a:avLst/>
            </a:prstGeom>
            <a:solidFill>
              <a:srgbClr val="0058AB">
                <a:alpha val="100000"/>
              </a:srgbClr>
            </a:solidFill>
          </p:spPr>
          <p:txBody>
            <a:bodyPr/>
            <a:lstStyle/>
            <a:p/>
          </p:txBody>
        </p:sp>
        <p:sp>
          <p:nvSpPr>
            <p:cNvPr id="67" name="rc67"/>
            <p:cNvSpPr/>
            <p:nvPr/>
          </p:nvSpPr>
          <p:spPr>
            <a:xfrm>
              <a:off x="4544792" y="3717899"/>
              <a:ext cx="200644" cy="181527"/>
            </a:xfrm>
            <a:prstGeom prst="rect">
              <a:avLst/>
            </a:prstGeom>
            <a:solidFill>
              <a:srgbClr val="1CABE2">
                <a:alpha val="100000"/>
              </a:srgbClr>
            </a:solidFill>
          </p:spPr>
          <p:txBody>
            <a:bodyPr/>
            <a:lstStyle/>
            <a:p/>
          </p:txBody>
        </p:sp>
        <p:sp>
          <p:nvSpPr>
            <p:cNvPr id="68" name="rc68"/>
            <p:cNvSpPr/>
            <p:nvPr/>
          </p:nvSpPr>
          <p:spPr>
            <a:xfrm>
              <a:off x="4767730" y="4025144"/>
              <a:ext cx="200644" cy="600390"/>
            </a:xfrm>
            <a:prstGeom prst="rect">
              <a:avLst/>
            </a:prstGeom>
            <a:solidFill>
              <a:srgbClr val="80BD41">
                <a:alpha val="100000"/>
              </a:srgbClr>
            </a:solidFill>
          </p:spPr>
          <p:txBody>
            <a:bodyPr/>
            <a:lstStyle/>
            <a:p/>
          </p:txBody>
        </p:sp>
        <p:sp>
          <p:nvSpPr>
            <p:cNvPr id="69" name="rc69"/>
            <p:cNvSpPr/>
            <p:nvPr/>
          </p:nvSpPr>
          <p:spPr>
            <a:xfrm>
              <a:off x="4767730" y="3513698"/>
              <a:ext cx="200644" cy="366905"/>
            </a:xfrm>
            <a:prstGeom prst="rect">
              <a:avLst/>
            </a:prstGeom>
            <a:solidFill>
              <a:srgbClr val="0058AB">
                <a:alpha val="100000"/>
              </a:srgbClr>
            </a:solidFill>
          </p:spPr>
          <p:txBody>
            <a:bodyPr/>
            <a:lstStyle/>
            <a:p/>
          </p:txBody>
        </p:sp>
        <p:sp>
          <p:nvSpPr>
            <p:cNvPr id="70" name="rc70"/>
            <p:cNvSpPr/>
            <p:nvPr/>
          </p:nvSpPr>
          <p:spPr>
            <a:xfrm>
              <a:off x="4767730" y="3880603"/>
              <a:ext cx="200644" cy="144541"/>
            </a:xfrm>
            <a:prstGeom prst="rect">
              <a:avLst/>
            </a:prstGeom>
            <a:solidFill>
              <a:srgbClr val="1CABE2">
                <a:alpha val="100000"/>
              </a:srgbClr>
            </a:solidFill>
          </p:spPr>
          <p:txBody>
            <a:bodyPr/>
            <a:lstStyle/>
            <a:p/>
          </p:txBody>
        </p:sp>
        <p:sp>
          <p:nvSpPr>
            <p:cNvPr id="71" name="rc71"/>
            <p:cNvSpPr/>
            <p:nvPr/>
          </p:nvSpPr>
          <p:spPr>
            <a:xfrm>
              <a:off x="4990668" y="4068078"/>
              <a:ext cx="200644" cy="557456"/>
            </a:xfrm>
            <a:prstGeom prst="rect">
              <a:avLst/>
            </a:prstGeom>
            <a:solidFill>
              <a:srgbClr val="80BD41">
                <a:alpha val="100000"/>
              </a:srgbClr>
            </a:solidFill>
          </p:spPr>
          <p:txBody>
            <a:bodyPr/>
            <a:lstStyle/>
            <a:p/>
          </p:txBody>
        </p:sp>
        <p:sp>
          <p:nvSpPr>
            <p:cNvPr id="72" name="rc72"/>
            <p:cNvSpPr/>
            <p:nvPr/>
          </p:nvSpPr>
          <p:spPr>
            <a:xfrm>
              <a:off x="4990668" y="3611979"/>
              <a:ext cx="200644" cy="344610"/>
            </a:xfrm>
            <a:prstGeom prst="rect">
              <a:avLst/>
            </a:prstGeom>
            <a:solidFill>
              <a:srgbClr val="0058AB">
                <a:alpha val="100000"/>
              </a:srgbClr>
            </a:solidFill>
          </p:spPr>
          <p:txBody>
            <a:bodyPr/>
            <a:lstStyle/>
            <a:p/>
          </p:txBody>
        </p:sp>
        <p:sp>
          <p:nvSpPr>
            <p:cNvPr id="73" name="rc73"/>
            <p:cNvSpPr/>
            <p:nvPr/>
          </p:nvSpPr>
          <p:spPr>
            <a:xfrm>
              <a:off x="4990668" y="3956589"/>
              <a:ext cx="200644" cy="111489"/>
            </a:xfrm>
            <a:prstGeom prst="rect">
              <a:avLst/>
            </a:prstGeom>
            <a:solidFill>
              <a:srgbClr val="1CABE2">
                <a:alpha val="100000"/>
              </a:srgbClr>
            </a:solidFill>
          </p:spPr>
          <p:txBody>
            <a:bodyPr/>
            <a:lstStyle/>
            <a:p/>
          </p:txBody>
        </p:sp>
        <p:sp>
          <p:nvSpPr>
            <p:cNvPr id="74" name="rc74"/>
            <p:cNvSpPr/>
            <p:nvPr/>
          </p:nvSpPr>
          <p:spPr>
            <a:xfrm>
              <a:off x="5213606" y="4007478"/>
              <a:ext cx="200644" cy="618057"/>
            </a:xfrm>
            <a:prstGeom prst="rect">
              <a:avLst/>
            </a:prstGeom>
            <a:solidFill>
              <a:srgbClr val="80BD41">
                <a:alpha val="100000"/>
              </a:srgbClr>
            </a:solidFill>
          </p:spPr>
          <p:txBody>
            <a:bodyPr/>
            <a:lstStyle/>
            <a:p/>
          </p:txBody>
        </p:sp>
        <p:sp>
          <p:nvSpPr>
            <p:cNvPr id="75" name="rc75"/>
            <p:cNvSpPr/>
            <p:nvPr/>
          </p:nvSpPr>
          <p:spPr>
            <a:xfrm>
              <a:off x="5213606" y="3612327"/>
              <a:ext cx="200644" cy="324226"/>
            </a:xfrm>
            <a:prstGeom prst="rect">
              <a:avLst/>
            </a:prstGeom>
            <a:solidFill>
              <a:srgbClr val="0058AB">
                <a:alpha val="100000"/>
              </a:srgbClr>
            </a:solidFill>
          </p:spPr>
          <p:txBody>
            <a:bodyPr/>
            <a:lstStyle/>
            <a:p/>
          </p:txBody>
        </p:sp>
        <p:sp>
          <p:nvSpPr>
            <p:cNvPr id="76" name="rc76"/>
            <p:cNvSpPr/>
            <p:nvPr/>
          </p:nvSpPr>
          <p:spPr>
            <a:xfrm>
              <a:off x="5213606" y="3936553"/>
              <a:ext cx="200644" cy="70924"/>
            </a:xfrm>
            <a:prstGeom prst="rect">
              <a:avLst/>
            </a:prstGeom>
            <a:solidFill>
              <a:srgbClr val="1CABE2">
                <a:alpha val="100000"/>
              </a:srgbClr>
            </a:solidFill>
          </p:spPr>
          <p:txBody>
            <a:bodyPr/>
            <a:lstStyle/>
            <a:p/>
          </p:txBody>
        </p:sp>
        <p:sp>
          <p:nvSpPr>
            <p:cNvPr id="77" name="rc77"/>
            <p:cNvSpPr/>
            <p:nvPr/>
          </p:nvSpPr>
          <p:spPr>
            <a:xfrm>
              <a:off x="5436544" y="4027020"/>
              <a:ext cx="200644" cy="598515"/>
            </a:xfrm>
            <a:prstGeom prst="rect">
              <a:avLst/>
            </a:prstGeom>
            <a:solidFill>
              <a:srgbClr val="80BD41">
                <a:alpha val="100000"/>
              </a:srgbClr>
            </a:solidFill>
          </p:spPr>
          <p:txBody>
            <a:bodyPr/>
            <a:lstStyle/>
            <a:p/>
          </p:txBody>
        </p:sp>
        <p:sp>
          <p:nvSpPr>
            <p:cNvPr id="78" name="rc78"/>
            <p:cNvSpPr/>
            <p:nvPr/>
          </p:nvSpPr>
          <p:spPr>
            <a:xfrm>
              <a:off x="5436544" y="3628008"/>
              <a:ext cx="200644" cy="279307"/>
            </a:xfrm>
            <a:prstGeom prst="rect">
              <a:avLst/>
            </a:prstGeom>
            <a:solidFill>
              <a:srgbClr val="0058AB">
                <a:alpha val="100000"/>
              </a:srgbClr>
            </a:solidFill>
          </p:spPr>
          <p:txBody>
            <a:bodyPr/>
            <a:lstStyle/>
            <a:p/>
          </p:txBody>
        </p:sp>
        <p:sp>
          <p:nvSpPr>
            <p:cNvPr id="79" name="rc79"/>
            <p:cNvSpPr/>
            <p:nvPr/>
          </p:nvSpPr>
          <p:spPr>
            <a:xfrm>
              <a:off x="5436544" y="3907315"/>
              <a:ext cx="200644" cy="119704"/>
            </a:xfrm>
            <a:prstGeom prst="rect">
              <a:avLst/>
            </a:prstGeom>
            <a:solidFill>
              <a:srgbClr val="1CABE2">
                <a:alpha val="100000"/>
              </a:srgbClr>
            </a:solidFill>
          </p:spPr>
          <p:txBody>
            <a:bodyPr/>
            <a:lstStyle/>
            <a:p/>
          </p:txBody>
        </p:sp>
        <p:sp>
          <p:nvSpPr>
            <p:cNvPr id="80" name="rc80"/>
            <p:cNvSpPr/>
            <p:nvPr/>
          </p:nvSpPr>
          <p:spPr>
            <a:xfrm>
              <a:off x="5659482" y="3900079"/>
              <a:ext cx="200644" cy="725455"/>
            </a:xfrm>
            <a:prstGeom prst="rect">
              <a:avLst/>
            </a:prstGeom>
            <a:solidFill>
              <a:srgbClr val="80BD41">
                <a:alpha val="100000"/>
              </a:srgbClr>
            </a:solidFill>
          </p:spPr>
          <p:txBody>
            <a:bodyPr/>
            <a:lstStyle/>
            <a:p/>
          </p:txBody>
        </p:sp>
        <p:sp>
          <p:nvSpPr>
            <p:cNvPr id="81" name="rc81"/>
            <p:cNvSpPr/>
            <p:nvPr/>
          </p:nvSpPr>
          <p:spPr>
            <a:xfrm>
              <a:off x="5659482" y="3542766"/>
              <a:ext cx="200644" cy="249038"/>
            </a:xfrm>
            <a:prstGeom prst="rect">
              <a:avLst/>
            </a:prstGeom>
            <a:solidFill>
              <a:srgbClr val="0058AB">
                <a:alpha val="100000"/>
              </a:srgbClr>
            </a:solidFill>
          </p:spPr>
          <p:txBody>
            <a:bodyPr/>
            <a:lstStyle/>
            <a:p/>
          </p:txBody>
        </p:sp>
        <p:sp>
          <p:nvSpPr>
            <p:cNvPr id="82" name="rc82"/>
            <p:cNvSpPr/>
            <p:nvPr/>
          </p:nvSpPr>
          <p:spPr>
            <a:xfrm>
              <a:off x="5659482" y="3791804"/>
              <a:ext cx="200644" cy="108275"/>
            </a:xfrm>
            <a:prstGeom prst="rect">
              <a:avLst/>
            </a:prstGeom>
            <a:solidFill>
              <a:srgbClr val="1CABE2">
                <a:alpha val="100000"/>
              </a:srgbClr>
            </a:solidFill>
          </p:spPr>
          <p:txBody>
            <a:bodyPr/>
            <a:lstStyle/>
            <a:p/>
          </p:txBody>
        </p:sp>
        <p:sp>
          <p:nvSpPr>
            <p:cNvPr id="83" name="rc83"/>
            <p:cNvSpPr/>
            <p:nvPr/>
          </p:nvSpPr>
          <p:spPr>
            <a:xfrm>
              <a:off x="5882419" y="3898133"/>
              <a:ext cx="200644" cy="727402"/>
            </a:xfrm>
            <a:prstGeom prst="rect">
              <a:avLst/>
            </a:prstGeom>
            <a:solidFill>
              <a:srgbClr val="80BD41">
                <a:alpha val="100000"/>
              </a:srgbClr>
            </a:solidFill>
          </p:spPr>
          <p:txBody>
            <a:bodyPr/>
            <a:lstStyle/>
            <a:p/>
          </p:txBody>
        </p:sp>
        <p:sp>
          <p:nvSpPr>
            <p:cNvPr id="84" name="rc84"/>
            <p:cNvSpPr/>
            <p:nvPr/>
          </p:nvSpPr>
          <p:spPr>
            <a:xfrm>
              <a:off x="5882419" y="3452305"/>
              <a:ext cx="200644" cy="351969"/>
            </a:xfrm>
            <a:prstGeom prst="rect">
              <a:avLst/>
            </a:prstGeom>
            <a:solidFill>
              <a:srgbClr val="0058AB">
                <a:alpha val="100000"/>
              </a:srgbClr>
            </a:solidFill>
          </p:spPr>
          <p:txBody>
            <a:bodyPr/>
            <a:lstStyle/>
            <a:p/>
          </p:txBody>
        </p:sp>
        <p:sp>
          <p:nvSpPr>
            <p:cNvPr id="85" name="rc85"/>
            <p:cNvSpPr/>
            <p:nvPr/>
          </p:nvSpPr>
          <p:spPr>
            <a:xfrm>
              <a:off x="5882419" y="3804274"/>
              <a:ext cx="200644" cy="93858"/>
            </a:xfrm>
            <a:prstGeom prst="rect">
              <a:avLst/>
            </a:prstGeom>
            <a:solidFill>
              <a:srgbClr val="1CABE2">
                <a:alpha val="100000"/>
              </a:srgbClr>
            </a:solidFill>
          </p:spPr>
          <p:txBody>
            <a:bodyPr/>
            <a:lstStyle/>
            <a:p/>
          </p:txBody>
        </p:sp>
        <p:sp>
          <p:nvSpPr>
            <p:cNvPr id="86" name="rc86"/>
            <p:cNvSpPr/>
            <p:nvPr/>
          </p:nvSpPr>
          <p:spPr>
            <a:xfrm>
              <a:off x="6105357" y="3870899"/>
              <a:ext cx="200644" cy="754635"/>
            </a:xfrm>
            <a:prstGeom prst="rect">
              <a:avLst/>
            </a:prstGeom>
            <a:solidFill>
              <a:srgbClr val="80BD41">
                <a:alpha val="100000"/>
              </a:srgbClr>
            </a:solidFill>
          </p:spPr>
          <p:txBody>
            <a:bodyPr/>
            <a:lstStyle/>
            <a:p/>
          </p:txBody>
        </p:sp>
        <p:sp>
          <p:nvSpPr>
            <p:cNvPr id="87" name="rc87"/>
            <p:cNvSpPr/>
            <p:nvPr/>
          </p:nvSpPr>
          <p:spPr>
            <a:xfrm>
              <a:off x="6105357" y="3388427"/>
              <a:ext cx="200644" cy="371133"/>
            </a:xfrm>
            <a:prstGeom prst="rect">
              <a:avLst/>
            </a:prstGeom>
            <a:solidFill>
              <a:srgbClr val="0058AB">
                <a:alpha val="100000"/>
              </a:srgbClr>
            </a:solidFill>
          </p:spPr>
          <p:txBody>
            <a:bodyPr/>
            <a:lstStyle/>
            <a:p/>
          </p:txBody>
        </p:sp>
        <p:sp>
          <p:nvSpPr>
            <p:cNvPr id="88" name="rc88"/>
            <p:cNvSpPr/>
            <p:nvPr/>
          </p:nvSpPr>
          <p:spPr>
            <a:xfrm>
              <a:off x="6105357" y="3759561"/>
              <a:ext cx="200644" cy="111338"/>
            </a:xfrm>
            <a:prstGeom prst="rect">
              <a:avLst/>
            </a:prstGeom>
            <a:solidFill>
              <a:srgbClr val="1CABE2">
                <a:alpha val="100000"/>
              </a:srgbClr>
            </a:solidFill>
          </p:spPr>
          <p:txBody>
            <a:bodyPr/>
            <a:lstStyle/>
            <a:p/>
          </p:txBody>
        </p:sp>
        <p:sp>
          <p:nvSpPr>
            <p:cNvPr id="89" name="rc89"/>
            <p:cNvSpPr/>
            <p:nvPr/>
          </p:nvSpPr>
          <p:spPr>
            <a:xfrm>
              <a:off x="6328295" y="3865327"/>
              <a:ext cx="200644" cy="760207"/>
            </a:xfrm>
            <a:prstGeom prst="rect">
              <a:avLst/>
            </a:prstGeom>
            <a:solidFill>
              <a:srgbClr val="80BD41">
                <a:alpha val="100000"/>
              </a:srgbClr>
            </a:solidFill>
          </p:spPr>
          <p:txBody>
            <a:bodyPr/>
            <a:lstStyle/>
            <a:p/>
          </p:txBody>
        </p:sp>
        <p:sp>
          <p:nvSpPr>
            <p:cNvPr id="90" name="rc90"/>
            <p:cNvSpPr/>
            <p:nvPr/>
          </p:nvSpPr>
          <p:spPr>
            <a:xfrm>
              <a:off x="6328295" y="3337048"/>
              <a:ext cx="200644" cy="399430"/>
            </a:xfrm>
            <a:prstGeom prst="rect">
              <a:avLst/>
            </a:prstGeom>
            <a:solidFill>
              <a:srgbClr val="0058AB">
                <a:alpha val="100000"/>
              </a:srgbClr>
            </a:solidFill>
          </p:spPr>
          <p:txBody>
            <a:bodyPr/>
            <a:lstStyle/>
            <a:p/>
          </p:txBody>
        </p:sp>
        <p:sp>
          <p:nvSpPr>
            <p:cNvPr id="91" name="rc91"/>
            <p:cNvSpPr/>
            <p:nvPr/>
          </p:nvSpPr>
          <p:spPr>
            <a:xfrm>
              <a:off x="6328295" y="3736479"/>
              <a:ext cx="200644" cy="128848"/>
            </a:xfrm>
            <a:prstGeom prst="rect">
              <a:avLst/>
            </a:prstGeom>
            <a:solidFill>
              <a:srgbClr val="1CABE2">
                <a:alpha val="100000"/>
              </a:srgbClr>
            </a:solidFill>
          </p:spPr>
          <p:txBody>
            <a:bodyPr/>
            <a:lstStyle/>
            <a:p/>
          </p:txBody>
        </p:sp>
        <p:sp>
          <p:nvSpPr>
            <p:cNvPr id="92" name="rc92"/>
            <p:cNvSpPr/>
            <p:nvPr/>
          </p:nvSpPr>
          <p:spPr>
            <a:xfrm>
              <a:off x="6551233" y="3695955"/>
              <a:ext cx="200644" cy="929580"/>
            </a:xfrm>
            <a:prstGeom prst="rect">
              <a:avLst/>
            </a:prstGeom>
            <a:solidFill>
              <a:srgbClr val="80BD41">
                <a:alpha val="100000"/>
              </a:srgbClr>
            </a:solidFill>
          </p:spPr>
          <p:txBody>
            <a:bodyPr/>
            <a:lstStyle/>
            <a:p/>
          </p:txBody>
        </p:sp>
        <p:sp>
          <p:nvSpPr>
            <p:cNvPr id="93" name="rc93"/>
            <p:cNvSpPr/>
            <p:nvPr/>
          </p:nvSpPr>
          <p:spPr>
            <a:xfrm>
              <a:off x="6551233" y="3217081"/>
              <a:ext cx="200644" cy="394366"/>
            </a:xfrm>
            <a:prstGeom prst="rect">
              <a:avLst/>
            </a:prstGeom>
            <a:solidFill>
              <a:srgbClr val="0058AB">
                <a:alpha val="100000"/>
              </a:srgbClr>
            </a:solidFill>
          </p:spPr>
          <p:txBody>
            <a:bodyPr/>
            <a:lstStyle/>
            <a:p/>
          </p:txBody>
        </p:sp>
        <p:sp>
          <p:nvSpPr>
            <p:cNvPr id="94" name="rc94"/>
            <p:cNvSpPr/>
            <p:nvPr/>
          </p:nvSpPr>
          <p:spPr>
            <a:xfrm>
              <a:off x="6551233" y="3611447"/>
              <a:ext cx="200644" cy="84508"/>
            </a:xfrm>
            <a:prstGeom prst="rect">
              <a:avLst/>
            </a:prstGeom>
            <a:solidFill>
              <a:srgbClr val="1CABE2">
                <a:alpha val="100000"/>
              </a:srgbClr>
            </a:solidFill>
          </p:spPr>
          <p:txBody>
            <a:bodyPr/>
            <a:lstStyle/>
            <a:p/>
          </p:txBody>
        </p:sp>
        <p:sp>
          <p:nvSpPr>
            <p:cNvPr id="95" name="rc95"/>
            <p:cNvSpPr/>
            <p:nvPr/>
          </p:nvSpPr>
          <p:spPr>
            <a:xfrm>
              <a:off x="6774171" y="3497824"/>
              <a:ext cx="200644" cy="1127710"/>
            </a:xfrm>
            <a:prstGeom prst="rect">
              <a:avLst/>
            </a:prstGeom>
            <a:solidFill>
              <a:srgbClr val="80BD41">
                <a:alpha val="100000"/>
              </a:srgbClr>
            </a:solidFill>
          </p:spPr>
          <p:txBody>
            <a:bodyPr/>
            <a:lstStyle/>
            <a:p/>
          </p:txBody>
        </p:sp>
        <p:sp>
          <p:nvSpPr>
            <p:cNvPr id="96" name="rc96"/>
            <p:cNvSpPr/>
            <p:nvPr/>
          </p:nvSpPr>
          <p:spPr>
            <a:xfrm>
              <a:off x="6774171" y="3080727"/>
              <a:ext cx="200644" cy="293513"/>
            </a:xfrm>
            <a:prstGeom prst="rect">
              <a:avLst/>
            </a:prstGeom>
            <a:solidFill>
              <a:srgbClr val="0058AB">
                <a:alpha val="100000"/>
              </a:srgbClr>
            </a:solidFill>
          </p:spPr>
          <p:txBody>
            <a:bodyPr/>
            <a:lstStyle/>
            <a:p/>
          </p:txBody>
        </p:sp>
        <p:sp>
          <p:nvSpPr>
            <p:cNvPr id="97" name="rc97"/>
            <p:cNvSpPr/>
            <p:nvPr/>
          </p:nvSpPr>
          <p:spPr>
            <a:xfrm>
              <a:off x="6774171" y="3374240"/>
              <a:ext cx="200644" cy="123584"/>
            </a:xfrm>
            <a:prstGeom prst="rect">
              <a:avLst/>
            </a:prstGeom>
            <a:solidFill>
              <a:srgbClr val="1CABE2">
                <a:alpha val="100000"/>
              </a:srgbClr>
            </a:solidFill>
          </p:spPr>
          <p:txBody>
            <a:bodyPr/>
            <a:lstStyle/>
            <a:p/>
          </p:txBody>
        </p:sp>
        <p:sp>
          <p:nvSpPr>
            <p:cNvPr id="98" name="rc98"/>
            <p:cNvSpPr/>
            <p:nvPr/>
          </p:nvSpPr>
          <p:spPr>
            <a:xfrm>
              <a:off x="6997109" y="2998081"/>
              <a:ext cx="200644" cy="254426"/>
            </a:xfrm>
            <a:prstGeom prst="rect">
              <a:avLst/>
            </a:prstGeom>
            <a:solidFill>
              <a:srgbClr val="F26A21">
                <a:alpha val="100000"/>
              </a:srgbClr>
            </a:solidFill>
          </p:spPr>
          <p:txBody>
            <a:bodyPr/>
            <a:lstStyle/>
            <a:p/>
          </p:txBody>
        </p:sp>
        <p:sp>
          <p:nvSpPr>
            <p:cNvPr id="99" name="rc99"/>
            <p:cNvSpPr/>
            <p:nvPr/>
          </p:nvSpPr>
          <p:spPr>
            <a:xfrm>
              <a:off x="6997109" y="3252507"/>
              <a:ext cx="200644" cy="1373027"/>
            </a:xfrm>
            <a:prstGeom prst="rect">
              <a:avLst/>
            </a:prstGeom>
            <a:solidFill>
              <a:srgbClr val="FFC20E">
                <a:alpha val="100000"/>
              </a:srgbClr>
            </a:solidFill>
          </p:spPr>
          <p:txBody>
            <a:bodyPr/>
            <a:lstStyle/>
            <a:p/>
          </p:txBody>
        </p:sp>
        <p:sp>
          <p:nvSpPr>
            <p:cNvPr id="100" name="rc100"/>
            <p:cNvSpPr/>
            <p:nvPr/>
          </p:nvSpPr>
          <p:spPr>
            <a:xfrm>
              <a:off x="7220047" y="2932353"/>
              <a:ext cx="200644" cy="220544"/>
            </a:xfrm>
            <a:prstGeom prst="rect">
              <a:avLst/>
            </a:prstGeom>
            <a:solidFill>
              <a:srgbClr val="F26A21">
                <a:alpha val="100000"/>
              </a:srgbClr>
            </a:solidFill>
          </p:spPr>
          <p:txBody>
            <a:bodyPr/>
            <a:lstStyle/>
            <a:p/>
          </p:txBody>
        </p:sp>
        <p:sp>
          <p:nvSpPr>
            <p:cNvPr id="101" name="rc101"/>
            <p:cNvSpPr/>
            <p:nvPr/>
          </p:nvSpPr>
          <p:spPr>
            <a:xfrm>
              <a:off x="7220047" y="3152898"/>
              <a:ext cx="200644" cy="1472637"/>
            </a:xfrm>
            <a:prstGeom prst="rect">
              <a:avLst/>
            </a:prstGeom>
            <a:solidFill>
              <a:srgbClr val="FFC20E">
                <a:alpha val="100000"/>
              </a:srgbClr>
            </a:solidFill>
          </p:spPr>
          <p:txBody>
            <a:bodyPr/>
            <a:lstStyle/>
            <a:p/>
          </p:txBody>
        </p:sp>
        <p:sp>
          <p:nvSpPr>
            <p:cNvPr id="102" name="rc102"/>
            <p:cNvSpPr/>
            <p:nvPr/>
          </p:nvSpPr>
          <p:spPr>
            <a:xfrm>
              <a:off x="7442985" y="2881598"/>
              <a:ext cx="200644" cy="191175"/>
            </a:xfrm>
            <a:prstGeom prst="rect">
              <a:avLst/>
            </a:prstGeom>
            <a:solidFill>
              <a:srgbClr val="F26A21">
                <a:alpha val="100000"/>
              </a:srgbClr>
            </a:solidFill>
          </p:spPr>
          <p:txBody>
            <a:bodyPr/>
            <a:lstStyle/>
            <a:p/>
          </p:txBody>
        </p:sp>
        <p:sp>
          <p:nvSpPr>
            <p:cNvPr id="103" name="rc103"/>
            <p:cNvSpPr/>
            <p:nvPr/>
          </p:nvSpPr>
          <p:spPr>
            <a:xfrm>
              <a:off x="7442985" y="3072774"/>
              <a:ext cx="200644" cy="1552761"/>
            </a:xfrm>
            <a:prstGeom prst="rect">
              <a:avLst/>
            </a:prstGeom>
            <a:solidFill>
              <a:srgbClr val="FFC20E">
                <a:alpha val="100000"/>
              </a:srgbClr>
            </a:solidFill>
          </p:spPr>
          <p:txBody>
            <a:bodyPr/>
            <a:lstStyle/>
            <a:p/>
          </p:txBody>
        </p:sp>
        <p:sp>
          <p:nvSpPr>
            <p:cNvPr id="104" name="rc104"/>
            <p:cNvSpPr/>
            <p:nvPr/>
          </p:nvSpPr>
          <p:spPr>
            <a:xfrm>
              <a:off x="7665922" y="2839364"/>
              <a:ext cx="200644" cy="165716"/>
            </a:xfrm>
            <a:prstGeom prst="rect">
              <a:avLst/>
            </a:prstGeom>
            <a:solidFill>
              <a:srgbClr val="F26A21">
                <a:alpha val="100000"/>
              </a:srgbClr>
            </a:solidFill>
          </p:spPr>
          <p:txBody>
            <a:bodyPr/>
            <a:lstStyle/>
            <a:p/>
          </p:txBody>
        </p:sp>
        <p:sp>
          <p:nvSpPr>
            <p:cNvPr id="105" name="rc105"/>
            <p:cNvSpPr/>
            <p:nvPr/>
          </p:nvSpPr>
          <p:spPr>
            <a:xfrm>
              <a:off x="7665922" y="3005080"/>
              <a:ext cx="200644" cy="1620454"/>
            </a:xfrm>
            <a:prstGeom prst="rect">
              <a:avLst/>
            </a:prstGeom>
            <a:solidFill>
              <a:srgbClr val="FFC20E">
                <a:alpha val="100000"/>
              </a:srgbClr>
            </a:solidFill>
          </p:spPr>
          <p:txBody>
            <a:bodyPr/>
            <a:lstStyle/>
            <a:p/>
          </p:txBody>
        </p:sp>
        <p:sp>
          <p:nvSpPr>
            <p:cNvPr id="106" name="rc106"/>
            <p:cNvSpPr/>
            <p:nvPr/>
          </p:nvSpPr>
          <p:spPr>
            <a:xfrm>
              <a:off x="7888860" y="2809224"/>
              <a:ext cx="200644" cy="143648"/>
            </a:xfrm>
            <a:prstGeom prst="rect">
              <a:avLst/>
            </a:prstGeom>
            <a:solidFill>
              <a:srgbClr val="F26A21">
                <a:alpha val="100000"/>
              </a:srgbClr>
            </a:solidFill>
          </p:spPr>
          <p:txBody>
            <a:bodyPr/>
            <a:lstStyle/>
            <a:p/>
          </p:txBody>
        </p:sp>
        <p:sp>
          <p:nvSpPr>
            <p:cNvPr id="107" name="rc107"/>
            <p:cNvSpPr/>
            <p:nvPr/>
          </p:nvSpPr>
          <p:spPr>
            <a:xfrm>
              <a:off x="7888860" y="2952872"/>
              <a:ext cx="200644" cy="1672662"/>
            </a:xfrm>
            <a:prstGeom prst="rect">
              <a:avLst/>
            </a:prstGeom>
            <a:solidFill>
              <a:srgbClr val="FFC20E">
                <a:alpha val="100000"/>
              </a:srgbClr>
            </a:solidFill>
          </p:spPr>
          <p:txBody>
            <a:bodyPr/>
            <a:lstStyle/>
            <a:p/>
          </p:txBody>
        </p:sp>
        <p:sp>
          <p:nvSpPr>
            <p:cNvPr id="108" name="rc108"/>
            <p:cNvSpPr/>
            <p:nvPr/>
          </p:nvSpPr>
          <p:spPr>
            <a:xfrm>
              <a:off x="8111798" y="2784795"/>
              <a:ext cx="200644" cy="124519"/>
            </a:xfrm>
            <a:prstGeom prst="rect">
              <a:avLst/>
            </a:prstGeom>
            <a:solidFill>
              <a:srgbClr val="F26A21">
                <a:alpha val="100000"/>
              </a:srgbClr>
            </a:solidFill>
          </p:spPr>
          <p:txBody>
            <a:bodyPr/>
            <a:lstStyle/>
            <a:p/>
          </p:txBody>
        </p:sp>
        <p:sp>
          <p:nvSpPr>
            <p:cNvPr id="109" name="rc109"/>
            <p:cNvSpPr/>
            <p:nvPr/>
          </p:nvSpPr>
          <p:spPr>
            <a:xfrm>
              <a:off x="8111798" y="2909314"/>
              <a:ext cx="200644" cy="1716220"/>
            </a:xfrm>
            <a:prstGeom prst="rect">
              <a:avLst/>
            </a:prstGeom>
            <a:solidFill>
              <a:srgbClr val="FFC20E">
                <a:alpha val="100000"/>
              </a:srgbClr>
            </a:solidFill>
          </p:spPr>
          <p:txBody>
            <a:bodyPr/>
            <a:lstStyle/>
            <a:p/>
          </p:txBody>
        </p:sp>
        <p:sp>
          <p:nvSpPr>
            <p:cNvPr id="110" name="pl110"/>
            <p:cNvSpPr/>
            <p:nvPr/>
          </p:nvSpPr>
          <p:spPr>
            <a:xfrm>
              <a:off x="1523984" y="1227418"/>
              <a:ext cx="5350508" cy="1338652"/>
            </a:xfrm>
            <a:custGeom>
              <a:avLst/>
              <a:pathLst>
                <a:path w="5350508" h="1338652">
                  <a:moveTo>
                    <a:pt x="0" y="137297"/>
                  </a:moveTo>
                  <a:lnTo>
                    <a:pt x="222937" y="137297"/>
                  </a:lnTo>
                  <a:lnTo>
                    <a:pt x="445875" y="0"/>
                  </a:lnTo>
                  <a:lnTo>
                    <a:pt x="668813" y="34324"/>
                  </a:lnTo>
                  <a:lnTo>
                    <a:pt x="891751" y="0"/>
                  </a:lnTo>
                  <a:lnTo>
                    <a:pt x="1114689" y="0"/>
                  </a:lnTo>
                  <a:lnTo>
                    <a:pt x="1337627" y="68648"/>
                  </a:lnTo>
                  <a:lnTo>
                    <a:pt x="1560565" y="102973"/>
                  </a:lnTo>
                  <a:lnTo>
                    <a:pt x="1783502" y="171622"/>
                  </a:lnTo>
                  <a:lnTo>
                    <a:pt x="2006440" y="240270"/>
                  </a:lnTo>
                  <a:lnTo>
                    <a:pt x="2229378" y="274595"/>
                  </a:lnTo>
                  <a:lnTo>
                    <a:pt x="2452316" y="446217"/>
                  </a:lnTo>
                  <a:lnTo>
                    <a:pt x="2675254" y="892434"/>
                  </a:lnTo>
                  <a:lnTo>
                    <a:pt x="2898192" y="1338652"/>
                  </a:lnTo>
                  <a:lnTo>
                    <a:pt x="3121130" y="995407"/>
                  </a:lnTo>
                  <a:lnTo>
                    <a:pt x="3344068" y="1098381"/>
                  </a:lnTo>
                  <a:lnTo>
                    <a:pt x="3567005" y="1132705"/>
                  </a:lnTo>
                  <a:lnTo>
                    <a:pt x="3789943" y="1064056"/>
                  </a:lnTo>
                  <a:lnTo>
                    <a:pt x="4012881" y="926759"/>
                  </a:lnTo>
                  <a:lnTo>
                    <a:pt x="4235819" y="755137"/>
                  </a:lnTo>
                  <a:lnTo>
                    <a:pt x="4458757" y="995407"/>
                  </a:lnTo>
                  <a:lnTo>
                    <a:pt x="4681695" y="995407"/>
                  </a:lnTo>
                  <a:lnTo>
                    <a:pt x="4904633" y="1029732"/>
                  </a:lnTo>
                  <a:lnTo>
                    <a:pt x="5127571" y="926759"/>
                  </a:lnTo>
                  <a:lnTo>
                    <a:pt x="5350508" y="617839"/>
                  </a:lnTo>
                </a:path>
              </a:pathLst>
            </a:custGeom>
            <a:ln w="27101" cap="flat">
              <a:solidFill>
                <a:srgbClr val="0058AB">
                  <a:alpha val="100000"/>
                </a:srgbClr>
              </a:solidFill>
              <a:prstDash val="solid"/>
              <a:round/>
            </a:ln>
          </p:spPr>
          <p:txBody>
            <a:bodyPr/>
            <a:lstStyle/>
            <a:p/>
          </p:txBody>
        </p:sp>
        <p:sp>
          <p:nvSpPr>
            <p:cNvPr id="111" name="pl111"/>
            <p:cNvSpPr/>
            <p:nvPr/>
          </p:nvSpPr>
          <p:spPr>
            <a:xfrm>
              <a:off x="1523984" y="1673636"/>
              <a:ext cx="5350508" cy="1098381"/>
            </a:xfrm>
            <a:custGeom>
              <a:avLst/>
              <a:pathLst>
                <a:path w="5350508" h="1098381">
                  <a:moveTo>
                    <a:pt x="0" y="0"/>
                  </a:moveTo>
                  <a:lnTo>
                    <a:pt x="222937" y="102973"/>
                  </a:lnTo>
                  <a:lnTo>
                    <a:pt x="445875" y="0"/>
                  </a:lnTo>
                  <a:lnTo>
                    <a:pt x="668813" y="34324"/>
                  </a:lnTo>
                  <a:lnTo>
                    <a:pt x="891751" y="68648"/>
                  </a:lnTo>
                  <a:lnTo>
                    <a:pt x="1114689" y="102973"/>
                  </a:lnTo>
                  <a:lnTo>
                    <a:pt x="1337627" y="137297"/>
                  </a:lnTo>
                  <a:lnTo>
                    <a:pt x="1560565" y="137297"/>
                  </a:lnTo>
                  <a:lnTo>
                    <a:pt x="1783502" y="171622"/>
                  </a:lnTo>
                  <a:lnTo>
                    <a:pt x="2006440" y="171622"/>
                  </a:lnTo>
                  <a:lnTo>
                    <a:pt x="2229378" y="171622"/>
                  </a:lnTo>
                  <a:lnTo>
                    <a:pt x="2452316" y="480541"/>
                  </a:lnTo>
                  <a:lnTo>
                    <a:pt x="2675254" y="961083"/>
                  </a:lnTo>
                  <a:lnTo>
                    <a:pt x="2898192" y="1098381"/>
                  </a:lnTo>
                  <a:lnTo>
                    <a:pt x="3121130" y="1029732"/>
                  </a:lnTo>
                  <a:lnTo>
                    <a:pt x="3344068" y="1098381"/>
                  </a:lnTo>
                  <a:lnTo>
                    <a:pt x="3567005" y="1064056"/>
                  </a:lnTo>
                  <a:lnTo>
                    <a:pt x="3789943" y="858110"/>
                  </a:lnTo>
                  <a:lnTo>
                    <a:pt x="4012881" y="892434"/>
                  </a:lnTo>
                  <a:lnTo>
                    <a:pt x="4235819" y="652163"/>
                  </a:lnTo>
                  <a:lnTo>
                    <a:pt x="4458757" y="823785"/>
                  </a:lnTo>
                  <a:lnTo>
                    <a:pt x="4681695" y="858110"/>
                  </a:lnTo>
                  <a:lnTo>
                    <a:pt x="4904633" y="926759"/>
                  </a:lnTo>
                  <a:lnTo>
                    <a:pt x="5127571" y="686488"/>
                  </a:lnTo>
                  <a:lnTo>
                    <a:pt x="5350508" y="446217"/>
                  </a:lnTo>
                </a:path>
              </a:pathLst>
            </a:custGeom>
            <a:ln w="27101" cap="flat">
              <a:solidFill>
                <a:srgbClr val="80BD41">
                  <a:alpha val="100000"/>
                </a:srgbClr>
              </a:solidFill>
              <a:prstDash val="solid"/>
              <a:round/>
            </a:ln>
          </p:spPr>
          <p:txBody>
            <a:bodyPr/>
            <a:lstStyle/>
            <a:p/>
          </p:txBody>
        </p:sp>
        <p:sp>
          <p:nvSpPr>
            <p:cNvPr id="112" name="tx112"/>
            <p:cNvSpPr/>
            <p:nvPr/>
          </p:nvSpPr>
          <p:spPr>
            <a:xfrm>
              <a:off x="145565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3" name="tx113"/>
            <p:cNvSpPr/>
            <p:nvPr/>
          </p:nvSpPr>
          <p:spPr>
            <a:xfrm>
              <a:off x="257034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3685034"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5" name="tx115"/>
            <p:cNvSpPr/>
            <p:nvPr/>
          </p:nvSpPr>
          <p:spPr>
            <a:xfrm>
              <a:off x="4799724"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6" name="tx116"/>
            <p:cNvSpPr/>
            <p:nvPr/>
          </p:nvSpPr>
          <p:spPr>
            <a:xfrm>
              <a:off x="5691475" y="1781422"/>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17" name="tx117"/>
            <p:cNvSpPr/>
            <p:nvPr/>
          </p:nvSpPr>
          <p:spPr>
            <a:xfrm>
              <a:off x="5914413"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8" name="tx118"/>
            <p:cNvSpPr/>
            <p:nvPr/>
          </p:nvSpPr>
          <p:spPr>
            <a:xfrm>
              <a:off x="6137351"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9" name="tx119"/>
            <p:cNvSpPr/>
            <p:nvPr/>
          </p:nvSpPr>
          <p:spPr>
            <a:xfrm>
              <a:off x="6360289"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20" name="tx120"/>
            <p:cNvSpPr/>
            <p:nvPr/>
          </p:nvSpPr>
          <p:spPr>
            <a:xfrm>
              <a:off x="6583227" y="1951544"/>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72</a:t>
              </a:r>
            </a:p>
          </p:txBody>
        </p:sp>
        <p:sp>
          <p:nvSpPr>
            <p:cNvPr id="121" name="tx121"/>
            <p:cNvSpPr/>
            <p:nvPr/>
          </p:nvSpPr>
          <p:spPr>
            <a:xfrm>
              <a:off x="6806165"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145565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23" name="tx123"/>
            <p:cNvSpPr/>
            <p:nvPr/>
          </p:nvSpPr>
          <p:spPr>
            <a:xfrm>
              <a:off x="2570345"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4" name="tx124"/>
            <p:cNvSpPr/>
            <p:nvPr/>
          </p:nvSpPr>
          <p:spPr>
            <a:xfrm>
              <a:off x="3685034"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5" name="tx125"/>
            <p:cNvSpPr/>
            <p:nvPr/>
          </p:nvSpPr>
          <p:spPr>
            <a:xfrm>
              <a:off x="4799724" y="284087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54</a:t>
              </a:r>
            </a:p>
          </p:txBody>
        </p:sp>
        <p:sp>
          <p:nvSpPr>
            <p:cNvPr id="126" name="tx126"/>
            <p:cNvSpPr/>
            <p:nvPr/>
          </p:nvSpPr>
          <p:spPr>
            <a:xfrm>
              <a:off x="5691475" y="23942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67</a:t>
              </a:r>
            </a:p>
          </p:txBody>
        </p:sp>
        <p:sp>
          <p:nvSpPr>
            <p:cNvPr id="127" name="tx127"/>
            <p:cNvSpPr/>
            <p:nvPr/>
          </p:nvSpPr>
          <p:spPr>
            <a:xfrm>
              <a:off x="5914413" y="25659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62</a:t>
              </a:r>
            </a:p>
          </p:txBody>
        </p:sp>
        <p:sp>
          <p:nvSpPr>
            <p:cNvPr id="128" name="tx128"/>
            <p:cNvSpPr/>
            <p:nvPr/>
          </p:nvSpPr>
          <p:spPr>
            <a:xfrm>
              <a:off x="6137351" y="26002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61</a:t>
              </a:r>
            </a:p>
          </p:txBody>
        </p:sp>
        <p:sp>
          <p:nvSpPr>
            <p:cNvPr id="129" name="tx129"/>
            <p:cNvSpPr/>
            <p:nvPr/>
          </p:nvSpPr>
          <p:spPr>
            <a:xfrm>
              <a:off x="6360289"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30" name="tx130"/>
            <p:cNvSpPr/>
            <p:nvPr/>
          </p:nvSpPr>
          <p:spPr>
            <a:xfrm>
              <a:off x="6583227" y="24286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66</a:t>
              </a:r>
            </a:p>
          </p:txBody>
        </p:sp>
        <p:sp>
          <p:nvSpPr>
            <p:cNvPr id="131" name="tx131"/>
            <p:cNvSpPr/>
            <p:nvPr/>
          </p:nvSpPr>
          <p:spPr>
            <a:xfrm>
              <a:off x="6806165"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32" name="tx132"/>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603427" y="31971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4" name="tx134"/>
            <p:cNvSpPr/>
            <p:nvPr/>
          </p:nvSpPr>
          <p:spPr>
            <a:xfrm>
              <a:off x="508103" y="18261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63486" y="5504603"/>
              <a:ext cx="201456" cy="201456"/>
            </a:xfrm>
            <a:prstGeom prst="rect">
              <a:avLst/>
            </a:prstGeom>
            <a:solidFill>
              <a:srgbClr val="80BD41">
                <a:alpha val="100000"/>
              </a:srgbClr>
            </a:solidFill>
          </p:spPr>
          <p:txBody>
            <a:bodyPr/>
            <a:lstStyle/>
            <a:p/>
          </p:txBody>
        </p:sp>
        <p:sp>
          <p:nvSpPr>
            <p:cNvPr id="156" name="rc156"/>
            <p:cNvSpPr/>
            <p:nvPr/>
          </p:nvSpPr>
          <p:spPr>
            <a:xfrm>
              <a:off x="2665435" y="5504603"/>
              <a:ext cx="201456" cy="201456"/>
            </a:xfrm>
            <a:prstGeom prst="rect">
              <a:avLst/>
            </a:prstGeom>
            <a:solidFill>
              <a:srgbClr val="1CABE2">
                <a:alpha val="100000"/>
              </a:srgbClr>
            </a:solidFill>
          </p:spPr>
          <p:txBody>
            <a:bodyPr/>
            <a:lstStyle/>
            <a:p/>
          </p:txBody>
        </p:sp>
        <p:sp>
          <p:nvSpPr>
            <p:cNvPr id="157" name="rc157"/>
            <p:cNvSpPr/>
            <p:nvPr/>
          </p:nvSpPr>
          <p:spPr>
            <a:xfrm>
              <a:off x="3738259" y="5504603"/>
              <a:ext cx="201456" cy="201456"/>
            </a:xfrm>
            <a:prstGeom prst="rect">
              <a:avLst/>
            </a:prstGeom>
            <a:solidFill>
              <a:srgbClr val="0058AB">
                <a:alpha val="100000"/>
              </a:srgbClr>
            </a:solidFill>
          </p:spPr>
          <p:txBody>
            <a:bodyPr/>
            <a:lstStyle/>
            <a:p/>
          </p:txBody>
        </p:sp>
        <p:sp>
          <p:nvSpPr>
            <p:cNvPr id="158" name="rc158"/>
            <p:cNvSpPr/>
            <p:nvPr/>
          </p:nvSpPr>
          <p:spPr>
            <a:xfrm>
              <a:off x="4733592" y="5504603"/>
              <a:ext cx="201456" cy="201456"/>
            </a:xfrm>
            <a:prstGeom prst="rect">
              <a:avLst/>
            </a:prstGeom>
            <a:solidFill>
              <a:srgbClr val="FFC20E">
                <a:alpha val="100000"/>
              </a:srgbClr>
            </a:solidFill>
          </p:spPr>
          <p:txBody>
            <a:bodyPr/>
            <a:lstStyle/>
            <a:p/>
          </p:txBody>
        </p:sp>
        <p:sp>
          <p:nvSpPr>
            <p:cNvPr id="159" name="rc159"/>
            <p:cNvSpPr/>
            <p:nvPr/>
          </p:nvSpPr>
          <p:spPr>
            <a:xfrm>
              <a:off x="6637725" y="5504603"/>
              <a:ext cx="201455" cy="201456"/>
            </a:xfrm>
            <a:prstGeom prst="rect">
              <a:avLst/>
            </a:prstGeom>
            <a:solidFill>
              <a:srgbClr val="F26A21">
                <a:alpha val="100000"/>
              </a:srgbClr>
            </a:solidFill>
          </p:spPr>
          <p:txBody>
            <a:bodyPr/>
            <a:lstStyle/>
            <a:p/>
          </p:txBody>
        </p:sp>
        <p:sp>
          <p:nvSpPr>
            <p:cNvPr id="160" name="tx160"/>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079223" y="579074"/>
              <a:ext cx="40540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Syria</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Syria is projected to have a  large increase (&gt;=50,000) in the number of surviving infants by 2030. Maintaining current coverage requires vaccinating an increasing number of children.
To achieve the IA2030 ZD target, considerably more (~5.41%) children need to be vaccinated with DTP1 each year.
To improve coverage and reach the 2030 ZD target will require substantial increases in immunization programme and health system capacity.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3909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63576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242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1829097"/>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92576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08742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8409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8076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37743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rc41"/>
            <p:cNvSpPr/>
            <p:nvPr/>
          </p:nvSpPr>
          <p:spPr>
            <a:xfrm>
              <a:off x="1351649" y="4529500"/>
              <a:ext cx="214223" cy="461259"/>
            </a:xfrm>
            <a:prstGeom prst="rect">
              <a:avLst/>
            </a:prstGeom>
            <a:solidFill>
              <a:srgbClr val="0058AB">
                <a:alpha val="100000"/>
              </a:srgbClr>
            </a:solidFill>
          </p:spPr>
          <p:txBody>
            <a:bodyPr/>
            <a:lstStyle/>
            <a:p/>
          </p:txBody>
        </p:sp>
        <p:sp>
          <p:nvSpPr>
            <p:cNvPr id="42" name="rc42"/>
            <p:cNvSpPr/>
            <p:nvPr/>
          </p:nvSpPr>
          <p:spPr>
            <a:xfrm>
              <a:off x="1589675" y="4524749"/>
              <a:ext cx="214223" cy="466011"/>
            </a:xfrm>
            <a:prstGeom prst="rect">
              <a:avLst/>
            </a:prstGeom>
            <a:solidFill>
              <a:srgbClr val="0058AB">
                <a:alpha val="100000"/>
              </a:srgbClr>
            </a:solidFill>
          </p:spPr>
          <p:txBody>
            <a:bodyPr/>
            <a:lstStyle/>
            <a:p/>
          </p:txBody>
        </p:sp>
        <p:sp>
          <p:nvSpPr>
            <p:cNvPr id="43" name="rc43"/>
            <p:cNvSpPr/>
            <p:nvPr/>
          </p:nvSpPr>
          <p:spPr>
            <a:xfrm>
              <a:off x="1827702" y="4897138"/>
              <a:ext cx="214223" cy="93621"/>
            </a:xfrm>
            <a:prstGeom prst="rect">
              <a:avLst/>
            </a:prstGeom>
            <a:solidFill>
              <a:srgbClr val="0058AB">
                <a:alpha val="100000"/>
              </a:srgbClr>
            </a:solidFill>
          </p:spPr>
          <p:txBody>
            <a:bodyPr/>
            <a:lstStyle/>
            <a:p/>
          </p:txBody>
        </p:sp>
        <p:sp>
          <p:nvSpPr>
            <p:cNvPr id="44" name="rc44"/>
            <p:cNvSpPr/>
            <p:nvPr/>
          </p:nvSpPr>
          <p:spPr>
            <a:xfrm>
              <a:off x="2065728" y="4802451"/>
              <a:ext cx="214223" cy="188308"/>
            </a:xfrm>
            <a:prstGeom prst="rect">
              <a:avLst/>
            </a:prstGeom>
            <a:solidFill>
              <a:srgbClr val="0058AB">
                <a:alpha val="100000"/>
              </a:srgbClr>
            </a:solidFill>
          </p:spPr>
          <p:txBody>
            <a:bodyPr/>
            <a:lstStyle/>
            <a:p/>
          </p:txBody>
        </p:sp>
        <p:sp>
          <p:nvSpPr>
            <p:cNvPr id="45" name="rc45"/>
            <p:cNvSpPr/>
            <p:nvPr/>
          </p:nvSpPr>
          <p:spPr>
            <a:xfrm>
              <a:off x="2303754" y="4895711"/>
              <a:ext cx="214223" cy="95048"/>
            </a:xfrm>
            <a:prstGeom prst="rect">
              <a:avLst/>
            </a:prstGeom>
            <a:solidFill>
              <a:srgbClr val="0058AB">
                <a:alpha val="100000"/>
              </a:srgbClr>
            </a:solidFill>
          </p:spPr>
          <p:txBody>
            <a:bodyPr/>
            <a:lstStyle/>
            <a:p/>
          </p:txBody>
        </p:sp>
        <p:sp>
          <p:nvSpPr>
            <p:cNvPr id="46" name="rc46"/>
            <p:cNvSpPr/>
            <p:nvPr/>
          </p:nvSpPr>
          <p:spPr>
            <a:xfrm>
              <a:off x="2541780" y="4894175"/>
              <a:ext cx="214223" cy="96584"/>
            </a:xfrm>
            <a:prstGeom prst="rect">
              <a:avLst/>
            </a:prstGeom>
            <a:solidFill>
              <a:srgbClr val="0058AB">
                <a:alpha val="100000"/>
              </a:srgbClr>
            </a:solidFill>
          </p:spPr>
          <p:txBody>
            <a:bodyPr/>
            <a:lstStyle/>
            <a:p/>
          </p:txBody>
        </p:sp>
        <p:sp>
          <p:nvSpPr>
            <p:cNvPr id="47" name="rc47"/>
            <p:cNvSpPr/>
            <p:nvPr/>
          </p:nvSpPr>
          <p:spPr>
            <a:xfrm>
              <a:off x="2779807" y="4694087"/>
              <a:ext cx="214223" cy="296672"/>
            </a:xfrm>
            <a:prstGeom prst="rect">
              <a:avLst/>
            </a:prstGeom>
            <a:solidFill>
              <a:srgbClr val="0058AB">
                <a:alpha val="100000"/>
              </a:srgbClr>
            </a:solidFill>
          </p:spPr>
          <p:txBody>
            <a:bodyPr/>
            <a:lstStyle/>
            <a:p/>
          </p:txBody>
        </p:sp>
        <p:sp>
          <p:nvSpPr>
            <p:cNvPr id="48" name="rc48"/>
            <p:cNvSpPr/>
            <p:nvPr/>
          </p:nvSpPr>
          <p:spPr>
            <a:xfrm>
              <a:off x="3017833" y="4558082"/>
              <a:ext cx="214223" cy="432678"/>
            </a:xfrm>
            <a:prstGeom prst="rect">
              <a:avLst/>
            </a:prstGeom>
            <a:solidFill>
              <a:srgbClr val="0058AB">
                <a:alpha val="100000"/>
              </a:srgbClr>
            </a:solidFill>
          </p:spPr>
          <p:txBody>
            <a:bodyPr/>
            <a:lstStyle/>
            <a:p/>
          </p:txBody>
        </p:sp>
        <p:sp>
          <p:nvSpPr>
            <p:cNvPr id="49" name="rc49"/>
            <p:cNvSpPr/>
            <p:nvPr/>
          </p:nvSpPr>
          <p:spPr>
            <a:xfrm>
              <a:off x="3255859" y="4286142"/>
              <a:ext cx="214223" cy="704617"/>
            </a:xfrm>
            <a:prstGeom prst="rect">
              <a:avLst/>
            </a:prstGeom>
            <a:solidFill>
              <a:srgbClr val="0058AB">
                <a:alpha val="100000"/>
              </a:srgbClr>
            </a:solidFill>
          </p:spPr>
          <p:txBody>
            <a:bodyPr/>
            <a:lstStyle/>
            <a:p/>
          </p:txBody>
        </p:sp>
        <p:sp>
          <p:nvSpPr>
            <p:cNvPr id="50" name="rc50"/>
            <p:cNvSpPr/>
            <p:nvPr/>
          </p:nvSpPr>
          <p:spPr>
            <a:xfrm>
              <a:off x="3493885" y="4074528"/>
              <a:ext cx="214223" cy="916231"/>
            </a:xfrm>
            <a:prstGeom prst="rect">
              <a:avLst/>
            </a:prstGeom>
            <a:solidFill>
              <a:srgbClr val="0058AB">
                <a:alpha val="100000"/>
              </a:srgbClr>
            </a:solidFill>
          </p:spPr>
          <p:txBody>
            <a:bodyPr/>
            <a:lstStyle/>
            <a:p/>
          </p:txBody>
        </p:sp>
        <p:sp>
          <p:nvSpPr>
            <p:cNvPr id="51" name="rc51"/>
            <p:cNvSpPr/>
            <p:nvPr/>
          </p:nvSpPr>
          <p:spPr>
            <a:xfrm>
              <a:off x="3731911" y="3957040"/>
              <a:ext cx="214223" cy="1033719"/>
            </a:xfrm>
            <a:prstGeom prst="rect">
              <a:avLst/>
            </a:prstGeom>
            <a:solidFill>
              <a:srgbClr val="0058AB">
                <a:alpha val="100000"/>
              </a:srgbClr>
            </a:solidFill>
          </p:spPr>
          <p:txBody>
            <a:bodyPr/>
            <a:lstStyle/>
            <a:p/>
          </p:txBody>
        </p:sp>
        <p:sp>
          <p:nvSpPr>
            <p:cNvPr id="52" name="rc52"/>
            <p:cNvSpPr/>
            <p:nvPr/>
          </p:nvSpPr>
          <p:spPr>
            <a:xfrm>
              <a:off x="3969938" y="3388104"/>
              <a:ext cx="214223" cy="1602655"/>
            </a:xfrm>
            <a:prstGeom prst="rect">
              <a:avLst/>
            </a:prstGeom>
            <a:solidFill>
              <a:srgbClr val="0058AB">
                <a:alpha val="100000"/>
              </a:srgbClr>
            </a:solidFill>
          </p:spPr>
          <p:txBody>
            <a:bodyPr/>
            <a:lstStyle/>
            <a:p/>
          </p:txBody>
        </p:sp>
        <p:sp>
          <p:nvSpPr>
            <p:cNvPr id="53" name="rc53"/>
            <p:cNvSpPr/>
            <p:nvPr/>
          </p:nvSpPr>
          <p:spPr>
            <a:xfrm>
              <a:off x="4207964" y="1970721"/>
              <a:ext cx="214223" cy="3020038"/>
            </a:xfrm>
            <a:prstGeom prst="rect">
              <a:avLst/>
            </a:prstGeom>
            <a:solidFill>
              <a:srgbClr val="0058AB">
                <a:alpha val="100000"/>
              </a:srgbClr>
            </a:solidFill>
          </p:spPr>
          <p:txBody>
            <a:bodyPr/>
            <a:lstStyle/>
            <a:p/>
          </p:txBody>
        </p:sp>
        <p:sp>
          <p:nvSpPr>
            <p:cNvPr id="54" name="rc54"/>
            <p:cNvSpPr/>
            <p:nvPr/>
          </p:nvSpPr>
          <p:spPr>
            <a:xfrm>
              <a:off x="4445990" y="866434"/>
              <a:ext cx="214223" cy="4124325"/>
            </a:xfrm>
            <a:prstGeom prst="rect">
              <a:avLst/>
            </a:prstGeom>
            <a:solidFill>
              <a:srgbClr val="0058AB">
                <a:alpha val="100000"/>
              </a:srgbClr>
            </a:solidFill>
          </p:spPr>
          <p:txBody>
            <a:bodyPr/>
            <a:lstStyle/>
            <a:p/>
          </p:txBody>
        </p:sp>
        <p:sp>
          <p:nvSpPr>
            <p:cNvPr id="55" name="rc55"/>
            <p:cNvSpPr/>
            <p:nvPr/>
          </p:nvSpPr>
          <p:spPr>
            <a:xfrm>
              <a:off x="4684016" y="2427771"/>
              <a:ext cx="214223" cy="2562988"/>
            </a:xfrm>
            <a:prstGeom prst="rect">
              <a:avLst/>
            </a:prstGeom>
            <a:solidFill>
              <a:srgbClr val="0058AB">
                <a:alpha val="100000"/>
              </a:srgbClr>
            </a:solidFill>
          </p:spPr>
          <p:txBody>
            <a:bodyPr/>
            <a:lstStyle/>
            <a:p/>
          </p:txBody>
        </p:sp>
        <p:sp>
          <p:nvSpPr>
            <p:cNvPr id="56" name="rc56"/>
            <p:cNvSpPr/>
            <p:nvPr/>
          </p:nvSpPr>
          <p:spPr>
            <a:xfrm>
              <a:off x="4922043" y="2573262"/>
              <a:ext cx="214223" cy="2417497"/>
            </a:xfrm>
            <a:prstGeom prst="rect">
              <a:avLst/>
            </a:prstGeom>
            <a:solidFill>
              <a:srgbClr val="0058AB">
                <a:alpha val="100000"/>
              </a:srgbClr>
            </a:solidFill>
          </p:spPr>
          <p:txBody>
            <a:bodyPr/>
            <a:lstStyle/>
            <a:p/>
          </p:txBody>
        </p:sp>
        <p:sp>
          <p:nvSpPr>
            <p:cNvPr id="57" name="rc57"/>
            <p:cNvSpPr/>
            <p:nvPr/>
          </p:nvSpPr>
          <p:spPr>
            <a:xfrm>
              <a:off x="5160069" y="2720162"/>
              <a:ext cx="214223" cy="2270597"/>
            </a:xfrm>
            <a:prstGeom prst="rect">
              <a:avLst/>
            </a:prstGeom>
            <a:solidFill>
              <a:srgbClr val="0058AB">
                <a:alpha val="100000"/>
              </a:srgbClr>
            </a:solidFill>
          </p:spPr>
          <p:txBody>
            <a:bodyPr/>
            <a:lstStyle/>
            <a:p/>
          </p:txBody>
        </p:sp>
        <p:sp>
          <p:nvSpPr>
            <p:cNvPr id="58" name="rc58"/>
            <p:cNvSpPr/>
            <p:nvPr/>
          </p:nvSpPr>
          <p:spPr>
            <a:xfrm>
              <a:off x="5398095" y="2854469"/>
              <a:ext cx="214223" cy="2136290"/>
            </a:xfrm>
            <a:prstGeom prst="rect">
              <a:avLst/>
            </a:prstGeom>
            <a:solidFill>
              <a:srgbClr val="0058AB">
                <a:alpha val="100000"/>
              </a:srgbClr>
            </a:solidFill>
          </p:spPr>
          <p:txBody>
            <a:bodyPr/>
            <a:lstStyle/>
            <a:p/>
          </p:txBody>
        </p:sp>
        <p:sp>
          <p:nvSpPr>
            <p:cNvPr id="59" name="rc59"/>
            <p:cNvSpPr/>
            <p:nvPr/>
          </p:nvSpPr>
          <p:spPr>
            <a:xfrm>
              <a:off x="5636121" y="3150437"/>
              <a:ext cx="214223" cy="1840322"/>
            </a:xfrm>
            <a:prstGeom prst="rect">
              <a:avLst/>
            </a:prstGeom>
            <a:solidFill>
              <a:srgbClr val="0058AB">
                <a:alpha val="100000"/>
              </a:srgbClr>
            </a:solidFill>
          </p:spPr>
          <p:txBody>
            <a:bodyPr/>
            <a:lstStyle/>
            <a:p/>
          </p:txBody>
        </p:sp>
        <p:sp>
          <p:nvSpPr>
            <p:cNvPr id="60" name="rc60"/>
            <p:cNvSpPr/>
            <p:nvPr/>
          </p:nvSpPr>
          <p:spPr>
            <a:xfrm>
              <a:off x="5874148" y="3349875"/>
              <a:ext cx="214223" cy="1640884"/>
            </a:xfrm>
            <a:prstGeom prst="rect">
              <a:avLst/>
            </a:prstGeom>
            <a:solidFill>
              <a:srgbClr val="0058AB">
                <a:alpha val="100000"/>
              </a:srgbClr>
            </a:solidFill>
          </p:spPr>
          <p:txBody>
            <a:bodyPr/>
            <a:lstStyle/>
            <a:p/>
          </p:txBody>
        </p:sp>
        <p:sp>
          <p:nvSpPr>
            <p:cNvPr id="61" name="rc61"/>
            <p:cNvSpPr/>
            <p:nvPr/>
          </p:nvSpPr>
          <p:spPr>
            <a:xfrm>
              <a:off x="6112174" y="2671671"/>
              <a:ext cx="214223" cy="2319088"/>
            </a:xfrm>
            <a:prstGeom prst="rect">
              <a:avLst/>
            </a:prstGeom>
            <a:solidFill>
              <a:srgbClr val="0058AB">
                <a:alpha val="100000"/>
              </a:srgbClr>
            </a:solidFill>
          </p:spPr>
          <p:txBody>
            <a:bodyPr/>
            <a:lstStyle/>
            <a:p/>
          </p:txBody>
        </p:sp>
        <p:sp>
          <p:nvSpPr>
            <p:cNvPr id="62" name="rc62"/>
            <p:cNvSpPr/>
            <p:nvPr/>
          </p:nvSpPr>
          <p:spPr>
            <a:xfrm>
              <a:off x="6350200" y="2545403"/>
              <a:ext cx="214223" cy="2445356"/>
            </a:xfrm>
            <a:prstGeom prst="rect">
              <a:avLst/>
            </a:prstGeom>
            <a:solidFill>
              <a:srgbClr val="0058AB">
                <a:alpha val="100000"/>
              </a:srgbClr>
            </a:solidFill>
          </p:spPr>
          <p:txBody>
            <a:bodyPr/>
            <a:lstStyle/>
            <a:p/>
          </p:txBody>
        </p:sp>
        <p:sp>
          <p:nvSpPr>
            <p:cNvPr id="63" name="rc63"/>
            <p:cNvSpPr/>
            <p:nvPr/>
          </p:nvSpPr>
          <p:spPr>
            <a:xfrm>
              <a:off x="6588226" y="2358955"/>
              <a:ext cx="214223" cy="2631804"/>
            </a:xfrm>
            <a:prstGeom prst="rect">
              <a:avLst/>
            </a:prstGeom>
            <a:solidFill>
              <a:srgbClr val="0058AB">
                <a:alpha val="100000"/>
              </a:srgbClr>
            </a:solidFill>
          </p:spPr>
          <p:txBody>
            <a:bodyPr/>
            <a:lstStyle/>
            <a:p/>
          </p:txBody>
        </p:sp>
        <p:sp>
          <p:nvSpPr>
            <p:cNvPr id="64" name="rc64"/>
            <p:cNvSpPr/>
            <p:nvPr/>
          </p:nvSpPr>
          <p:spPr>
            <a:xfrm>
              <a:off x="6826253" y="2392324"/>
              <a:ext cx="214223" cy="2598435"/>
            </a:xfrm>
            <a:prstGeom prst="rect">
              <a:avLst/>
            </a:prstGeom>
            <a:solidFill>
              <a:srgbClr val="0058AB">
                <a:alpha val="100000"/>
              </a:srgbClr>
            </a:solidFill>
          </p:spPr>
          <p:txBody>
            <a:bodyPr/>
            <a:lstStyle/>
            <a:p/>
          </p:txBody>
        </p:sp>
        <p:sp>
          <p:nvSpPr>
            <p:cNvPr id="65" name="rc65"/>
            <p:cNvSpPr/>
            <p:nvPr/>
          </p:nvSpPr>
          <p:spPr>
            <a:xfrm>
              <a:off x="7064279" y="3056834"/>
              <a:ext cx="214223" cy="1933925"/>
            </a:xfrm>
            <a:prstGeom prst="rect">
              <a:avLst/>
            </a:prstGeom>
            <a:solidFill>
              <a:srgbClr val="0058AB">
                <a:alpha val="100000"/>
              </a:srgbClr>
            </a:solidFill>
          </p:spPr>
          <p:txBody>
            <a:bodyPr/>
            <a:lstStyle/>
            <a:p/>
          </p:txBody>
        </p:sp>
        <p:sp>
          <p:nvSpPr>
            <p:cNvPr id="66" name="rc66"/>
            <p:cNvSpPr/>
            <p:nvPr/>
          </p:nvSpPr>
          <p:spPr>
            <a:xfrm>
              <a:off x="8492436" y="4170317"/>
              <a:ext cx="214223" cy="820442"/>
            </a:xfrm>
            <a:prstGeom prst="rect">
              <a:avLst/>
            </a:prstGeom>
            <a:solidFill>
              <a:srgbClr val="69DBFF">
                <a:alpha val="100000"/>
              </a:srgbClr>
            </a:solidFill>
          </p:spPr>
          <p:txBody>
            <a:bodyPr/>
            <a:lstStyle/>
            <a:p/>
          </p:txBody>
        </p:sp>
        <p:sp>
          <p:nvSpPr>
            <p:cNvPr id="67" name="pl67"/>
            <p:cNvSpPr/>
            <p:nvPr/>
          </p:nvSpPr>
          <p:spPr>
            <a:xfrm>
              <a:off x="6219286" y="3349875"/>
              <a:ext cx="2380262" cy="820442"/>
            </a:xfrm>
            <a:custGeom>
              <a:avLst/>
              <a:pathLst>
                <a:path w="2380262" h="820442">
                  <a:moveTo>
                    <a:pt x="0" y="0"/>
                  </a:moveTo>
                  <a:lnTo>
                    <a:pt x="238026" y="82044"/>
                  </a:lnTo>
                  <a:lnTo>
                    <a:pt x="476052" y="164088"/>
                  </a:lnTo>
                  <a:lnTo>
                    <a:pt x="714078" y="246132"/>
                  </a:lnTo>
                  <a:lnTo>
                    <a:pt x="952104" y="328176"/>
                  </a:lnTo>
                  <a:lnTo>
                    <a:pt x="1190131" y="410221"/>
                  </a:lnTo>
                  <a:lnTo>
                    <a:pt x="1428157" y="492265"/>
                  </a:lnTo>
                  <a:lnTo>
                    <a:pt x="1666183" y="574309"/>
                  </a:lnTo>
                  <a:lnTo>
                    <a:pt x="1904209" y="656353"/>
                  </a:lnTo>
                  <a:lnTo>
                    <a:pt x="2142236" y="738398"/>
                  </a:lnTo>
                  <a:lnTo>
                    <a:pt x="2380262" y="820442"/>
                  </a:lnTo>
                </a:path>
              </a:pathLst>
            </a:custGeom>
            <a:ln w="13550" cap="flat">
              <a:solidFill>
                <a:srgbClr val="000000">
                  <a:alpha val="100000"/>
                </a:srgbClr>
              </a:solidFill>
              <a:prstDash val="solid"/>
              <a:round/>
            </a:ln>
          </p:spPr>
          <p:txBody>
            <a:bodyPr/>
            <a:lstStyle/>
            <a:p/>
          </p:txBody>
        </p:sp>
        <p:sp>
          <p:nvSpPr>
            <p:cNvPr id="68" name="pt68"/>
            <p:cNvSpPr/>
            <p:nvPr/>
          </p:nvSpPr>
          <p:spPr>
            <a:xfrm>
              <a:off x="6194460" y="33250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32486" y="34070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70512" y="3489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908538" y="35711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46565" y="36532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84591" y="3735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22617" y="3817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60643" y="3899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8670" y="3981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6696" y="40634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4722" y="41454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71671" y="402999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81" name="tx81"/>
            <p:cNvSpPr/>
            <p:nvPr/>
          </p:nvSpPr>
          <p:spPr>
            <a:xfrm>
              <a:off x="508103" y="312666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22233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3" name="tx83"/>
            <p:cNvSpPr/>
            <p:nvPr/>
          </p:nvSpPr>
          <p:spPr>
            <a:xfrm>
              <a:off x="508103" y="132000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4" name="tx84"/>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5" name="tx85"/>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6" name="tx86"/>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7" name="tx87"/>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8" name="tx88"/>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9" name="tx89"/>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0" name="tx90"/>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1" name="tx91"/>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2" name="tx92"/>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3" name="tx93"/>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4" name="tx94"/>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5" name="tx95"/>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6" name="tx96"/>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7" name="tx97"/>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8" name="tx98"/>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9" name="tx99"/>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0" name="tx100"/>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1" name="tx101"/>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2" name="tx102"/>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3" name="tx103"/>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4" name="tx104"/>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5" name="tx105"/>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6" name="tx106"/>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7" name="tx107"/>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8" name="tx108"/>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9" name="tx109"/>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2" name="rc112"/>
            <p:cNvSpPr/>
            <p:nvPr/>
          </p:nvSpPr>
          <p:spPr>
            <a:xfrm>
              <a:off x="3693168" y="5881714"/>
              <a:ext cx="201456" cy="201456"/>
            </a:xfrm>
            <a:prstGeom prst="rect">
              <a:avLst/>
            </a:prstGeom>
            <a:solidFill>
              <a:srgbClr val="0058AB">
                <a:alpha val="100000"/>
              </a:srgbClr>
            </a:solidFill>
          </p:spPr>
          <p:txBody>
            <a:bodyPr/>
            <a:lstStyle/>
            <a:p/>
          </p:txBody>
        </p:sp>
        <p:sp>
          <p:nvSpPr>
            <p:cNvPr id="113" name="rc113"/>
            <p:cNvSpPr/>
            <p:nvPr/>
          </p:nvSpPr>
          <p:spPr>
            <a:xfrm>
              <a:off x="4595254" y="5881714"/>
              <a:ext cx="201456" cy="201456"/>
            </a:xfrm>
            <a:prstGeom prst="rect">
              <a:avLst/>
            </a:prstGeom>
            <a:solidFill>
              <a:srgbClr val="69DBFF">
                <a:alpha val="100000"/>
              </a:srgbClr>
            </a:solidFill>
          </p:spPr>
          <p:txBody>
            <a:bodyPr/>
            <a:lstStyle/>
            <a:p/>
          </p:txBody>
        </p:sp>
        <p:sp>
          <p:nvSpPr>
            <p:cNvPr id="114" name="tx114"/>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135646" y="398022"/>
              <a:ext cx="57870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Syria</a:t>
              </a:r>
            </a:p>
          </p:txBody>
        </p:sp>
        <p:sp>
          <p:nvSpPr>
            <p:cNvPr id="117" name="tx11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9" name="tx119"/>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0" name="tx120"/>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573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66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8757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9849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119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211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4303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238487"/>
              <a:ext cx="248247" cy="864210"/>
            </a:xfrm>
            <a:prstGeom prst="rect">
              <a:avLst/>
            </a:prstGeom>
            <a:solidFill>
              <a:srgbClr val="80BD41">
                <a:alpha val="100000"/>
              </a:srgbClr>
            </a:solidFill>
          </p:spPr>
          <p:txBody>
            <a:bodyPr/>
            <a:lstStyle/>
            <a:p/>
          </p:txBody>
        </p:sp>
        <p:sp>
          <p:nvSpPr>
            <p:cNvPr id="24" name="rc24"/>
            <p:cNvSpPr/>
            <p:nvPr/>
          </p:nvSpPr>
          <p:spPr>
            <a:xfrm>
              <a:off x="1333322" y="3193004"/>
              <a:ext cx="248247" cy="45482"/>
            </a:xfrm>
            <a:prstGeom prst="rect">
              <a:avLst/>
            </a:prstGeom>
            <a:solidFill>
              <a:srgbClr val="1CABE2">
                <a:alpha val="100000"/>
              </a:srgbClr>
            </a:solidFill>
          </p:spPr>
          <p:txBody>
            <a:bodyPr/>
            <a:lstStyle/>
            <a:p/>
          </p:txBody>
        </p:sp>
        <p:sp>
          <p:nvSpPr>
            <p:cNvPr id="25" name="rc25"/>
            <p:cNvSpPr/>
            <p:nvPr/>
          </p:nvSpPr>
          <p:spPr>
            <a:xfrm>
              <a:off x="1609153" y="3229579"/>
              <a:ext cx="248247" cy="873117"/>
            </a:xfrm>
            <a:prstGeom prst="rect">
              <a:avLst/>
            </a:prstGeom>
            <a:solidFill>
              <a:srgbClr val="80BD41">
                <a:alpha val="100000"/>
              </a:srgbClr>
            </a:solidFill>
          </p:spPr>
          <p:txBody>
            <a:bodyPr/>
            <a:lstStyle/>
            <a:p/>
          </p:txBody>
        </p:sp>
        <p:sp>
          <p:nvSpPr>
            <p:cNvPr id="26" name="rc26"/>
            <p:cNvSpPr/>
            <p:nvPr/>
          </p:nvSpPr>
          <p:spPr>
            <a:xfrm>
              <a:off x="1609153" y="3183633"/>
              <a:ext cx="248247" cy="45946"/>
            </a:xfrm>
            <a:prstGeom prst="rect">
              <a:avLst/>
            </a:prstGeom>
            <a:solidFill>
              <a:srgbClr val="1CABE2">
                <a:alpha val="100000"/>
              </a:srgbClr>
            </a:solidFill>
          </p:spPr>
          <p:txBody>
            <a:bodyPr/>
            <a:lstStyle/>
            <a:p/>
          </p:txBody>
        </p:sp>
        <p:sp>
          <p:nvSpPr>
            <p:cNvPr id="27" name="rc27"/>
            <p:cNvSpPr/>
            <p:nvPr/>
          </p:nvSpPr>
          <p:spPr>
            <a:xfrm>
              <a:off x="1884983" y="3188657"/>
              <a:ext cx="248247" cy="914039"/>
            </a:xfrm>
            <a:prstGeom prst="rect">
              <a:avLst/>
            </a:prstGeom>
            <a:solidFill>
              <a:srgbClr val="80BD41">
                <a:alpha val="100000"/>
              </a:srgbClr>
            </a:solidFill>
          </p:spPr>
          <p:txBody>
            <a:bodyPr/>
            <a:lstStyle/>
            <a:p/>
          </p:txBody>
        </p:sp>
        <p:sp>
          <p:nvSpPr>
            <p:cNvPr id="28" name="rc28"/>
            <p:cNvSpPr/>
            <p:nvPr/>
          </p:nvSpPr>
          <p:spPr>
            <a:xfrm>
              <a:off x="1884983" y="3179428"/>
              <a:ext cx="248247" cy="9228"/>
            </a:xfrm>
            <a:prstGeom prst="rect">
              <a:avLst/>
            </a:prstGeom>
            <a:solidFill>
              <a:srgbClr val="1CABE2">
                <a:alpha val="100000"/>
              </a:srgbClr>
            </a:solidFill>
          </p:spPr>
          <p:txBody>
            <a:bodyPr/>
            <a:lstStyle/>
            <a:p/>
          </p:txBody>
        </p:sp>
        <p:sp>
          <p:nvSpPr>
            <p:cNvPr id="29" name="rc29"/>
            <p:cNvSpPr/>
            <p:nvPr/>
          </p:nvSpPr>
          <p:spPr>
            <a:xfrm>
              <a:off x="2160814" y="3192790"/>
              <a:ext cx="248247" cy="909906"/>
            </a:xfrm>
            <a:prstGeom prst="rect">
              <a:avLst/>
            </a:prstGeom>
            <a:solidFill>
              <a:srgbClr val="80BD41">
                <a:alpha val="100000"/>
              </a:srgbClr>
            </a:solidFill>
          </p:spPr>
          <p:txBody>
            <a:bodyPr/>
            <a:lstStyle/>
            <a:p/>
          </p:txBody>
        </p:sp>
        <p:sp>
          <p:nvSpPr>
            <p:cNvPr id="30" name="rc30"/>
            <p:cNvSpPr/>
            <p:nvPr/>
          </p:nvSpPr>
          <p:spPr>
            <a:xfrm>
              <a:off x="2160814" y="3174226"/>
              <a:ext cx="248247" cy="18563"/>
            </a:xfrm>
            <a:prstGeom prst="rect">
              <a:avLst/>
            </a:prstGeom>
            <a:solidFill>
              <a:srgbClr val="1CABE2">
                <a:alpha val="100000"/>
              </a:srgbClr>
            </a:solidFill>
          </p:spPr>
          <p:txBody>
            <a:bodyPr/>
            <a:lstStyle/>
            <a:p/>
          </p:txBody>
        </p:sp>
        <p:sp>
          <p:nvSpPr>
            <p:cNvPr id="31" name="rc31"/>
            <p:cNvSpPr/>
            <p:nvPr/>
          </p:nvSpPr>
          <p:spPr>
            <a:xfrm>
              <a:off x="2436645" y="3174814"/>
              <a:ext cx="248247" cy="927882"/>
            </a:xfrm>
            <a:prstGeom prst="rect">
              <a:avLst/>
            </a:prstGeom>
            <a:solidFill>
              <a:srgbClr val="80BD41">
                <a:alpha val="100000"/>
              </a:srgbClr>
            </a:solidFill>
          </p:spPr>
          <p:txBody>
            <a:bodyPr/>
            <a:lstStyle/>
            <a:p/>
          </p:txBody>
        </p:sp>
        <p:sp>
          <p:nvSpPr>
            <p:cNvPr id="32" name="rc32"/>
            <p:cNvSpPr/>
            <p:nvPr/>
          </p:nvSpPr>
          <p:spPr>
            <a:xfrm>
              <a:off x="2436645" y="3165443"/>
              <a:ext cx="248247" cy="9370"/>
            </a:xfrm>
            <a:prstGeom prst="rect">
              <a:avLst/>
            </a:prstGeom>
            <a:solidFill>
              <a:srgbClr val="1CABE2">
                <a:alpha val="100000"/>
              </a:srgbClr>
            </a:solidFill>
          </p:spPr>
          <p:txBody>
            <a:bodyPr/>
            <a:lstStyle/>
            <a:p/>
          </p:txBody>
        </p:sp>
        <p:sp>
          <p:nvSpPr>
            <p:cNvPr id="33" name="rc33"/>
            <p:cNvSpPr/>
            <p:nvPr/>
          </p:nvSpPr>
          <p:spPr>
            <a:xfrm>
              <a:off x="2712475" y="3159831"/>
              <a:ext cx="248247" cy="942865"/>
            </a:xfrm>
            <a:prstGeom prst="rect">
              <a:avLst/>
            </a:prstGeom>
            <a:solidFill>
              <a:srgbClr val="80BD41">
                <a:alpha val="100000"/>
              </a:srgbClr>
            </a:solidFill>
          </p:spPr>
          <p:txBody>
            <a:bodyPr/>
            <a:lstStyle/>
            <a:p/>
          </p:txBody>
        </p:sp>
        <p:sp>
          <p:nvSpPr>
            <p:cNvPr id="34" name="rc34"/>
            <p:cNvSpPr/>
            <p:nvPr/>
          </p:nvSpPr>
          <p:spPr>
            <a:xfrm>
              <a:off x="2712475" y="3150300"/>
              <a:ext cx="248247" cy="9531"/>
            </a:xfrm>
            <a:prstGeom prst="rect">
              <a:avLst/>
            </a:prstGeom>
            <a:solidFill>
              <a:srgbClr val="1CABE2">
                <a:alpha val="100000"/>
              </a:srgbClr>
            </a:solidFill>
          </p:spPr>
          <p:txBody>
            <a:bodyPr/>
            <a:lstStyle/>
            <a:p/>
          </p:txBody>
        </p:sp>
        <p:sp>
          <p:nvSpPr>
            <p:cNvPr id="35" name="rc35"/>
            <p:cNvSpPr/>
            <p:nvPr/>
          </p:nvSpPr>
          <p:spPr>
            <a:xfrm>
              <a:off x="2988306" y="3156803"/>
              <a:ext cx="248247" cy="945893"/>
            </a:xfrm>
            <a:prstGeom prst="rect">
              <a:avLst/>
            </a:prstGeom>
            <a:solidFill>
              <a:srgbClr val="80BD41">
                <a:alpha val="100000"/>
              </a:srgbClr>
            </a:solidFill>
          </p:spPr>
          <p:txBody>
            <a:bodyPr/>
            <a:lstStyle/>
            <a:p/>
          </p:txBody>
        </p:sp>
        <p:sp>
          <p:nvSpPr>
            <p:cNvPr id="36" name="rc36"/>
            <p:cNvSpPr/>
            <p:nvPr/>
          </p:nvSpPr>
          <p:spPr>
            <a:xfrm>
              <a:off x="2988306" y="3127550"/>
              <a:ext cx="248247" cy="29252"/>
            </a:xfrm>
            <a:prstGeom prst="rect">
              <a:avLst/>
            </a:prstGeom>
            <a:solidFill>
              <a:srgbClr val="1CABE2">
                <a:alpha val="100000"/>
              </a:srgbClr>
            </a:solidFill>
          </p:spPr>
          <p:txBody>
            <a:bodyPr/>
            <a:lstStyle/>
            <a:p/>
          </p:txBody>
        </p:sp>
        <p:sp>
          <p:nvSpPr>
            <p:cNvPr id="37" name="rc37"/>
            <p:cNvSpPr/>
            <p:nvPr/>
          </p:nvSpPr>
          <p:spPr>
            <a:xfrm>
              <a:off x="3264137" y="3078735"/>
              <a:ext cx="248247" cy="1023961"/>
            </a:xfrm>
            <a:prstGeom prst="rect">
              <a:avLst/>
            </a:prstGeom>
            <a:solidFill>
              <a:srgbClr val="80BD41">
                <a:alpha val="100000"/>
              </a:srgbClr>
            </a:solidFill>
          </p:spPr>
          <p:txBody>
            <a:bodyPr/>
            <a:lstStyle/>
            <a:p/>
          </p:txBody>
        </p:sp>
        <p:sp>
          <p:nvSpPr>
            <p:cNvPr id="38" name="rc38"/>
            <p:cNvSpPr/>
            <p:nvPr/>
          </p:nvSpPr>
          <p:spPr>
            <a:xfrm>
              <a:off x="3264137" y="3036067"/>
              <a:ext cx="248247" cy="42668"/>
            </a:xfrm>
            <a:prstGeom prst="rect">
              <a:avLst/>
            </a:prstGeom>
            <a:solidFill>
              <a:srgbClr val="1CABE2">
                <a:alpha val="100000"/>
              </a:srgbClr>
            </a:solidFill>
          </p:spPr>
          <p:txBody>
            <a:bodyPr/>
            <a:lstStyle/>
            <a:p/>
          </p:txBody>
        </p:sp>
        <p:sp>
          <p:nvSpPr>
            <p:cNvPr id="39" name="rc39"/>
            <p:cNvSpPr/>
            <p:nvPr/>
          </p:nvSpPr>
          <p:spPr>
            <a:xfrm>
              <a:off x="3539967" y="3014137"/>
              <a:ext cx="248247" cy="1088560"/>
            </a:xfrm>
            <a:prstGeom prst="rect">
              <a:avLst/>
            </a:prstGeom>
            <a:solidFill>
              <a:srgbClr val="80BD41">
                <a:alpha val="100000"/>
              </a:srgbClr>
            </a:solidFill>
          </p:spPr>
          <p:txBody>
            <a:bodyPr/>
            <a:lstStyle/>
            <a:p/>
          </p:txBody>
        </p:sp>
        <p:sp>
          <p:nvSpPr>
            <p:cNvPr id="40" name="rc40"/>
            <p:cNvSpPr/>
            <p:nvPr/>
          </p:nvSpPr>
          <p:spPr>
            <a:xfrm>
              <a:off x="3539967" y="2944656"/>
              <a:ext cx="248247" cy="69480"/>
            </a:xfrm>
            <a:prstGeom prst="rect">
              <a:avLst/>
            </a:prstGeom>
            <a:solidFill>
              <a:srgbClr val="1CABE2">
                <a:alpha val="100000"/>
              </a:srgbClr>
            </a:solidFill>
          </p:spPr>
          <p:txBody>
            <a:bodyPr/>
            <a:lstStyle/>
            <a:p/>
          </p:txBody>
        </p:sp>
        <p:sp>
          <p:nvSpPr>
            <p:cNvPr id="41" name="rc41"/>
            <p:cNvSpPr/>
            <p:nvPr/>
          </p:nvSpPr>
          <p:spPr>
            <a:xfrm>
              <a:off x="3815798" y="3063664"/>
              <a:ext cx="248247" cy="1039033"/>
            </a:xfrm>
            <a:prstGeom prst="rect">
              <a:avLst/>
            </a:prstGeom>
            <a:solidFill>
              <a:srgbClr val="80BD41">
                <a:alpha val="100000"/>
              </a:srgbClr>
            </a:solidFill>
          </p:spPr>
          <p:txBody>
            <a:bodyPr/>
            <a:lstStyle/>
            <a:p/>
          </p:txBody>
        </p:sp>
        <p:sp>
          <p:nvSpPr>
            <p:cNvPr id="42" name="rc42"/>
            <p:cNvSpPr/>
            <p:nvPr/>
          </p:nvSpPr>
          <p:spPr>
            <a:xfrm>
              <a:off x="3815798" y="2973321"/>
              <a:ext cx="248247" cy="90342"/>
            </a:xfrm>
            <a:prstGeom prst="rect">
              <a:avLst/>
            </a:prstGeom>
            <a:solidFill>
              <a:srgbClr val="1CABE2">
                <a:alpha val="100000"/>
              </a:srgbClr>
            </a:solidFill>
          </p:spPr>
          <p:txBody>
            <a:bodyPr/>
            <a:lstStyle/>
            <a:p/>
          </p:txBody>
        </p:sp>
        <p:sp>
          <p:nvSpPr>
            <p:cNvPr id="43" name="rc43"/>
            <p:cNvSpPr/>
            <p:nvPr/>
          </p:nvSpPr>
          <p:spPr>
            <a:xfrm>
              <a:off x="4091628" y="3072037"/>
              <a:ext cx="248247" cy="1030659"/>
            </a:xfrm>
            <a:prstGeom prst="rect">
              <a:avLst/>
            </a:prstGeom>
            <a:solidFill>
              <a:srgbClr val="80BD41">
                <a:alpha val="100000"/>
              </a:srgbClr>
            </a:solidFill>
          </p:spPr>
          <p:txBody>
            <a:bodyPr/>
            <a:lstStyle/>
            <a:p/>
          </p:txBody>
        </p:sp>
        <p:sp>
          <p:nvSpPr>
            <p:cNvPr id="44" name="rc44"/>
            <p:cNvSpPr/>
            <p:nvPr/>
          </p:nvSpPr>
          <p:spPr>
            <a:xfrm>
              <a:off x="4091628" y="2970097"/>
              <a:ext cx="248247" cy="101940"/>
            </a:xfrm>
            <a:prstGeom prst="rect">
              <a:avLst/>
            </a:prstGeom>
            <a:solidFill>
              <a:srgbClr val="1CABE2">
                <a:alpha val="100000"/>
              </a:srgbClr>
            </a:solidFill>
          </p:spPr>
          <p:txBody>
            <a:bodyPr/>
            <a:lstStyle/>
            <a:p/>
          </p:txBody>
        </p:sp>
        <p:sp>
          <p:nvSpPr>
            <p:cNvPr id="45" name="rc45"/>
            <p:cNvSpPr/>
            <p:nvPr/>
          </p:nvSpPr>
          <p:spPr>
            <a:xfrm>
              <a:off x="4367459" y="3131897"/>
              <a:ext cx="248247" cy="970799"/>
            </a:xfrm>
            <a:prstGeom prst="rect">
              <a:avLst/>
            </a:prstGeom>
            <a:solidFill>
              <a:srgbClr val="80BD41">
                <a:alpha val="100000"/>
              </a:srgbClr>
            </a:solidFill>
          </p:spPr>
          <p:txBody>
            <a:bodyPr/>
            <a:lstStyle/>
            <a:p/>
          </p:txBody>
        </p:sp>
        <p:sp>
          <p:nvSpPr>
            <p:cNvPr id="46" name="rc46"/>
            <p:cNvSpPr/>
            <p:nvPr/>
          </p:nvSpPr>
          <p:spPr>
            <a:xfrm>
              <a:off x="4367459" y="2973856"/>
              <a:ext cx="248247" cy="158040"/>
            </a:xfrm>
            <a:prstGeom prst="rect">
              <a:avLst/>
            </a:prstGeom>
            <a:solidFill>
              <a:srgbClr val="1CABE2">
                <a:alpha val="100000"/>
              </a:srgbClr>
            </a:solidFill>
          </p:spPr>
          <p:txBody>
            <a:bodyPr/>
            <a:lstStyle/>
            <a:p/>
          </p:txBody>
        </p:sp>
        <p:sp>
          <p:nvSpPr>
            <p:cNvPr id="47" name="rc47"/>
            <p:cNvSpPr/>
            <p:nvPr/>
          </p:nvSpPr>
          <p:spPr>
            <a:xfrm>
              <a:off x="4643290" y="3297509"/>
              <a:ext cx="248247" cy="805187"/>
            </a:xfrm>
            <a:prstGeom prst="rect">
              <a:avLst/>
            </a:prstGeom>
            <a:solidFill>
              <a:srgbClr val="80BD41">
                <a:alpha val="100000"/>
              </a:srgbClr>
            </a:solidFill>
          </p:spPr>
          <p:txBody>
            <a:bodyPr/>
            <a:lstStyle/>
            <a:p/>
          </p:txBody>
        </p:sp>
        <p:sp>
          <p:nvSpPr>
            <p:cNvPr id="48" name="rc48"/>
            <p:cNvSpPr/>
            <p:nvPr/>
          </p:nvSpPr>
          <p:spPr>
            <a:xfrm>
              <a:off x="4643290" y="2999706"/>
              <a:ext cx="248247" cy="297803"/>
            </a:xfrm>
            <a:prstGeom prst="rect">
              <a:avLst/>
            </a:prstGeom>
            <a:solidFill>
              <a:srgbClr val="1CABE2">
                <a:alpha val="100000"/>
              </a:srgbClr>
            </a:solidFill>
          </p:spPr>
          <p:txBody>
            <a:bodyPr/>
            <a:lstStyle/>
            <a:p/>
          </p:txBody>
        </p:sp>
        <p:sp>
          <p:nvSpPr>
            <p:cNvPr id="49" name="rc49"/>
            <p:cNvSpPr/>
            <p:nvPr/>
          </p:nvSpPr>
          <p:spPr>
            <a:xfrm>
              <a:off x="4919120" y="3492642"/>
              <a:ext cx="248247" cy="610054"/>
            </a:xfrm>
            <a:prstGeom prst="rect">
              <a:avLst/>
            </a:prstGeom>
            <a:solidFill>
              <a:srgbClr val="80BD41">
                <a:alpha val="100000"/>
              </a:srgbClr>
            </a:solidFill>
          </p:spPr>
          <p:txBody>
            <a:bodyPr/>
            <a:lstStyle/>
            <a:p/>
          </p:txBody>
        </p:sp>
        <p:sp>
          <p:nvSpPr>
            <p:cNvPr id="50" name="rc50"/>
            <p:cNvSpPr/>
            <p:nvPr/>
          </p:nvSpPr>
          <p:spPr>
            <a:xfrm>
              <a:off x="4919120" y="3085951"/>
              <a:ext cx="248247" cy="406691"/>
            </a:xfrm>
            <a:prstGeom prst="rect">
              <a:avLst/>
            </a:prstGeom>
            <a:solidFill>
              <a:srgbClr val="1CABE2">
                <a:alpha val="100000"/>
              </a:srgbClr>
            </a:solidFill>
          </p:spPr>
          <p:txBody>
            <a:bodyPr/>
            <a:lstStyle/>
            <a:p/>
          </p:txBody>
        </p:sp>
        <p:sp>
          <p:nvSpPr>
            <p:cNvPr id="51" name="rc51"/>
            <p:cNvSpPr/>
            <p:nvPr/>
          </p:nvSpPr>
          <p:spPr>
            <a:xfrm>
              <a:off x="5194951" y="3512987"/>
              <a:ext cx="248247" cy="589709"/>
            </a:xfrm>
            <a:prstGeom prst="rect">
              <a:avLst/>
            </a:prstGeom>
            <a:solidFill>
              <a:srgbClr val="80BD41">
                <a:alpha val="100000"/>
              </a:srgbClr>
            </a:solidFill>
          </p:spPr>
          <p:txBody>
            <a:bodyPr/>
            <a:lstStyle/>
            <a:p/>
          </p:txBody>
        </p:sp>
        <p:sp>
          <p:nvSpPr>
            <p:cNvPr id="52" name="rc52"/>
            <p:cNvSpPr/>
            <p:nvPr/>
          </p:nvSpPr>
          <p:spPr>
            <a:xfrm>
              <a:off x="5194951" y="3260257"/>
              <a:ext cx="248247" cy="252730"/>
            </a:xfrm>
            <a:prstGeom prst="rect">
              <a:avLst/>
            </a:prstGeom>
            <a:solidFill>
              <a:srgbClr val="1CABE2">
                <a:alpha val="100000"/>
              </a:srgbClr>
            </a:solidFill>
          </p:spPr>
          <p:txBody>
            <a:bodyPr/>
            <a:lstStyle/>
            <a:p/>
          </p:txBody>
        </p:sp>
        <p:sp>
          <p:nvSpPr>
            <p:cNvPr id="53" name="rc53"/>
            <p:cNvSpPr/>
            <p:nvPr/>
          </p:nvSpPr>
          <p:spPr>
            <a:xfrm>
              <a:off x="5470781" y="3618686"/>
              <a:ext cx="248247" cy="484010"/>
            </a:xfrm>
            <a:prstGeom prst="rect">
              <a:avLst/>
            </a:prstGeom>
            <a:solidFill>
              <a:srgbClr val="80BD41">
                <a:alpha val="100000"/>
              </a:srgbClr>
            </a:solidFill>
          </p:spPr>
          <p:txBody>
            <a:bodyPr/>
            <a:lstStyle/>
            <a:p/>
          </p:txBody>
        </p:sp>
        <p:sp>
          <p:nvSpPr>
            <p:cNvPr id="54" name="rc54"/>
            <p:cNvSpPr/>
            <p:nvPr/>
          </p:nvSpPr>
          <p:spPr>
            <a:xfrm>
              <a:off x="5470781" y="3380298"/>
              <a:ext cx="248247" cy="238388"/>
            </a:xfrm>
            <a:prstGeom prst="rect">
              <a:avLst/>
            </a:prstGeom>
            <a:solidFill>
              <a:srgbClr val="1CABE2">
                <a:alpha val="100000"/>
              </a:srgbClr>
            </a:solidFill>
          </p:spPr>
          <p:txBody>
            <a:bodyPr/>
            <a:lstStyle/>
            <a:p/>
          </p:txBody>
        </p:sp>
        <p:sp>
          <p:nvSpPr>
            <p:cNvPr id="55" name="rc55"/>
            <p:cNvSpPr/>
            <p:nvPr/>
          </p:nvSpPr>
          <p:spPr>
            <a:xfrm>
              <a:off x="5746612" y="3668071"/>
              <a:ext cx="248247" cy="434625"/>
            </a:xfrm>
            <a:prstGeom prst="rect">
              <a:avLst/>
            </a:prstGeom>
            <a:solidFill>
              <a:srgbClr val="80BD41">
                <a:alpha val="100000"/>
              </a:srgbClr>
            </a:solidFill>
          </p:spPr>
          <p:txBody>
            <a:bodyPr/>
            <a:lstStyle/>
            <a:p/>
          </p:txBody>
        </p:sp>
        <p:sp>
          <p:nvSpPr>
            <p:cNvPr id="56" name="rc56"/>
            <p:cNvSpPr/>
            <p:nvPr/>
          </p:nvSpPr>
          <p:spPr>
            <a:xfrm>
              <a:off x="5746612" y="3444166"/>
              <a:ext cx="248247" cy="223904"/>
            </a:xfrm>
            <a:prstGeom prst="rect">
              <a:avLst/>
            </a:prstGeom>
            <a:solidFill>
              <a:srgbClr val="1CABE2">
                <a:alpha val="100000"/>
              </a:srgbClr>
            </a:solidFill>
          </p:spPr>
          <p:txBody>
            <a:bodyPr/>
            <a:lstStyle/>
            <a:p/>
          </p:txBody>
        </p:sp>
        <p:sp>
          <p:nvSpPr>
            <p:cNvPr id="57" name="rc57"/>
            <p:cNvSpPr/>
            <p:nvPr/>
          </p:nvSpPr>
          <p:spPr>
            <a:xfrm>
              <a:off x="6022443" y="3655048"/>
              <a:ext cx="248247" cy="447649"/>
            </a:xfrm>
            <a:prstGeom prst="rect">
              <a:avLst/>
            </a:prstGeom>
            <a:solidFill>
              <a:srgbClr val="80BD41">
                <a:alpha val="100000"/>
              </a:srgbClr>
            </a:solidFill>
          </p:spPr>
          <p:txBody>
            <a:bodyPr/>
            <a:lstStyle/>
            <a:p/>
          </p:txBody>
        </p:sp>
        <p:sp>
          <p:nvSpPr>
            <p:cNvPr id="58" name="rc58"/>
            <p:cNvSpPr/>
            <p:nvPr/>
          </p:nvSpPr>
          <p:spPr>
            <a:xfrm>
              <a:off x="6022443" y="3444380"/>
              <a:ext cx="248247" cy="210667"/>
            </a:xfrm>
            <a:prstGeom prst="rect">
              <a:avLst/>
            </a:prstGeom>
            <a:solidFill>
              <a:srgbClr val="1CABE2">
                <a:alpha val="100000"/>
              </a:srgbClr>
            </a:solidFill>
          </p:spPr>
          <p:txBody>
            <a:bodyPr/>
            <a:lstStyle/>
            <a:p/>
          </p:txBody>
        </p:sp>
        <p:sp>
          <p:nvSpPr>
            <p:cNvPr id="59" name="rc59"/>
            <p:cNvSpPr/>
            <p:nvPr/>
          </p:nvSpPr>
          <p:spPr>
            <a:xfrm>
              <a:off x="6298273" y="3636056"/>
              <a:ext cx="248247" cy="466640"/>
            </a:xfrm>
            <a:prstGeom prst="rect">
              <a:avLst/>
            </a:prstGeom>
            <a:solidFill>
              <a:srgbClr val="80BD41">
                <a:alpha val="100000"/>
              </a:srgbClr>
            </a:solidFill>
          </p:spPr>
          <p:txBody>
            <a:bodyPr/>
            <a:lstStyle/>
            <a:p/>
          </p:txBody>
        </p:sp>
        <p:sp>
          <p:nvSpPr>
            <p:cNvPr id="60" name="rc60"/>
            <p:cNvSpPr/>
            <p:nvPr/>
          </p:nvSpPr>
          <p:spPr>
            <a:xfrm>
              <a:off x="6298273" y="3454588"/>
              <a:ext cx="248247" cy="181468"/>
            </a:xfrm>
            <a:prstGeom prst="rect">
              <a:avLst/>
            </a:prstGeom>
            <a:solidFill>
              <a:srgbClr val="1CABE2">
                <a:alpha val="100000"/>
              </a:srgbClr>
            </a:solidFill>
          </p:spPr>
          <p:txBody>
            <a:bodyPr/>
            <a:lstStyle/>
            <a:p/>
          </p:txBody>
        </p:sp>
        <p:sp>
          <p:nvSpPr>
            <p:cNvPr id="61" name="rc61"/>
            <p:cNvSpPr/>
            <p:nvPr/>
          </p:nvSpPr>
          <p:spPr>
            <a:xfrm>
              <a:off x="6574104" y="3561000"/>
              <a:ext cx="248247" cy="541696"/>
            </a:xfrm>
            <a:prstGeom prst="rect">
              <a:avLst/>
            </a:prstGeom>
            <a:solidFill>
              <a:srgbClr val="80BD41">
                <a:alpha val="100000"/>
              </a:srgbClr>
            </a:solidFill>
          </p:spPr>
          <p:txBody>
            <a:bodyPr/>
            <a:lstStyle/>
            <a:p/>
          </p:txBody>
        </p:sp>
        <p:sp>
          <p:nvSpPr>
            <p:cNvPr id="62" name="rc62"/>
            <p:cNvSpPr/>
            <p:nvPr/>
          </p:nvSpPr>
          <p:spPr>
            <a:xfrm>
              <a:off x="6574104" y="3399200"/>
              <a:ext cx="248247" cy="161799"/>
            </a:xfrm>
            <a:prstGeom prst="rect">
              <a:avLst/>
            </a:prstGeom>
            <a:solidFill>
              <a:srgbClr val="1CABE2">
                <a:alpha val="100000"/>
              </a:srgbClr>
            </a:solidFill>
          </p:spPr>
          <p:txBody>
            <a:bodyPr/>
            <a:lstStyle/>
            <a:p/>
          </p:txBody>
        </p:sp>
        <p:sp>
          <p:nvSpPr>
            <p:cNvPr id="63" name="rc63"/>
            <p:cNvSpPr/>
            <p:nvPr/>
          </p:nvSpPr>
          <p:spPr>
            <a:xfrm>
              <a:off x="6849934" y="3569106"/>
              <a:ext cx="248247" cy="533590"/>
            </a:xfrm>
            <a:prstGeom prst="rect">
              <a:avLst/>
            </a:prstGeom>
            <a:solidFill>
              <a:srgbClr val="80BD41">
                <a:alpha val="100000"/>
              </a:srgbClr>
            </a:solidFill>
          </p:spPr>
          <p:txBody>
            <a:bodyPr/>
            <a:lstStyle/>
            <a:p/>
          </p:txBody>
        </p:sp>
        <p:sp>
          <p:nvSpPr>
            <p:cNvPr id="64" name="rc64"/>
            <p:cNvSpPr/>
            <p:nvPr/>
          </p:nvSpPr>
          <p:spPr>
            <a:xfrm>
              <a:off x="6849934" y="3340427"/>
              <a:ext cx="248247" cy="228679"/>
            </a:xfrm>
            <a:prstGeom prst="rect">
              <a:avLst/>
            </a:prstGeom>
            <a:solidFill>
              <a:srgbClr val="1CABE2">
                <a:alpha val="100000"/>
              </a:srgbClr>
            </a:solidFill>
          </p:spPr>
          <p:txBody>
            <a:bodyPr/>
            <a:lstStyle/>
            <a:p/>
          </p:txBody>
        </p:sp>
        <p:sp>
          <p:nvSpPr>
            <p:cNvPr id="65" name="rc65"/>
            <p:cNvSpPr/>
            <p:nvPr/>
          </p:nvSpPr>
          <p:spPr>
            <a:xfrm>
              <a:off x="7125765" y="3540049"/>
              <a:ext cx="248247" cy="562647"/>
            </a:xfrm>
            <a:prstGeom prst="rect">
              <a:avLst/>
            </a:prstGeom>
            <a:solidFill>
              <a:srgbClr val="80BD41">
                <a:alpha val="100000"/>
              </a:srgbClr>
            </a:solidFill>
          </p:spPr>
          <p:txBody>
            <a:bodyPr/>
            <a:lstStyle/>
            <a:p/>
          </p:txBody>
        </p:sp>
        <p:sp>
          <p:nvSpPr>
            <p:cNvPr id="66" name="rc66"/>
            <p:cNvSpPr/>
            <p:nvPr/>
          </p:nvSpPr>
          <p:spPr>
            <a:xfrm>
              <a:off x="7125765" y="3298917"/>
              <a:ext cx="248247" cy="241132"/>
            </a:xfrm>
            <a:prstGeom prst="rect">
              <a:avLst/>
            </a:prstGeom>
            <a:solidFill>
              <a:srgbClr val="1CABE2">
                <a:alpha val="100000"/>
              </a:srgbClr>
            </a:solidFill>
          </p:spPr>
          <p:txBody>
            <a:bodyPr/>
            <a:lstStyle/>
            <a:p/>
          </p:txBody>
        </p:sp>
        <p:sp>
          <p:nvSpPr>
            <p:cNvPr id="67" name="rc67"/>
            <p:cNvSpPr/>
            <p:nvPr/>
          </p:nvSpPr>
          <p:spPr>
            <a:xfrm>
              <a:off x="7401596" y="3525048"/>
              <a:ext cx="248247" cy="577648"/>
            </a:xfrm>
            <a:prstGeom prst="rect">
              <a:avLst/>
            </a:prstGeom>
            <a:solidFill>
              <a:srgbClr val="80BD41">
                <a:alpha val="100000"/>
              </a:srgbClr>
            </a:solidFill>
          </p:spPr>
          <p:txBody>
            <a:bodyPr/>
            <a:lstStyle/>
            <a:p/>
          </p:txBody>
        </p:sp>
        <p:sp>
          <p:nvSpPr>
            <p:cNvPr id="68" name="rc68"/>
            <p:cNvSpPr/>
            <p:nvPr/>
          </p:nvSpPr>
          <p:spPr>
            <a:xfrm>
              <a:off x="7401596" y="3265531"/>
              <a:ext cx="248247" cy="259517"/>
            </a:xfrm>
            <a:prstGeom prst="rect">
              <a:avLst/>
            </a:prstGeom>
            <a:solidFill>
              <a:srgbClr val="1CABE2">
                <a:alpha val="100000"/>
              </a:srgbClr>
            </a:solidFill>
          </p:spPr>
          <p:txBody>
            <a:bodyPr/>
            <a:lstStyle/>
            <a:p/>
          </p:txBody>
        </p:sp>
        <p:sp>
          <p:nvSpPr>
            <p:cNvPr id="69" name="rc69"/>
            <p:cNvSpPr/>
            <p:nvPr/>
          </p:nvSpPr>
          <p:spPr>
            <a:xfrm>
              <a:off x="7677426" y="3443810"/>
              <a:ext cx="248247" cy="658886"/>
            </a:xfrm>
            <a:prstGeom prst="rect">
              <a:avLst/>
            </a:prstGeom>
            <a:solidFill>
              <a:srgbClr val="80BD41">
                <a:alpha val="100000"/>
              </a:srgbClr>
            </a:solidFill>
          </p:spPr>
          <p:txBody>
            <a:bodyPr/>
            <a:lstStyle/>
            <a:p/>
          </p:txBody>
        </p:sp>
        <p:sp>
          <p:nvSpPr>
            <p:cNvPr id="70" name="rc70"/>
            <p:cNvSpPr/>
            <p:nvPr/>
          </p:nvSpPr>
          <p:spPr>
            <a:xfrm>
              <a:off x="7677426" y="3187588"/>
              <a:ext cx="248247" cy="256221"/>
            </a:xfrm>
            <a:prstGeom prst="rect">
              <a:avLst/>
            </a:prstGeom>
            <a:solidFill>
              <a:srgbClr val="1CABE2">
                <a:alpha val="100000"/>
              </a:srgbClr>
            </a:solidFill>
          </p:spPr>
          <p:txBody>
            <a:bodyPr/>
            <a:lstStyle/>
            <a:p/>
          </p:txBody>
        </p:sp>
        <p:sp>
          <p:nvSpPr>
            <p:cNvPr id="71" name="rc71"/>
            <p:cNvSpPr/>
            <p:nvPr/>
          </p:nvSpPr>
          <p:spPr>
            <a:xfrm>
              <a:off x="7953257" y="3289688"/>
              <a:ext cx="248247" cy="813008"/>
            </a:xfrm>
            <a:prstGeom prst="rect">
              <a:avLst/>
            </a:prstGeom>
            <a:solidFill>
              <a:srgbClr val="80BD41">
                <a:alpha val="100000"/>
              </a:srgbClr>
            </a:solidFill>
          </p:spPr>
          <p:txBody>
            <a:bodyPr/>
            <a:lstStyle/>
            <a:p/>
          </p:txBody>
        </p:sp>
        <p:sp>
          <p:nvSpPr>
            <p:cNvPr id="72" name="rc72"/>
            <p:cNvSpPr/>
            <p:nvPr/>
          </p:nvSpPr>
          <p:spPr>
            <a:xfrm>
              <a:off x="7953257" y="3098992"/>
              <a:ext cx="248247" cy="190696"/>
            </a:xfrm>
            <a:prstGeom prst="rect">
              <a:avLst/>
            </a:prstGeom>
            <a:solidFill>
              <a:srgbClr val="1CABE2">
                <a:alpha val="100000"/>
              </a:srgbClr>
            </a:solidFill>
          </p:spPr>
          <p:txBody>
            <a:bodyPr/>
            <a:lstStyle/>
            <a:p/>
          </p:txBody>
        </p:sp>
        <p:sp>
          <p:nvSpPr>
            <p:cNvPr id="73" name="pl73"/>
            <p:cNvSpPr/>
            <p:nvPr/>
          </p:nvSpPr>
          <p:spPr>
            <a:xfrm>
              <a:off x="1457446" y="1236556"/>
              <a:ext cx="6619934" cy="1129085"/>
            </a:xfrm>
            <a:custGeom>
              <a:avLst/>
              <a:pathLst>
                <a:path w="6619934" h="1129085">
                  <a:moveTo>
                    <a:pt x="0" y="115803"/>
                  </a:moveTo>
                  <a:lnTo>
                    <a:pt x="275830" y="115803"/>
                  </a:lnTo>
                  <a:lnTo>
                    <a:pt x="551661" y="0"/>
                  </a:lnTo>
                  <a:lnTo>
                    <a:pt x="827491" y="28950"/>
                  </a:lnTo>
                  <a:lnTo>
                    <a:pt x="1103322" y="0"/>
                  </a:lnTo>
                  <a:lnTo>
                    <a:pt x="1379153" y="0"/>
                  </a:lnTo>
                  <a:lnTo>
                    <a:pt x="1654983" y="57901"/>
                  </a:lnTo>
                  <a:lnTo>
                    <a:pt x="1930814" y="86852"/>
                  </a:lnTo>
                  <a:lnTo>
                    <a:pt x="2206644" y="144754"/>
                  </a:lnTo>
                  <a:lnTo>
                    <a:pt x="2482475" y="202656"/>
                  </a:lnTo>
                  <a:lnTo>
                    <a:pt x="2758306" y="231607"/>
                  </a:lnTo>
                  <a:lnTo>
                    <a:pt x="3034136" y="376361"/>
                  </a:lnTo>
                  <a:lnTo>
                    <a:pt x="3309967" y="752723"/>
                  </a:lnTo>
                  <a:lnTo>
                    <a:pt x="3585797" y="1129085"/>
                  </a:lnTo>
                  <a:lnTo>
                    <a:pt x="3861628" y="839576"/>
                  </a:lnTo>
                  <a:lnTo>
                    <a:pt x="4137459" y="926429"/>
                  </a:lnTo>
                  <a:lnTo>
                    <a:pt x="4413289" y="955380"/>
                  </a:lnTo>
                  <a:lnTo>
                    <a:pt x="4689120" y="897478"/>
                  </a:lnTo>
                  <a:lnTo>
                    <a:pt x="4964950" y="781674"/>
                  </a:lnTo>
                  <a:lnTo>
                    <a:pt x="5240781" y="636920"/>
                  </a:lnTo>
                  <a:lnTo>
                    <a:pt x="5516612" y="839576"/>
                  </a:lnTo>
                  <a:lnTo>
                    <a:pt x="5792442" y="839576"/>
                  </a:lnTo>
                  <a:lnTo>
                    <a:pt x="6068273" y="868527"/>
                  </a:lnTo>
                  <a:lnTo>
                    <a:pt x="6344103" y="781674"/>
                  </a:lnTo>
                  <a:lnTo>
                    <a:pt x="6619934" y="521116"/>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6637938" y="10731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9" name="tx79"/>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2" name="tx82"/>
            <p:cNvSpPr/>
            <p:nvPr/>
          </p:nvSpPr>
          <p:spPr>
            <a:xfrm>
              <a:off x="77412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3" name="tx83"/>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39893" y="3057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5" name="tx85"/>
            <p:cNvSpPr/>
            <p:nvPr/>
          </p:nvSpPr>
          <p:spPr>
            <a:xfrm>
              <a:off x="2719046" y="3014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86" name="tx86"/>
            <p:cNvSpPr/>
            <p:nvPr/>
          </p:nvSpPr>
          <p:spPr>
            <a:xfrm>
              <a:off x="4098199" y="2834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87" name="tx87"/>
            <p:cNvSpPr/>
            <p:nvPr/>
          </p:nvSpPr>
          <p:spPr>
            <a:xfrm>
              <a:off x="5477352" y="3244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88" name="tx88"/>
            <p:cNvSpPr/>
            <p:nvPr/>
          </p:nvSpPr>
          <p:spPr>
            <a:xfrm>
              <a:off x="6580674" y="32632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89" name="tx89"/>
            <p:cNvSpPr/>
            <p:nvPr/>
          </p:nvSpPr>
          <p:spPr>
            <a:xfrm>
              <a:off x="6856505" y="3204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0" name="tx90"/>
            <p:cNvSpPr/>
            <p:nvPr/>
          </p:nvSpPr>
          <p:spPr>
            <a:xfrm>
              <a:off x="7132335" y="3162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1" name="tx91"/>
            <p:cNvSpPr/>
            <p:nvPr/>
          </p:nvSpPr>
          <p:spPr>
            <a:xfrm>
              <a:off x="7408166" y="3129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2" name="tx92"/>
            <p:cNvSpPr/>
            <p:nvPr/>
          </p:nvSpPr>
          <p:spPr>
            <a:xfrm>
              <a:off x="7683997" y="3051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3" name="tx93"/>
            <p:cNvSpPr/>
            <p:nvPr/>
          </p:nvSpPr>
          <p:spPr>
            <a:xfrm>
              <a:off x="7959827" y="2963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4" name="pl94"/>
            <p:cNvSpPr/>
            <p:nvPr/>
          </p:nvSpPr>
          <p:spPr>
            <a:xfrm>
              <a:off x="145744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207605"/>
              <a:ext cx="0" cy="665871"/>
            </a:xfrm>
            <a:custGeom>
              <a:avLst/>
              <a:pathLst>
                <a:path w="0" h="665871">
                  <a:moveTo>
                    <a:pt x="0" y="66587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207605"/>
              <a:ext cx="0" cy="810625"/>
            </a:xfrm>
            <a:custGeom>
              <a:avLst/>
              <a:pathLst>
                <a:path w="0" h="810625">
                  <a:moveTo>
                    <a:pt x="0" y="81062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39893" y="36355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485.1</a:t>
              </a:r>
            </a:p>
          </p:txBody>
        </p:sp>
        <p:sp>
          <p:nvSpPr>
            <p:cNvPr id="105" name="tx105"/>
            <p:cNvSpPr/>
            <p:nvPr/>
          </p:nvSpPr>
          <p:spPr>
            <a:xfrm>
              <a:off x="1366018" y="31806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06" name="tx106"/>
            <p:cNvSpPr/>
            <p:nvPr/>
          </p:nvSpPr>
          <p:spPr>
            <a:xfrm>
              <a:off x="2719046" y="35962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529.2</a:t>
              </a:r>
            </a:p>
          </p:txBody>
        </p:sp>
        <p:sp>
          <p:nvSpPr>
            <p:cNvPr id="107" name="tx107"/>
            <p:cNvSpPr/>
            <p:nvPr/>
          </p:nvSpPr>
          <p:spPr>
            <a:xfrm>
              <a:off x="2771297" y="311997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8" name="tx108"/>
            <p:cNvSpPr/>
            <p:nvPr/>
          </p:nvSpPr>
          <p:spPr>
            <a:xfrm>
              <a:off x="4098199" y="35523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578.5</a:t>
              </a:r>
            </a:p>
          </p:txBody>
        </p:sp>
        <p:sp>
          <p:nvSpPr>
            <p:cNvPr id="109" name="tx109"/>
            <p:cNvSpPr/>
            <p:nvPr/>
          </p:nvSpPr>
          <p:spPr>
            <a:xfrm>
              <a:off x="4124324" y="29860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0" name="tx110"/>
            <p:cNvSpPr/>
            <p:nvPr/>
          </p:nvSpPr>
          <p:spPr>
            <a:xfrm>
              <a:off x="5477352" y="38267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271.7</a:t>
              </a:r>
            </a:p>
          </p:txBody>
        </p:sp>
        <p:sp>
          <p:nvSpPr>
            <p:cNvPr id="111" name="tx111"/>
            <p:cNvSpPr/>
            <p:nvPr/>
          </p:nvSpPr>
          <p:spPr>
            <a:xfrm>
              <a:off x="5477352" y="34643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133.8</a:t>
              </a:r>
            </a:p>
          </p:txBody>
        </p:sp>
        <p:sp>
          <p:nvSpPr>
            <p:cNvPr id="112" name="tx112"/>
            <p:cNvSpPr/>
            <p:nvPr/>
          </p:nvSpPr>
          <p:spPr>
            <a:xfrm>
              <a:off x="6580674" y="3796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304.1</a:t>
              </a:r>
            </a:p>
          </p:txBody>
        </p:sp>
        <p:sp>
          <p:nvSpPr>
            <p:cNvPr id="113" name="tx113"/>
            <p:cNvSpPr/>
            <p:nvPr/>
          </p:nvSpPr>
          <p:spPr>
            <a:xfrm>
              <a:off x="6606800" y="34450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90.8</a:t>
              </a:r>
            </a:p>
          </p:txBody>
        </p:sp>
        <p:sp>
          <p:nvSpPr>
            <p:cNvPr id="114" name="tx114"/>
            <p:cNvSpPr/>
            <p:nvPr/>
          </p:nvSpPr>
          <p:spPr>
            <a:xfrm>
              <a:off x="6856505" y="3800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299.5</a:t>
              </a:r>
            </a:p>
          </p:txBody>
        </p:sp>
        <p:sp>
          <p:nvSpPr>
            <p:cNvPr id="115" name="tx115"/>
            <p:cNvSpPr/>
            <p:nvPr/>
          </p:nvSpPr>
          <p:spPr>
            <a:xfrm>
              <a:off x="6856505" y="3419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16" name="tx116"/>
            <p:cNvSpPr/>
            <p:nvPr/>
          </p:nvSpPr>
          <p:spPr>
            <a:xfrm>
              <a:off x="7132335" y="3786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17" name="tx117"/>
            <p:cNvSpPr/>
            <p:nvPr/>
          </p:nvSpPr>
          <p:spPr>
            <a:xfrm>
              <a:off x="7132335" y="3384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18" name="tx118"/>
            <p:cNvSpPr/>
            <p:nvPr/>
          </p:nvSpPr>
          <p:spPr>
            <a:xfrm>
              <a:off x="7408166" y="37787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324.2</a:t>
              </a:r>
            </a:p>
          </p:txBody>
        </p:sp>
        <p:sp>
          <p:nvSpPr>
            <p:cNvPr id="119" name="tx119"/>
            <p:cNvSpPr/>
            <p:nvPr/>
          </p:nvSpPr>
          <p:spPr>
            <a:xfrm>
              <a:off x="7408166" y="33602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145.7</a:t>
              </a:r>
            </a:p>
          </p:txBody>
        </p:sp>
        <p:sp>
          <p:nvSpPr>
            <p:cNvPr id="120" name="tx120"/>
            <p:cNvSpPr/>
            <p:nvPr/>
          </p:nvSpPr>
          <p:spPr>
            <a:xfrm>
              <a:off x="7683997" y="37381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369.8</a:t>
              </a:r>
            </a:p>
          </p:txBody>
        </p:sp>
        <p:sp>
          <p:nvSpPr>
            <p:cNvPr id="121" name="tx121"/>
            <p:cNvSpPr/>
            <p:nvPr/>
          </p:nvSpPr>
          <p:spPr>
            <a:xfrm>
              <a:off x="7683997" y="32806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143.8</a:t>
              </a:r>
            </a:p>
          </p:txBody>
        </p:sp>
        <p:sp>
          <p:nvSpPr>
            <p:cNvPr id="122" name="tx122"/>
            <p:cNvSpPr/>
            <p:nvPr/>
          </p:nvSpPr>
          <p:spPr>
            <a:xfrm>
              <a:off x="7959827" y="3661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456.4</a:t>
              </a:r>
            </a:p>
          </p:txBody>
        </p:sp>
        <p:sp>
          <p:nvSpPr>
            <p:cNvPr id="123" name="tx123"/>
            <p:cNvSpPr/>
            <p:nvPr/>
          </p:nvSpPr>
          <p:spPr>
            <a:xfrm>
              <a:off x="7999004" y="31592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24" name="tx124"/>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598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509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3601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76212" y="5010059"/>
              <a:ext cx="201456" cy="201456"/>
            </a:xfrm>
            <a:prstGeom prst="rect">
              <a:avLst/>
            </a:prstGeom>
            <a:solidFill>
              <a:srgbClr val="1CABE2">
                <a:alpha val="100000"/>
              </a:srgbClr>
            </a:solidFill>
          </p:spPr>
          <p:txBody>
            <a:bodyPr/>
            <a:lstStyle/>
            <a:p/>
          </p:txBody>
        </p:sp>
        <p:sp>
          <p:nvSpPr>
            <p:cNvPr id="148" name="rc148"/>
            <p:cNvSpPr/>
            <p:nvPr/>
          </p:nvSpPr>
          <p:spPr>
            <a:xfrm>
              <a:off x="6034370" y="5010059"/>
              <a:ext cx="201456" cy="201456"/>
            </a:xfrm>
            <a:prstGeom prst="rect">
              <a:avLst/>
            </a:prstGeom>
            <a:solidFill>
              <a:srgbClr val="80BD41">
                <a:alpha val="100000"/>
              </a:srgbClr>
            </a:solidFill>
          </p:spPr>
          <p:txBody>
            <a:bodyPr/>
            <a:lstStyle/>
            <a:p/>
          </p:txBody>
        </p:sp>
        <p:sp>
          <p:nvSpPr>
            <p:cNvPr id="149" name="tx149"/>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89913" y="648663"/>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2000-2024</a:t>
              </a:r>
            </a:p>
          </p:txBody>
        </p:sp>
        <p:sp>
          <p:nvSpPr>
            <p:cNvPr id="153" name="pl153"/>
            <p:cNvSpPr/>
            <p:nvPr/>
          </p:nvSpPr>
          <p:spPr>
            <a:xfrm>
              <a:off x="2494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164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384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774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995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3530227" cy="167191"/>
            </a:xfrm>
            <a:prstGeom prst="rect">
              <a:avLst/>
            </a:prstGeom>
            <a:solidFill>
              <a:srgbClr val="80BD41">
                <a:alpha val="100000"/>
              </a:srgbClr>
            </a:solidFill>
          </p:spPr>
          <p:txBody>
            <a:bodyPr/>
            <a:lstStyle/>
            <a:p/>
          </p:txBody>
        </p:sp>
        <p:sp>
          <p:nvSpPr>
            <p:cNvPr id="164" name="rc164"/>
            <p:cNvSpPr/>
            <p:nvPr/>
          </p:nvSpPr>
          <p:spPr>
            <a:xfrm>
              <a:off x="4863549" y="5889059"/>
              <a:ext cx="1054447" cy="167191"/>
            </a:xfrm>
            <a:prstGeom prst="rect">
              <a:avLst/>
            </a:prstGeom>
            <a:solidFill>
              <a:srgbClr val="1CABE2">
                <a:alpha val="100000"/>
              </a:srgbClr>
            </a:solidFill>
          </p:spPr>
          <p:txBody>
            <a:bodyPr/>
            <a:lstStyle/>
            <a:p/>
          </p:txBody>
        </p:sp>
        <p:sp>
          <p:nvSpPr>
            <p:cNvPr id="165" name="rc165"/>
            <p:cNvSpPr/>
            <p:nvPr/>
          </p:nvSpPr>
          <p:spPr>
            <a:xfrm>
              <a:off x="1333322" y="5680069"/>
              <a:ext cx="4293952" cy="167191"/>
            </a:xfrm>
            <a:prstGeom prst="rect">
              <a:avLst/>
            </a:prstGeom>
            <a:solidFill>
              <a:srgbClr val="80BD41">
                <a:alpha val="100000"/>
              </a:srgbClr>
            </a:solidFill>
          </p:spPr>
          <p:txBody>
            <a:bodyPr/>
            <a:lstStyle/>
            <a:p/>
          </p:txBody>
        </p:sp>
        <p:sp>
          <p:nvSpPr>
            <p:cNvPr id="166" name="rc166"/>
            <p:cNvSpPr/>
            <p:nvPr/>
          </p:nvSpPr>
          <p:spPr>
            <a:xfrm>
              <a:off x="5627275" y="5680069"/>
              <a:ext cx="1669793" cy="167191"/>
            </a:xfrm>
            <a:prstGeom prst="rect">
              <a:avLst/>
            </a:prstGeom>
            <a:solidFill>
              <a:srgbClr val="1CABE2">
                <a:alpha val="100000"/>
              </a:srgbClr>
            </a:solidFill>
          </p:spPr>
          <p:txBody>
            <a:bodyPr/>
            <a:lstStyle/>
            <a:p/>
          </p:txBody>
        </p:sp>
        <p:sp>
          <p:nvSpPr>
            <p:cNvPr id="167" name="rc167"/>
            <p:cNvSpPr/>
            <p:nvPr/>
          </p:nvSpPr>
          <p:spPr>
            <a:xfrm>
              <a:off x="1333322" y="5471080"/>
              <a:ext cx="5298359" cy="167191"/>
            </a:xfrm>
            <a:prstGeom prst="rect">
              <a:avLst/>
            </a:prstGeom>
            <a:solidFill>
              <a:srgbClr val="80BD41">
                <a:alpha val="100000"/>
              </a:srgbClr>
            </a:solidFill>
          </p:spPr>
          <p:txBody>
            <a:bodyPr/>
            <a:lstStyle/>
            <a:p/>
          </p:txBody>
        </p:sp>
        <p:sp>
          <p:nvSpPr>
            <p:cNvPr id="168" name="rc168"/>
            <p:cNvSpPr/>
            <p:nvPr/>
          </p:nvSpPr>
          <p:spPr>
            <a:xfrm>
              <a:off x="6631682" y="5471080"/>
              <a:ext cx="1242766" cy="167191"/>
            </a:xfrm>
            <a:prstGeom prst="rect">
              <a:avLst/>
            </a:prstGeom>
            <a:solidFill>
              <a:srgbClr val="1CABE2">
                <a:alpha val="100000"/>
              </a:srgbClr>
            </a:solidFill>
          </p:spPr>
          <p:txBody>
            <a:bodyPr/>
            <a:lstStyle/>
            <a:p/>
          </p:txBody>
        </p:sp>
        <p:sp>
          <p:nvSpPr>
            <p:cNvPr id="169" name="tx169"/>
            <p:cNvSpPr/>
            <p:nvPr/>
          </p:nvSpPr>
          <p:spPr>
            <a:xfrm>
              <a:off x="600254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0" name="tx170"/>
            <p:cNvSpPr/>
            <p:nvPr/>
          </p:nvSpPr>
          <p:spPr>
            <a:xfrm>
              <a:off x="7450574"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513.7</a:t>
              </a:r>
            </a:p>
          </p:txBody>
        </p:sp>
        <p:sp>
          <p:nvSpPr>
            <p:cNvPr id="171" name="tx171"/>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72" name="tx172"/>
            <p:cNvSpPr/>
            <p:nvPr/>
          </p:nvSpPr>
          <p:spPr>
            <a:xfrm>
              <a:off x="296279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304.1</a:t>
              </a:r>
            </a:p>
          </p:txBody>
        </p:sp>
        <p:sp>
          <p:nvSpPr>
            <p:cNvPr id="173" name="tx173"/>
            <p:cNvSpPr/>
            <p:nvPr/>
          </p:nvSpPr>
          <p:spPr>
            <a:xfrm>
              <a:off x="528527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90.8</a:t>
              </a:r>
            </a:p>
          </p:txBody>
        </p:sp>
        <p:sp>
          <p:nvSpPr>
            <p:cNvPr id="174" name="tx174"/>
            <p:cNvSpPr/>
            <p:nvPr/>
          </p:nvSpPr>
          <p:spPr>
            <a:xfrm>
              <a:off x="3344660"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369.8</a:t>
              </a:r>
            </a:p>
          </p:txBody>
        </p:sp>
        <p:sp>
          <p:nvSpPr>
            <p:cNvPr id="175" name="tx175"/>
            <p:cNvSpPr/>
            <p:nvPr/>
          </p:nvSpPr>
          <p:spPr>
            <a:xfrm>
              <a:off x="632653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143.8</a:t>
              </a:r>
            </a:p>
          </p:txBody>
        </p:sp>
        <p:sp>
          <p:nvSpPr>
            <p:cNvPr id="176" name="tx176"/>
            <p:cNvSpPr/>
            <p:nvPr/>
          </p:nvSpPr>
          <p:spPr>
            <a:xfrm>
              <a:off x="384686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456.4</a:t>
              </a:r>
            </a:p>
          </p:txBody>
        </p:sp>
        <p:sp>
          <p:nvSpPr>
            <p:cNvPr id="177" name="tx177"/>
            <p:cNvSpPr/>
            <p:nvPr/>
          </p:nvSpPr>
          <p:spPr>
            <a:xfrm>
              <a:off x="7162630"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88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609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1829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(81%) was higher than in 2019 (77%).
The number of children vaccinated with DTP1 increased 50% compared to in 2019.
The number of surviving infants increased approximately 43% compared to in 2019.
In 2024, 200,000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Syria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914248"/>
            </a:xfrm>
            <a:custGeom>
              <a:avLst/>
              <a:pathLst>
                <a:path w="3397293" h="914248">
                  <a:moveTo>
                    <a:pt x="0" y="0"/>
                  </a:moveTo>
                  <a:lnTo>
                    <a:pt x="141553" y="85710"/>
                  </a:lnTo>
                  <a:lnTo>
                    <a:pt x="283107" y="0"/>
                  </a:lnTo>
                  <a:lnTo>
                    <a:pt x="424661" y="28570"/>
                  </a:lnTo>
                  <a:lnTo>
                    <a:pt x="566215" y="57140"/>
                  </a:lnTo>
                  <a:lnTo>
                    <a:pt x="707769" y="85710"/>
                  </a:lnTo>
                  <a:lnTo>
                    <a:pt x="849323" y="114281"/>
                  </a:lnTo>
                  <a:lnTo>
                    <a:pt x="990877" y="114281"/>
                  </a:lnTo>
                  <a:lnTo>
                    <a:pt x="1132431" y="142851"/>
                  </a:lnTo>
                  <a:lnTo>
                    <a:pt x="1273984" y="142851"/>
                  </a:lnTo>
                  <a:lnTo>
                    <a:pt x="1415538" y="142851"/>
                  </a:lnTo>
                  <a:lnTo>
                    <a:pt x="1557092" y="399983"/>
                  </a:lnTo>
                  <a:lnTo>
                    <a:pt x="1698646" y="799967"/>
                  </a:lnTo>
                  <a:lnTo>
                    <a:pt x="1840200" y="914248"/>
                  </a:lnTo>
                  <a:lnTo>
                    <a:pt x="1981754" y="857107"/>
                  </a:lnTo>
                  <a:lnTo>
                    <a:pt x="2123308" y="914248"/>
                  </a:lnTo>
                  <a:lnTo>
                    <a:pt x="2264862" y="885677"/>
                  </a:lnTo>
                  <a:lnTo>
                    <a:pt x="2406416" y="714256"/>
                  </a:lnTo>
                  <a:lnTo>
                    <a:pt x="2547969" y="742826"/>
                  </a:lnTo>
                  <a:lnTo>
                    <a:pt x="2689523" y="542834"/>
                  </a:lnTo>
                  <a:lnTo>
                    <a:pt x="2831077" y="685686"/>
                  </a:lnTo>
                  <a:lnTo>
                    <a:pt x="2972631" y="714256"/>
                  </a:lnTo>
                  <a:lnTo>
                    <a:pt x="3114185" y="771396"/>
                  </a:lnTo>
                  <a:lnTo>
                    <a:pt x="3255739" y="571405"/>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914248"/>
            </a:xfrm>
            <a:custGeom>
              <a:avLst/>
              <a:pathLst>
                <a:path w="3397293" h="914248">
                  <a:moveTo>
                    <a:pt x="0" y="0"/>
                  </a:moveTo>
                  <a:lnTo>
                    <a:pt x="141553" y="85710"/>
                  </a:lnTo>
                  <a:lnTo>
                    <a:pt x="283107" y="0"/>
                  </a:lnTo>
                  <a:lnTo>
                    <a:pt x="424661" y="28570"/>
                  </a:lnTo>
                  <a:lnTo>
                    <a:pt x="566215" y="57140"/>
                  </a:lnTo>
                  <a:lnTo>
                    <a:pt x="707769" y="85710"/>
                  </a:lnTo>
                  <a:lnTo>
                    <a:pt x="849323" y="114281"/>
                  </a:lnTo>
                  <a:lnTo>
                    <a:pt x="990877" y="114281"/>
                  </a:lnTo>
                  <a:lnTo>
                    <a:pt x="1132431" y="142851"/>
                  </a:lnTo>
                  <a:lnTo>
                    <a:pt x="1273984" y="142851"/>
                  </a:lnTo>
                  <a:lnTo>
                    <a:pt x="1415538" y="142851"/>
                  </a:lnTo>
                  <a:lnTo>
                    <a:pt x="1557092" y="399983"/>
                  </a:lnTo>
                  <a:lnTo>
                    <a:pt x="1698646" y="799967"/>
                  </a:lnTo>
                  <a:lnTo>
                    <a:pt x="1840200" y="914248"/>
                  </a:lnTo>
                  <a:lnTo>
                    <a:pt x="1981754" y="857107"/>
                  </a:lnTo>
                  <a:lnTo>
                    <a:pt x="2123308" y="914248"/>
                  </a:lnTo>
                  <a:lnTo>
                    <a:pt x="2264862" y="885677"/>
                  </a:lnTo>
                  <a:lnTo>
                    <a:pt x="2406416" y="714256"/>
                  </a:lnTo>
                  <a:lnTo>
                    <a:pt x="2547969" y="742826"/>
                  </a:lnTo>
                  <a:lnTo>
                    <a:pt x="2689523" y="542834"/>
                  </a:lnTo>
                  <a:lnTo>
                    <a:pt x="2831077" y="685686"/>
                  </a:lnTo>
                  <a:lnTo>
                    <a:pt x="2972631" y="714256"/>
                  </a:lnTo>
                  <a:lnTo>
                    <a:pt x="3114185" y="771396"/>
                  </a:lnTo>
                  <a:lnTo>
                    <a:pt x="3255739" y="571405"/>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42834"/>
            </a:xfrm>
            <a:custGeom>
              <a:avLst/>
              <a:pathLst>
                <a:path w="0" h="542834">
                  <a:moveTo>
                    <a:pt x="0" y="0"/>
                  </a:moveTo>
                  <a:lnTo>
                    <a:pt x="0" y="54283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371372"/>
            </a:xfrm>
            <a:custGeom>
              <a:avLst/>
              <a:pathLst>
                <a:path w="0" h="1371372">
                  <a:moveTo>
                    <a:pt x="0" y="0"/>
                  </a:moveTo>
                  <a:lnTo>
                    <a:pt x="0" y="13713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028529"/>
            </a:xfrm>
            <a:custGeom>
              <a:avLst/>
              <a:pathLst>
                <a:path w="0" h="1028529">
                  <a:moveTo>
                    <a:pt x="0" y="0"/>
                  </a:moveTo>
                  <a:lnTo>
                    <a:pt x="0" y="1028529"/>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914248"/>
            </a:xfrm>
            <a:custGeom>
              <a:avLst/>
              <a:pathLst>
                <a:path w="3397293" h="914248">
                  <a:moveTo>
                    <a:pt x="0" y="0"/>
                  </a:moveTo>
                  <a:lnTo>
                    <a:pt x="141553" y="85710"/>
                  </a:lnTo>
                  <a:lnTo>
                    <a:pt x="283107" y="0"/>
                  </a:lnTo>
                  <a:lnTo>
                    <a:pt x="424661" y="28570"/>
                  </a:lnTo>
                  <a:lnTo>
                    <a:pt x="566215" y="57140"/>
                  </a:lnTo>
                  <a:lnTo>
                    <a:pt x="707769" y="85710"/>
                  </a:lnTo>
                  <a:lnTo>
                    <a:pt x="849323" y="114281"/>
                  </a:lnTo>
                  <a:lnTo>
                    <a:pt x="990877" y="114281"/>
                  </a:lnTo>
                  <a:lnTo>
                    <a:pt x="1132431" y="142851"/>
                  </a:lnTo>
                  <a:lnTo>
                    <a:pt x="1273984" y="142851"/>
                  </a:lnTo>
                  <a:lnTo>
                    <a:pt x="1415538" y="142851"/>
                  </a:lnTo>
                  <a:lnTo>
                    <a:pt x="1557092" y="399983"/>
                  </a:lnTo>
                  <a:lnTo>
                    <a:pt x="1698646" y="799967"/>
                  </a:lnTo>
                  <a:lnTo>
                    <a:pt x="1840200" y="914248"/>
                  </a:lnTo>
                  <a:lnTo>
                    <a:pt x="1981754" y="857107"/>
                  </a:lnTo>
                  <a:lnTo>
                    <a:pt x="2123308" y="914248"/>
                  </a:lnTo>
                  <a:lnTo>
                    <a:pt x="2264862" y="885677"/>
                  </a:lnTo>
                  <a:lnTo>
                    <a:pt x="2406416" y="714256"/>
                  </a:lnTo>
                  <a:lnTo>
                    <a:pt x="2547969" y="742826"/>
                  </a:lnTo>
                  <a:lnTo>
                    <a:pt x="2689523" y="542834"/>
                  </a:lnTo>
                  <a:lnTo>
                    <a:pt x="2831077" y="685686"/>
                  </a:lnTo>
                  <a:lnTo>
                    <a:pt x="2972631" y="714256"/>
                  </a:lnTo>
                  <a:lnTo>
                    <a:pt x="3114185" y="771396"/>
                  </a:lnTo>
                  <a:lnTo>
                    <a:pt x="3255739" y="571405"/>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6" name="tx36"/>
            <p:cNvSpPr/>
            <p:nvPr/>
          </p:nvSpPr>
          <p:spPr>
            <a:xfrm>
              <a:off x="3183983"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67496" y="471005"/>
              <a:ext cx="230423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Syria, 2000-2024</a:t>
              </a:r>
            </a:p>
          </p:txBody>
        </p:sp>
        <p:sp>
          <p:nvSpPr>
            <p:cNvPr id="63" name="pl63"/>
            <p:cNvSpPr/>
            <p:nvPr/>
          </p:nvSpPr>
          <p:spPr>
            <a:xfrm>
              <a:off x="5267799" y="39353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37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400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23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447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6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888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912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935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959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63330"/>
              <a:ext cx="3397293" cy="2232466"/>
            </a:xfrm>
            <a:custGeom>
              <a:avLst/>
              <a:pathLst>
                <a:path w="3397293" h="2232466">
                  <a:moveTo>
                    <a:pt x="0" y="0"/>
                  </a:moveTo>
                  <a:lnTo>
                    <a:pt x="141553" y="209293"/>
                  </a:lnTo>
                  <a:lnTo>
                    <a:pt x="283107" y="0"/>
                  </a:lnTo>
                  <a:lnTo>
                    <a:pt x="424661" y="69764"/>
                  </a:lnTo>
                  <a:lnTo>
                    <a:pt x="566215" y="139529"/>
                  </a:lnTo>
                  <a:lnTo>
                    <a:pt x="707769" y="209293"/>
                  </a:lnTo>
                  <a:lnTo>
                    <a:pt x="849323" y="279058"/>
                  </a:lnTo>
                  <a:lnTo>
                    <a:pt x="990877" y="279058"/>
                  </a:lnTo>
                  <a:lnTo>
                    <a:pt x="1132431" y="348822"/>
                  </a:lnTo>
                  <a:lnTo>
                    <a:pt x="1273984" y="348822"/>
                  </a:lnTo>
                  <a:lnTo>
                    <a:pt x="1415538" y="348822"/>
                  </a:lnTo>
                  <a:lnTo>
                    <a:pt x="1557092" y="976703"/>
                  </a:lnTo>
                  <a:lnTo>
                    <a:pt x="1698646" y="1953407"/>
                  </a:lnTo>
                  <a:lnTo>
                    <a:pt x="1840200" y="2232466"/>
                  </a:lnTo>
                  <a:lnTo>
                    <a:pt x="1981754" y="2092936"/>
                  </a:lnTo>
                  <a:lnTo>
                    <a:pt x="2123308" y="2232466"/>
                  </a:lnTo>
                  <a:lnTo>
                    <a:pt x="2264862" y="2162701"/>
                  </a:lnTo>
                  <a:lnTo>
                    <a:pt x="2406416" y="1744114"/>
                  </a:lnTo>
                  <a:lnTo>
                    <a:pt x="2547969" y="1813878"/>
                  </a:lnTo>
                  <a:lnTo>
                    <a:pt x="2689523" y="1325526"/>
                  </a:lnTo>
                  <a:lnTo>
                    <a:pt x="2831077" y="1674349"/>
                  </a:lnTo>
                  <a:lnTo>
                    <a:pt x="2972631" y="1744114"/>
                  </a:lnTo>
                  <a:lnTo>
                    <a:pt x="3114185" y="1883643"/>
                  </a:lnTo>
                  <a:lnTo>
                    <a:pt x="3255739" y="1395291"/>
                  </a:lnTo>
                  <a:lnTo>
                    <a:pt x="3397293" y="906939"/>
                  </a:lnTo>
                </a:path>
              </a:pathLst>
            </a:custGeom>
            <a:ln w="27101" cap="flat">
              <a:solidFill>
                <a:srgbClr val="0058AB">
                  <a:alpha val="100000"/>
                </a:srgbClr>
              </a:solidFill>
              <a:prstDash val="solid"/>
              <a:round/>
            </a:ln>
          </p:spPr>
          <p:txBody>
            <a:bodyPr/>
            <a:lstStyle/>
            <a:p/>
          </p:txBody>
        </p:sp>
        <p:sp>
          <p:nvSpPr>
            <p:cNvPr id="81" name="pl81"/>
            <p:cNvSpPr/>
            <p:nvPr/>
          </p:nvSpPr>
          <p:spPr>
            <a:xfrm>
              <a:off x="5437664" y="2888856"/>
              <a:ext cx="3397293" cy="976703"/>
            </a:xfrm>
            <a:custGeom>
              <a:avLst/>
              <a:pathLst>
                <a:path w="3397293" h="976703">
                  <a:moveTo>
                    <a:pt x="0" y="976703"/>
                  </a:moveTo>
                  <a:lnTo>
                    <a:pt x="141553" y="976703"/>
                  </a:lnTo>
                  <a:lnTo>
                    <a:pt x="283107" y="976703"/>
                  </a:lnTo>
                  <a:lnTo>
                    <a:pt x="424661" y="837174"/>
                  </a:lnTo>
                  <a:lnTo>
                    <a:pt x="566215" y="697645"/>
                  </a:lnTo>
                  <a:lnTo>
                    <a:pt x="707769" y="627881"/>
                  </a:lnTo>
                  <a:lnTo>
                    <a:pt x="849323" y="558116"/>
                  </a:lnTo>
                  <a:lnTo>
                    <a:pt x="990877" y="558116"/>
                  </a:lnTo>
                  <a:lnTo>
                    <a:pt x="1132431" y="348822"/>
                  </a:lnTo>
                  <a:lnTo>
                    <a:pt x="1273984" y="209293"/>
                  </a:lnTo>
                  <a:lnTo>
                    <a:pt x="1415538" y="209293"/>
                  </a:lnTo>
                  <a:lnTo>
                    <a:pt x="1557092" y="139529"/>
                  </a:lnTo>
                  <a:lnTo>
                    <a:pt x="1698646" y="139529"/>
                  </a:lnTo>
                  <a:lnTo>
                    <a:pt x="1840200" y="209293"/>
                  </a:lnTo>
                  <a:lnTo>
                    <a:pt x="1981754" y="139529"/>
                  </a:lnTo>
                  <a:lnTo>
                    <a:pt x="2123308" y="69764"/>
                  </a:lnTo>
                  <a:lnTo>
                    <a:pt x="2264862" y="0"/>
                  </a:lnTo>
                  <a:lnTo>
                    <a:pt x="2406416" y="0"/>
                  </a:lnTo>
                  <a:lnTo>
                    <a:pt x="2547969" y="0"/>
                  </a:lnTo>
                  <a:lnTo>
                    <a:pt x="2689523" y="0"/>
                  </a:lnTo>
                  <a:lnTo>
                    <a:pt x="2831077" y="209293"/>
                  </a:lnTo>
                  <a:lnTo>
                    <a:pt x="2972631" y="279058"/>
                  </a:lnTo>
                  <a:lnTo>
                    <a:pt x="3114185" y="69764"/>
                  </a:lnTo>
                  <a:lnTo>
                    <a:pt x="3255739" y="139529"/>
                  </a:lnTo>
                  <a:lnTo>
                    <a:pt x="3397293" y="69764"/>
                  </a:lnTo>
                </a:path>
              </a:pathLst>
            </a:custGeom>
            <a:ln w="27101" cap="flat">
              <a:solidFill>
                <a:srgbClr val="80BD41">
                  <a:alpha val="100000"/>
                </a:srgbClr>
              </a:solidFill>
              <a:prstDash val="solid"/>
              <a:round/>
            </a:ln>
          </p:spPr>
          <p:txBody>
            <a:bodyPr/>
            <a:lstStyle/>
            <a:p/>
          </p:txBody>
        </p:sp>
        <p:sp>
          <p:nvSpPr>
            <p:cNvPr id="82" name="pl82"/>
            <p:cNvSpPr/>
            <p:nvPr/>
          </p:nvSpPr>
          <p:spPr>
            <a:xfrm>
              <a:off x="5437664" y="2749327"/>
              <a:ext cx="3397293" cy="837174"/>
            </a:xfrm>
            <a:custGeom>
              <a:avLst/>
              <a:pathLst>
                <a:path w="3397293" h="837174">
                  <a:moveTo>
                    <a:pt x="0" y="348822"/>
                  </a:moveTo>
                  <a:lnTo>
                    <a:pt x="141553" y="279058"/>
                  </a:lnTo>
                  <a:lnTo>
                    <a:pt x="283107" y="418587"/>
                  </a:lnTo>
                  <a:lnTo>
                    <a:pt x="424661" y="348822"/>
                  </a:lnTo>
                  <a:lnTo>
                    <a:pt x="566215" y="279058"/>
                  </a:lnTo>
                  <a:lnTo>
                    <a:pt x="707769" y="209293"/>
                  </a:lnTo>
                  <a:lnTo>
                    <a:pt x="849323" y="209293"/>
                  </a:lnTo>
                  <a:lnTo>
                    <a:pt x="990877" y="139529"/>
                  </a:lnTo>
                  <a:lnTo>
                    <a:pt x="1132431" y="69764"/>
                  </a:lnTo>
                  <a:lnTo>
                    <a:pt x="1273984" y="69764"/>
                  </a:lnTo>
                  <a:lnTo>
                    <a:pt x="1415538" y="0"/>
                  </a:lnTo>
                  <a:lnTo>
                    <a:pt x="1557092" y="0"/>
                  </a:lnTo>
                  <a:lnTo>
                    <a:pt x="1698646" y="209293"/>
                  </a:lnTo>
                  <a:lnTo>
                    <a:pt x="1840200" y="69764"/>
                  </a:lnTo>
                  <a:lnTo>
                    <a:pt x="1981754" y="69764"/>
                  </a:lnTo>
                  <a:lnTo>
                    <a:pt x="2123308" y="209293"/>
                  </a:lnTo>
                  <a:lnTo>
                    <a:pt x="2264862" y="139529"/>
                  </a:lnTo>
                  <a:lnTo>
                    <a:pt x="2406416" y="69764"/>
                  </a:lnTo>
                  <a:lnTo>
                    <a:pt x="2547969" y="139529"/>
                  </a:lnTo>
                  <a:lnTo>
                    <a:pt x="2689523" y="139529"/>
                  </a:lnTo>
                  <a:lnTo>
                    <a:pt x="2831077" y="418587"/>
                  </a:lnTo>
                  <a:lnTo>
                    <a:pt x="2972631" y="418587"/>
                  </a:lnTo>
                  <a:lnTo>
                    <a:pt x="3114185" y="348822"/>
                  </a:lnTo>
                  <a:lnTo>
                    <a:pt x="3255739" y="697645"/>
                  </a:lnTo>
                  <a:lnTo>
                    <a:pt x="3397293" y="837174"/>
                  </a:lnTo>
                </a:path>
              </a:pathLst>
            </a:custGeom>
            <a:ln w="27101" cap="flat">
              <a:solidFill>
                <a:srgbClr val="961A49">
                  <a:alpha val="100000"/>
                </a:srgbClr>
              </a:solidFill>
              <a:prstDash val="solid"/>
              <a:round/>
            </a:ln>
          </p:spPr>
          <p:txBody>
            <a:bodyPr/>
            <a:lstStyle/>
            <a:p/>
          </p:txBody>
        </p:sp>
        <p:sp>
          <p:nvSpPr>
            <p:cNvPr id="83" name="pl83"/>
            <p:cNvSpPr/>
            <p:nvPr/>
          </p:nvSpPr>
          <p:spPr>
            <a:xfrm>
              <a:off x="5437664" y="28888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63330"/>
              <a:ext cx="3397293" cy="2232466"/>
            </a:xfrm>
            <a:custGeom>
              <a:avLst/>
              <a:pathLst>
                <a:path w="3397293" h="2232466">
                  <a:moveTo>
                    <a:pt x="0" y="0"/>
                  </a:moveTo>
                  <a:lnTo>
                    <a:pt x="141553" y="209293"/>
                  </a:lnTo>
                  <a:lnTo>
                    <a:pt x="283107" y="0"/>
                  </a:lnTo>
                  <a:lnTo>
                    <a:pt x="424661" y="69764"/>
                  </a:lnTo>
                  <a:lnTo>
                    <a:pt x="566215" y="139529"/>
                  </a:lnTo>
                  <a:lnTo>
                    <a:pt x="707769" y="209293"/>
                  </a:lnTo>
                  <a:lnTo>
                    <a:pt x="849323" y="279058"/>
                  </a:lnTo>
                  <a:lnTo>
                    <a:pt x="990877" y="279058"/>
                  </a:lnTo>
                  <a:lnTo>
                    <a:pt x="1132431" y="348822"/>
                  </a:lnTo>
                  <a:lnTo>
                    <a:pt x="1273984" y="348822"/>
                  </a:lnTo>
                  <a:lnTo>
                    <a:pt x="1415538" y="348822"/>
                  </a:lnTo>
                  <a:lnTo>
                    <a:pt x="1557092" y="976703"/>
                  </a:lnTo>
                  <a:lnTo>
                    <a:pt x="1698646" y="1953407"/>
                  </a:lnTo>
                  <a:lnTo>
                    <a:pt x="1840200" y="2232466"/>
                  </a:lnTo>
                  <a:lnTo>
                    <a:pt x="1981754" y="2092936"/>
                  </a:lnTo>
                  <a:lnTo>
                    <a:pt x="2123308" y="2232466"/>
                  </a:lnTo>
                  <a:lnTo>
                    <a:pt x="2264862" y="2162701"/>
                  </a:lnTo>
                  <a:lnTo>
                    <a:pt x="2406416" y="1744114"/>
                  </a:lnTo>
                  <a:lnTo>
                    <a:pt x="2547969" y="1813878"/>
                  </a:lnTo>
                  <a:lnTo>
                    <a:pt x="2689523" y="1325526"/>
                  </a:lnTo>
                  <a:lnTo>
                    <a:pt x="2831077" y="1674349"/>
                  </a:lnTo>
                  <a:lnTo>
                    <a:pt x="2972631" y="1744114"/>
                  </a:lnTo>
                  <a:lnTo>
                    <a:pt x="3114185" y="1883643"/>
                  </a:lnTo>
                  <a:lnTo>
                    <a:pt x="3255739" y="1395291"/>
                  </a:lnTo>
                  <a:lnTo>
                    <a:pt x="3397293" y="906939"/>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63330"/>
              <a:ext cx="0" cy="655786"/>
            </a:xfrm>
            <a:custGeom>
              <a:avLst/>
              <a:pathLst>
                <a:path w="0" h="655786">
                  <a:moveTo>
                    <a:pt x="0" y="0"/>
                  </a:moveTo>
                  <a:lnTo>
                    <a:pt x="0" y="655786"/>
                  </a:lnTo>
                </a:path>
              </a:pathLst>
            </a:custGeom>
            <a:ln w="13550" cap="flat">
              <a:solidFill>
                <a:srgbClr val="0058AB">
                  <a:alpha val="100000"/>
                </a:srgbClr>
              </a:solidFill>
              <a:prstDash val="dot"/>
              <a:round/>
            </a:ln>
          </p:spPr>
          <p:txBody>
            <a:bodyPr/>
            <a:lstStyle/>
            <a:p/>
          </p:txBody>
        </p:sp>
        <p:sp>
          <p:nvSpPr>
            <p:cNvPr id="86" name="pl86"/>
            <p:cNvSpPr/>
            <p:nvPr/>
          </p:nvSpPr>
          <p:spPr>
            <a:xfrm>
              <a:off x="6145433" y="1772623"/>
              <a:ext cx="0" cy="446493"/>
            </a:xfrm>
            <a:custGeom>
              <a:avLst/>
              <a:pathLst>
                <a:path w="0" h="446493">
                  <a:moveTo>
                    <a:pt x="0" y="0"/>
                  </a:moveTo>
                  <a:lnTo>
                    <a:pt x="0" y="446493"/>
                  </a:lnTo>
                </a:path>
              </a:pathLst>
            </a:custGeom>
            <a:ln w="13550" cap="flat">
              <a:solidFill>
                <a:srgbClr val="0058AB">
                  <a:alpha val="100000"/>
                </a:srgbClr>
              </a:solidFill>
              <a:prstDash val="dot"/>
              <a:round/>
            </a:ln>
          </p:spPr>
          <p:txBody>
            <a:bodyPr/>
            <a:lstStyle/>
            <a:p/>
          </p:txBody>
        </p:sp>
        <p:sp>
          <p:nvSpPr>
            <p:cNvPr id="87" name="pl87"/>
            <p:cNvSpPr/>
            <p:nvPr/>
          </p:nvSpPr>
          <p:spPr>
            <a:xfrm>
              <a:off x="6853202" y="1912152"/>
              <a:ext cx="0" cy="306964"/>
            </a:xfrm>
            <a:custGeom>
              <a:avLst/>
              <a:pathLst>
                <a:path w="0" h="306964">
                  <a:moveTo>
                    <a:pt x="0" y="0"/>
                  </a:moveTo>
                  <a:lnTo>
                    <a:pt x="0" y="306964"/>
                  </a:lnTo>
                </a:path>
              </a:pathLst>
            </a:custGeom>
            <a:ln w="13550" cap="flat">
              <a:solidFill>
                <a:srgbClr val="0058AB">
                  <a:alpha val="100000"/>
                </a:srgbClr>
              </a:solidFill>
              <a:prstDash val="dot"/>
              <a:round/>
            </a:ln>
          </p:spPr>
          <p:txBody>
            <a:bodyPr/>
            <a:lstStyle/>
            <a:p/>
          </p:txBody>
        </p:sp>
        <p:sp>
          <p:nvSpPr>
            <p:cNvPr id="88" name="pl88"/>
            <p:cNvSpPr/>
            <p:nvPr/>
          </p:nvSpPr>
          <p:spPr>
            <a:xfrm>
              <a:off x="7560972" y="2219117"/>
              <a:ext cx="0" cy="1576679"/>
            </a:xfrm>
            <a:custGeom>
              <a:avLst/>
              <a:pathLst>
                <a:path w="0" h="1576679">
                  <a:moveTo>
                    <a:pt x="0" y="15766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2219117"/>
              <a:ext cx="0" cy="669739"/>
            </a:xfrm>
            <a:custGeom>
              <a:avLst/>
              <a:pathLst>
                <a:path w="0" h="669739">
                  <a:moveTo>
                    <a:pt x="0" y="6697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2219117"/>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19117"/>
              <a:ext cx="0" cy="251152"/>
            </a:xfrm>
            <a:custGeom>
              <a:avLst/>
              <a:pathLst>
                <a:path w="0" h="251152">
                  <a:moveTo>
                    <a:pt x="0" y="25115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63330"/>
              <a:ext cx="3397293" cy="2232466"/>
            </a:xfrm>
            <a:custGeom>
              <a:avLst/>
              <a:pathLst>
                <a:path w="3397293" h="2232466">
                  <a:moveTo>
                    <a:pt x="0" y="0"/>
                  </a:moveTo>
                  <a:lnTo>
                    <a:pt x="141553" y="209293"/>
                  </a:lnTo>
                  <a:lnTo>
                    <a:pt x="283107" y="0"/>
                  </a:lnTo>
                  <a:lnTo>
                    <a:pt x="424661" y="69764"/>
                  </a:lnTo>
                  <a:lnTo>
                    <a:pt x="566215" y="139529"/>
                  </a:lnTo>
                  <a:lnTo>
                    <a:pt x="707769" y="209293"/>
                  </a:lnTo>
                  <a:lnTo>
                    <a:pt x="849323" y="279058"/>
                  </a:lnTo>
                  <a:lnTo>
                    <a:pt x="990877" y="279058"/>
                  </a:lnTo>
                  <a:lnTo>
                    <a:pt x="1132431" y="348822"/>
                  </a:lnTo>
                  <a:lnTo>
                    <a:pt x="1273984" y="348822"/>
                  </a:lnTo>
                  <a:lnTo>
                    <a:pt x="1415538" y="348822"/>
                  </a:lnTo>
                  <a:lnTo>
                    <a:pt x="1557092" y="976703"/>
                  </a:lnTo>
                  <a:lnTo>
                    <a:pt x="1698646" y="1953407"/>
                  </a:lnTo>
                  <a:lnTo>
                    <a:pt x="1840200" y="2232466"/>
                  </a:lnTo>
                  <a:lnTo>
                    <a:pt x="1981754" y="2092936"/>
                  </a:lnTo>
                  <a:lnTo>
                    <a:pt x="2123308" y="2232466"/>
                  </a:lnTo>
                  <a:lnTo>
                    <a:pt x="2264862" y="2162701"/>
                  </a:lnTo>
                  <a:lnTo>
                    <a:pt x="2406416" y="1744114"/>
                  </a:lnTo>
                  <a:lnTo>
                    <a:pt x="2547969" y="1813878"/>
                  </a:lnTo>
                  <a:lnTo>
                    <a:pt x="2689523" y="1325526"/>
                  </a:lnTo>
                  <a:lnTo>
                    <a:pt x="2831077" y="1674349"/>
                  </a:lnTo>
                  <a:lnTo>
                    <a:pt x="2972631" y="1744114"/>
                  </a:lnTo>
                  <a:lnTo>
                    <a:pt x="3114185" y="1883643"/>
                  </a:lnTo>
                  <a:lnTo>
                    <a:pt x="3255739" y="1395291"/>
                  </a:lnTo>
                  <a:lnTo>
                    <a:pt x="3397293" y="906939"/>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50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85143" y="2150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5" name="tx95"/>
            <p:cNvSpPr/>
            <p:nvPr/>
          </p:nvSpPr>
          <p:spPr>
            <a:xfrm>
              <a:off x="6792913" y="2152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7482632" y="2150718"/>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097042" y="2150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21520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804812" y="2150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919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44632" y="354606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2" name="tx102"/>
            <p:cNvSpPr/>
            <p:nvPr/>
          </p:nvSpPr>
          <p:spPr>
            <a:xfrm>
              <a:off x="5003259" y="35343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8367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21390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1441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5049780" y="743736"/>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652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613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574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6536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4133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5094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055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463012" cy="149993"/>
            </a:xfrm>
            <a:prstGeom prst="rect">
              <a:avLst/>
            </a:prstGeom>
            <a:solidFill>
              <a:srgbClr val="1CABE2">
                <a:alpha val="80000"/>
              </a:srgbClr>
            </a:solidFill>
          </p:spPr>
          <p:txBody>
            <a:bodyPr/>
            <a:lstStyle/>
            <a:p/>
          </p:txBody>
        </p:sp>
        <p:sp>
          <p:nvSpPr>
            <p:cNvPr id="135" name="rc135"/>
            <p:cNvSpPr/>
            <p:nvPr/>
          </p:nvSpPr>
          <p:spPr>
            <a:xfrm>
              <a:off x="1317178" y="5637654"/>
              <a:ext cx="7321564" cy="149993"/>
            </a:xfrm>
            <a:prstGeom prst="rect">
              <a:avLst/>
            </a:prstGeom>
            <a:solidFill>
              <a:srgbClr val="1CABE2">
                <a:alpha val="80000"/>
              </a:srgbClr>
            </a:solidFill>
          </p:spPr>
          <p:txBody>
            <a:bodyPr/>
            <a:lstStyle/>
            <a:p/>
          </p:txBody>
        </p:sp>
        <p:sp>
          <p:nvSpPr>
            <p:cNvPr id="136" name="rc136"/>
            <p:cNvSpPr/>
            <p:nvPr/>
          </p:nvSpPr>
          <p:spPr>
            <a:xfrm>
              <a:off x="1317178" y="5450161"/>
              <a:ext cx="6377049" cy="149993"/>
            </a:xfrm>
            <a:prstGeom prst="rect">
              <a:avLst/>
            </a:prstGeom>
            <a:solidFill>
              <a:srgbClr val="1CABE2">
                <a:alpha val="80000"/>
              </a:srgbClr>
            </a:solidFill>
          </p:spPr>
          <p:txBody>
            <a:bodyPr/>
            <a:lstStyle/>
            <a:p/>
          </p:txBody>
        </p:sp>
        <p:sp>
          <p:nvSpPr>
            <p:cNvPr id="137" name="tx137"/>
            <p:cNvSpPr/>
            <p:nvPr/>
          </p:nvSpPr>
          <p:spPr>
            <a:xfrm>
              <a:off x="6270777"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130,000</a:t>
              </a:r>
            </a:p>
          </p:txBody>
        </p:sp>
        <p:sp>
          <p:nvSpPr>
            <p:cNvPr id="138" name="tx138"/>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175,000</a:t>
              </a:r>
            </a:p>
          </p:txBody>
        </p:sp>
        <p:sp>
          <p:nvSpPr>
            <p:cNvPr id="139" name="tx139"/>
            <p:cNvSpPr/>
            <p:nvPr/>
          </p:nvSpPr>
          <p:spPr>
            <a:xfrm>
              <a:off x="7184814"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8602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50044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71005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Syria (73%) was 12 percentage points lower than the global average (85%) and 6 percentage points lower than the average across all MENA countries (79%).
National DTP3 coverage was 6 percentage points higher than in 2019 (67%).
This equates to 152,000 un- and undervaccinated children in 2024 compared to 130,000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F26A21">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Syria ranked number 4 out of 20 countries for lowest DTP3 coverage (based on tied ranks).
Syria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746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1071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84674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98276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14270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27872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4147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247887"/>
              <a:ext cx="248247" cy="758797"/>
            </a:xfrm>
            <a:prstGeom prst="rect">
              <a:avLst/>
            </a:prstGeom>
            <a:solidFill>
              <a:srgbClr val="80BD41">
                <a:alpha val="100000"/>
              </a:srgbClr>
            </a:solidFill>
          </p:spPr>
          <p:txBody>
            <a:bodyPr/>
            <a:lstStyle/>
            <a:p/>
          </p:txBody>
        </p:sp>
        <p:sp>
          <p:nvSpPr>
            <p:cNvPr id="24" name="rc24"/>
            <p:cNvSpPr/>
            <p:nvPr/>
          </p:nvSpPr>
          <p:spPr>
            <a:xfrm>
              <a:off x="1333322" y="3124356"/>
              <a:ext cx="248247" cy="123531"/>
            </a:xfrm>
            <a:prstGeom prst="rect">
              <a:avLst/>
            </a:prstGeom>
            <a:solidFill>
              <a:srgbClr val="1CABE2">
                <a:alpha val="100000"/>
              </a:srgbClr>
            </a:solidFill>
          </p:spPr>
          <p:txBody>
            <a:bodyPr/>
            <a:lstStyle/>
            <a:p/>
          </p:txBody>
        </p:sp>
        <p:sp>
          <p:nvSpPr>
            <p:cNvPr id="25" name="rc25"/>
            <p:cNvSpPr/>
            <p:nvPr/>
          </p:nvSpPr>
          <p:spPr>
            <a:xfrm>
              <a:off x="1609153" y="3266809"/>
              <a:ext cx="248247" cy="739876"/>
            </a:xfrm>
            <a:prstGeom prst="rect">
              <a:avLst/>
            </a:prstGeom>
            <a:solidFill>
              <a:srgbClr val="80BD41">
                <a:alpha val="100000"/>
              </a:srgbClr>
            </a:solidFill>
          </p:spPr>
          <p:txBody>
            <a:bodyPr/>
            <a:lstStyle/>
            <a:p/>
          </p:txBody>
        </p:sp>
        <p:sp>
          <p:nvSpPr>
            <p:cNvPr id="26" name="rc26"/>
            <p:cNvSpPr/>
            <p:nvPr/>
          </p:nvSpPr>
          <p:spPr>
            <a:xfrm>
              <a:off x="1609153" y="3115267"/>
              <a:ext cx="248247" cy="151541"/>
            </a:xfrm>
            <a:prstGeom prst="rect">
              <a:avLst/>
            </a:prstGeom>
            <a:solidFill>
              <a:srgbClr val="1CABE2">
                <a:alpha val="100000"/>
              </a:srgbClr>
            </a:solidFill>
          </p:spPr>
          <p:txBody>
            <a:bodyPr/>
            <a:lstStyle/>
            <a:p/>
          </p:txBody>
        </p:sp>
        <p:sp>
          <p:nvSpPr>
            <p:cNvPr id="27" name="rc27"/>
            <p:cNvSpPr/>
            <p:nvPr/>
          </p:nvSpPr>
          <p:spPr>
            <a:xfrm>
              <a:off x="1884983" y="3236552"/>
              <a:ext cx="248247" cy="770132"/>
            </a:xfrm>
            <a:prstGeom prst="rect">
              <a:avLst/>
            </a:prstGeom>
            <a:solidFill>
              <a:srgbClr val="80BD41">
                <a:alpha val="100000"/>
              </a:srgbClr>
            </a:solidFill>
          </p:spPr>
          <p:txBody>
            <a:bodyPr/>
            <a:lstStyle/>
            <a:p/>
          </p:txBody>
        </p:sp>
        <p:sp>
          <p:nvSpPr>
            <p:cNvPr id="28" name="rc28"/>
            <p:cNvSpPr/>
            <p:nvPr/>
          </p:nvSpPr>
          <p:spPr>
            <a:xfrm>
              <a:off x="1884983" y="3111189"/>
              <a:ext cx="248247" cy="125363"/>
            </a:xfrm>
            <a:prstGeom prst="rect">
              <a:avLst/>
            </a:prstGeom>
            <a:solidFill>
              <a:srgbClr val="1CABE2">
                <a:alpha val="100000"/>
              </a:srgbClr>
            </a:solidFill>
          </p:spPr>
          <p:txBody>
            <a:bodyPr/>
            <a:lstStyle/>
            <a:p/>
          </p:txBody>
        </p:sp>
        <p:sp>
          <p:nvSpPr>
            <p:cNvPr id="29" name="rc29"/>
            <p:cNvSpPr/>
            <p:nvPr/>
          </p:nvSpPr>
          <p:spPr>
            <a:xfrm>
              <a:off x="2160814" y="3241218"/>
              <a:ext cx="248247" cy="765467"/>
            </a:xfrm>
            <a:prstGeom prst="rect">
              <a:avLst/>
            </a:prstGeom>
            <a:solidFill>
              <a:srgbClr val="80BD41">
                <a:alpha val="100000"/>
              </a:srgbClr>
            </a:solidFill>
          </p:spPr>
          <p:txBody>
            <a:bodyPr/>
            <a:lstStyle/>
            <a:p/>
          </p:txBody>
        </p:sp>
        <p:sp>
          <p:nvSpPr>
            <p:cNvPr id="30" name="rc30"/>
            <p:cNvSpPr/>
            <p:nvPr/>
          </p:nvSpPr>
          <p:spPr>
            <a:xfrm>
              <a:off x="2160814" y="3106143"/>
              <a:ext cx="248247" cy="135074"/>
            </a:xfrm>
            <a:prstGeom prst="rect">
              <a:avLst/>
            </a:prstGeom>
            <a:solidFill>
              <a:srgbClr val="1CABE2">
                <a:alpha val="100000"/>
              </a:srgbClr>
            </a:solidFill>
          </p:spPr>
          <p:txBody>
            <a:bodyPr/>
            <a:lstStyle/>
            <a:p/>
          </p:txBody>
        </p:sp>
        <p:sp>
          <p:nvSpPr>
            <p:cNvPr id="31" name="rc31"/>
            <p:cNvSpPr/>
            <p:nvPr/>
          </p:nvSpPr>
          <p:spPr>
            <a:xfrm>
              <a:off x="2436645" y="3243066"/>
              <a:ext cx="248247" cy="763618"/>
            </a:xfrm>
            <a:prstGeom prst="rect">
              <a:avLst/>
            </a:prstGeom>
            <a:solidFill>
              <a:srgbClr val="80BD41">
                <a:alpha val="100000"/>
              </a:srgbClr>
            </a:solidFill>
          </p:spPr>
          <p:txBody>
            <a:bodyPr/>
            <a:lstStyle/>
            <a:p/>
          </p:txBody>
        </p:sp>
        <p:sp>
          <p:nvSpPr>
            <p:cNvPr id="32" name="rc32"/>
            <p:cNvSpPr/>
            <p:nvPr/>
          </p:nvSpPr>
          <p:spPr>
            <a:xfrm>
              <a:off x="2436645" y="3097624"/>
              <a:ext cx="248247" cy="145442"/>
            </a:xfrm>
            <a:prstGeom prst="rect">
              <a:avLst/>
            </a:prstGeom>
            <a:solidFill>
              <a:srgbClr val="1CABE2">
                <a:alpha val="100000"/>
              </a:srgbClr>
            </a:solidFill>
          </p:spPr>
          <p:txBody>
            <a:bodyPr/>
            <a:lstStyle/>
            <a:p/>
          </p:txBody>
        </p:sp>
        <p:sp>
          <p:nvSpPr>
            <p:cNvPr id="33" name="rc33"/>
            <p:cNvSpPr/>
            <p:nvPr/>
          </p:nvSpPr>
          <p:spPr>
            <a:xfrm>
              <a:off x="2712475" y="3239973"/>
              <a:ext cx="248247" cy="766711"/>
            </a:xfrm>
            <a:prstGeom prst="rect">
              <a:avLst/>
            </a:prstGeom>
            <a:solidFill>
              <a:srgbClr val="80BD41">
                <a:alpha val="100000"/>
              </a:srgbClr>
            </a:solidFill>
          </p:spPr>
          <p:txBody>
            <a:bodyPr/>
            <a:lstStyle/>
            <a:p/>
          </p:txBody>
        </p:sp>
        <p:sp>
          <p:nvSpPr>
            <p:cNvPr id="34" name="rc34"/>
            <p:cNvSpPr/>
            <p:nvPr/>
          </p:nvSpPr>
          <p:spPr>
            <a:xfrm>
              <a:off x="2712475" y="3082937"/>
              <a:ext cx="248247" cy="157036"/>
            </a:xfrm>
            <a:prstGeom prst="rect">
              <a:avLst/>
            </a:prstGeom>
            <a:solidFill>
              <a:srgbClr val="1CABE2">
                <a:alpha val="100000"/>
              </a:srgbClr>
            </a:solidFill>
          </p:spPr>
          <p:txBody>
            <a:bodyPr/>
            <a:lstStyle/>
            <a:p/>
          </p:txBody>
        </p:sp>
        <p:sp>
          <p:nvSpPr>
            <p:cNvPr id="35" name="rc35"/>
            <p:cNvSpPr/>
            <p:nvPr/>
          </p:nvSpPr>
          <p:spPr>
            <a:xfrm>
              <a:off x="2988306" y="3231109"/>
              <a:ext cx="248247" cy="775575"/>
            </a:xfrm>
            <a:prstGeom prst="rect">
              <a:avLst/>
            </a:prstGeom>
            <a:solidFill>
              <a:srgbClr val="80BD41">
                <a:alpha val="100000"/>
              </a:srgbClr>
            </a:solidFill>
          </p:spPr>
          <p:txBody>
            <a:bodyPr/>
            <a:lstStyle/>
            <a:p/>
          </p:txBody>
        </p:sp>
        <p:sp>
          <p:nvSpPr>
            <p:cNvPr id="36" name="rc36"/>
            <p:cNvSpPr/>
            <p:nvPr/>
          </p:nvSpPr>
          <p:spPr>
            <a:xfrm>
              <a:off x="2988306" y="3060853"/>
              <a:ext cx="248247" cy="170255"/>
            </a:xfrm>
            <a:prstGeom prst="rect">
              <a:avLst/>
            </a:prstGeom>
            <a:solidFill>
              <a:srgbClr val="1CABE2">
                <a:alpha val="100000"/>
              </a:srgbClr>
            </a:solidFill>
          </p:spPr>
          <p:txBody>
            <a:bodyPr/>
            <a:lstStyle/>
            <a:p/>
          </p:txBody>
        </p:sp>
        <p:sp>
          <p:nvSpPr>
            <p:cNvPr id="37" name="rc37"/>
            <p:cNvSpPr/>
            <p:nvPr/>
          </p:nvSpPr>
          <p:spPr>
            <a:xfrm>
              <a:off x="3264137" y="3158362"/>
              <a:ext cx="248247" cy="848322"/>
            </a:xfrm>
            <a:prstGeom prst="rect">
              <a:avLst/>
            </a:prstGeom>
            <a:solidFill>
              <a:srgbClr val="80BD41">
                <a:alpha val="100000"/>
              </a:srgbClr>
            </a:solidFill>
          </p:spPr>
          <p:txBody>
            <a:bodyPr/>
            <a:lstStyle/>
            <a:p/>
          </p:txBody>
        </p:sp>
        <p:sp>
          <p:nvSpPr>
            <p:cNvPr id="38" name="rc38"/>
            <p:cNvSpPr/>
            <p:nvPr/>
          </p:nvSpPr>
          <p:spPr>
            <a:xfrm>
              <a:off x="3264137" y="2972140"/>
              <a:ext cx="248247" cy="186221"/>
            </a:xfrm>
            <a:prstGeom prst="rect">
              <a:avLst/>
            </a:prstGeom>
            <a:solidFill>
              <a:srgbClr val="1CABE2">
                <a:alpha val="100000"/>
              </a:srgbClr>
            </a:solidFill>
          </p:spPr>
          <p:txBody>
            <a:bodyPr/>
            <a:lstStyle/>
            <a:p/>
          </p:txBody>
        </p:sp>
        <p:sp>
          <p:nvSpPr>
            <p:cNvPr id="39" name="rc39"/>
            <p:cNvSpPr/>
            <p:nvPr/>
          </p:nvSpPr>
          <p:spPr>
            <a:xfrm>
              <a:off x="3539967" y="3096881"/>
              <a:ext cx="248247" cy="909803"/>
            </a:xfrm>
            <a:prstGeom prst="rect">
              <a:avLst/>
            </a:prstGeom>
            <a:solidFill>
              <a:srgbClr val="80BD41">
                <a:alpha val="100000"/>
              </a:srgbClr>
            </a:solidFill>
          </p:spPr>
          <p:txBody>
            <a:bodyPr/>
            <a:lstStyle/>
            <a:p/>
          </p:txBody>
        </p:sp>
        <p:sp>
          <p:nvSpPr>
            <p:cNvPr id="40" name="rc40"/>
            <p:cNvSpPr/>
            <p:nvPr/>
          </p:nvSpPr>
          <p:spPr>
            <a:xfrm>
              <a:off x="3539967" y="2883479"/>
              <a:ext cx="248247" cy="213402"/>
            </a:xfrm>
            <a:prstGeom prst="rect">
              <a:avLst/>
            </a:prstGeom>
            <a:solidFill>
              <a:srgbClr val="1CABE2">
                <a:alpha val="100000"/>
              </a:srgbClr>
            </a:solidFill>
          </p:spPr>
          <p:txBody>
            <a:bodyPr/>
            <a:lstStyle/>
            <a:p/>
          </p:txBody>
        </p:sp>
        <p:sp>
          <p:nvSpPr>
            <p:cNvPr id="41" name="rc41"/>
            <p:cNvSpPr/>
            <p:nvPr/>
          </p:nvSpPr>
          <p:spPr>
            <a:xfrm>
              <a:off x="3815798" y="3119414"/>
              <a:ext cx="248247" cy="887270"/>
            </a:xfrm>
            <a:prstGeom prst="rect">
              <a:avLst/>
            </a:prstGeom>
            <a:solidFill>
              <a:srgbClr val="80BD41">
                <a:alpha val="100000"/>
              </a:srgbClr>
            </a:solidFill>
          </p:spPr>
          <p:txBody>
            <a:bodyPr/>
            <a:lstStyle/>
            <a:p/>
          </p:txBody>
        </p:sp>
        <p:sp>
          <p:nvSpPr>
            <p:cNvPr id="42" name="rc42"/>
            <p:cNvSpPr/>
            <p:nvPr/>
          </p:nvSpPr>
          <p:spPr>
            <a:xfrm>
              <a:off x="3815798" y="2911282"/>
              <a:ext cx="248247" cy="208132"/>
            </a:xfrm>
            <a:prstGeom prst="rect">
              <a:avLst/>
            </a:prstGeom>
            <a:solidFill>
              <a:srgbClr val="1CABE2">
                <a:alpha val="100000"/>
              </a:srgbClr>
            </a:solidFill>
          </p:spPr>
          <p:txBody>
            <a:bodyPr/>
            <a:lstStyle/>
            <a:p/>
          </p:txBody>
        </p:sp>
        <p:sp>
          <p:nvSpPr>
            <p:cNvPr id="43" name="rc43"/>
            <p:cNvSpPr/>
            <p:nvPr/>
          </p:nvSpPr>
          <p:spPr>
            <a:xfrm>
              <a:off x="4091628" y="3116874"/>
              <a:ext cx="248247" cy="889811"/>
            </a:xfrm>
            <a:prstGeom prst="rect">
              <a:avLst/>
            </a:prstGeom>
            <a:solidFill>
              <a:srgbClr val="80BD41">
                <a:alpha val="100000"/>
              </a:srgbClr>
            </a:solidFill>
          </p:spPr>
          <p:txBody>
            <a:bodyPr/>
            <a:lstStyle/>
            <a:p/>
          </p:txBody>
        </p:sp>
        <p:sp>
          <p:nvSpPr>
            <p:cNvPr id="44" name="rc44"/>
            <p:cNvSpPr/>
            <p:nvPr/>
          </p:nvSpPr>
          <p:spPr>
            <a:xfrm>
              <a:off x="4091628" y="2908154"/>
              <a:ext cx="248247" cy="208719"/>
            </a:xfrm>
            <a:prstGeom prst="rect">
              <a:avLst/>
            </a:prstGeom>
            <a:solidFill>
              <a:srgbClr val="1CABE2">
                <a:alpha val="100000"/>
              </a:srgbClr>
            </a:solidFill>
          </p:spPr>
          <p:txBody>
            <a:bodyPr/>
            <a:lstStyle/>
            <a:p/>
          </p:txBody>
        </p:sp>
        <p:sp>
          <p:nvSpPr>
            <p:cNvPr id="45" name="rc45"/>
            <p:cNvSpPr/>
            <p:nvPr/>
          </p:nvSpPr>
          <p:spPr>
            <a:xfrm>
              <a:off x="4367459" y="3218374"/>
              <a:ext cx="248247" cy="788310"/>
            </a:xfrm>
            <a:prstGeom prst="rect">
              <a:avLst/>
            </a:prstGeom>
            <a:solidFill>
              <a:srgbClr val="80BD41">
                <a:alpha val="100000"/>
              </a:srgbClr>
            </a:solidFill>
          </p:spPr>
          <p:txBody>
            <a:bodyPr/>
            <a:lstStyle/>
            <a:p/>
          </p:txBody>
        </p:sp>
        <p:sp>
          <p:nvSpPr>
            <p:cNvPr id="46" name="rc46"/>
            <p:cNvSpPr/>
            <p:nvPr/>
          </p:nvSpPr>
          <p:spPr>
            <a:xfrm>
              <a:off x="4367459" y="2911800"/>
              <a:ext cx="248247" cy="306573"/>
            </a:xfrm>
            <a:prstGeom prst="rect">
              <a:avLst/>
            </a:prstGeom>
            <a:solidFill>
              <a:srgbClr val="1CABE2">
                <a:alpha val="100000"/>
              </a:srgbClr>
            </a:solidFill>
          </p:spPr>
          <p:txBody>
            <a:bodyPr/>
            <a:lstStyle/>
            <a:p/>
          </p:txBody>
        </p:sp>
        <p:sp>
          <p:nvSpPr>
            <p:cNvPr id="47" name="rc47"/>
            <p:cNvSpPr/>
            <p:nvPr/>
          </p:nvSpPr>
          <p:spPr>
            <a:xfrm>
              <a:off x="4643290" y="3386193"/>
              <a:ext cx="248247" cy="620491"/>
            </a:xfrm>
            <a:prstGeom prst="rect">
              <a:avLst/>
            </a:prstGeom>
            <a:solidFill>
              <a:srgbClr val="80BD41">
                <a:alpha val="100000"/>
              </a:srgbClr>
            </a:solidFill>
          </p:spPr>
          <p:txBody>
            <a:bodyPr/>
            <a:lstStyle/>
            <a:p/>
          </p:txBody>
        </p:sp>
        <p:sp>
          <p:nvSpPr>
            <p:cNvPr id="48" name="rc48"/>
            <p:cNvSpPr/>
            <p:nvPr/>
          </p:nvSpPr>
          <p:spPr>
            <a:xfrm>
              <a:off x="4643290" y="2936873"/>
              <a:ext cx="248247" cy="449320"/>
            </a:xfrm>
            <a:prstGeom prst="rect">
              <a:avLst/>
            </a:prstGeom>
            <a:solidFill>
              <a:srgbClr val="1CABE2">
                <a:alpha val="100000"/>
              </a:srgbClr>
            </a:solidFill>
          </p:spPr>
          <p:txBody>
            <a:bodyPr/>
            <a:lstStyle/>
            <a:p/>
          </p:txBody>
        </p:sp>
        <p:sp>
          <p:nvSpPr>
            <p:cNvPr id="49" name="rc49"/>
            <p:cNvSpPr/>
            <p:nvPr/>
          </p:nvSpPr>
          <p:spPr>
            <a:xfrm>
              <a:off x="4919120" y="3474163"/>
              <a:ext cx="248247" cy="532521"/>
            </a:xfrm>
            <a:prstGeom prst="rect">
              <a:avLst/>
            </a:prstGeom>
            <a:solidFill>
              <a:srgbClr val="80BD41">
                <a:alpha val="100000"/>
              </a:srgbClr>
            </a:solidFill>
          </p:spPr>
          <p:txBody>
            <a:bodyPr/>
            <a:lstStyle/>
            <a:p/>
          </p:txBody>
        </p:sp>
        <p:sp>
          <p:nvSpPr>
            <p:cNvPr id="50" name="rc50"/>
            <p:cNvSpPr/>
            <p:nvPr/>
          </p:nvSpPr>
          <p:spPr>
            <a:xfrm>
              <a:off x="4919120" y="3020523"/>
              <a:ext cx="248247" cy="453640"/>
            </a:xfrm>
            <a:prstGeom prst="rect">
              <a:avLst/>
            </a:prstGeom>
            <a:solidFill>
              <a:srgbClr val="1CABE2">
                <a:alpha val="100000"/>
              </a:srgbClr>
            </a:solidFill>
          </p:spPr>
          <p:txBody>
            <a:bodyPr/>
            <a:lstStyle/>
            <a:p/>
          </p:txBody>
        </p:sp>
        <p:sp>
          <p:nvSpPr>
            <p:cNvPr id="51" name="rc51"/>
            <p:cNvSpPr/>
            <p:nvPr/>
          </p:nvSpPr>
          <p:spPr>
            <a:xfrm>
              <a:off x="5194951" y="3549105"/>
              <a:ext cx="248247" cy="457580"/>
            </a:xfrm>
            <a:prstGeom prst="rect">
              <a:avLst/>
            </a:prstGeom>
            <a:solidFill>
              <a:srgbClr val="80BD41">
                <a:alpha val="100000"/>
              </a:srgbClr>
            </a:solidFill>
          </p:spPr>
          <p:txBody>
            <a:bodyPr/>
            <a:lstStyle/>
            <a:p/>
          </p:txBody>
        </p:sp>
        <p:sp>
          <p:nvSpPr>
            <p:cNvPr id="52" name="rc52"/>
            <p:cNvSpPr/>
            <p:nvPr/>
          </p:nvSpPr>
          <p:spPr>
            <a:xfrm>
              <a:off x="5194951" y="3189569"/>
              <a:ext cx="248247" cy="359535"/>
            </a:xfrm>
            <a:prstGeom prst="rect">
              <a:avLst/>
            </a:prstGeom>
            <a:solidFill>
              <a:srgbClr val="1CABE2">
                <a:alpha val="100000"/>
              </a:srgbClr>
            </a:solidFill>
          </p:spPr>
          <p:txBody>
            <a:bodyPr/>
            <a:lstStyle/>
            <a:p/>
          </p:txBody>
        </p:sp>
        <p:sp>
          <p:nvSpPr>
            <p:cNvPr id="53" name="rc53"/>
            <p:cNvSpPr/>
            <p:nvPr/>
          </p:nvSpPr>
          <p:spPr>
            <a:xfrm>
              <a:off x="5470781" y="3628332"/>
              <a:ext cx="248247" cy="378353"/>
            </a:xfrm>
            <a:prstGeom prst="rect">
              <a:avLst/>
            </a:prstGeom>
            <a:solidFill>
              <a:srgbClr val="80BD41">
                <a:alpha val="100000"/>
              </a:srgbClr>
            </a:solidFill>
          </p:spPr>
          <p:txBody>
            <a:bodyPr/>
            <a:lstStyle/>
            <a:p/>
          </p:txBody>
        </p:sp>
        <p:sp>
          <p:nvSpPr>
            <p:cNvPr id="54" name="rc54"/>
            <p:cNvSpPr/>
            <p:nvPr/>
          </p:nvSpPr>
          <p:spPr>
            <a:xfrm>
              <a:off x="5470781" y="3306033"/>
              <a:ext cx="248247" cy="322298"/>
            </a:xfrm>
            <a:prstGeom prst="rect">
              <a:avLst/>
            </a:prstGeom>
            <a:solidFill>
              <a:srgbClr val="1CABE2">
                <a:alpha val="100000"/>
              </a:srgbClr>
            </a:solidFill>
          </p:spPr>
          <p:txBody>
            <a:bodyPr/>
            <a:lstStyle/>
            <a:p/>
          </p:txBody>
        </p:sp>
        <p:sp>
          <p:nvSpPr>
            <p:cNvPr id="55" name="rc55"/>
            <p:cNvSpPr/>
            <p:nvPr/>
          </p:nvSpPr>
          <p:spPr>
            <a:xfrm>
              <a:off x="5746612" y="3655391"/>
              <a:ext cx="248247" cy="351293"/>
            </a:xfrm>
            <a:prstGeom prst="rect">
              <a:avLst/>
            </a:prstGeom>
            <a:solidFill>
              <a:srgbClr val="80BD41">
                <a:alpha val="100000"/>
              </a:srgbClr>
            </a:solidFill>
          </p:spPr>
          <p:txBody>
            <a:bodyPr/>
            <a:lstStyle/>
            <a:p/>
          </p:txBody>
        </p:sp>
        <p:sp>
          <p:nvSpPr>
            <p:cNvPr id="56" name="rc56"/>
            <p:cNvSpPr/>
            <p:nvPr/>
          </p:nvSpPr>
          <p:spPr>
            <a:xfrm>
              <a:off x="5746612" y="3367963"/>
              <a:ext cx="248247" cy="287428"/>
            </a:xfrm>
            <a:prstGeom prst="rect">
              <a:avLst/>
            </a:prstGeom>
            <a:solidFill>
              <a:srgbClr val="1CABE2">
                <a:alpha val="100000"/>
              </a:srgbClr>
            </a:solidFill>
          </p:spPr>
          <p:txBody>
            <a:bodyPr/>
            <a:lstStyle/>
            <a:p/>
          </p:txBody>
        </p:sp>
        <p:sp>
          <p:nvSpPr>
            <p:cNvPr id="57" name="rc57"/>
            <p:cNvSpPr/>
            <p:nvPr/>
          </p:nvSpPr>
          <p:spPr>
            <a:xfrm>
              <a:off x="6022443" y="3617203"/>
              <a:ext cx="248247" cy="389481"/>
            </a:xfrm>
            <a:prstGeom prst="rect">
              <a:avLst/>
            </a:prstGeom>
            <a:solidFill>
              <a:srgbClr val="80BD41">
                <a:alpha val="100000"/>
              </a:srgbClr>
            </a:solidFill>
          </p:spPr>
          <p:txBody>
            <a:bodyPr/>
            <a:lstStyle/>
            <a:p/>
          </p:txBody>
        </p:sp>
        <p:sp>
          <p:nvSpPr>
            <p:cNvPr id="58" name="rc58"/>
            <p:cNvSpPr/>
            <p:nvPr/>
          </p:nvSpPr>
          <p:spPr>
            <a:xfrm>
              <a:off x="6022443" y="3368188"/>
              <a:ext cx="248247" cy="249015"/>
            </a:xfrm>
            <a:prstGeom prst="rect">
              <a:avLst/>
            </a:prstGeom>
            <a:solidFill>
              <a:srgbClr val="1CABE2">
                <a:alpha val="100000"/>
              </a:srgbClr>
            </a:solidFill>
          </p:spPr>
          <p:txBody>
            <a:bodyPr/>
            <a:lstStyle/>
            <a:p/>
          </p:txBody>
        </p:sp>
        <p:sp>
          <p:nvSpPr>
            <p:cNvPr id="59" name="rc59"/>
            <p:cNvSpPr/>
            <p:nvPr/>
          </p:nvSpPr>
          <p:spPr>
            <a:xfrm>
              <a:off x="6298273" y="3629507"/>
              <a:ext cx="248247" cy="377178"/>
            </a:xfrm>
            <a:prstGeom prst="rect">
              <a:avLst/>
            </a:prstGeom>
            <a:solidFill>
              <a:srgbClr val="80BD41">
                <a:alpha val="100000"/>
              </a:srgbClr>
            </a:solidFill>
          </p:spPr>
          <p:txBody>
            <a:bodyPr/>
            <a:lstStyle/>
            <a:p/>
          </p:txBody>
        </p:sp>
        <p:sp>
          <p:nvSpPr>
            <p:cNvPr id="60" name="rc60"/>
            <p:cNvSpPr/>
            <p:nvPr/>
          </p:nvSpPr>
          <p:spPr>
            <a:xfrm>
              <a:off x="6298273" y="3378054"/>
              <a:ext cx="248247" cy="251452"/>
            </a:xfrm>
            <a:prstGeom prst="rect">
              <a:avLst/>
            </a:prstGeom>
            <a:solidFill>
              <a:srgbClr val="1CABE2">
                <a:alpha val="100000"/>
              </a:srgbClr>
            </a:solidFill>
          </p:spPr>
          <p:txBody>
            <a:bodyPr/>
            <a:lstStyle/>
            <a:p/>
          </p:txBody>
        </p:sp>
        <p:sp>
          <p:nvSpPr>
            <p:cNvPr id="61" name="rc61"/>
            <p:cNvSpPr/>
            <p:nvPr/>
          </p:nvSpPr>
          <p:spPr>
            <a:xfrm>
              <a:off x="6574104" y="3549519"/>
              <a:ext cx="248247" cy="457165"/>
            </a:xfrm>
            <a:prstGeom prst="rect">
              <a:avLst/>
            </a:prstGeom>
            <a:solidFill>
              <a:srgbClr val="80BD41">
                <a:alpha val="100000"/>
              </a:srgbClr>
            </a:solidFill>
          </p:spPr>
          <p:txBody>
            <a:bodyPr/>
            <a:lstStyle/>
            <a:p/>
          </p:txBody>
        </p:sp>
        <p:sp>
          <p:nvSpPr>
            <p:cNvPr id="62" name="rc62"/>
            <p:cNvSpPr/>
            <p:nvPr/>
          </p:nvSpPr>
          <p:spPr>
            <a:xfrm>
              <a:off x="6574104" y="3324349"/>
              <a:ext cx="248247" cy="225169"/>
            </a:xfrm>
            <a:prstGeom prst="rect">
              <a:avLst/>
            </a:prstGeom>
            <a:solidFill>
              <a:srgbClr val="1CABE2">
                <a:alpha val="100000"/>
              </a:srgbClr>
            </a:solidFill>
          </p:spPr>
          <p:txBody>
            <a:bodyPr/>
            <a:lstStyle/>
            <a:p/>
          </p:txBody>
        </p:sp>
        <p:sp>
          <p:nvSpPr>
            <p:cNvPr id="63" name="rc63"/>
            <p:cNvSpPr/>
            <p:nvPr/>
          </p:nvSpPr>
          <p:spPr>
            <a:xfrm>
              <a:off x="6849934" y="3548293"/>
              <a:ext cx="248247" cy="458392"/>
            </a:xfrm>
            <a:prstGeom prst="rect">
              <a:avLst/>
            </a:prstGeom>
            <a:solidFill>
              <a:srgbClr val="80BD41">
                <a:alpha val="100000"/>
              </a:srgbClr>
            </a:solidFill>
          </p:spPr>
          <p:txBody>
            <a:bodyPr/>
            <a:lstStyle/>
            <a:p/>
          </p:txBody>
        </p:sp>
        <p:sp>
          <p:nvSpPr>
            <p:cNvPr id="64" name="rc64"/>
            <p:cNvSpPr/>
            <p:nvPr/>
          </p:nvSpPr>
          <p:spPr>
            <a:xfrm>
              <a:off x="6849934" y="3267344"/>
              <a:ext cx="248247" cy="280948"/>
            </a:xfrm>
            <a:prstGeom prst="rect">
              <a:avLst/>
            </a:prstGeom>
            <a:solidFill>
              <a:srgbClr val="1CABE2">
                <a:alpha val="100000"/>
              </a:srgbClr>
            </a:solidFill>
          </p:spPr>
          <p:txBody>
            <a:bodyPr/>
            <a:lstStyle/>
            <a:p/>
          </p:txBody>
        </p:sp>
        <p:sp>
          <p:nvSpPr>
            <p:cNvPr id="65" name="rc65"/>
            <p:cNvSpPr/>
            <p:nvPr/>
          </p:nvSpPr>
          <p:spPr>
            <a:xfrm>
              <a:off x="7125765" y="3531134"/>
              <a:ext cx="248247" cy="475550"/>
            </a:xfrm>
            <a:prstGeom prst="rect">
              <a:avLst/>
            </a:prstGeom>
            <a:solidFill>
              <a:srgbClr val="80BD41">
                <a:alpha val="100000"/>
              </a:srgbClr>
            </a:solidFill>
          </p:spPr>
          <p:txBody>
            <a:bodyPr/>
            <a:lstStyle/>
            <a:p/>
          </p:txBody>
        </p:sp>
        <p:sp>
          <p:nvSpPr>
            <p:cNvPr id="66" name="rc66"/>
            <p:cNvSpPr/>
            <p:nvPr/>
          </p:nvSpPr>
          <p:spPr>
            <a:xfrm>
              <a:off x="7125765" y="3227083"/>
              <a:ext cx="248247" cy="304051"/>
            </a:xfrm>
            <a:prstGeom prst="rect">
              <a:avLst/>
            </a:prstGeom>
            <a:solidFill>
              <a:srgbClr val="1CABE2">
                <a:alpha val="100000"/>
              </a:srgbClr>
            </a:solidFill>
          </p:spPr>
          <p:txBody>
            <a:bodyPr/>
            <a:lstStyle/>
            <a:p/>
          </p:txBody>
        </p:sp>
        <p:sp>
          <p:nvSpPr>
            <p:cNvPr id="67" name="rc67"/>
            <p:cNvSpPr/>
            <p:nvPr/>
          </p:nvSpPr>
          <p:spPr>
            <a:xfrm>
              <a:off x="7401596" y="3527609"/>
              <a:ext cx="248247" cy="479075"/>
            </a:xfrm>
            <a:prstGeom prst="rect">
              <a:avLst/>
            </a:prstGeom>
            <a:solidFill>
              <a:srgbClr val="80BD41">
                <a:alpha val="100000"/>
              </a:srgbClr>
            </a:solidFill>
          </p:spPr>
          <p:txBody>
            <a:bodyPr/>
            <a:lstStyle/>
            <a:p/>
          </p:txBody>
        </p:sp>
        <p:sp>
          <p:nvSpPr>
            <p:cNvPr id="68" name="rc68"/>
            <p:cNvSpPr/>
            <p:nvPr/>
          </p:nvSpPr>
          <p:spPr>
            <a:xfrm>
              <a:off x="7401596" y="3194701"/>
              <a:ext cx="248247" cy="332908"/>
            </a:xfrm>
            <a:prstGeom prst="rect">
              <a:avLst/>
            </a:prstGeom>
            <a:solidFill>
              <a:srgbClr val="1CABE2">
                <a:alpha val="100000"/>
              </a:srgbClr>
            </a:solidFill>
          </p:spPr>
          <p:txBody>
            <a:bodyPr/>
            <a:lstStyle/>
            <a:p/>
          </p:txBody>
        </p:sp>
        <p:sp>
          <p:nvSpPr>
            <p:cNvPr id="69" name="rc69"/>
            <p:cNvSpPr/>
            <p:nvPr/>
          </p:nvSpPr>
          <p:spPr>
            <a:xfrm>
              <a:off x="7677426" y="3420873"/>
              <a:ext cx="248247" cy="585811"/>
            </a:xfrm>
            <a:prstGeom prst="rect">
              <a:avLst/>
            </a:prstGeom>
            <a:solidFill>
              <a:srgbClr val="80BD41">
                <a:alpha val="100000"/>
              </a:srgbClr>
            </a:solidFill>
          </p:spPr>
          <p:txBody>
            <a:bodyPr/>
            <a:lstStyle/>
            <a:p/>
          </p:txBody>
        </p:sp>
        <p:sp>
          <p:nvSpPr>
            <p:cNvPr id="70" name="rc70"/>
            <p:cNvSpPr/>
            <p:nvPr/>
          </p:nvSpPr>
          <p:spPr>
            <a:xfrm>
              <a:off x="7677426" y="3119086"/>
              <a:ext cx="248247" cy="301787"/>
            </a:xfrm>
            <a:prstGeom prst="rect">
              <a:avLst/>
            </a:prstGeom>
            <a:solidFill>
              <a:srgbClr val="1CABE2">
                <a:alpha val="100000"/>
              </a:srgbClr>
            </a:solidFill>
          </p:spPr>
          <p:txBody>
            <a:bodyPr/>
            <a:lstStyle/>
            <a:p/>
          </p:txBody>
        </p:sp>
        <p:sp>
          <p:nvSpPr>
            <p:cNvPr id="71" name="rc71"/>
            <p:cNvSpPr/>
            <p:nvPr/>
          </p:nvSpPr>
          <p:spPr>
            <a:xfrm>
              <a:off x="7953257" y="3296011"/>
              <a:ext cx="248247" cy="710673"/>
            </a:xfrm>
            <a:prstGeom prst="rect">
              <a:avLst/>
            </a:prstGeom>
            <a:solidFill>
              <a:srgbClr val="80BD41">
                <a:alpha val="100000"/>
              </a:srgbClr>
            </a:solidFill>
          </p:spPr>
          <p:txBody>
            <a:bodyPr/>
            <a:lstStyle/>
            <a:p/>
          </p:txBody>
        </p:sp>
        <p:sp>
          <p:nvSpPr>
            <p:cNvPr id="72" name="rc72"/>
            <p:cNvSpPr/>
            <p:nvPr/>
          </p:nvSpPr>
          <p:spPr>
            <a:xfrm>
              <a:off x="7953257" y="3033154"/>
              <a:ext cx="248247" cy="262856"/>
            </a:xfrm>
            <a:prstGeom prst="rect">
              <a:avLst/>
            </a:prstGeom>
            <a:solidFill>
              <a:srgbClr val="1CABE2">
                <a:alpha val="100000"/>
              </a:srgbClr>
            </a:solidFill>
          </p:spPr>
          <p:txBody>
            <a:bodyPr/>
            <a:lstStyle/>
            <a:p/>
          </p:txBody>
        </p:sp>
        <p:sp>
          <p:nvSpPr>
            <p:cNvPr id="73" name="pl73"/>
            <p:cNvSpPr/>
            <p:nvPr/>
          </p:nvSpPr>
          <p:spPr>
            <a:xfrm>
              <a:off x="1457446" y="1591799"/>
              <a:ext cx="6619934" cy="898562"/>
            </a:xfrm>
            <a:custGeom>
              <a:avLst/>
              <a:pathLst>
                <a:path w="6619934" h="898562">
                  <a:moveTo>
                    <a:pt x="0" y="0"/>
                  </a:moveTo>
                  <a:lnTo>
                    <a:pt x="275830" y="84240"/>
                  </a:lnTo>
                  <a:lnTo>
                    <a:pt x="551661" y="0"/>
                  </a:lnTo>
                  <a:lnTo>
                    <a:pt x="827491" y="28080"/>
                  </a:lnTo>
                  <a:lnTo>
                    <a:pt x="1103322" y="56160"/>
                  </a:lnTo>
                  <a:lnTo>
                    <a:pt x="1379153" y="84240"/>
                  </a:lnTo>
                  <a:lnTo>
                    <a:pt x="1654983" y="112320"/>
                  </a:lnTo>
                  <a:lnTo>
                    <a:pt x="1930814" y="112320"/>
                  </a:lnTo>
                  <a:lnTo>
                    <a:pt x="2206644" y="140400"/>
                  </a:lnTo>
                  <a:lnTo>
                    <a:pt x="2482475" y="140400"/>
                  </a:lnTo>
                  <a:lnTo>
                    <a:pt x="2758306" y="140400"/>
                  </a:lnTo>
                  <a:lnTo>
                    <a:pt x="3034136" y="393120"/>
                  </a:lnTo>
                  <a:lnTo>
                    <a:pt x="3309967" y="786241"/>
                  </a:lnTo>
                  <a:lnTo>
                    <a:pt x="3585797" y="898562"/>
                  </a:lnTo>
                  <a:lnTo>
                    <a:pt x="3861628" y="842401"/>
                  </a:lnTo>
                  <a:lnTo>
                    <a:pt x="4137459" y="898562"/>
                  </a:lnTo>
                  <a:lnTo>
                    <a:pt x="4413289" y="870482"/>
                  </a:lnTo>
                  <a:lnTo>
                    <a:pt x="4689120" y="702001"/>
                  </a:lnTo>
                  <a:lnTo>
                    <a:pt x="4964950" y="730081"/>
                  </a:lnTo>
                  <a:lnTo>
                    <a:pt x="5240781" y="533521"/>
                  </a:lnTo>
                  <a:lnTo>
                    <a:pt x="5516612" y="673921"/>
                  </a:lnTo>
                  <a:lnTo>
                    <a:pt x="5792442" y="702001"/>
                  </a:lnTo>
                  <a:lnTo>
                    <a:pt x="6068273" y="758161"/>
                  </a:lnTo>
                  <a:lnTo>
                    <a:pt x="6344103" y="561601"/>
                  </a:lnTo>
                  <a:lnTo>
                    <a:pt x="6619934" y="365040"/>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277630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76" name="tx76"/>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7" name="tx77"/>
            <p:cNvSpPr/>
            <p:nvPr/>
          </p:nvSpPr>
          <p:spPr>
            <a:xfrm>
              <a:off x="5534615" y="10635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78" name="tx78"/>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0" name="tx80"/>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81" name="tx81"/>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82" name="tx82"/>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66</a:t>
              </a:r>
            </a:p>
          </p:txBody>
        </p:sp>
        <p:sp>
          <p:nvSpPr>
            <p:cNvPr id="83" name="tx83"/>
            <p:cNvSpPr/>
            <p:nvPr/>
          </p:nvSpPr>
          <p:spPr>
            <a:xfrm>
              <a:off x="801709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1339893" y="2988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5" name="tx85"/>
            <p:cNvSpPr/>
            <p:nvPr/>
          </p:nvSpPr>
          <p:spPr>
            <a:xfrm>
              <a:off x="2719046" y="29469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86" name="tx86"/>
            <p:cNvSpPr/>
            <p:nvPr/>
          </p:nvSpPr>
          <p:spPr>
            <a:xfrm>
              <a:off x="4098199" y="2772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87" name="tx87"/>
            <p:cNvSpPr/>
            <p:nvPr/>
          </p:nvSpPr>
          <p:spPr>
            <a:xfrm>
              <a:off x="5477352" y="31700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88" name="tx88"/>
            <p:cNvSpPr/>
            <p:nvPr/>
          </p:nvSpPr>
          <p:spPr>
            <a:xfrm>
              <a:off x="6580674" y="3188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89" name="tx89"/>
            <p:cNvSpPr/>
            <p:nvPr/>
          </p:nvSpPr>
          <p:spPr>
            <a:xfrm>
              <a:off x="6856505" y="31314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0" name="tx90"/>
            <p:cNvSpPr/>
            <p:nvPr/>
          </p:nvSpPr>
          <p:spPr>
            <a:xfrm>
              <a:off x="7132335" y="30911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1" name="tx91"/>
            <p:cNvSpPr/>
            <p:nvPr/>
          </p:nvSpPr>
          <p:spPr>
            <a:xfrm>
              <a:off x="7408166" y="305877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2" name="tx92"/>
            <p:cNvSpPr/>
            <p:nvPr/>
          </p:nvSpPr>
          <p:spPr>
            <a:xfrm>
              <a:off x="7683997" y="298313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3" name="tx93"/>
            <p:cNvSpPr/>
            <p:nvPr/>
          </p:nvSpPr>
          <p:spPr>
            <a:xfrm>
              <a:off x="7959827" y="28972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4" name="pl94"/>
            <p:cNvSpPr/>
            <p:nvPr/>
          </p:nvSpPr>
          <p:spPr>
            <a:xfrm>
              <a:off x="145744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198678"/>
              <a:ext cx="0" cy="1291682"/>
            </a:xfrm>
            <a:custGeom>
              <a:avLst/>
              <a:pathLst>
                <a:path w="0" h="1291682">
                  <a:moveTo>
                    <a:pt x="0" y="129168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198678"/>
              <a:ext cx="0" cy="926642"/>
            </a:xfrm>
            <a:custGeom>
              <a:avLst/>
              <a:pathLst>
                <a:path w="0" h="926642">
                  <a:moveTo>
                    <a:pt x="0" y="92664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198678"/>
              <a:ext cx="0" cy="1067042"/>
            </a:xfrm>
            <a:custGeom>
              <a:avLst/>
              <a:pathLst>
                <a:path w="0" h="1067042">
                  <a:moveTo>
                    <a:pt x="0" y="106704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198678"/>
              <a:ext cx="0" cy="1095122"/>
            </a:xfrm>
            <a:custGeom>
              <a:avLst/>
              <a:pathLst>
                <a:path w="0" h="1095122">
                  <a:moveTo>
                    <a:pt x="0" y="109512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198678"/>
              <a:ext cx="0" cy="954722"/>
            </a:xfrm>
            <a:custGeom>
              <a:avLst/>
              <a:pathLst>
                <a:path w="0" h="954722">
                  <a:moveTo>
                    <a:pt x="0" y="95472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39893" y="3592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439.1</a:t>
              </a:r>
            </a:p>
          </p:txBody>
        </p:sp>
        <p:sp>
          <p:nvSpPr>
            <p:cNvPr id="105" name="tx105"/>
            <p:cNvSpPr/>
            <p:nvPr/>
          </p:nvSpPr>
          <p:spPr>
            <a:xfrm>
              <a:off x="1366018" y="31510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71.5</a:t>
              </a:r>
            </a:p>
          </p:txBody>
        </p:sp>
        <p:sp>
          <p:nvSpPr>
            <p:cNvPr id="106" name="tx106"/>
            <p:cNvSpPr/>
            <p:nvPr/>
          </p:nvSpPr>
          <p:spPr>
            <a:xfrm>
              <a:off x="2719046" y="35882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443.7</a:t>
              </a:r>
            </a:p>
          </p:txBody>
        </p:sp>
        <p:sp>
          <p:nvSpPr>
            <p:cNvPr id="107" name="tx107"/>
            <p:cNvSpPr/>
            <p:nvPr/>
          </p:nvSpPr>
          <p:spPr>
            <a:xfrm>
              <a:off x="2745171" y="31264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08" name="tx108"/>
            <p:cNvSpPr/>
            <p:nvPr/>
          </p:nvSpPr>
          <p:spPr>
            <a:xfrm>
              <a:off x="4137375" y="352673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09" name="tx109"/>
            <p:cNvSpPr/>
            <p:nvPr/>
          </p:nvSpPr>
          <p:spPr>
            <a:xfrm>
              <a:off x="4098199" y="29774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120.8</a:t>
              </a:r>
            </a:p>
          </p:txBody>
        </p:sp>
        <p:sp>
          <p:nvSpPr>
            <p:cNvPr id="110" name="tx110"/>
            <p:cNvSpPr/>
            <p:nvPr/>
          </p:nvSpPr>
          <p:spPr>
            <a:xfrm>
              <a:off x="5516529" y="37824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1" name="tx111"/>
            <p:cNvSpPr/>
            <p:nvPr/>
          </p:nvSpPr>
          <p:spPr>
            <a:xfrm>
              <a:off x="5477352" y="343213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186.5</a:t>
              </a:r>
            </a:p>
          </p:txBody>
        </p:sp>
        <p:sp>
          <p:nvSpPr>
            <p:cNvPr id="112" name="tx112"/>
            <p:cNvSpPr/>
            <p:nvPr/>
          </p:nvSpPr>
          <p:spPr>
            <a:xfrm>
              <a:off x="6580674" y="37430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264.6</a:t>
              </a:r>
            </a:p>
          </p:txBody>
        </p:sp>
        <p:sp>
          <p:nvSpPr>
            <p:cNvPr id="113" name="tx113"/>
            <p:cNvSpPr/>
            <p:nvPr/>
          </p:nvSpPr>
          <p:spPr>
            <a:xfrm>
              <a:off x="6580674" y="34018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130.3</a:t>
              </a:r>
            </a:p>
          </p:txBody>
        </p:sp>
        <p:sp>
          <p:nvSpPr>
            <p:cNvPr id="114" name="tx114"/>
            <p:cNvSpPr/>
            <p:nvPr/>
          </p:nvSpPr>
          <p:spPr>
            <a:xfrm>
              <a:off x="6856505" y="3742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265.3</a:t>
              </a:r>
            </a:p>
          </p:txBody>
        </p:sp>
        <p:sp>
          <p:nvSpPr>
            <p:cNvPr id="115" name="tx115"/>
            <p:cNvSpPr/>
            <p:nvPr/>
          </p:nvSpPr>
          <p:spPr>
            <a:xfrm>
              <a:off x="6856505" y="33727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162.6</a:t>
              </a:r>
            </a:p>
          </p:txBody>
        </p:sp>
        <p:sp>
          <p:nvSpPr>
            <p:cNvPr id="116" name="tx116"/>
            <p:cNvSpPr/>
            <p:nvPr/>
          </p:nvSpPr>
          <p:spPr>
            <a:xfrm>
              <a:off x="7132335" y="37338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275.2</a:t>
              </a:r>
            </a:p>
          </p:txBody>
        </p:sp>
        <p:sp>
          <p:nvSpPr>
            <p:cNvPr id="117" name="tx117"/>
            <p:cNvSpPr/>
            <p:nvPr/>
          </p:nvSpPr>
          <p:spPr>
            <a:xfrm>
              <a:off x="7171512" y="334406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18" name="tx118"/>
            <p:cNvSpPr/>
            <p:nvPr/>
          </p:nvSpPr>
          <p:spPr>
            <a:xfrm>
              <a:off x="7408166" y="373324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277.2</a:t>
              </a:r>
            </a:p>
          </p:txBody>
        </p:sp>
        <p:sp>
          <p:nvSpPr>
            <p:cNvPr id="119" name="tx119"/>
            <p:cNvSpPr/>
            <p:nvPr/>
          </p:nvSpPr>
          <p:spPr>
            <a:xfrm>
              <a:off x="7408166" y="33261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192.7</a:t>
              </a:r>
            </a:p>
          </p:txBody>
        </p:sp>
        <p:sp>
          <p:nvSpPr>
            <p:cNvPr id="120" name="tx120"/>
            <p:cNvSpPr/>
            <p:nvPr/>
          </p:nvSpPr>
          <p:spPr>
            <a:xfrm>
              <a:off x="7723173" y="367868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21" name="tx121"/>
            <p:cNvSpPr/>
            <p:nvPr/>
          </p:nvSpPr>
          <p:spPr>
            <a:xfrm>
              <a:off x="7683997" y="323607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174.7</a:t>
              </a:r>
            </a:p>
          </p:txBody>
        </p:sp>
        <p:sp>
          <p:nvSpPr>
            <p:cNvPr id="122" name="tx122"/>
            <p:cNvSpPr/>
            <p:nvPr/>
          </p:nvSpPr>
          <p:spPr>
            <a:xfrm>
              <a:off x="7959827" y="36162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411.3</a:t>
              </a:r>
            </a:p>
          </p:txBody>
        </p:sp>
        <p:sp>
          <p:nvSpPr>
            <p:cNvPr id="123" name="tx123"/>
            <p:cNvSpPr/>
            <p:nvPr/>
          </p:nvSpPr>
          <p:spPr>
            <a:xfrm>
              <a:off x="7959827" y="31295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152.1</a:t>
              </a:r>
            </a:p>
          </p:txBody>
        </p:sp>
        <p:sp>
          <p:nvSpPr>
            <p:cNvPr id="124" name="tx124"/>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0905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08538"/>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3445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52747" y="4909475"/>
              <a:ext cx="201456" cy="201456"/>
            </a:xfrm>
            <a:prstGeom prst="rect">
              <a:avLst/>
            </a:prstGeom>
            <a:solidFill>
              <a:srgbClr val="1CABE2">
                <a:alpha val="100000"/>
              </a:srgbClr>
            </a:solidFill>
          </p:spPr>
          <p:txBody>
            <a:bodyPr/>
            <a:lstStyle/>
            <a:p/>
          </p:txBody>
        </p:sp>
        <p:sp>
          <p:nvSpPr>
            <p:cNvPr id="148" name="rc148"/>
            <p:cNvSpPr/>
            <p:nvPr/>
          </p:nvSpPr>
          <p:spPr>
            <a:xfrm>
              <a:off x="5657835" y="4909475"/>
              <a:ext cx="201456" cy="201456"/>
            </a:xfrm>
            <a:prstGeom prst="rect">
              <a:avLst/>
            </a:prstGeom>
            <a:solidFill>
              <a:srgbClr val="80BD41">
                <a:alpha val="100000"/>
              </a:srgbClr>
            </a:solidFill>
          </p:spPr>
          <p:txBody>
            <a:bodyPr/>
            <a:lstStyle/>
            <a:p/>
          </p:txBody>
        </p:sp>
        <p:sp>
          <p:nvSpPr>
            <p:cNvPr id="149" name="tx149"/>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89913" y="648663"/>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2000-2024</a:t>
              </a:r>
            </a:p>
          </p:txBody>
        </p:sp>
        <p:sp>
          <p:nvSpPr>
            <p:cNvPr id="153" name="pl153"/>
            <p:cNvSpPr/>
            <p:nvPr/>
          </p:nvSpPr>
          <p:spPr>
            <a:xfrm>
              <a:off x="24943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164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384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3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774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995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3071736" cy="162162"/>
            </a:xfrm>
            <a:prstGeom prst="rect">
              <a:avLst/>
            </a:prstGeom>
            <a:solidFill>
              <a:srgbClr val="80BD41">
                <a:alpha val="100000"/>
              </a:srgbClr>
            </a:solidFill>
          </p:spPr>
          <p:txBody>
            <a:bodyPr/>
            <a:lstStyle/>
            <a:p/>
          </p:txBody>
        </p:sp>
        <p:sp>
          <p:nvSpPr>
            <p:cNvPr id="164" name="rc164"/>
            <p:cNvSpPr/>
            <p:nvPr/>
          </p:nvSpPr>
          <p:spPr>
            <a:xfrm>
              <a:off x="4405059" y="5774644"/>
              <a:ext cx="1512937" cy="162162"/>
            </a:xfrm>
            <a:prstGeom prst="rect">
              <a:avLst/>
            </a:prstGeom>
            <a:solidFill>
              <a:srgbClr val="1CABE2">
                <a:alpha val="100000"/>
              </a:srgbClr>
            </a:solidFill>
          </p:spPr>
          <p:txBody>
            <a:bodyPr/>
            <a:lstStyle/>
            <a:p/>
          </p:txBody>
        </p:sp>
        <p:sp>
          <p:nvSpPr>
            <p:cNvPr id="165" name="rc165"/>
            <p:cNvSpPr/>
            <p:nvPr/>
          </p:nvSpPr>
          <p:spPr>
            <a:xfrm>
              <a:off x="1333322" y="5571941"/>
              <a:ext cx="3936123" cy="162162"/>
            </a:xfrm>
            <a:prstGeom prst="rect">
              <a:avLst/>
            </a:prstGeom>
            <a:solidFill>
              <a:srgbClr val="80BD41">
                <a:alpha val="100000"/>
              </a:srgbClr>
            </a:solidFill>
          </p:spPr>
          <p:txBody>
            <a:bodyPr/>
            <a:lstStyle/>
            <a:p/>
          </p:txBody>
        </p:sp>
        <p:sp>
          <p:nvSpPr>
            <p:cNvPr id="166" name="rc166"/>
            <p:cNvSpPr/>
            <p:nvPr/>
          </p:nvSpPr>
          <p:spPr>
            <a:xfrm>
              <a:off x="5269445" y="5571941"/>
              <a:ext cx="2027738" cy="162162"/>
            </a:xfrm>
            <a:prstGeom prst="rect">
              <a:avLst/>
            </a:prstGeom>
            <a:solidFill>
              <a:srgbClr val="1CABE2">
                <a:alpha val="100000"/>
              </a:srgbClr>
            </a:solidFill>
          </p:spPr>
          <p:txBody>
            <a:bodyPr/>
            <a:lstStyle/>
            <a:p/>
          </p:txBody>
        </p:sp>
        <p:sp>
          <p:nvSpPr>
            <p:cNvPr id="167" name="rc167"/>
            <p:cNvSpPr/>
            <p:nvPr/>
          </p:nvSpPr>
          <p:spPr>
            <a:xfrm>
              <a:off x="1333322" y="5369238"/>
              <a:ext cx="4775083" cy="162162"/>
            </a:xfrm>
            <a:prstGeom prst="rect">
              <a:avLst/>
            </a:prstGeom>
            <a:solidFill>
              <a:srgbClr val="80BD41">
                <a:alpha val="100000"/>
              </a:srgbClr>
            </a:solidFill>
          </p:spPr>
          <p:txBody>
            <a:bodyPr/>
            <a:lstStyle/>
            <a:p/>
          </p:txBody>
        </p:sp>
        <p:sp>
          <p:nvSpPr>
            <p:cNvPr id="168" name="rc168"/>
            <p:cNvSpPr/>
            <p:nvPr/>
          </p:nvSpPr>
          <p:spPr>
            <a:xfrm>
              <a:off x="6108406" y="5369238"/>
              <a:ext cx="1766158" cy="162162"/>
            </a:xfrm>
            <a:prstGeom prst="rect">
              <a:avLst/>
            </a:prstGeom>
            <a:solidFill>
              <a:srgbClr val="1CABE2">
                <a:alpha val="100000"/>
              </a:srgbClr>
            </a:solidFill>
          </p:spPr>
          <p:txBody>
            <a:bodyPr/>
            <a:lstStyle/>
            <a:p/>
          </p:txBody>
        </p:sp>
        <p:sp>
          <p:nvSpPr>
            <p:cNvPr id="169" name="tx169"/>
            <p:cNvSpPr/>
            <p:nvPr/>
          </p:nvSpPr>
          <p:spPr>
            <a:xfrm>
              <a:off x="600254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0" name="tx170"/>
            <p:cNvSpPr/>
            <p:nvPr/>
          </p:nvSpPr>
          <p:spPr>
            <a:xfrm>
              <a:off x="745057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513.7</a:t>
              </a:r>
            </a:p>
          </p:txBody>
        </p:sp>
        <p:sp>
          <p:nvSpPr>
            <p:cNvPr id="171" name="tx171"/>
            <p:cNvSpPr/>
            <p:nvPr/>
          </p:nvSpPr>
          <p:spPr>
            <a:xfrm>
              <a:off x="80568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72" name="tx172"/>
            <p:cNvSpPr/>
            <p:nvPr/>
          </p:nvSpPr>
          <p:spPr>
            <a:xfrm>
              <a:off x="2733552"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264.6</a:t>
              </a:r>
            </a:p>
          </p:txBody>
        </p:sp>
        <p:sp>
          <p:nvSpPr>
            <p:cNvPr id="173" name="tx173"/>
            <p:cNvSpPr/>
            <p:nvPr/>
          </p:nvSpPr>
          <p:spPr>
            <a:xfrm>
              <a:off x="502588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130.3</a:t>
              </a:r>
            </a:p>
          </p:txBody>
        </p:sp>
        <p:sp>
          <p:nvSpPr>
            <p:cNvPr id="174" name="tx174"/>
            <p:cNvSpPr/>
            <p:nvPr/>
          </p:nvSpPr>
          <p:spPr>
            <a:xfrm>
              <a:off x="3210949" y="561253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339</a:t>
              </a:r>
            </a:p>
          </p:txBody>
        </p:sp>
        <p:sp>
          <p:nvSpPr>
            <p:cNvPr id="175" name="tx175"/>
            <p:cNvSpPr/>
            <p:nvPr/>
          </p:nvSpPr>
          <p:spPr>
            <a:xfrm>
              <a:off x="6147676" y="5613906"/>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174.7</a:t>
              </a:r>
            </a:p>
          </p:txBody>
        </p:sp>
        <p:sp>
          <p:nvSpPr>
            <p:cNvPr id="176" name="tx176"/>
            <p:cNvSpPr/>
            <p:nvPr/>
          </p:nvSpPr>
          <p:spPr>
            <a:xfrm>
              <a:off x="3585225"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411.3</a:t>
              </a:r>
            </a:p>
          </p:txBody>
        </p:sp>
        <p:sp>
          <p:nvSpPr>
            <p:cNvPr id="177" name="tx177"/>
            <p:cNvSpPr/>
            <p:nvPr/>
          </p:nvSpPr>
          <p:spPr>
            <a:xfrm>
              <a:off x="6855846"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152.1</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884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6090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18295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(73%) was higher than in 2019 (67%).
The number of children vaccinated with DTP3 increased 55% compared to in 2019.
The number of surviving infants increased approximately 43% compared to in 2019.
In 2024, 100,000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141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2916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4414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2167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3665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51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604311"/>
              <a:ext cx="249014" cy="402373"/>
            </a:xfrm>
            <a:prstGeom prst="rect">
              <a:avLst/>
            </a:prstGeom>
            <a:solidFill>
              <a:srgbClr val="E2231A">
                <a:alpha val="100000"/>
              </a:srgbClr>
            </a:solidFill>
          </p:spPr>
          <p:txBody>
            <a:bodyPr/>
            <a:lstStyle/>
            <a:p/>
          </p:txBody>
        </p:sp>
        <p:sp>
          <p:nvSpPr>
            <p:cNvPr id="23" name="rc23"/>
            <p:cNvSpPr/>
            <p:nvPr/>
          </p:nvSpPr>
          <p:spPr>
            <a:xfrm>
              <a:off x="1587736" y="3498530"/>
              <a:ext cx="249014" cy="508154"/>
            </a:xfrm>
            <a:prstGeom prst="rect">
              <a:avLst/>
            </a:prstGeom>
            <a:solidFill>
              <a:srgbClr val="E2231A">
                <a:alpha val="100000"/>
              </a:srgbClr>
            </a:solidFill>
          </p:spPr>
          <p:txBody>
            <a:bodyPr/>
            <a:lstStyle/>
            <a:p/>
          </p:txBody>
        </p:sp>
        <p:sp>
          <p:nvSpPr>
            <p:cNvPr id="24" name="rc24"/>
            <p:cNvSpPr/>
            <p:nvPr/>
          </p:nvSpPr>
          <p:spPr>
            <a:xfrm>
              <a:off x="1864419" y="3598303"/>
              <a:ext cx="249014" cy="408382"/>
            </a:xfrm>
            <a:prstGeom prst="rect">
              <a:avLst/>
            </a:prstGeom>
            <a:solidFill>
              <a:srgbClr val="E2231A">
                <a:alpha val="100000"/>
              </a:srgbClr>
            </a:solidFill>
          </p:spPr>
          <p:txBody>
            <a:bodyPr/>
            <a:lstStyle/>
            <a:p/>
          </p:txBody>
        </p:sp>
        <p:sp>
          <p:nvSpPr>
            <p:cNvPr id="25" name="rc25"/>
            <p:cNvSpPr/>
            <p:nvPr/>
          </p:nvSpPr>
          <p:spPr>
            <a:xfrm>
              <a:off x="2141101" y="3570333"/>
              <a:ext cx="249014" cy="436351"/>
            </a:xfrm>
            <a:prstGeom prst="rect">
              <a:avLst/>
            </a:prstGeom>
            <a:solidFill>
              <a:srgbClr val="E2231A">
                <a:alpha val="100000"/>
              </a:srgbClr>
            </a:solidFill>
          </p:spPr>
          <p:txBody>
            <a:bodyPr/>
            <a:lstStyle/>
            <a:p/>
          </p:txBody>
        </p:sp>
        <p:sp>
          <p:nvSpPr>
            <p:cNvPr id="26" name="rc26"/>
            <p:cNvSpPr/>
            <p:nvPr/>
          </p:nvSpPr>
          <p:spPr>
            <a:xfrm>
              <a:off x="2417783" y="3540300"/>
              <a:ext cx="249014" cy="466384"/>
            </a:xfrm>
            <a:prstGeom prst="rect">
              <a:avLst/>
            </a:prstGeom>
            <a:solidFill>
              <a:srgbClr val="E2231A">
                <a:alpha val="100000"/>
              </a:srgbClr>
            </a:solidFill>
          </p:spPr>
          <p:txBody>
            <a:bodyPr/>
            <a:lstStyle/>
            <a:p/>
          </p:txBody>
        </p:sp>
        <p:sp>
          <p:nvSpPr>
            <p:cNvPr id="27" name="rc27"/>
            <p:cNvSpPr/>
            <p:nvPr/>
          </p:nvSpPr>
          <p:spPr>
            <a:xfrm>
              <a:off x="2694466" y="3506435"/>
              <a:ext cx="249014" cy="500249"/>
            </a:xfrm>
            <a:prstGeom prst="rect">
              <a:avLst/>
            </a:prstGeom>
            <a:solidFill>
              <a:srgbClr val="E2231A">
                <a:alpha val="100000"/>
              </a:srgbClr>
            </a:solidFill>
          </p:spPr>
          <p:txBody>
            <a:bodyPr/>
            <a:lstStyle/>
            <a:p/>
          </p:txBody>
        </p:sp>
        <p:sp>
          <p:nvSpPr>
            <p:cNvPr id="28" name="rc28"/>
            <p:cNvSpPr/>
            <p:nvPr/>
          </p:nvSpPr>
          <p:spPr>
            <a:xfrm>
              <a:off x="2971148" y="3494482"/>
              <a:ext cx="249014" cy="512202"/>
            </a:xfrm>
            <a:prstGeom prst="rect">
              <a:avLst/>
            </a:prstGeom>
            <a:solidFill>
              <a:srgbClr val="E2231A">
                <a:alpha val="100000"/>
              </a:srgbClr>
            </a:solidFill>
          </p:spPr>
          <p:txBody>
            <a:bodyPr/>
            <a:lstStyle/>
            <a:p/>
          </p:txBody>
        </p:sp>
        <p:sp>
          <p:nvSpPr>
            <p:cNvPr id="29" name="rc29"/>
            <p:cNvSpPr/>
            <p:nvPr/>
          </p:nvSpPr>
          <p:spPr>
            <a:xfrm>
              <a:off x="3247830" y="3446428"/>
              <a:ext cx="249014" cy="560256"/>
            </a:xfrm>
            <a:prstGeom prst="rect">
              <a:avLst/>
            </a:prstGeom>
            <a:solidFill>
              <a:srgbClr val="E2231A">
                <a:alpha val="100000"/>
              </a:srgbClr>
            </a:solidFill>
          </p:spPr>
          <p:txBody>
            <a:bodyPr/>
            <a:lstStyle/>
            <a:p/>
          </p:txBody>
        </p:sp>
        <p:sp>
          <p:nvSpPr>
            <p:cNvPr id="30" name="rc30"/>
            <p:cNvSpPr/>
            <p:nvPr/>
          </p:nvSpPr>
          <p:spPr>
            <a:xfrm>
              <a:off x="3524513" y="3398423"/>
              <a:ext cx="249014" cy="608261"/>
            </a:xfrm>
            <a:prstGeom prst="rect">
              <a:avLst/>
            </a:prstGeom>
            <a:solidFill>
              <a:srgbClr val="E2231A">
                <a:alpha val="100000"/>
              </a:srgbClr>
            </a:solidFill>
          </p:spPr>
          <p:txBody>
            <a:bodyPr/>
            <a:lstStyle/>
            <a:p/>
          </p:txBody>
        </p:sp>
        <p:sp>
          <p:nvSpPr>
            <p:cNvPr id="31" name="rc31"/>
            <p:cNvSpPr/>
            <p:nvPr/>
          </p:nvSpPr>
          <p:spPr>
            <a:xfrm>
              <a:off x="3801195" y="3444699"/>
              <a:ext cx="249014" cy="561985"/>
            </a:xfrm>
            <a:prstGeom prst="rect">
              <a:avLst/>
            </a:prstGeom>
            <a:solidFill>
              <a:srgbClr val="E2231A">
                <a:alpha val="100000"/>
              </a:srgbClr>
            </a:solidFill>
          </p:spPr>
          <p:txBody>
            <a:bodyPr/>
            <a:lstStyle/>
            <a:p/>
          </p:txBody>
        </p:sp>
        <p:sp>
          <p:nvSpPr>
            <p:cNvPr id="32" name="rc32"/>
            <p:cNvSpPr/>
            <p:nvPr/>
          </p:nvSpPr>
          <p:spPr>
            <a:xfrm>
              <a:off x="4077877" y="3443089"/>
              <a:ext cx="249014" cy="563595"/>
            </a:xfrm>
            <a:prstGeom prst="rect">
              <a:avLst/>
            </a:prstGeom>
            <a:solidFill>
              <a:srgbClr val="E2231A">
                <a:alpha val="100000"/>
              </a:srgbClr>
            </a:solidFill>
          </p:spPr>
          <p:txBody>
            <a:bodyPr/>
            <a:lstStyle/>
            <a:p/>
          </p:txBody>
        </p:sp>
        <p:sp>
          <p:nvSpPr>
            <p:cNvPr id="33" name="rc33"/>
            <p:cNvSpPr/>
            <p:nvPr/>
          </p:nvSpPr>
          <p:spPr>
            <a:xfrm>
              <a:off x="4354560" y="3382550"/>
              <a:ext cx="249014" cy="624134"/>
            </a:xfrm>
            <a:prstGeom prst="rect">
              <a:avLst/>
            </a:prstGeom>
            <a:solidFill>
              <a:srgbClr val="E2231A">
                <a:alpha val="100000"/>
              </a:srgbClr>
            </a:solidFill>
          </p:spPr>
          <p:txBody>
            <a:bodyPr/>
            <a:lstStyle/>
            <a:p/>
          </p:txBody>
        </p:sp>
        <p:sp>
          <p:nvSpPr>
            <p:cNvPr id="34" name="rc34"/>
            <p:cNvSpPr/>
            <p:nvPr/>
          </p:nvSpPr>
          <p:spPr>
            <a:xfrm>
              <a:off x="4631242" y="3152913"/>
              <a:ext cx="249014" cy="853771"/>
            </a:xfrm>
            <a:prstGeom prst="rect">
              <a:avLst/>
            </a:prstGeom>
            <a:solidFill>
              <a:srgbClr val="E2231A">
                <a:alpha val="100000"/>
              </a:srgbClr>
            </a:solidFill>
          </p:spPr>
          <p:txBody>
            <a:bodyPr/>
            <a:lstStyle/>
            <a:p/>
          </p:txBody>
        </p:sp>
        <p:sp>
          <p:nvSpPr>
            <p:cNvPr id="35" name="rc35"/>
            <p:cNvSpPr/>
            <p:nvPr/>
          </p:nvSpPr>
          <p:spPr>
            <a:xfrm>
              <a:off x="4907924" y="3135341"/>
              <a:ext cx="249014" cy="871344"/>
            </a:xfrm>
            <a:prstGeom prst="rect">
              <a:avLst/>
            </a:prstGeom>
            <a:solidFill>
              <a:srgbClr val="E2231A">
                <a:alpha val="100000"/>
              </a:srgbClr>
            </a:solidFill>
          </p:spPr>
          <p:txBody>
            <a:bodyPr/>
            <a:lstStyle/>
            <a:p/>
          </p:txBody>
        </p:sp>
        <p:sp>
          <p:nvSpPr>
            <p:cNvPr id="36" name="rc36"/>
            <p:cNvSpPr/>
            <p:nvPr/>
          </p:nvSpPr>
          <p:spPr>
            <a:xfrm>
              <a:off x="5184607" y="3191551"/>
              <a:ext cx="249014" cy="815134"/>
            </a:xfrm>
            <a:prstGeom prst="rect">
              <a:avLst/>
            </a:prstGeom>
            <a:solidFill>
              <a:srgbClr val="E2231A">
                <a:alpha val="100000"/>
              </a:srgbClr>
            </a:solidFill>
          </p:spPr>
          <p:txBody>
            <a:bodyPr/>
            <a:lstStyle/>
            <a:p/>
          </p:txBody>
        </p:sp>
        <p:sp>
          <p:nvSpPr>
            <p:cNvPr id="37" name="rc37"/>
            <p:cNvSpPr/>
            <p:nvPr/>
          </p:nvSpPr>
          <p:spPr>
            <a:xfrm>
              <a:off x="5461289" y="3287747"/>
              <a:ext cx="249014" cy="718937"/>
            </a:xfrm>
            <a:prstGeom prst="rect">
              <a:avLst/>
            </a:prstGeom>
            <a:solidFill>
              <a:srgbClr val="E2231A">
                <a:alpha val="100000"/>
              </a:srgbClr>
            </a:solidFill>
          </p:spPr>
          <p:txBody>
            <a:bodyPr/>
            <a:lstStyle/>
            <a:p/>
          </p:txBody>
        </p:sp>
        <p:sp>
          <p:nvSpPr>
            <p:cNvPr id="38" name="rc38"/>
            <p:cNvSpPr/>
            <p:nvPr/>
          </p:nvSpPr>
          <p:spPr>
            <a:xfrm>
              <a:off x="5737971" y="3515143"/>
              <a:ext cx="249014" cy="491542"/>
            </a:xfrm>
            <a:prstGeom prst="rect">
              <a:avLst/>
            </a:prstGeom>
            <a:solidFill>
              <a:srgbClr val="E2231A">
                <a:alpha val="100000"/>
              </a:srgbClr>
            </a:solidFill>
          </p:spPr>
          <p:txBody>
            <a:bodyPr/>
            <a:lstStyle/>
            <a:p/>
          </p:txBody>
        </p:sp>
        <p:sp>
          <p:nvSpPr>
            <p:cNvPr id="39" name="rc39"/>
            <p:cNvSpPr/>
            <p:nvPr/>
          </p:nvSpPr>
          <p:spPr>
            <a:xfrm>
              <a:off x="6014654" y="3606306"/>
              <a:ext cx="249014" cy="400378"/>
            </a:xfrm>
            <a:prstGeom prst="rect">
              <a:avLst/>
            </a:prstGeom>
            <a:solidFill>
              <a:srgbClr val="E2231A">
                <a:alpha val="100000"/>
              </a:srgbClr>
            </a:solidFill>
          </p:spPr>
          <p:txBody>
            <a:bodyPr/>
            <a:lstStyle/>
            <a:p/>
          </p:txBody>
        </p:sp>
        <p:sp>
          <p:nvSpPr>
            <p:cNvPr id="40" name="rc40"/>
            <p:cNvSpPr/>
            <p:nvPr/>
          </p:nvSpPr>
          <p:spPr>
            <a:xfrm>
              <a:off x="6291336" y="3540837"/>
              <a:ext cx="249014" cy="465848"/>
            </a:xfrm>
            <a:prstGeom prst="rect">
              <a:avLst/>
            </a:prstGeom>
            <a:solidFill>
              <a:srgbClr val="E2231A">
                <a:alpha val="100000"/>
              </a:srgbClr>
            </a:solidFill>
          </p:spPr>
          <p:txBody>
            <a:bodyPr/>
            <a:lstStyle/>
            <a:p/>
          </p:txBody>
        </p:sp>
        <p:sp>
          <p:nvSpPr>
            <p:cNvPr id="41" name="rc41"/>
            <p:cNvSpPr/>
            <p:nvPr/>
          </p:nvSpPr>
          <p:spPr>
            <a:xfrm>
              <a:off x="6568018" y="3539926"/>
              <a:ext cx="249014" cy="466759"/>
            </a:xfrm>
            <a:prstGeom prst="rect">
              <a:avLst/>
            </a:prstGeom>
            <a:solidFill>
              <a:srgbClr val="E2231A">
                <a:alpha val="100000"/>
              </a:srgbClr>
            </a:solidFill>
          </p:spPr>
          <p:txBody>
            <a:bodyPr/>
            <a:lstStyle/>
            <a:p/>
          </p:txBody>
        </p:sp>
        <p:sp>
          <p:nvSpPr>
            <p:cNvPr id="42" name="rc42"/>
            <p:cNvSpPr/>
            <p:nvPr/>
          </p:nvSpPr>
          <p:spPr>
            <a:xfrm>
              <a:off x="6844701" y="3374487"/>
              <a:ext cx="249014" cy="632197"/>
            </a:xfrm>
            <a:prstGeom prst="rect">
              <a:avLst/>
            </a:prstGeom>
            <a:solidFill>
              <a:srgbClr val="E2231A">
                <a:alpha val="100000"/>
              </a:srgbClr>
            </a:solidFill>
          </p:spPr>
          <p:txBody>
            <a:bodyPr/>
            <a:lstStyle/>
            <a:p/>
          </p:txBody>
        </p:sp>
        <p:sp>
          <p:nvSpPr>
            <p:cNvPr id="43" name="rc43"/>
            <p:cNvSpPr/>
            <p:nvPr/>
          </p:nvSpPr>
          <p:spPr>
            <a:xfrm>
              <a:off x="7121383" y="3340066"/>
              <a:ext cx="249014" cy="666618"/>
            </a:xfrm>
            <a:prstGeom prst="rect">
              <a:avLst/>
            </a:prstGeom>
            <a:solidFill>
              <a:srgbClr val="E2231A">
                <a:alpha val="100000"/>
              </a:srgbClr>
            </a:solidFill>
          </p:spPr>
          <p:txBody>
            <a:bodyPr/>
            <a:lstStyle/>
            <a:p/>
          </p:txBody>
        </p:sp>
        <p:sp>
          <p:nvSpPr>
            <p:cNvPr id="44" name="rc44"/>
            <p:cNvSpPr/>
            <p:nvPr/>
          </p:nvSpPr>
          <p:spPr>
            <a:xfrm>
              <a:off x="7398065" y="2895800"/>
              <a:ext cx="249014" cy="1110884"/>
            </a:xfrm>
            <a:prstGeom prst="rect">
              <a:avLst/>
            </a:prstGeom>
            <a:solidFill>
              <a:srgbClr val="E2231A">
                <a:alpha val="100000"/>
              </a:srgbClr>
            </a:solidFill>
          </p:spPr>
          <p:txBody>
            <a:bodyPr/>
            <a:lstStyle/>
            <a:p/>
          </p:txBody>
        </p:sp>
        <p:sp>
          <p:nvSpPr>
            <p:cNvPr id="45" name="rc45"/>
            <p:cNvSpPr/>
            <p:nvPr/>
          </p:nvSpPr>
          <p:spPr>
            <a:xfrm>
              <a:off x="7674748" y="3348931"/>
              <a:ext cx="249014" cy="657753"/>
            </a:xfrm>
            <a:prstGeom prst="rect">
              <a:avLst/>
            </a:prstGeom>
            <a:solidFill>
              <a:srgbClr val="E2231A">
                <a:alpha val="100000"/>
              </a:srgbClr>
            </a:solidFill>
          </p:spPr>
          <p:txBody>
            <a:bodyPr/>
            <a:lstStyle/>
            <a:p/>
          </p:txBody>
        </p:sp>
        <p:sp>
          <p:nvSpPr>
            <p:cNvPr id="46" name="rc46"/>
            <p:cNvSpPr/>
            <p:nvPr/>
          </p:nvSpPr>
          <p:spPr>
            <a:xfrm>
              <a:off x="7951430" y="3479485"/>
              <a:ext cx="249014" cy="527199"/>
            </a:xfrm>
            <a:prstGeom prst="rect">
              <a:avLst/>
            </a:prstGeom>
            <a:solidFill>
              <a:srgbClr val="E2231A">
                <a:alpha val="100000"/>
              </a:srgbClr>
            </a:solidFill>
          </p:spPr>
          <p:txBody>
            <a:bodyPr/>
            <a:lstStyle/>
            <a:p/>
          </p:txBody>
        </p:sp>
        <p:sp>
          <p:nvSpPr>
            <p:cNvPr id="47" name="rc47"/>
            <p:cNvSpPr/>
            <p:nvPr/>
          </p:nvSpPr>
          <p:spPr>
            <a:xfrm>
              <a:off x="1311054" y="3523284"/>
              <a:ext cx="249014" cy="81027"/>
            </a:xfrm>
            <a:prstGeom prst="rect">
              <a:avLst/>
            </a:prstGeom>
            <a:solidFill>
              <a:srgbClr val="B3B3B3">
                <a:alpha val="100000"/>
              </a:srgbClr>
            </a:solidFill>
          </p:spPr>
          <p:txBody>
            <a:bodyPr/>
            <a:lstStyle/>
            <a:p/>
          </p:txBody>
        </p:sp>
        <p:sp>
          <p:nvSpPr>
            <p:cNvPr id="48" name="rc48"/>
            <p:cNvSpPr/>
            <p:nvPr/>
          </p:nvSpPr>
          <p:spPr>
            <a:xfrm>
              <a:off x="4354560" y="3258059"/>
              <a:ext cx="249014" cy="124491"/>
            </a:xfrm>
            <a:prstGeom prst="rect">
              <a:avLst/>
            </a:prstGeom>
            <a:solidFill>
              <a:srgbClr val="B3B3B3">
                <a:alpha val="100000"/>
              </a:srgbClr>
            </a:solidFill>
          </p:spPr>
          <p:txBody>
            <a:bodyPr/>
            <a:lstStyle/>
            <a:p/>
          </p:txBody>
        </p:sp>
        <p:sp>
          <p:nvSpPr>
            <p:cNvPr id="49" name="rc49"/>
            <p:cNvSpPr/>
            <p:nvPr/>
          </p:nvSpPr>
          <p:spPr>
            <a:xfrm>
              <a:off x="4631242" y="2905768"/>
              <a:ext cx="249014" cy="247145"/>
            </a:xfrm>
            <a:prstGeom prst="rect">
              <a:avLst/>
            </a:prstGeom>
            <a:solidFill>
              <a:srgbClr val="B3B3B3">
                <a:alpha val="100000"/>
              </a:srgbClr>
            </a:solidFill>
          </p:spPr>
          <p:txBody>
            <a:bodyPr/>
            <a:lstStyle/>
            <a:p/>
          </p:txBody>
        </p:sp>
        <p:sp>
          <p:nvSpPr>
            <p:cNvPr id="50" name="rc50"/>
            <p:cNvSpPr/>
            <p:nvPr/>
          </p:nvSpPr>
          <p:spPr>
            <a:xfrm>
              <a:off x="4907924" y="2883482"/>
              <a:ext cx="249014" cy="251858"/>
            </a:xfrm>
            <a:prstGeom prst="rect">
              <a:avLst/>
            </a:prstGeom>
            <a:solidFill>
              <a:srgbClr val="B3B3B3">
                <a:alpha val="100000"/>
              </a:srgbClr>
            </a:solidFill>
          </p:spPr>
          <p:txBody>
            <a:bodyPr/>
            <a:lstStyle/>
            <a:p/>
          </p:txBody>
        </p:sp>
        <p:sp>
          <p:nvSpPr>
            <p:cNvPr id="51" name="rc51"/>
            <p:cNvSpPr/>
            <p:nvPr/>
          </p:nvSpPr>
          <p:spPr>
            <a:xfrm>
              <a:off x="5184607" y="2887087"/>
              <a:ext cx="249014" cy="304463"/>
            </a:xfrm>
            <a:prstGeom prst="rect">
              <a:avLst/>
            </a:prstGeom>
            <a:solidFill>
              <a:srgbClr val="B3B3B3">
                <a:alpha val="100000"/>
              </a:srgbClr>
            </a:solidFill>
          </p:spPr>
          <p:txBody>
            <a:bodyPr/>
            <a:lstStyle/>
            <a:p/>
          </p:txBody>
        </p:sp>
        <p:sp>
          <p:nvSpPr>
            <p:cNvPr id="52" name="rc52"/>
            <p:cNvSpPr/>
            <p:nvPr/>
          </p:nvSpPr>
          <p:spPr>
            <a:xfrm>
              <a:off x="5461289" y="2917111"/>
              <a:ext cx="249014" cy="370636"/>
            </a:xfrm>
            <a:prstGeom prst="rect">
              <a:avLst/>
            </a:prstGeom>
            <a:solidFill>
              <a:srgbClr val="B3B3B3">
                <a:alpha val="100000"/>
              </a:srgbClr>
            </a:solidFill>
          </p:spPr>
          <p:txBody>
            <a:bodyPr/>
            <a:lstStyle/>
            <a:p/>
          </p:txBody>
        </p:sp>
        <p:sp>
          <p:nvSpPr>
            <p:cNvPr id="53" name="rc53"/>
            <p:cNvSpPr/>
            <p:nvPr/>
          </p:nvSpPr>
          <p:spPr>
            <a:xfrm>
              <a:off x="5737971" y="3155336"/>
              <a:ext cx="249014" cy="359806"/>
            </a:xfrm>
            <a:prstGeom prst="rect">
              <a:avLst/>
            </a:prstGeom>
            <a:solidFill>
              <a:srgbClr val="B3B3B3">
                <a:alpha val="100000"/>
              </a:srgbClr>
            </a:solidFill>
          </p:spPr>
          <p:txBody>
            <a:bodyPr/>
            <a:lstStyle/>
            <a:p/>
          </p:txBody>
        </p:sp>
        <p:sp>
          <p:nvSpPr>
            <p:cNvPr id="54" name="rc54"/>
            <p:cNvSpPr/>
            <p:nvPr/>
          </p:nvSpPr>
          <p:spPr>
            <a:xfrm>
              <a:off x="6014654" y="3403870"/>
              <a:ext cx="249014" cy="202435"/>
            </a:xfrm>
            <a:prstGeom prst="rect">
              <a:avLst/>
            </a:prstGeom>
            <a:solidFill>
              <a:srgbClr val="B3B3B3">
                <a:alpha val="100000"/>
              </a:srgbClr>
            </a:solidFill>
          </p:spPr>
          <p:txBody>
            <a:bodyPr/>
            <a:lstStyle/>
            <a:p/>
          </p:txBody>
        </p:sp>
        <p:sp>
          <p:nvSpPr>
            <p:cNvPr id="55" name="rc55"/>
            <p:cNvSpPr/>
            <p:nvPr/>
          </p:nvSpPr>
          <p:spPr>
            <a:xfrm>
              <a:off x="6291336" y="3360156"/>
              <a:ext cx="249014" cy="180681"/>
            </a:xfrm>
            <a:prstGeom prst="rect">
              <a:avLst/>
            </a:prstGeom>
            <a:solidFill>
              <a:srgbClr val="B3B3B3">
                <a:alpha val="100000"/>
              </a:srgbClr>
            </a:solidFill>
          </p:spPr>
          <p:txBody>
            <a:bodyPr/>
            <a:lstStyle/>
            <a:p/>
          </p:txBody>
        </p:sp>
        <p:sp>
          <p:nvSpPr>
            <p:cNvPr id="56" name="rc56"/>
            <p:cNvSpPr/>
            <p:nvPr/>
          </p:nvSpPr>
          <p:spPr>
            <a:xfrm>
              <a:off x="6568018" y="3367474"/>
              <a:ext cx="249014" cy="172451"/>
            </a:xfrm>
            <a:prstGeom prst="rect">
              <a:avLst/>
            </a:prstGeom>
            <a:solidFill>
              <a:srgbClr val="B3B3B3">
                <a:alpha val="100000"/>
              </a:srgbClr>
            </a:solidFill>
          </p:spPr>
          <p:txBody>
            <a:bodyPr/>
            <a:lstStyle/>
            <a:p/>
          </p:txBody>
        </p:sp>
        <p:sp>
          <p:nvSpPr>
            <p:cNvPr id="57" name="rc57"/>
            <p:cNvSpPr/>
            <p:nvPr/>
          </p:nvSpPr>
          <p:spPr>
            <a:xfrm>
              <a:off x="6844701" y="3337018"/>
              <a:ext cx="249014" cy="37469"/>
            </a:xfrm>
            <a:prstGeom prst="rect">
              <a:avLst/>
            </a:prstGeom>
            <a:solidFill>
              <a:srgbClr val="B3B3B3">
                <a:alpha val="100000"/>
              </a:srgbClr>
            </a:solidFill>
          </p:spPr>
          <p:txBody>
            <a:bodyPr/>
            <a:lstStyle/>
            <a:p/>
          </p:txBody>
        </p:sp>
        <p:sp>
          <p:nvSpPr>
            <p:cNvPr id="58" name="rc58"/>
            <p:cNvSpPr/>
            <p:nvPr/>
          </p:nvSpPr>
          <p:spPr>
            <a:xfrm>
              <a:off x="7121383" y="3308462"/>
              <a:ext cx="249014" cy="31604"/>
            </a:xfrm>
            <a:prstGeom prst="rect">
              <a:avLst/>
            </a:prstGeom>
            <a:solidFill>
              <a:srgbClr val="B3B3B3">
                <a:alpha val="100000"/>
              </a:srgbClr>
            </a:solidFill>
          </p:spPr>
          <p:txBody>
            <a:bodyPr/>
            <a:lstStyle/>
            <a:p/>
          </p:txBody>
        </p:sp>
        <p:sp>
          <p:nvSpPr>
            <p:cNvPr id="59" name="rc59"/>
            <p:cNvSpPr/>
            <p:nvPr/>
          </p:nvSpPr>
          <p:spPr>
            <a:xfrm>
              <a:off x="7674748" y="3197101"/>
              <a:ext cx="249014" cy="151830"/>
            </a:xfrm>
            <a:prstGeom prst="rect">
              <a:avLst/>
            </a:prstGeom>
            <a:solidFill>
              <a:srgbClr val="B3B3B3">
                <a:alpha val="100000"/>
              </a:srgbClr>
            </a:solidFill>
          </p:spPr>
          <p:txBody>
            <a:bodyPr/>
            <a:lstStyle/>
            <a:p/>
          </p:txBody>
        </p:sp>
        <p:sp>
          <p:nvSpPr>
            <p:cNvPr id="60" name="rc60"/>
            <p:cNvSpPr/>
            <p:nvPr/>
          </p:nvSpPr>
          <p:spPr>
            <a:xfrm>
              <a:off x="7951430" y="3408017"/>
              <a:ext cx="249014" cy="71467"/>
            </a:xfrm>
            <a:prstGeom prst="rect">
              <a:avLst/>
            </a:prstGeom>
            <a:solidFill>
              <a:srgbClr val="B3B3B3">
                <a:alpha val="100000"/>
              </a:srgbClr>
            </a:solidFill>
          </p:spPr>
          <p:txBody>
            <a:bodyPr/>
            <a:lstStyle/>
            <a:p/>
          </p:txBody>
        </p:sp>
        <p:sp>
          <p:nvSpPr>
            <p:cNvPr id="61" name="pl61"/>
            <p:cNvSpPr/>
            <p:nvPr/>
          </p:nvSpPr>
          <p:spPr>
            <a:xfrm>
              <a:off x="1435561" y="1647959"/>
              <a:ext cx="6640376" cy="898562"/>
            </a:xfrm>
            <a:custGeom>
              <a:avLst/>
              <a:pathLst>
                <a:path w="6640376" h="898562">
                  <a:moveTo>
                    <a:pt x="0" y="0"/>
                  </a:moveTo>
                  <a:lnTo>
                    <a:pt x="276682" y="112320"/>
                  </a:lnTo>
                  <a:lnTo>
                    <a:pt x="553364" y="0"/>
                  </a:lnTo>
                  <a:lnTo>
                    <a:pt x="830047" y="28080"/>
                  </a:lnTo>
                  <a:lnTo>
                    <a:pt x="1106729" y="56160"/>
                  </a:lnTo>
                  <a:lnTo>
                    <a:pt x="1383411" y="84240"/>
                  </a:lnTo>
                  <a:lnTo>
                    <a:pt x="1660094" y="84240"/>
                  </a:lnTo>
                  <a:lnTo>
                    <a:pt x="1936776" y="84240"/>
                  </a:lnTo>
                  <a:lnTo>
                    <a:pt x="2213458" y="84240"/>
                  </a:lnTo>
                  <a:lnTo>
                    <a:pt x="2490141" y="56160"/>
                  </a:lnTo>
                  <a:lnTo>
                    <a:pt x="2766823" y="56160"/>
                  </a:lnTo>
                  <a:lnTo>
                    <a:pt x="3043505" y="112320"/>
                  </a:lnTo>
                  <a:lnTo>
                    <a:pt x="3320188" y="336960"/>
                  </a:lnTo>
                  <a:lnTo>
                    <a:pt x="3596870" y="421200"/>
                  </a:lnTo>
                  <a:lnTo>
                    <a:pt x="3873552" y="533521"/>
                  </a:lnTo>
                  <a:lnTo>
                    <a:pt x="4150235" y="561601"/>
                  </a:lnTo>
                  <a:lnTo>
                    <a:pt x="4426917" y="308880"/>
                  </a:lnTo>
                  <a:lnTo>
                    <a:pt x="4703599" y="168480"/>
                  </a:lnTo>
                  <a:lnTo>
                    <a:pt x="4980282" y="280800"/>
                  </a:lnTo>
                  <a:lnTo>
                    <a:pt x="5256964" y="224640"/>
                  </a:lnTo>
                  <a:lnTo>
                    <a:pt x="5533646" y="393120"/>
                  </a:lnTo>
                  <a:lnTo>
                    <a:pt x="5810329" y="393120"/>
                  </a:lnTo>
                  <a:lnTo>
                    <a:pt x="6087011" y="898562"/>
                  </a:lnTo>
                  <a:lnTo>
                    <a:pt x="6363693" y="280800"/>
                  </a:lnTo>
                  <a:lnTo>
                    <a:pt x="6640376" y="84240"/>
                  </a:lnTo>
                </a:path>
              </a:pathLst>
            </a:custGeom>
            <a:ln w="27101" cap="flat">
              <a:solidFill>
                <a:srgbClr val="0058AB">
                  <a:alpha val="100000"/>
                </a:srgbClr>
              </a:solidFill>
              <a:prstDash val="solid"/>
              <a:round/>
            </a:ln>
          </p:spPr>
          <p:txBody>
            <a:bodyPr/>
            <a:lstStyle/>
            <a:p/>
          </p:txBody>
        </p:sp>
        <p:sp>
          <p:nvSpPr>
            <p:cNvPr id="62" name="pl62"/>
            <p:cNvSpPr/>
            <p:nvPr/>
          </p:nvSpPr>
          <p:spPr>
            <a:xfrm>
              <a:off x="1435561" y="1647959"/>
              <a:ext cx="6640376" cy="982802"/>
            </a:xfrm>
            <a:custGeom>
              <a:avLst/>
              <a:pathLst>
                <a:path w="6640376" h="982802">
                  <a:moveTo>
                    <a:pt x="0" y="112320"/>
                  </a:moveTo>
                  <a:lnTo>
                    <a:pt x="276682" y="28080"/>
                  </a:lnTo>
                  <a:lnTo>
                    <a:pt x="553364" y="0"/>
                  </a:lnTo>
                  <a:lnTo>
                    <a:pt x="830047" y="28080"/>
                  </a:lnTo>
                  <a:lnTo>
                    <a:pt x="1106729" y="56160"/>
                  </a:lnTo>
                  <a:lnTo>
                    <a:pt x="1383411" y="84240"/>
                  </a:lnTo>
                  <a:lnTo>
                    <a:pt x="1660094" y="84240"/>
                  </a:lnTo>
                  <a:lnTo>
                    <a:pt x="1936776" y="84240"/>
                  </a:lnTo>
                  <a:lnTo>
                    <a:pt x="2213458" y="84240"/>
                  </a:lnTo>
                  <a:lnTo>
                    <a:pt x="2490141" y="56160"/>
                  </a:lnTo>
                  <a:lnTo>
                    <a:pt x="2766823" y="56160"/>
                  </a:lnTo>
                  <a:lnTo>
                    <a:pt x="3043505" y="224640"/>
                  </a:lnTo>
                  <a:lnTo>
                    <a:pt x="3320188" y="561601"/>
                  </a:lnTo>
                  <a:lnTo>
                    <a:pt x="3596870" y="617761"/>
                  </a:lnTo>
                  <a:lnTo>
                    <a:pt x="3873552" y="673921"/>
                  </a:lnTo>
                  <a:lnTo>
                    <a:pt x="4150235" y="730081"/>
                  </a:lnTo>
                  <a:lnTo>
                    <a:pt x="4426917" y="589681"/>
                  </a:lnTo>
                  <a:lnTo>
                    <a:pt x="4703599" y="393120"/>
                  </a:lnTo>
                  <a:lnTo>
                    <a:pt x="4980282" y="533521"/>
                  </a:lnTo>
                  <a:lnTo>
                    <a:pt x="5256964" y="533521"/>
                  </a:lnTo>
                  <a:lnTo>
                    <a:pt x="5533646" y="561601"/>
                  </a:lnTo>
                  <a:lnTo>
                    <a:pt x="5810329" y="561601"/>
                  </a:lnTo>
                  <a:lnTo>
                    <a:pt x="6087011" y="982802"/>
                  </a:lnTo>
                  <a:lnTo>
                    <a:pt x="6363693" y="561601"/>
                  </a:lnTo>
                  <a:lnTo>
                    <a:pt x="6640376" y="252720"/>
                  </a:lnTo>
                </a:path>
              </a:pathLst>
            </a:custGeom>
            <a:ln w="27101" cap="flat">
              <a:solidFill>
                <a:srgbClr val="333333">
                  <a:alpha val="100000"/>
                </a:srgbClr>
              </a:solidFill>
              <a:prstDash val="solid"/>
              <a:round/>
            </a:ln>
          </p:spPr>
          <p:txBody>
            <a:bodyPr/>
            <a:lstStyle/>
            <a:p/>
          </p:txBody>
        </p:sp>
        <p:sp>
          <p:nvSpPr>
            <p:cNvPr id="63" name="tx63"/>
            <p:cNvSpPr/>
            <p:nvPr/>
          </p:nvSpPr>
          <p:spPr>
            <a:xfrm>
              <a:off x="6622187" y="16896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76</a:t>
              </a:r>
            </a:p>
          </p:txBody>
        </p:sp>
        <p:sp>
          <p:nvSpPr>
            <p:cNvPr id="64" name="tx64"/>
            <p:cNvSpPr/>
            <p:nvPr/>
          </p:nvSpPr>
          <p:spPr>
            <a:xfrm>
              <a:off x="6898870"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65" name="tx65"/>
            <p:cNvSpPr/>
            <p:nvPr/>
          </p:nvSpPr>
          <p:spPr>
            <a:xfrm>
              <a:off x="7175552" y="18581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70</a:t>
              </a:r>
            </a:p>
          </p:txBody>
        </p:sp>
        <p:sp>
          <p:nvSpPr>
            <p:cNvPr id="66" name="tx66"/>
            <p:cNvSpPr/>
            <p:nvPr/>
          </p:nvSpPr>
          <p:spPr>
            <a:xfrm>
              <a:off x="7452234"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67" name="tx67"/>
            <p:cNvSpPr/>
            <p:nvPr/>
          </p:nvSpPr>
          <p:spPr>
            <a:xfrm>
              <a:off x="7728917" y="1747697"/>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74</a:t>
              </a:r>
            </a:p>
          </p:txBody>
        </p:sp>
        <p:sp>
          <p:nvSpPr>
            <p:cNvPr id="68" name="tx68"/>
            <p:cNvSpPr/>
            <p:nvPr/>
          </p:nvSpPr>
          <p:spPr>
            <a:xfrm>
              <a:off x="8005599"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9" name="tx69"/>
            <p:cNvSpPr/>
            <p:nvPr/>
          </p:nvSpPr>
          <p:spPr>
            <a:xfrm>
              <a:off x="6622187" y="22429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65</a:t>
              </a:r>
            </a:p>
          </p:txBody>
        </p:sp>
        <p:sp>
          <p:nvSpPr>
            <p:cNvPr id="70" name="tx70"/>
            <p:cNvSpPr/>
            <p:nvPr/>
          </p:nvSpPr>
          <p:spPr>
            <a:xfrm>
              <a:off x="6898870"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1" name="tx71"/>
            <p:cNvSpPr/>
            <p:nvPr/>
          </p:nvSpPr>
          <p:spPr>
            <a:xfrm>
              <a:off x="7175552"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2" name="tx72"/>
            <p:cNvSpPr/>
            <p:nvPr/>
          </p:nvSpPr>
          <p:spPr>
            <a:xfrm>
              <a:off x="7452234" y="26922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49</a:t>
              </a:r>
            </a:p>
          </p:txBody>
        </p:sp>
        <p:sp>
          <p:nvSpPr>
            <p:cNvPr id="73" name="tx73"/>
            <p:cNvSpPr/>
            <p:nvPr/>
          </p:nvSpPr>
          <p:spPr>
            <a:xfrm>
              <a:off x="7728917"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4" name="tx74"/>
            <p:cNvSpPr/>
            <p:nvPr/>
          </p:nvSpPr>
          <p:spPr>
            <a:xfrm>
              <a:off x="8005599"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75" name="tx75"/>
            <p:cNvSpPr/>
            <p:nvPr/>
          </p:nvSpPr>
          <p:spPr>
            <a:xfrm>
              <a:off x="1375271" y="3765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76" name="tx76"/>
            <p:cNvSpPr/>
            <p:nvPr/>
          </p:nvSpPr>
          <p:spPr>
            <a:xfrm>
              <a:off x="2728538" y="37161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77" name="tx77"/>
            <p:cNvSpPr/>
            <p:nvPr/>
          </p:nvSpPr>
          <p:spPr>
            <a:xfrm>
              <a:off x="4111950" y="3685770"/>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78" name="tx78"/>
            <p:cNvSpPr/>
            <p:nvPr/>
          </p:nvSpPr>
          <p:spPr>
            <a:xfrm>
              <a:off x="5495361" y="360677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146</a:t>
              </a:r>
            </a:p>
          </p:txBody>
        </p:sp>
        <p:sp>
          <p:nvSpPr>
            <p:cNvPr id="79" name="tx79"/>
            <p:cNvSpPr/>
            <p:nvPr/>
          </p:nvSpPr>
          <p:spPr>
            <a:xfrm>
              <a:off x="6632236" y="3732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80" name="tx80"/>
            <p:cNvSpPr/>
            <p:nvPr/>
          </p:nvSpPr>
          <p:spPr>
            <a:xfrm>
              <a:off x="6878773" y="36501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81" name="tx81"/>
            <p:cNvSpPr/>
            <p:nvPr/>
          </p:nvSpPr>
          <p:spPr>
            <a:xfrm>
              <a:off x="7155455" y="36328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82" name="tx82"/>
            <p:cNvSpPr/>
            <p:nvPr/>
          </p:nvSpPr>
          <p:spPr>
            <a:xfrm>
              <a:off x="7432138" y="341080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83" name="tx83"/>
            <p:cNvSpPr/>
            <p:nvPr/>
          </p:nvSpPr>
          <p:spPr>
            <a:xfrm>
              <a:off x="7708820" y="363731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84" name="tx84"/>
            <p:cNvSpPr/>
            <p:nvPr/>
          </p:nvSpPr>
          <p:spPr>
            <a:xfrm>
              <a:off x="7985502" y="370264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85" name="tx85"/>
            <p:cNvSpPr/>
            <p:nvPr/>
          </p:nvSpPr>
          <p:spPr>
            <a:xfrm>
              <a:off x="1375271" y="3523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6" name="tx86"/>
            <p:cNvSpPr/>
            <p:nvPr/>
          </p:nvSpPr>
          <p:spPr>
            <a:xfrm>
              <a:off x="5525506" y="30633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75</a:t>
              </a:r>
            </a:p>
          </p:txBody>
        </p:sp>
        <p:sp>
          <p:nvSpPr>
            <p:cNvPr id="87" name="tx87"/>
            <p:cNvSpPr/>
            <p:nvPr/>
          </p:nvSpPr>
          <p:spPr>
            <a:xfrm>
              <a:off x="6632236" y="3413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8" name="tx88"/>
            <p:cNvSpPr/>
            <p:nvPr/>
          </p:nvSpPr>
          <p:spPr>
            <a:xfrm>
              <a:off x="6939063" y="33153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9" name="tx89"/>
            <p:cNvSpPr/>
            <p:nvPr/>
          </p:nvSpPr>
          <p:spPr>
            <a:xfrm>
              <a:off x="7215745" y="32838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90" name="tx90"/>
            <p:cNvSpPr/>
            <p:nvPr/>
          </p:nvSpPr>
          <p:spPr>
            <a:xfrm>
              <a:off x="7738965" y="32325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1" name="tx91"/>
            <p:cNvSpPr/>
            <p:nvPr/>
          </p:nvSpPr>
          <p:spPr>
            <a:xfrm>
              <a:off x="8015647" y="3404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1381300" y="34170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3" name="tx93"/>
            <p:cNvSpPr/>
            <p:nvPr/>
          </p:nvSpPr>
          <p:spPr>
            <a:xfrm>
              <a:off x="5504405" y="2812067"/>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221</a:t>
              </a:r>
            </a:p>
          </p:txBody>
        </p:sp>
        <p:sp>
          <p:nvSpPr>
            <p:cNvPr id="94" name="tx94"/>
            <p:cNvSpPr/>
            <p:nvPr/>
          </p:nvSpPr>
          <p:spPr>
            <a:xfrm>
              <a:off x="6611134" y="3261192"/>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130</a:t>
              </a:r>
            </a:p>
          </p:txBody>
        </p:sp>
        <p:sp>
          <p:nvSpPr>
            <p:cNvPr id="95" name="tx95"/>
            <p:cNvSpPr/>
            <p:nvPr/>
          </p:nvSpPr>
          <p:spPr>
            <a:xfrm>
              <a:off x="6887816" y="3230735"/>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96" name="tx96"/>
            <p:cNvSpPr/>
            <p:nvPr/>
          </p:nvSpPr>
          <p:spPr>
            <a:xfrm>
              <a:off x="7164499" y="3203418"/>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97" name="tx97"/>
            <p:cNvSpPr/>
            <p:nvPr/>
          </p:nvSpPr>
          <p:spPr>
            <a:xfrm>
              <a:off x="7717863" y="309086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164</a:t>
              </a:r>
            </a:p>
          </p:txBody>
        </p:sp>
        <p:sp>
          <p:nvSpPr>
            <p:cNvPr id="98" name="tx98"/>
            <p:cNvSpPr/>
            <p:nvPr/>
          </p:nvSpPr>
          <p:spPr>
            <a:xfrm>
              <a:off x="7994546" y="3302974"/>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122</a:t>
              </a:r>
            </a:p>
          </p:txBody>
        </p:sp>
        <p:sp>
          <p:nvSpPr>
            <p:cNvPr id="99" name="tx99"/>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0" name="tx100"/>
            <p:cNvSpPr/>
            <p:nvPr/>
          </p:nvSpPr>
          <p:spPr>
            <a:xfrm>
              <a:off x="577692" y="29695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1" name="tx101"/>
            <p:cNvSpPr/>
            <p:nvPr/>
          </p:nvSpPr>
          <p:spPr>
            <a:xfrm>
              <a:off x="577692" y="198454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02" name="tx102"/>
            <p:cNvSpPr/>
            <p:nvPr/>
          </p:nvSpPr>
          <p:spPr>
            <a:xfrm>
              <a:off x="577692" y="99952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86533" y="4909475"/>
              <a:ext cx="201456" cy="201456"/>
            </a:xfrm>
            <a:prstGeom prst="rect">
              <a:avLst/>
            </a:prstGeom>
            <a:solidFill>
              <a:srgbClr val="E2231A">
                <a:alpha val="100000"/>
              </a:srgbClr>
            </a:solidFill>
          </p:spPr>
          <p:txBody>
            <a:bodyPr/>
            <a:lstStyle/>
            <a:p/>
          </p:txBody>
        </p:sp>
        <p:sp>
          <p:nvSpPr>
            <p:cNvPr id="125" name="rc125"/>
            <p:cNvSpPr/>
            <p:nvPr/>
          </p:nvSpPr>
          <p:spPr>
            <a:xfrm>
              <a:off x="5650692" y="4909475"/>
              <a:ext cx="201456" cy="201456"/>
            </a:xfrm>
            <a:prstGeom prst="rect">
              <a:avLst/>
            </a:prstGeom>
            <a:solidFill>
              <a:srgbClr val="B3B3B3">
                <a:alpha val="100000"/>
              </a:srgbClr>
            </a:solidFill>
          </p:spPr>
          <p:txBody>
            <a:bodyPr/>
            <a:lstStyle/>
            <a:p/>
          </p:txBody>
        </p:sp>
        <p:sp>
          <p:nvSpPr>
            <p:cNvPr id="126" name="tx126"/>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66584" y="648663"/>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2000-2024</a:t>
              </a:r>
            </a:p>
          </p:txBody>
        </p:sp>
        <p:sp>
          <p:nvSpPr>
            <p:cNvPr id="130" name="pl130"/>
            <p:cNvSpPr/>
            <p:nvPr/>
          </p:nvSpPr>
          <p:spPr>
            <a:xfrm>
              <a:off x="23588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45440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5499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66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5021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5977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3972023" cy="162162"/>
            </a:xfrm>
            <a:prstGeom prst="rect">
              <a:avLst/>
            </a:prstGeom>
            <a:solidFill>
              <a:srgbClr val="E2231A">
                <a:alpha val="100000"/>
              </a:srgbClr>
            </a:solidFill>
          </p:spPr>
          <p:txBody>
            <a:bodyPr/>
            <a:lstStyle/>
            <a:p/>
          </p:txBody>
        </p:sp>
        <p:sp>
          <p:nvSpPr>
            <p:cNvPr id="141" name="rc141"/>
            <p:cNvSpPr/>
            <p:nvPr/>
          </p:nvSpPr>
          <p:spPr>
            <a:xfrm>
              <a:off x="1311054" y="5571941"/>
              <a:ext cx="5597346" cy="162162"/>
            </a:xfrm>
            <a:prstGeom prst="rect">
              <a:avLst/>
            </a:prstGeom>
            <a:solidFill>
              <a:srgbClr val="E2231A">
                <a:alpha val="100000"/>
              </a:srgbClr>
            </a:solidFill>
          </p:spPr>
          <p:txBody>
            <a:bodyPr/>
            <a:lstStyle/>
            <a:p/>
          </p:txBody>
        </p:sp>
        <p:sp>
          <p:nvSpPr>
            <p:cNvPr id="142" name="rc142"/>
            <p:cNvSpPr/>
            <p:nvPr/>
          </p:nvSpPr>
          <p:spPr>
            <a:xfrm>
              <a:off x="1311054" y="5369238"/>
              <a:ext cx="4486360" cy="162162"/>
            </a:xfrm>
            <a:prstGeom prst="rect">
              <a:avLst/>
            </a:prstGeom>
            <a:solidFill>
              <a:srgbClr val="E2231A">
                <a:alpha val="100000"/>
              </a:srgbClr>
            </a:solidFill>
          </p:spPr>
          <p:txBody>
            <a:bodyPr/>
            <a:lstStyle/>
            <a:p/>
          </p:txBody>
        </p:sp>
        <p:sp>
          <p:nvSpPr>
            <p:cNvPr id="143" name="rc143"/>
            <p:cNvSpPr/>
            <p:nvPr/>
          </p:nvSpPr>
          <p:spPr>
            <a:xfrm>
              <a:off x="5283078" y="5774644"/>
              <a:ext cx="1467526" cy="162162"/>
            </a:xfrm>
            <a:prstGeom prst="rect">
              <a:avLst/>
            </a:prstGeom>
            <a:solidFill>
              <a:srgbClr val="B3B3B3">
                <a:alpha val="100000"/>
              </a:srgbClr>
            </a:solidFill>
          </p:spPr>
          <p:txBody>
            <a:bodyPr/>
            <a:lstStyle/>
            <a:p/>
          </p:txBody>
        </p:sp>
        <p:sp>
          <p:nvSpPr>
            <p:cNvPr id="144" name="rc144"/>
            <p:cNvSpPr/>
            <p:nvPr/>
          </p:nvSpPr>
          <p:spPr>
            <a:xfrm>
              <a:off x="6908400" y="5571941"/>
              <a:ext cx="1292043" cy="162162"/>
            </a:xfrm>
            <a:prstGeom prst="rect">
              <a:avLst/>
            </a:prstGeom>
            <a:solidFill>
              <a:srgbClr val="B3B3B3">
                <a:alpha val="100000"/>
              </a:srgbClr>
            </a:solidFill>
          </p:spPr>
          <p:txBody>
            <a:bodyPr/>
            <a:lstStyle/>
            <a:p/>
          </p:txBody>
        </p:sp>
        <p:sp>
          <p:nvSpPr>
            <p:cNvPr id="145" name="rc145"/>
            <p:cNvSpPr/>
            <p:nvPr/>
          </p:nvSpPr>
          <p:spPr>
            <a:xfrm>
              <a:off x="5797414" y="5369238"/>
              <a:ext cx="608175" cy="162162"/>
            </a:xfrm>
            <a:prstGeom prst="rect">
              <a:avLst/>
            </a:prstGeom>
            <a:solidFill>
              <a:srgbClr val="B3B3B3">
                <a:alpha val="100000"/>
              </a:srgbClr>
            </a:solidFill>
          </p:spPr>
          <p:txBody>
            <a:bodyPr/>
            <a:lstStyle/>
            <a:p/>
          </p:txBody>
        </p:sp>
        <p:sp>
          <p:nvSpPr>
            <p:cNvPr id="146" name="tx146"/>
            <p:cNvSpPr/>
            <p:nvPr/>
          </p:nvSpPr>
          <p:spPr>
            <a:xfrm>
              <a:off x="689528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129.8</a:t>
              </a:r>
            </a:p>
          </p:txBody>
        </p:sp>
        <p:sp>
          <p:nvSpPr>
            <p:cNvPr id="147" name="tx147"/>
            <p:cNvSpPr/>
            <p:nvPr/>
          </p:nvSpPr>
          <p:spPr>
            <a:xfrm>
              <a:off x="83451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164.4</a:t>
              </a:r>
            </a:p>
          </p:txBody>
        </p:sp>
        <p:sp>
          <p:nvSpPr>
            <p:cNvPr id="148" name="tx148"/>
            <p:cNvSpPr/>
            <p:nvPr/>
          </p:nvSpPr>
          <p:spPr>
            <a:xfrm>
              <a:off x="655027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121.6</a:t>
              </a:r>
            </a:p>
          </p:txBody>
        </p:sp>
        <p:sp>
          <p:nvSpPr>
            <p:cNvPr id="149" name="tx149"/>
            <p:cNvSpPr/>
            <p:nvPr/>
          </p:nvSpPr>
          <p:spPr>
            <a:xfrm>
              <a:off x="318453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94.8</a:t>
              </a:r>
            </a:p>
          </p:txBody>
        </p:sp>
        <p:sp>
          <p:nvSpPr>
            <p:cNvPr id="150" name="tx150"/>
            <p:cNvSpPr/>
            <p:nvPr/>
          </p:nvSpPr>
          <p:spPr>
            <a:xfrm>
              <a:off x="3965046"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133.6</a:t>
              </a:r>
            </a:p>
          </p:txBody>
        </p:sp>
        <p:sp>
          <p:nvSpPr>
            <p:cNvPr id="151" name="tx151"/>
            <p:cNvSpPr/>
            <p:nvPr/>
          </p:nvSpPr>
          <p:spPr>
            <a:xfrm>
              <a:off x="3457770"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107</a:t>
              </a:r>
            </a:p>
          </p:txBody>
        </p:sp>
        <p:sp>
          <p:nvSpPr>
            <p:cNvPr id="152" name="tx152"/>
            <p:cNvSpPr/>
            <p:nvPr/>
          </p:nvSpPr>
          <p:spPr>
            <a:xfrm>
              <a:off x="5952532" y="581253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53" name="tx153"/>
            <p:cNvSpPr/>
            <p:nvPr/>
          </p:nvSpPr>
          <p:spPr>
            <a:xfrm>
              <a:off x="744189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30.8</a:t>
              </a:r>
            </a:p>
          </p:txBody>
        </p:sp>
        <p:sp>
          <p:nvSpPr>
            <p:cNvPr id="154" name="tx154"/>
            <p:cNvSpPr/>
            <p:nvPr/>
          </p:nvSpPr>
          <p:spPr>
            <a:xfrm>
              <a:off x="598897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28233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0" name="tx160"/>
            <p:cNvSpPr/>
            <p:nvPr/>
          </p:nvSpPr>
          <p:spPr>
            <a:xfrm>
              <a:off x="5339059"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1" name="tx161"/>
            <p:cNvSpPr/>
            <p:nvPr/>
          </p:nvSpPr>
          <p:spPr>
            <a:xfrm>
              <a:off x="743462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81%. This is greater than in 2019, where coverage was 76%.
107,000 children missed their routine first dose of measles vaccine.
MCV2 is typically administered to children between 18 months and five years old. MCV2 coverage increased to 75%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65659"/>
              <a:ext cx="3397293" cy="914248"/>
            </a:xfrm>
            <a:custGeom>
              <a:avLst/>
              <a:pathLst>
                <a:path w="3397293" h="914248">
                  <a:moveTo>
                    <a:pt x="0" y="0"/>
                  </a:moveTo>
                  <a:lnTo>
                    <a:pt x="141553" y="114281"/>
                  </a:lnTo>
                  <a:lnTo>
                    <a:pt x="283107" y="0"/>
                  </a:lnTo>
                  <a:lnTo>
                    <a:pt x="424661" y="28570"/>
                  </a:lnTo>
                  <a:lnTo>
                    <a:pt x="566215" y="57140"/>
                  </a:lnTo>
                  <a:lnTo>
                    <a:pt x="707769" y="85710"/>
                  </a:lnTo>
                  <a:lnTo>
                    <a:pt x="849323" y="85710"/>
                  </a:lnTo>
                  <a:lnTo>
                    <a:pt x="990877" y="85710"/>
                  </a:lnTo>
                  <a:lnTo>
                    <a:pt x="1132431" y="85710"/>
                  </a:lnTo>
                  <a:lnTo>
                    <a:pt x="1273984" y="57140"/>
                  </a:lnTo>
                  <a:lnTo>
                    <a:pt x="1415538" y="57140"/>
                  </a:lnTo>
                  <a:lnTo>
                    <a:pt x="1557092" y="114281"/>
                  </a:lnTo>
                  <a:lnTo>
                    <a:pt x="1698646" y="342843"/>
                  </a:lnTo>
                  <a:lnTo>
                    <a:pt x="1840200" y="428553"/>
                  </a:lnTo>
                  <a:lnTo>
                    <a:pt x="1981754" y="542834"/>
                  </a:lnTo>
                  <a:lnTo>
                    <a:pt x="2123308" y="571405"/>
                  </a:lnTo>
                  <a:lnTo>
                    <a:pt x="2264862" y="314272"/>
                  </a:lnTo>
                  <a:lnTo>
                    <a:pt x="2406416" y="171421"/>
                  </a:lnTo>
                  <a:lnTo>
                    <a:pt x="2547969" y="285702"/>
                  </a:lnTo>
                  <a:lnTo>
                    <a:pt x="2689523" y="228562"/>
                  </a:lnTo>
                  <a:lnTo>
                    <a:pt x="2831077" y="399983"/>
                  </a:lnTo>
                  <a:lnTo>
                    <a:pt x="2972631" y="399983"/>
                  </a:lnTo>
                  <a:lnTo>
                    <a:pt x="3114185" y="914248"/>
                  </a:lnTo>
                  <a:lnTo>
                    <a:pt x="3255739" y="285702"/>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65659"/>
              <a:ext cx="3397293" cy="914248"/>
            </a:xfrm>
            <a:custGeom>
              <a:avLst/>
              <a:pathLst>
                <a:path w="3397293" h="914248">
                  <a:moveTo>
                    <a:pt x="0" y="0"/>
                  </a:moveTo>
                  <a:lnTo>
                    <a:pt x="141553" y="114281"/>
                  </a:lnTo>
                  <a:lnTo>
                    <a:pt x="283107" y="0"/>
                  </a:lnTo>
                  <a:lnTo>
                    <a:pt x="424661" y="28570"/>
                  </a:lnTo>
                  <a:lnTo>
                    <a:pt x="566215" y="57140"/>
                  </a:lnTo>
                  <a:lnTo>
                    <a:pt x="707769" y="85710"/>
                  </a:lnTo>
                  <a:lnTo>
                    <a:pt x="849323" y="85710"/>
                  </a:lnTo>
                  <a:lnTo>
                    <a:pt x="990877" y="85710"/>
                  </a:lnTo>
                  <a:lnTo>
                    <a:pt x="1132431" y="85710"/>
                  </a:lnTo>
                  <a:lnTo>
                    <a:pt x="1273984" y="57140"/>
                  </a:lnTo>
                  <a:lnTo>
                    <a:pt x="1415538" y="57140"/>
                  </a:lnTo>
                  <a:lnTo>
                    <a:pt x="1557092" y="114281"/>
                  </a:lnTo>
                  <a:lnTo>
                    <a:pt x="1698646" y="342843"/>
                  </a:lnTo>
                  <a:lnTo>
                    <a:pt x="1840200" y="428553"/>
                  </a:lnTo>
                  <a:lnTo>
                    <a:pt x="1981754" y="542834"/>
                  </a:lnTo>
                  <a:lnTo>
                    <a:pt x="2123308" y="571405"/>
                  </a:lnTo>
                  <a:lnTo>
                    <a:pt x="2264862" y="314272"/>
                  </a:lnTo>
                  <a:lnTo>
                    <a:pt x="2406416" y="171421"/>
                  </a:lnTo>
                  <a:lnTo>
                    <a:pt x="2547969" y="285702"/>
                  </a:lnTo>
                  <a:lnTo>
                    <a:pt x="2689523" y="228562"/>
                  </a:lnTo>
                  <a:lnTo>
                    <a:pt x="2831077" y="399983"/>
                  </a:lnTo>
                  <a:lnTo>
                    <a:pt x="2972631" y="399983"/>
                  </a:lnTo>
                  <a:lnTo>
                    <a:pt x="3114185" y="914248"/>
                  </a:lnTo>
                  <a:lnTo>
                    <a:pt x="3255739" y="285702"/>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2" name="pl32"/>
            <p:cNvSpPr/>
            <p:nvPr/>
          </p:nvSpPr>
          <p:spPr>
            <a:xfrm>
              <a:off x="1120965" y="1465659"/>
              <a:ext cx="3397293" cy="914248"/>
            </a:xfrm>
            <a:custGeom>
              <a:avLst/>
              <a:pathLst>
                <a:path w="3397293" h="914248">
                  <a:moveTo>
                    <a:pt x="0" y="0"/>
                  </a:moveTo>
                  <a:lnTo>
                    <a:pt x="141553" y="114281"/>
                  </a:lnTo>
                  <a:lnTo>
                    <a:pt x="283107" y="0"/>
                  </a:lnTo>
                  <a:lnTo>
                    <a:pt x="424661" y="28570"/>
                  </a:lnTo>
                  <a:lnTo>
                    <a:pt x="566215" y="57140"/>
                  </a:lnTo>
                  <a:lnTo>
                    <a:pt x="707769" y="85710"/>
                  </a:lnTo>
                  <a:lnTo>
                    <a:pt x="849323" y="85710"/>
                  </a:lnTo>
                  <a:lnTo>
                    <a:pt x="990877" y="85710"/>
                  </a:lnTo>
                  <a:lnTo>
                    <a:pt x="1132431" y="85710"/>
                  </a:lnTo>
                  <a:lnTo>
                    <a:pt x="1273984" y="57140"/>
                  </a:lnTo>
                  <a:lnTo>
                    <a:pt x="1415538" y="57140"/>
                  </a:lnTo>
                  <a:lnTo>
                    <a:pt x="1557092" y="114281"/>
                  </a:lnTo>
                  <a:lnTo>
                    <a:pt x="1698646" y="342843"/>
                  </a:lnTo>
                  <a:lnTo>
                    <a:pt x="1840200" y="428553"/>
                  </a:lnTo>
                  <a:lnTo>
                    <a:pt x="1981754" y="542834"/>
                  </a:lnTo>
                  <a:lnTo>
                    <a:pt x="2123308" y="571405"/>
                  </a:lnTo>
                  <a:lnTo>
                    <a:pt x="2264862" y="314272"/>
                  </a:lnTo>
                  <a:lnTo>
                    <a:pt x="2406416" y="171421"/>
                  </a:lnTo>
                  <a:lnTo>
                    <a:pt x="2547969" y="285702"/>
                  </a:lnTo>
                  <a:lnTo>
                    <a:pt x="2689523" y="228562"/>
                  </a:lnTo>
                  <a:lnTo>
                    <a:pt x="2831077" y="399983"/>
                  </a:lnTo>
                  <a:lnTo>
                    <a:pt x="2972631" y="399983"/>
                  </a:lnTo>
                  <a:lnTo>
                    <a:pt x="3114185" y="914248"/>
                  </a:lnTo>
                  <a:lnTo>
                    <a:pt x="3255739" y="285702"/>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8" name="tx38"/>
            <p:cNvSpPr/>
            <p:nvPr/>
          </p:nvSpPr>
          <p:spPr>
            <a:xfrm>
              <a:off x="43164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755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524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149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42641"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0" name="tx60"/>
            <p:cNvSpPr/>
            <p:nvPr/>
          </p:nvSpPr>
          <p:spPr>
            <a:xfrm>
              <a:off x="27195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201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50566" y="471005"/>
              <a:ext cx="233808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Syria, 2000-2024</a:t>
              </a:r>
            </a:p>
          </p:txBody>
        </p:sp>
        <p:sp>
          <p:nvSpPr>
            <p:cNvPr id="63" name="pl63"/>
            <p:cNvSpPr/>
            <p:nvPr/>
          </p:nvSpPr>
          <p:spPr>
            <a:xfrm>
              <a:off x="5267799" y="39369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27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084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942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0799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79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513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370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72283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79940"/>
              <a:ext cx="3397293" cy="2285620"/>
            </a:xfrm>
            <a:custGeom>
              <a:avLst/>
              <a:pathLst>
                <a:path w="3397293" h="2285620">
                  <a:moveTo>
                    <a:pt x="0" y="0"/>
                  </a:moveTo>
                  <a:lnTo>
                    <a:pt x="141553" y="285702"/>
                  </a:lnTo>
                  <a:lnTo>
                    <a:pt x="283107" y="0"/>
                  </a:lnTo>
                  <a:lnTo>
                    <a:pt x="424661" y="71425"/>
                  </a:lnTo>
                  <a:lnTo>
                    <a:pt x="566215" y="142851"/>
                  </a:lnTo>
                  <a:lnTo>
                    <a:pt x="707769" y="214276"/>
                  </a:lnTo>
                  <a:lnTo>
                    <a:pt x="849323" y="214276"/>
                  </a:lnTo>
                  <a:lnTo>
                    <a:pt x="990877" y="214276"/>
                  </a:lnTo>
                  <a:lnTo>
                    <a:pt x="1132431" y="214276"/>
                  </a:lnTo>
                  <a:lnTo>
                    <a:pt x="1273984" y="142851"/>
                  </a:lnTo>
                  <a:lnTo>
                    <a:pt x="1415538" y="142851"/>
                  </a:lnTo>
                  <a:lnTo>
                    <a:pt x="1557092" y="285702"/>
                  </a:lnTo>
                  <a:lnTo>
                    <a:pt x="1698646" y="857107"/>
                  </a:lnTo>
                  <a:lnTo>
                    <a:pt x="1840200" y="1071384"/>
                  </a:lnTo>
                  <a:lnTo>
                    <a:pt x="1981754" y="1357086"/>
                  </a:lnTo>
                  <a:lnTo>
                    <a:pt x="2123308" y="1428512"/>
                  </a:lnTo>
                  <a:lnTo>
                    <a:pt x="2264862" y="785681"/>
                  </a:lnTo>
                  <a:lnTo>
                    <a:pt x="2406416" y="428553"/>
                  </a:lnTo>
                  <a:lnTo>
                    <a:pt x="2547969" y="714256"/>
                  </a:lnTo>
                  <a:lnTo>
                    <a:pt x="2689523" y="571405"/>
                  </a:lnTo>
                  <a:lnTo>
                    <a:pt x="2831077" y="999958"/>
                  </a:lnTo>
                  <a:lnTo>
                    <a:pt x="2972631" y="999958"/>
                  </a:lnTo>
                  <a:lnTo>
                    <a:pt x="3114185" y="2285620"/>
                  </a:lnTo>
                  <a:lnTo>
                    <a:pt x="3255739" y="714256"/>
                  </a:lnTo>
                  <a:lnTo>
                    <a:pt x="3397293" y="214276"/>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51345"/>
              <a:ext cx="3397293" cy="1071384"/>
            </a:xfrm>
            <a:custGeom>
              <a:avLst/>
              <a:pathLst>
                <a:path w="3397293" h="1071384">
                  <a:moveTo>
                    <a:pt x="0" y="1071384"/>
                  </a:moveTo>
                  <a:lnTo>
                    <a:pt x="141553" y="999958"/>
                  </a:lnTo>
                  <a:lnTo>
                    <a:pt x="283107" y="999958"/>
                  </a:lnTo>
                  <a:lnTo>
                    <a:pt x="424661" y="928533"/>
                  </a:lnTo>
                  <a:lnTo>
                    <a:pt x="566215" y="785681"/>
                  </a:lnTo>
                  <a:lnTo>
                    <a:pt x="707769" y="642830"/>
                  </a:lnTo>
                  <a:lnTo>
                    <a:pt x="849323" y="499979"/>
                  </a:lnTo>
                  <a:lnTo>
                    <a:pt x="990877" y="499979"/>
                  </a:lnTo>
                  <a:lnTo>
                    <a:pt x="1132431" y="357128"/>
                  </a:lnTo>
                  <a:lnTo>
                    <a:pt x="1273984" y="214276"/>
                  </a:lnTo>
                  <a:lnTo>
                    <a:pt x="1415538" y="142851"/>
                  </a:lnTo>
                  <a:lnTo>
                    <a:pt x="1557092" y="142851"/>
                  </a:lnTo>
                  <a:lnTo>
                    <a:pt x="1698646" y="142851"/>
                  </a:lnTo>
                  <a:lnTo>
                    <a:pt x="1840200" y="142851"/>
                  </a:lnTo>
                  <a:lnTo>
                    <a:pt x="1981754" y="142851"/>
                  </a:lnTo>
                  <a:lnTo>
                    <a:pt x="2123308" y="142851"/>
                  </a:lnTo>
                  <a:lnTo>
                    <a:pt x="2264862" y="71425"/>
                  </a:lnTo>
                  <a:lnTo>
                    <a:pt x="2406416" y="71425"/>
                  </a:lnTo>
                  <a:lnTo>
                    <a:pt x="2547969" y="0"/>
                  </a:lnTo>
                  <a:lnTo>
                    <a:pt x="2689523" y="0"/>
                  </a:lnTo>
                  <a:lnTo>
                    <a:pt x="2831077" y="214276"/>
                  </a:lnTo>
                  <a:lnTo>
                    <a:pt x="2972631" y="357128"/>
                  </a:lnTo>
                  <a:lnTo>
                    <a:pt x="3114185" y="214276"/>
                  </a:lnTo>
                  <a:lnTo>
                    <a:pt x="3255739" y="214276"/>
                  </a:lnTo>
                  <a:lnTo>
                    <a:pt x="3397293" y="142851"/>
                  </a:lnTo>
                </a:path>
              </a:pathLst>
            </a:custGeom>
            <a:ln w="27101" cap="flat">
              <a:solidFill>
                <a:srgbClr val="80BD41">
                  <a:alpha val="100000"/>
                </a:srgbClr>
              </a:solidFill>
              <a:prstDash val="solid"/>
              <a:round/>
            </a:ln>
          </p:spPr>
          <p:txBody>
            <a:bodyPr/>
            <a:lstStyle/>
            <a:p/>
          </p:txBody>
        </p:sp>
        <p:sp>
          <p:nvSpPr>
            <p:cNvPr id="82" name="pl82"/>
            <p:cNvSpPr/>
            <p:nvPr/>
          </p:nvSpPr>
          <p:spPr>
            <a:xfrm>
              <a:off x="5437664" y="1865643"/>
              <a:ext cx="3397293" cy="714256"/>
            </a:xfrm>
            <a:custGeom>
              <a:avLst/>
              <a:pathLst>
                <a:path w="3397293" h="714256">
                  <a:moveTo>
                    <a:pt x="0" y="428553"/>
                  </a:moveTo>
                  <a:lnTo>
                    <a:pt x="141553" y="428553"/>
                  </a:lnTo>
                  <a:lnTo>
                    <a:pt x="283107" y="499979"/>
                  </a:lnTo>
                  <a:lnTo>
                    <a:pt x="424661" y="499979"/>
                  </a:lnTo>
                  <a:lnTo>
                    <a:pt x="566215" y="428553"/>
                  </a:lnTo>
                  <a:lnTo>
                    <a:pt x="707769" y="357128"/>
                  </a:lnTo>
                  <a:lnTo>
                    <a:pt x="849323" y="357128"/>
                  </a:lnTo>
                  <a:lnTo>
                    <a:pt x="990877" y="285702"/>
                  </a:lnTo>
                  <a:lnTo>
                    <a:pt x="1132431" y="285702"/>
                  </a:lnTo>
                  <a:lnTo>
                    <a:pt x="1273984" y="142851"/>
                  </a:lnTo>
                  <a:lnTo>
                    <a:pt x="1415538" y="0"/>
                  </a:lnTo>
                  <a:lnTo>
                    <a:pt x="1557092" y="71425"/>
                  </a:lnTo>
                  <a:lnTo>
                    <a:pt x="1698646" y="214276"/>
                  </a:lnTo>
                  <a:lnTo>
                    <a:pt x="1840200" y="142851"/>
                  </a:lnTo>
                  <a:lnTo>
                    <a:pt x="1981754" y="214276"/>
                  </a:lnTo>
                  <a:lnTo>
                    <a:pt x="2123308" y="214276"/>
                  </a:lnTo>
                  <a:lnTo>
                    <a:pt x="2264862" y="71425"/>
                  </a:lnTo>
                  <a:lnTo>
                    <a:pt x="2406416" y="142851"/>
                  </a:lnTo>
                  <a:lnTo>
                    <a:pt x="2547969" y="285702"/>
                  </a:lnTo>
                  <a:lnTo>
                    <a:pt x="2689523" y="285702"/>
                  </a:lnTo>
                  <a:lnTo>
                    <a:pt x="2831077" y="357128"/>
                  </a:lnTo>
                  <a:lnTo>
                    <a:pt x="2972631" y="428553"/>
                  </a:lnTo>
                  <a:lnTo>
                    <a:pt x="3114185" y="428553"/>
                  </a:lnTo>
                  <a:lnTo>
                    <a:pt x="3255739" y="571405"/>
                  </a:lnTo>
                  <a:lnTo>
                    <a:pt x="3397293" y="71425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513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79940"/>
              <a:ext cx="3397293" cy="2285620"/>
            </a:xfrm>
            <a:custGeom>
              <a:avLst/>
              <a:pathLst>
                <a:path w="3397293" h="2285620">
                  <a:moveTo>
                    <a:pt x="0" y="0"/>
                  </a:moveTo>
                  <a:lnTo>
                    <a:pt x="141553" y="285702"/>
                  </a:lnTo>
                  <a:lnTo>
                    <a:pt x="283107" y="0"/>
                  </a:lnTo>
                  <a:lnTo>
                    <a:pt x="424661" y="71425"/>
                  </a:lnTo>
                  <a:lnTo>
                    <a:pt x="566215" y="142851"/>
                  </a:lnTo>
                  <a:lnTo>
                    <a:pt x="707769" y="214276"/>
                  </a:lnTo>
                  <a:lnTo>
                    <a:pt x="849323" y="214276"/>
                  </a:lnTo>
                  <a:lnTo>
                    <a:pt x="990877" y="214276"/>
                  </a:lnTo>
                  <a:lnTo>
                    <a:pt x="1132431" y="214276"/>
                  </a:lnTo>
                  <a:lnTo>
                    <a:pt x="1273984" y="142851"/>
                  </a:lnTo>
                  <a:lnTo>
                    <a:pt x="1415538" y="142851"/>
                  </a:lnTo>
                  <a:lnTo>
                    <a:pt x="1557092" y="285702"/>
                  </a:lnTo>
                  <a:lnTo>
                    <a:pt x="1698646" y="857107"/>
                  </a:lnTo>
                  <a:lnTo>
                    <a:pt x="1840200" y="1071384"/>
                  </a:lnTo>
                  <a:lnTo>
                    <a:pt x="1981754" y="1357086"/>
                  </a:lnTo>
                  <a:lnTo>
                    <a:pt x="2123308" y="1428512"/>
                  </a:lnTo>
                  <a:lnTo>
                    <a:pt x="2264862" y="785681"/>
                  </a:lnTo>
                  <a:lnTo>
                    <a:pt x="2406416" y="428553"/>
                  </a:lnTo>
                  <a:lnTo>
                    <a:pt x="2547969" y="714256"/>
                  </a:lnTo>
                  <a:lnTo>
                    <a:pt x="2689523" y="571405"/>
                  </a:lnTo>
                  <a:lnTo>
                    <a:pt x="2831077" y="999958"/>
                  </a:lnTo>
                  <a:lnTo>
                    <a:pt x="2972631" y="999958"/>
                  </a:lnTo>
                  <a:lnTo>
                    <a:pt x="3114185" y="2285620"/>
                  </a:lnTo>
                  <a:lnTo>
                    <a:pt x="3255739" y="714256"/>
                  </a:lnTo>
                  <a:lnTo>
                    <a:pt x="3397293" y="214276"/>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65659"/>
              <a:ext cx="0" cy="114281"/>
            </a:xfrm>
            <a:custGeom>
              <a:avLst/>
              <a:pathLst>
                <a:path w="0" h="114281">
                  <a:moveTo>
                    <a:pt x="0" y="11428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65659"/>
              <a:ext cx="0" cy="328557"/>
            </a:xfrm>
            <a:custGeom>
              <a:avLst/>
              <a:pathLst>
                <a:path w="0" h="328557">
                  <a:moveTo>
                    <a:pt x="0" y="3285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65659"/>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65659"/>
              <a:ext cx="0" cy="1542793"/>
            </a:xfrm>
            <a:custGeom>
              <a:avLst/>
              <a:pathLst>
                <a:path w="0" h="1542793">
                  <a:moveTo>
                    <a:pt x="0" y="15427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65659"/>
              <a:ext cx="0" cy="685686"/>
            </a:xfrm>
            <a:custGeom>
              <a:avLst/>
              <a:pathLst>
                <a:path w="0" h="685686">
                  <a:moveTo>
                    <a:pt x="0" y="6856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65659"/>
              <a:ext cx="0" cy="828537"/>
            </a:xfrm>
            <a:custGeom>
              <a:avLst/>
              <a:pathLst>
                <a:path w="0" h="828537">
                  <a:moveTo>
                    <a:pt x="0" y="8285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65659"/>
              <a:ext cx="0" cy="328557"/>
            </a:xfrm>
            <a:custGeom>
              <a:avLst/>
              <a:pathLst>
                <a:path w="0" h="328557">
                  <a:moveTo>
                    <a:pt x="0" y="32855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79940"/>
              <a:ext cx="3397293" cy="2285620"/>
            </a:xfrm>
            <a:custGeom>
              <a:avLst/>
              <a:pathLst>
                <a:path w="3397293" h="2285620">
                  <a:moveTo>
                    <a:pt x="0" y="0"/>
                  </a:moveTo>
                  <a:lnTo>
                    <a:pt x="141553" y="285702"/>
                  </a:lnTo>
                  <a:lnTo>
                    <a:pt x="283107" y="0"/>
                  </a:lnTo>
                  <a:lnTo>
                    <a:pt x="424661" y="71425"/>
                  </a:lnTo>
                  <a:lnTo>
                    <a:pt x="566215" y="142851"/>
                  </a:lnTo>
                  <a:lnTo>
                    <a:pt x="707769" y="214276"/>
                  </a:lnTo>
                  <a:lnTo>
                    <a:pt x="849323" y="214276"/>
                  </a:lnTo>
                  <a:lnTo>
                    <a:pt x="990877" y="214276"/>
                  </a:lnTo>
                  <a:lnTo>
                    <a:pt x="1132431" y="214276"/>
                  </a:lnTo>
                  <a:lnTo>
                    <a:pt x="1273984" y="142851"/>
                  </a:lnTo>
                  <a:lnTo>
                    <a:pt x="1415538" y="142851"/>
                  </a:lnTo>
                  <a:lnTo>
                    <a:pt x="1557092" y="285702"/>
                  </a:lnTo>
                  <a:lnTo>
                    <a:pt x="1698646" y="857107"/>
                  </a:lnTo>
                  <a:lnTo>
                    <a:pt x="1840200" y="1071384"/>
                  </a:lnTo>
                  <a:lnTo>
                    <a:pt x="1981754" y="1357086"/>
                  </a:lnTo>
                  <a:lnTo>
                    <a:pt x="2123308" y="1428512"/>
                  </a:lnTo>
                  <a:lnTo>
                    <a:pt x="2264862" y="785681"/>
                  </a:lnTo>
                  <a:lnTo>
                    <a:pt x="2406416" y="428553"/>
                  </a:lnTo>
                  <a:lnTo>
                    <a:pt x="2547969" y="714256"/>
                  </a:lnTo>
                  <a:lnTo>
                    <a:pt x="2689523" y="571405"/>
                  </a:lnTo>
                  <a:lnTo>
                    <a:pt x="2831077" y="999958"/>
                  </a:lnTo>
                  <a:lnTo>
                    <a:pt x="2972631" y="999958"/>
                  </a:lnTo>
                  <a:lnTo>
                    <a:pt x="3114185" y="2285620"/>
                  </a:lnTo>
                  <a:lnTo>
                    <a:pt x="3255739" y="714256"/>
                  </a:lnTo>
                  <a:lnTo>
                    <a:pt x="3397293" y="214276"/>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96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4" name="tx94"/>
            <p:cNvSpPr/>
            <p:nvPr/>
          </p:nvSpPr>
          <p:spPr>
            <a:xfrm>
              <a:off x="6115288" y="13980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5" name="tx95"/>
            <p:cNvSpPr/>
            <p:nvPr/>
          </p:nvSpPr>
          <p:spPr>
            <a:xfrm>
              <a:off x="6823058" y="1396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482632" y="139797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097042" y="13966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45208" y="13979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13980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53945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5277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134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992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3849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6707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691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316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59340" y="480231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20" name="tx120"/>
            <p:cNvSpPr/>
            <p:nvPr/>
          </p:nvSpPr>
          <p:spPr>
            <a:xfrm>
              <a:off x="70362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9871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877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4288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1699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058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993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5195574"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5868347" cy="149993"/>
            </a:xfrm>
            <a:prstGeom prst="rect">
              <a:avLst/>
            </a:prstGeom>
            <a:solidFill>
              <a:srgbClr val="E2231A">
                <a:alpha val="80000"/>
              </a:srgbClr>
            </a:solidFill>
          </p:spPr>
          <p:txBody>
            <a:bodyPr/>
            <a:lstStyle/>
            <a:p/>
          </p:txBody>
        </p:sp>
        <p:sp>
          <p:nvSpPr>
            <p:cNvPr id="135" name="tx135"/>
            <p:cNvSpPr/>
            <p:nvPr/>
          </p:nvSpPr>
          <p:spPr>
            <a:xfrm>
              <a:off x="608171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95,000</a:t>
              </a:r>
            </a:p>
          </p:txBody>
        </p:sp>
        <p:sp>
          <p:nvSpPr>
            <p:cNvPr id="136" name="tx136"/>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134,000</a:t>
              </a:r>
            </a:p>
          </p:txBody>
        </p:sp>
        <p:sp>
          <p:nvSpPr>
            <p:cNvPr id="137" name="tx137"/>
            <p:cNvSpPr/>
            <p:nvPr/>
          </p:nvSpPr>
          <p:spPr>
            <a:xfrm>
              <a:off x="6676113"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107,000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6309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629438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Syria (81%) was 3 percentage points lower than the global average (84%) and the same the average across all {regn_txt} countries.
National MCV1 coverage was 5 percentage points higher than in 2019 (76%).
This equates to 107,000 unvaccinated children in 2024 compared to 95,000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F26A21">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Syria ranked number 5 out of 20 countries for lowest MCV1 coverage (based on tied ranks).
Syria was in the top 10 countries with the most unvaccinated children (rank=3).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5731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7665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8757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98499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1192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32115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43037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33322" y="3338556"/>
              <a:ext cx="248247" cy="764140"/>
            </a:xfrm>
            <a:prstGeom prst="rect">
              <a:avLst/>
            </a:prstGeom>
            <a:solidFill>
              <a:srgbClr val="80BD41">
                <a:alpha val="100000"/>
              </a:srgbClr>
            </a:solidFill>
          </p:spPr>
          <p:txBody>
            <a:bodyPr/>
            <a:lstStyle/>
            <a:p/>
          </p:txBody>
        </p:sp>
        <p:sp>
          <p:nvSpPr>
            <p:cNvPr id="24" name="rc24"/>
            <p:cNvSpPr/>
            <p:nvPr/>
          </p:nvSpPr>
          <p:spPr>
            <a:xfrm>
              <a:off x="1333322" y="3193004"/>
              <a:ext cx="248247" cy="145552"/>
            </a:xfrm>
            <a:prstGeom prst="rect">
              <a:avLst/>
            </a:prstGeom>
            <a:solidFill>
              <a:srgbClr val="E2231A">
                <a:alpha val="100000"/>
              </a:srgbClr>
            </a:solidFill>
          </p:spPr>
          <p:txBody>
            <a:bodyPr/>
            <a:lstStyle/>
            <a:p/>
          </p:txBody>
        </p:sp>
        <p:sp>
          <p:nvSpPr>
            <p:cNvPr id="25" name="rc25"/>
            <p:cNvSpPr/>
            <p:nvPr/>
          </p:nvSpPr>
          <p:spPr>
            <a:xfrm>
              <a:off x="1609153" y="3367435"/>
              <a:ext cx="248247" cy="735261"/>
            </a:xfrm>
            <a:prstGeom prst="rect">
              <a:avLst/>
            </a:prstGeom>
            <a:solidFill>
              <a:srgbClr val="80BD41">
                <a:alpha val="100000"/>
              </a:srgbClr>
            </a:solidFill>
          </p:spPr>
          <p:txBody>
            <a:bodyPr/>
            <a:lstStyle/>
            <a:p/>
          </p:txBody>
        </p:sp>
        <p:sp>
          <p:nvSpPr>
            <p:cNvPr id="26" name="rc26"/>
            <p:cNvSpPr/>
            <p:nvPr/>
          </p:nvSpPr>
          <p:spPr>
            <a:xfrm>
              <a:off x="1609153" y="3183615"/>
              <a:ext cx="248247" cy="183819"/>
            </a:xfrm>
            <a:prstGeom prst="rect">
              <a:avLst/>
            </a:prstGeom>
            <a:solidFill>
              <a:srgbClr val="E2231A">
                <a:alpha val="100000"/>
              </a:srgbClr>
            </a:solidFill>
          </p:spPr>
          <p:txBody>
            <a:bodyPr/>
            <a:lstStyle/>
            <a:p/>
          </p:txBody>
        </p:sp>
        <p:sp>
          <p:nvSpPr>
            <p:cNvPr id="27" name="rc27"/>
            <p:cNvSpPr/>
            <p:nvPr/>
          </p:nvSpPr>
          <p:spPr>
            <a:xfrm>
              <a:off x="1884983" y="3327154"/>
              <a:ext cx="248247" cy="775542"/>
            </a:xfrm>
            <a:prstGeom prst="rect">
              <a:avLst/>
            </a:prstGeom>
            <a:solidFill>
              <a:srgbClr val="80BD41">
                <a:alpha val="100000"/>
              </a:srgbClr>
            </a:solidFill>
          </p:spPr>
          <p:txBody>
            <a:bodyPr/>
            <a:lstStyle/>
            <a:p/>
          </p:txBody>
        </p:sp>
        <p:sp>
          <p:nvSpPr>
            <p:cNvPr id="28" name="rc28"/>
            <p:cNvSpPr/>
            <p:nvPr/>
          </p:nvSpPr>
          <p:spPr>
            <a:xfrm>
              <a:off x="1884983" y="3179428"/>
              <a:ext cx="248247" cy="147725"/>
            </a:xfrm>
            <a:prstGeom prst="rect">
              <a:avLst/>
            </a:prstGeom>
            <a:solidFill>
              <a:srgbClr val="E2231A">
                <a:alpha val="100000"/>
              </a:srgbClr>
            </a:solidFill>
          </p:spPr>
          <p:txBody>
            <a:bodyPr/>
            <a:lstStyle/>
            <a:p/>
          </p:txBody>
        </p:sp>
        <p:sp>
          <p:nvSpPr>
            <p:cNvPr id="29" name="rc29"/>
            <p:cNvSpPr/>
            <p:nvPr/>
          </p:nvSpPr>
          <p:spPr>
            <a:xfrm>
              <a:off x="2160814" y="3332054"/>
              <a:ext cx="248247" cy="770643"/>
            </a:xfrm>
            <a:prstGeom prst="rect">
              <a:avLst/>
            </a:prstGeom>
            <a:solidFill>
              <a:srgbClr val="80BD41">
                <a:alpha val="100000"/>
              </a:srgbClr>
            </a:solidFill>
          </p:spPr>
          <p:txBody>
            <a:bodyPr/>
            <a:lstStyle/>
            <a:p/>
          </p:txBody>
        </p:sp>
        <p:sp>
          <p:nvSpPr>
            <p:cNvPr id="30" name="rc30"/>
            <p:cNvSpPr/>
            <p:nvPr/>
          </p:nvSpPr>
          <p:spPr>
            <a:xfrm>
              <a:off x="2160814" y="3174209"/>
              <a:ext cx="248247" cy="157844"/>
            </a:xfrm>
            <a:prstGeom prst="rect">
              <a:avLst/>
            </a:prstGeom>
            <a:solidFill>
              <a:srgbClr val="E2231A">
                <a:alpha val="100000"/>
              </a:srgbClr>
            </a:solidFill>
          </p:spPr>
          <p:txBody>
            <a:bodyPr/>
            <a:lstStyle/>
            <a:p/>
          </p:txBody>
        </p:sp>
        <p:sp>
          <p:nvSpPr>
            <p:cNvPr id="31" name="rc31"/>
            <p:cNvSpPr/>
            <p:nvPr/>
          </p:nvSpPr>
          <p:spPr>
            <a:xfrm>
              <a:off x="2436645" y="3334156"/>
              <a:ext cx="248247" cy="768541"/>
            </a:xfrm>
            <a:prstGeom prst="rect">
              <a:avLst/>
            </a:prstGeom>
            <a:solidFill>
              <a:srgbClr val="80BD41">
                <a:alpha val="100000"/>
              </a:srgbClr>
            </a:solidFill>
          </p:spPr>
          <p:txBody>
            <a:bodyPr/>
            <a:lstStyle/>
            <a:p/>
          </p:txBody>
        </p:sp>
        <p:sp>
          <p:nvSpPr>
            <p:cNvPr id="32" name="rc32"/>
            <p:cNvSpPr/>
            <p:nvPr/>
          </p:nvSpPr>
          <p:spPr>
            <a:xfrm>
              <a:off x="2436645" y="3165443"/>
              <a:ext cx="248247" cy="168712"/>
            </a:xfrm>
            <a:prstGeom prst="rect">
              <a:avLst/>
            </a:prstGeom>
            <a:solidFill>
              <a:srgbClr val="E2231A">
                <a:alpha val="100000"/>
              </a:srgbClr>
            </a:solidFill>
          </p:spPr>
          <p:txBody>
            <a:bodyPr/>
            <a:lstStyle/>
            <a:p/>
          </p:txBody>
        </p:sp>
        <p:sp>
          <p:nvSpPr>
            <p:cNvPr id="33" name="rc33"/>
            <p:cNvSpPr/>
            <p:nvPr/>
          </p:nvSpPr>
          <p:spPr>
            <a:xfrm>
              <a:off x="2712475" y="3331252"/>
              <a:ext cx="248247" cy="771444"/>
            </a:xfrm>
            <a:prstGeom prst="rect">
              <a:avLst/>
            </a:prstGeom>
            <a:solidFill>
              <a:srgbClr val="80BD41">
                <a:alpha val="100000"/>
              </a:srgbClr>
            </a:solidFill>
          </p:spPr>
          <p:txBody>
            <a:bodyPr/>
            <a:lstStyle/>
            <a:p/>
          </p:txBody>
        </p:sp>
        <p:sp>
          <p:nvSpPr>
            <p:cNvPr id="34" name="rc34"/>
            <p:cNvSpPr/>
            <p:nvPr/>
          </p:nvSpPr>
          <p:spPr>
            <a:xfrm>
              <a:off x="2712475" y="3150300"/>
              <a:ext cx="248247" cy="180951"/>
            </a:xfrm>
            <a:prstGeom prst="rect">
              <a:avLst/>
            </a:prstGeom>
            <a:solidFill>
              <a:srgbClr val="E2231A">
                <a:alpha val="100000"/>
              </a:srgbClr>
            </a:solidFill>
          </p:spPr>
          <p:txBody>
            <a:bodyPr/>
            <a:lstStyle/>
            <a:p/>
          </p:txBody>
        </p:sp>
        <p:sp>
          <p:nvSpPr>
            <p:cNvPr id="35" name="rc35"/>
            <p:cNvSpPr/>
            <p:nvPr/>
          </p:nvSpPr>
          <p:spPr>
            <a:xfrm>
              <a:off x="2988306" y="3312813"/>
              <a:ext cx="248247" cy="789883"/>
            </a:xfrm>
            <a:prstGeom prst="rect">
              <a:avLst/>
            </a:prstGeom>
            <a:solidFill>
              <a:srgbClr val="80BD41">
                <a:alpha val="100000"/>
              </a:srgbClr>
            </a:solidFill>
          </p:spPr>
          <p:txBody>
            <a:bodyPr/>
            <a:lstStyle/>
            <a:p/>
          </p:txBody>
        </p:sp>
        <p:sp>
          <p:nvSpPr>
            <p:cNvPr id="36" name="rc36"/>
            <p:cNvSpPr/>
            <p:nvPr/>
          </p:nvSpPr>
          <p:spPr>
            <a:xfrm>
              <a:off x="2988306" y="3127532"/>
              <a:ext cx="248247" cy="185280"/>
            </a:xfrm>
            <a:prstGeom prst="rect">
              <a:avLst/>
            </a:prstGeom>
            <a:solidFill>
              <a:srgbClr val="E2231A">
                <a:alpha val="100000"/>
              </a:srgbClr>
            </a:solidFill>
          </p:spPr>
          <p:txBody>
            <a:bodyPr/>
            <a:lstStyle/>
            <a:p/>
          </p:txBody>
        </p:sp>
        <p:sp>
          <p:nvSpPr>
            <p:cNvPr id="37" name="rc37"/>
            <p:cNvSpPr/>
            <p:nvPr/>
          </p:nvSpPr>
          <p:spPr>
            <a:xfrm>
              <a:off x="3264137" y="3238718"/>
              <a:ext cx="248247" cy="863978"/>
            </a:xfrm>
            <a:prstGeom prst="rect">
              <a:avLst/>
            </a:prstGeom>
            <a:solidFill>
              <a:srgbClr val="80BD41">
                <a:alpha val="100000"/>
              </a:srgbClr>
            </a:solidFill>
          </p:spPr>
          <p:txBody>
            <a:bodyPr/>
            <a:lstStyle/>
            <a:p/>
          </p:txBody>
        </p:sp>
        <p:sp>
          <p:nvSpPr>
            <p:cNvPr id="38" name="rc38"/>
            <p:cNvSpPr/>
            <p:nvPr/>
          </p:nvSpPr>
          <p:spPr>
            <a:xfrm>
              <a:off x="3264137" y="3036050"/>
              <a:ext cx="248247" cy="202668"/>
            </a:xfrm>
            <a:prstGeom prst="rect">
              <a:avLst/>
            </a:prstGeom>
            <a:solidFill>
              <a:srgbClr val="E2231A">
                <a:alpha val="100000"/>
              </a:srgbClr>
            </a:solidFill>
          </p:spPr>
          <p:txBody>
            <a:bodyPr/>
            <a:lstStyle/>
            <a:p/>
          </p:txBody>
        </p:sp>
        <p:sp>
          <p:nvSpPr>
            <p:cNvPr id="39" name="rc39"/>
            <p:cNvSpPr/>
            <p:nvPr/>
          </p:nvSpPr>
          <p:spPr>
            <a:xfrm>
              <a:off x="3539967" y="3164677"/>
              <a:ext cx="248247" cy="938019"/>
            </a:xfrm>
            <a:prstGeom prst="rect">
              <a:avLst/>
            </a:prstGeom>
            <a:solidFill>
              <a:srgbClr val="80BD41">
                <a:alpha val="100000"/>
              </a:srgbClr>
            </a:solidFill>
          </p:spPr>
          <p:txBody>
            <a:bodyPr/>
            <a:lstStyle/>
            <a:p/>
          </p:txBody>
        </p:sp>
        <p:sp>
          <p:nvSpPr>
            <p:cNvPr id="40" name="rc40"/>
            <p:cNvSpPr/>
            <p:nvPr/>
          </p:nvSpPr>
          <p:spPr>
            <a:xfrm>
              <a:off x="3539967" y="2944656"/>
              <a:ext cx="248247" cy="220020"/>
            </a:xfrm>
            <a:prstGeom prst="rect">
              <a:avLst/>
            </a:prstGeom>
            <a:solidFill>
              <a:srgbClr val="E2231A">
                <a:alpha val="100000"/>
              </a:srgbClr>
            </a:solidFill>
          </p:spPr>
          <p:txBody>
            <a:bodyPr/>
            <a:lstStyle/>
            <a:p/>
          </p:txBody>
        </p:sp>
        <p:sp>
          <p:nvSpPr>
            <p:cNvPr id="41" name="rc41"/>
            <p:cNvSpPr/>
            <p:nvPr/>
          </p:nvSpPr>
          <p:spPr>
            <a:xfrm>
              <a:off x="3815798" y="3176614"/>
              <a:ext cx="248247" cy="926083"/>
            </a:xfrm>
            <a:prstGeom prst="rect">
              <a:avLst/>
            </a:prstGeom>
            <a:solidFill>
              <a:srgbClr val="80BD41">
                <a:alpha val="100000"/>
              </a:srgbClr>
            </a:solidFill>
          </p:spPr>
          <p:txBody>
            <a:bodyPr/>
            <a:lstStyle/>
            <a:p/>
          </p:txBody>
        </p:sp>
        <p:sp>
          <p:nvSpPr>
            <p:cNvPr id="42" name="rc42"/>
            <p:cNvSpPr/>
            <p:nvPr/>
          </p:nvSpPr>
          <p:spPr>
            <a:xfrm>
              <a:off x="3815798" y="2973321"/>
              <a:ext cx="248247" cy="203292"/>
            </a:xfrm>
            <a:prstGeom prst="rect">
              <a:avLst/>
            </a:prstGeom>
            <a:solidFill>
              <a:srgbClr val="E2231A">
                <a:alpha val="100000"/>
              </a:srgbClr>
            </a:solidFill>
          </p:spPr>
          <p:txBody>
            <a:bodyPr/>
            <a:lstStyle/>
            <a:p/>
          </p:txBody>
        </p:sp>
        <p:sp>
          <p:nvSpPr>
            <p:cNvPr id="43" name="rc43"/>
            <p:cNvSpPr/>
            <p:nvPr/>
          </p:nvSpPr>
          <p:spPr>
            <a:xfrm>
              <a:off x="4091628" y="3173959"/>
              <a:ext cx="248247" cy="928737"/>
            </a:xfrm>
            <a:prstGeom prst="rect">
              <a:avLst/>
            </a:prstGeom>
            <a:solidFill>
              <a:srgbClr val="80BD41">
                <a:alpha val="100000"/>
              </a:srgbClr>
            </a:solidFill>
          </p:spPr>
          <p:txBody>
            <a:bodyPr/>
            <a:lstStyle/>
            <a:p/>
          </p:txBody>
        </p:sp>
        <p:sp>
          <p:nvSpPr>
            <p:cNvPr id="44" name="rc44"/>
            <p:cNvSpPr/>
            <p:nvPr/>
          </p:nvSpPr>
          <p:spPr>
            <a:xfrm>
              <a:off x="4091628" y="2970097"/>
              <a:ext cx="248247" cy="203862"/>
            </a:xfrm>
            <a:prstGeom prst="rect">
              <a:avLst/>
            </a:prstGeom>
            <a:solidFill>
              <a:srgbClr val="E2231A">
                <a:alpha val="100000"/>
              </a:srgbClr>
            </a:solidFill>
          </p:spPr>
          <p:txBody>
            <a:bodyPr/>
            <a:lstStyle/>
            <a:p/>
          </p:txBody>
        </p:sp>
        <p:sp>
          <p:nvSpPr>
            <p:cNvPr id="45" name="rc45"/>
            <p:cNvSpPr/>
            <p:nvPr/>
          </p:nvSpPr>
          <p:spPr>
            <a:xfrm>
              <a:off x="4367459" y="3199613"/>
              <a:ext cx="248247" cy="903083"/>
            </a:xfrm>
            <a:prstGeom prst="rect">
              <a:avLst/>
            </a:prstGeom>
            <a:solidFill>
              <a:srgbClr val="80BD41">
                <a:alpha val="100000"/>
              </a:srgbClr>
            </a:solidFill>
          </p:spPr>
          <p:txBody>
            <a:bodyPr/>
            <a:lstStyle/>
            <a:p/>
          </p:txBody>
        </p:sp>
        <p:sp>
          <p:nvSpPr>
            <p:cNvPr id="46" name="rc46"/>
            <p:cNvSpPr/>
            <p:nvPr/>
          </p:nvSpPr>
          <p:spPr>
            <a:xfrm>
              <a:off x="4367459" y="2973838"/>
              <a:ext cx="248247" cy="225775"/>
            </a:xfrm>
            <a:prstGeom prst="rect">
              <a:avLst/>
            </a:prstGeom>
            <a:solidFill>
              <a:srgbClr val="E2231A">
                <a:alpha val="100000"/>
              </a:srgbClr>
            </a:solidFill>
          </p:spPr>
          <p:txBody>
            <a:bodyPr/>
            <a:lstStyle/>
            <a:p/>
          </p:txBody>
        </p:sp>
        <p:sp>
          <p:nvSpPr>
            <p:cNvPr id="47" name="rc47"/>
            <p:cNvSpPr/>
            <p:nvPr/>
          </p:nvSpPr>
          <p:spPr>
            <a:xfrm>
              <a:off x="4643290" y="3308555"/>
              <a:ext cx="248247" cy="794141"/>
            </a:xfrm>
            <a:prstGeom prst="rect">
              <a:avLst/>
            </a:prstGeom>
            <a:solidFill>
              <a:srgbClr val="80BD41">
                <a:alpha val="100000"/>
              </a:srgbClr>
            </a:solidFill>
          </p:spPr>
          <p:txBody>
            <a:bodyPr/>
            <a:lstStyle/>
            <a:p/>
          </p:txBody>
        </p:sp>
        <p:sp>
          <p:nvSpPr>
            <p:cNvPr id="48" name="rc48"/>
            <p:cNvSpPr/>
            <p:nvPr/>
          </p:nvSpPr>
          <p:spPr>
            <a:xfrm>
              <a:off x="4643290" y="2999724"/>
              <a:ext cx="248247" cy="308830"/>
            </a:xfrm>
            <a:prstGeom prst="rect">
              <a:avLst/>
            </a:prstGeom>
            <a:solidFill>
              <a:srgbClr val="E2231A">
                <a:alpha val="100000"/>
              </a:srgbClr>
            </a:solidFill>
          </p:spPr>
          <p:txBody>
            <a:bodyPr/>
            <a:lstStyle/>
            <a:p/>
          </p:txBody>
        </p:sp>
        <p:sp>
          <p:nvSpPr>
            <p:cNvPr id="49" name="rc49"/>
            <p:cNvSpPr/>
            <p:nvPr/>
          </p:nvSpPr>
          <p:spPr>
            <a:xfrm>
              <a:off x="4919120" y="3401142"/>
              <a:ext cx="248247" cy="701554"/>
            </a:xfrm>
            <a:prstGeom prst="rect">
              <a:avLst/>
            </a:prstGeom>
            <a:solidFill>
              <a:srgbClr val="80BD41">
                <a:alpha val="100000"/>
              </a:srgbClr>
            </a:solidFill>
          </p:spPr>
          <p:txBody>
            <a:bodyPr/>
            <a:lstStyle/>
            <a:p/>
          </p:txBody>
        </p:sp>
        <p:sp>
          <p:nvSpPr>
            <p:cNvPr id="50" name="rc50"/>
            <p:cNvSpPr/>
            <p:nvPr/>
          </p:nvSpPr>
          <p:spPr>
            <a:xfrm>
              <a:off x="4919120" y="3085951"/>
              <a:ext cx="248247" cy="315191"/>
            </a:xfrm>
            <a:prstGeom prst="rect">
              <a:avLst/>
            </a:prstGeom>
            <a:solidFill>
              <a:srgbClr val="E2231A">
                <a:alpha val="100000"/>
              </a:srgbClr>
            </a:solidFill>
          </p:spPr>
          <p:txBody>
            <a:bodyPr/>
            <a:lstStyle/>
            <a:p/>
          </p:txBody>
        </p:sp>
        <p:sp>
          <p:nvSpPr>
            <p:cNvPr id="51" name="rc51"/>
            <p:cNvSpPr/>
            <p:nvPr/>
          </p:nvSpPr>
          <p:spPr>
            <a:xfrm>
              <a:off x="5194951" y="3555103"/>
              <a:ext cx="248247" cy="547593"/>
            </a:xfrm>
            <a:prstGeom prst="rect">
              <a:avLst/>
            </a:prstGeom>
            <a:solidFill>
              <a:srgbClr val="80BD41">
                <a:alpha val="100000"/>
              </a:srgbClr>
            </a:solidFill>
          </p:spPr>
          <p:txBody>
            <a:bodyPr/>
            <a:lstStyle/>
            <a:p/>
          </p:txBody>
        </p:sp>
        <p:sp>
          <p:nvSpPr>
            <p:cNvPr id="52" name="rc52"/>
            <p:cNvSpPr/>
            <p:nvPr/>
          </p:nvSpPr>
          <p:spPr>
            <a:xfrm>
              <a:off x="5194951" y="3260239"/>
              <a:ext cx="248247" cy="294863"/>
            </a:xfrm>
            <a:prstGeom prst="rect">
              <a:avLst/>
            </a:prstGeom>
            <a:solidFill>
              <a:srgbClr val="E2231A">
                <a:alpha val="100000"/>
              </a:srgbClr>
            </a:solidFill>
          </p:spPr>
          <p:txBody>
            <a:bodyPr/>
            <a:lstStyle/>
            <a:p/>
          </p:txBody>
        </p:sp>
        <p:sp>
          <p:nvSpPr>
            <p:cNvPr id="53" name="rc53"/>
            <p:cNvSpPr/>
            <p:nvPr/>
          </p:nvSpPr>
          <p:spPr>
            <a:xfrm>
              <a:off x="5470781" y="3640368"/>
              <a:ext cx="248247" cy="462328"/>
            </a:xfrm>
            <a:prstGeom prst="rect">
              <a:avLst/>
            </a:prstGeom>
            <a:solidFill>
              <a:srgbClr val="80BD41">
                <a:alpha val="100000"/>
              </a:srgbClr>
            </a:solidFill>
          </p:spPr>
          <p:txBody>
            <a:bodyPr/>
            <a:lstStyle/>
            <a:p/>
          </p:txBody>
        </p:sp>
        <p:sp>
          <p:nvSpPr>
            <p:cNvPr id="54" name="rc54"/>
            <p:cNvSpPr/>
            <p:nvPr/>
          </p:nvSpPr>
          <p:spPr>
            <a:xfrm>
              <a:off x="5470781" y="3380298"/>
              <a:ext cx="248247" cy="260070"/>
            </a:xfrm>
            <a:prstGeom prst="rect">
              <a:avLst/>
            </a:prstGeom>
            <a:solidFill>
              <a:srgbClr val="E2231A">
                <a:alpha val="100000"/>
              </a:srgbClr>
            </a:solidFill>
          </p:spPr>
          <p:txBody>
            <a:bodyPr/>
            <a:lstStyle/>
            <a:p/>
          </p:txBody>
        </p:sp>
        <p:sp>
          <p:nvSpPr>
            <p:cNvPr id="55" name="rc55"/>
            <p:cNvSpPr/>
            <p:nvPr/>
          </p:nvSpPr>
          <p:spPr>
            <a:xfrm>
              <a:off x="5746612" y="3621964"/>
              <a:ext cx="248247" cy="480732"/>
            </a:xfrm>
            <a:prstGeom prst="rect">
              <a:avLst/>
            </a:prstGeom>
            <a:solidFill>
              <a:srgbClr val="80BD41">
                <a:alpha val="100000"/>
              </a:srgbClr>
            </a:solidFill>
          </p:spPr>
          <p:txBody>
            <a:bodyPr/>
            <a:lstStyle/>
            <a:p/>
          </p:txBody>
        </p:sp>
        <p:sp>
          <p:nvSpPr>
            <p:cNvPr id="56" name="rc56"/>
            <p:cNvSpPr/>
            <p:nvPr/>
          </p:nvSpPr>
          <p:spPr>
            <a:xfrm>
              <a:off x="5746612" y="3444166"/>
              <a:ext cx="248247" cy="177798"/>
            </a:xfrm>
            <a:prstGeom prst="rect">
              <a:avLst/>
            </a:prstGeom>
            <a:solidFill>
              <a:srgbClr val="E2231A">
                <a:alpha val="100000"/>
              </a:srgbClr>
            </a:solidFill>
          </p:spPr>
          <p:txBody>
            <a:bodyPr/>
            <a:lstStyle/>
            <a:p/>
          </p:txBody>
        </p:sp>
        <p:sp>
          <p:nvSpPr>
            <p:cNvPr id="57" name="rc57"/>
            <p:cNvSpPr/>
            <p:nvPr/>
          </p:nvSpPr>
          <p:spPr>
            <a:xfrm>
              <a:off x="6022443" y="3589220"/>
              <a:ext cx="248247" cy="513477"/>
            </a:xfrm>
            <a:prstGeom prst="rect">
              <a:avLst/>
            </a:prstGeom>
            <a:solidFill>
              <a:srgbClr val="80BD41">
                <a:alpha val="100000"/>
              </a:srgbClr>
            </a:solidFill>
          </p:spPr>
          <p:txBody>
            <a:bodyPr/>
            <a:lstStyle/>
            <a:p/>
          </p:txBody>
        </p:sp>
        <p:sp>
          <p:nvSpPr>
            <p:cNvPr id="58" name="rc58"/>
            <p:cNvSpPr/>
            <p:nvPr/>
          </p:nvSpPr>
          <p:spPr>
            <a:xfrm>
              <a:off x="6022443" y="3444398"/>
              <a:ext cx="248247" cy="144821"/>
            </a:xfrm>
            <a:prstGeom prst="rect">
              <a:avLst/>
            </a:prstGeom>
            <a:solidFill>
              <a:srgbClr val="E2231A">
                <a:alpha val="100000"/>
              </a:srgbClr>
            </a:solidFill>
          </p:spPr>
          <p:txBody>
            <a:bodyPr/>
            <a:lstStyle/>
            <a:p/>
          </p:txBody>
        </p:sp>
        <p:sp>
          <p:nvSpPr>
            <p:cNvPr id="59" name="rc59"/>
            <p:cNvSpPr/>
            <p:nvPr/>
          </p:nvSpPr>
          <p:spPr>
            <a:xfrm>
              <a:off x="6298273" y="3623087"/>
              <a:ext cx="248247" cy="479609"/>
            </a:xfrm>
            <a:prstGeom prst="rect">
              <a:avLst/>
            </a:prstGeom>
            <a:solidFill>
              <a:srgbClr val="80BD41">
                <a:alpha val="100000"/>
              </a:srgbClr>
            </a:solidFill>
          </p:spPr>
          <p:txBody>
            <a:bodyPr/>
            <a:lstStyle/>
            <a:p/>
          </p:txBody>
        </p:sp>
        <p:sp>
          <p:nvSpPr>
            <p:cNvPr id="60" name="rc60"/>
            <p:cNvSpPr/>
            <p:nvPr/>
          </p:nvSpPr>
          <p:spPr>
            <a:xfrm>
              <a:off x="6298273" y="3454570"/>
              <a:ext cx="248247" cy="168516"/>
            </a:xfrm>
            <a:prstGeom prst="rect">
              <a:avLst/>
            </a:prstGeom>
            <a:solidFill>
              <a:srgbClr val="E2231A">
                <a:alpha val="100000"/>
              </a:srgbClr>
            </a:solidFill>
          </p:spPr>
          <p:txBody>
            <a:bodyPr/>
            <a:lstStyle/>
            <a:p/>
          </p:txBody>
        </p:sp>
        <p:sp>
          <p:nvSpPr>
            <p:cNvPr id="61" name="rc61"/>
            <p:cNvSpPr/>
            <p:nvPr/>
          </p:nvSpPr>
          <p:spPr>
            <a:xfrm>
              <a:off x="6574104" y="3568037"/>
              <a:ext cx="248247" cy="534659"/>
            </a:xfrm>
            <a:prstGeom prst="rect">
              <a:avLst/>
            </a:prstGeom>
            <a:solidFill>
              <a:srgbClr val="80BD41">
                <a:alpha val="100000"/>
              </a:srgbClr>
            </a:solidFill>
          </p:spPr>
          <p:txBody>
            <a:bodyPr/>
            <a:lstStyle/>
            <a:p/>
          </p:txBody>
        </p:sp>
        <p:sp>
          <p:nvSpPr>
            <p:cNvPr id="62" name="rc62"/>
            <p:cNvSpPr/>
            <p:nvPr/>
          </p:nvSpPr>
          <p:spPr>
            <a:xfrm>
              <a:off x="6574104" y="3399200"/>
              <a:ext cx="248247" cy="168837"/>
            </a:xfrm>
            <a:prstGeom prst="rect">
              <a:avLst/>
            </a:prstGeom>
            <a:solidFill>
              <a:srgbClr val="E2231A">
                <a:alpha val="100000"/>
              </a:srgbClr>
            </a:solidFill>
          </p:spPr>
          <p:txBody>
            <a:bodyPr/>
            <a:lstStyle/>
            <a:p/>
          </p:txBody>
        </p:sp>
        <p:sp>
          <p:nvSpPr>
            <p:cNvPr id="63" name="rc63"/>
            <p:cNvSpPr/>
            <p:nvPr/>
          </p:nvSpPr>
          <p:spPr>
            <a:xfrm>
              <a:off x="6849934" y="3569106"/>
              <a:ext cx="248247" cy="533590"/>
            </a:xfrm>
            <a:prstGeom prst="rect">
              <a:avLst/>
            </a:prstGeom>
            <a:solidFill>
              <a:srgbClr val="80BD41">
                <a:alpha val="100000"/>
              </a:srgbClr>
            </a:solidFill>
          </p:spPr>
          <p:txBody>
            <a:bodyPr/>
            <a:lstStyle/>
            <a:p/>
          </p:txBody>
        </p:sp>
        <p:sp>
          <p:nvSpPr>
            <p:cNvPr id="64" name="rc64"/>
            <p:cNvSpPr/>
            <p:nvPr/>
          </p:nvSpPr>
          <p:spPr>
            <a:xfrm>
              <a:off x="6849934" y="3340427"/>
              <a:ext cx="248247" cy="228679"/>
            </a:xfrm>
            <a:prstGeom prst="rect">
              <a:avLst/>
            </a:prstGeom>
            <a:solidFill>
              <a:srgbClr val="E2231A">
                <a:alpha val="100000"/>
              </a:srgbClr>
            </a:solidFill>
          </p:spPr>
          <p:txBody>
            <a:bodyPr/>
            <a:lstStyle/>
            <a:p/>
          </p:txBody>
        </p:sp>
        <p:sp>
          <p:nvSpPr>
            <p:cNvPr id="65" name="rc65"/>
            <p:cNvSpPr/>
            <p:nvPr/>
          </p:nvSpPr>
          <p:spPr>
            <a:xfrm>
              <a:off x="7125765" y="3540049"/>
              <a:ext cx="248247" cy="562647"/>
            </a:xfrm>
            <a:prstGeom prst="rect">
              <a:avLst/>
            </a:prstGeom>
            <a:solidFill>
              <a:srgbClr val="80BD41">
                <a:alpha val="100000"/>
              </a:srgbClr>
            </a:solidFill>
          </p:spPr>
          <p:txBody>
            <a:bodyPr/>
            <a:lstStyle/>
            <a:p/>
          </p:txBody>
        </p:sp>
        <p:sp>
          <p:nvSpPr>
            <p:cNvPr id="66" name="rc66"/>
            <p:cNvSpPr/>
            <p:nvPr/>
          </p:nvSpPr>
          <p:spPr>
            <a:xfrm>
              <a:off x="7125765" y="3298917"/>
              <a:ext cx="248247" cy="241132"/>
            </a:xfrm>
            <a:prstGeom prst="rect">
              <a:avLst/>
            </a:prstGeom>
            <a:solidFill>
              <a:srgbClr val="E2231A">
                <a:alpha val="100000"/>
              </a:srgbClr>
            </a:solidFill>
          </p:spPr>
          <p:txBody>
            <a:bodyPr/>
            <a:lstStyle/>
            <a:p/>
          </p:txBody>
        </p:sp>
        <p:sp>
          <p:nvSpPr>
            <p:cNvPr id="67" name="rc67"/>
            <p:cNvSpPr/>
            <p:nvPr/>
          </p:nvSpPr>
          <p:spPr>
            <a:xfrm>
              <a:off x="7401596" y="3667376"/>
              <a:ext cx="248247" cy="435320"/>
            </a:xfrm>
            <a:prstGeom prst="rect">
              <a:avLst/>
            </a:prstGeom>
            <a:solidFill>
              <a:srgbClr val="80BD41">
                <a:alpha val="100000"/>
              </a:srgbClr>
            </a:solidFill>
          </p:spPr>
          <p:txBody>
            <a:bodyPr/>
            <a:lstStyle/>
            <a:p/>
          </p:txBody>
        </p:sp>
        <p:sp>
          <p:nvSpPr>
            <p:cNvPr id="68" name="rc68"/>
            <p:cNvSpPr/>
            <p:nvPr/>
          </p:nvSpPr>
          <p:spPr>
            <a:xfrm>
              <a:off x="7401596" y="3265531"/>
              <a:ext cx="248247" cy="401845"/>
            </a:xfrm>
            <a:prstGeom prst="rect">
              <a:avLst/>
            </a:prstGeom>
            <a:solidFill>
              <a:srgbClr val="E2231A">
                <a:alpha val="100000"/>
              </a:srgbClr>
            </a:solidFill>
          </p:spPr>
          <p:txBody>
            <a:bodyPr/>
            <a:lstStyle/>
            <a:p/>
          </p:txBody>
        </p:sp>
        <p:sp>
          <p:nvSpPr>
            <p:cNvPr id="69" name="rc69"/>
            <p:cNvSpPr/>
            <p:nvPr/>
          </p:nvSpPr>
          <p:spPr>
            <a:xfrm>
              <a:off x="7677426" y="3425513"/>
              <a:ext cx="248247" cy="677183"/>
            </a:xfrm>
            <a:prstGeom prst="rect">
              <a:avLst/>
            </a:prstGeom>
            <a:solidFill>
              <a:srgbClr val="80BD41">
                <a:alpha val="100000"/>
              </a:srgbClr>
            </a:solidFill>
          </p:spPr>
          <p:txBody>
            <a:bodyPr/>
            <a:lstStyle/>
            <a:p/>
          </p:txBody>
        </p:sp>
        <p:sp>
          <p:nvSpPr>
            <p:cNvPr id="70" name="rc70"/>
            <p:cNvSpPr/>
            <p:nvPr/>
          </p:nvSpPr>
          <p:spPr>
            <a:xfrm>
              <a:off x="7677426" y="3187588"/>
              <a:ext cx="248247" cy="237925"/>
            </a:xfrm>
            <a:prstGeom prst="rect">
              <a:avLst/>
            </a:prstGeom>
            <a:solidFill>
              <a:srgbClr val="E2231A">
                <a:alpha val="100000"/>
              </a:srgbClr>
            </a:solidFill>
          </p:spPr>
          <p:txBody>
            <a:bodyPr/>
            <a:lstStyle/>
            <a:p/>
          </p:txBody>
        </p:sp>
        <p:sp>
          <p:nvSpPr>
            <p:cNvPr id="71" name="rc71"/>
            <p:cNvSpPr/>
            <p:nvPr/>
          </p:nvSpPr>
          <p:spPr>
            <a:xfrm>
              <a:off x="7953257" y="3289688"/>
              <a:ext cx="248247" cy="813008"/>
            </a:xfrm>
            <a:prstGeom prst="rect">
              <a:avLst/>
            </a:prstGeom>
            <a:solidFill>
              <a:srgbClr val="80BD41">
                <a:alpha val="100000"/>
              </a:srgbClr>
            </a:solidFill>
          </p:spPr>
          <p:txBody>
            <a:bodyPr/>
            <a:lstStyle/>
            <a:p/>
          </p:txBody>
        </p:sp>
        <p:sp>
          <p:nvSpPr>
            <p:cNvPr id="72" name="rc72"/>
            <p:cNvSpPr/>
            <p:nvPr/>
          </p:nvSpPr>
          <p:spPr>
            <a:xfrm>
              <a:off x="7953257" y="3098992"/>
              <a:ext cx="248247" cy="190696"/>
            </a:xfrm>
            <a:prstGeom prst="rect">
              <a:avLst/>
            </a:prstGeom>
            <a:solidFill>
              <a:srgbClr val="E2231A">
                <a:alpha val="100000"/>
              </a:srgbClr>
            </a:solidFill>
          </p:spPr>
          <p:txBody>
            <a:bodyPr/>
            <a:lstStyle/>
            <a:p/>
          </p:txBody>
        </p:sp>
        <p:sp>
          <p:nvSpPr>
            <p:cNvPr id="73" name="pl73"/>
            <p:cNvSpPr/>
            <p:nvPr/>
          </p:nvSpPr>
          <p:spPr>
            <a:xfrm>
              <a:off x="1457446" y="1670819"/>
              <a:ext cx="6619934" cy="926429"/>
            </a:xfrm>
            <a:custGeom>
              <a:avLst/>
              <a:pathLst>
                <a:path w="6619934" h="926429">
                  <a:moveTo>
                    <a:pt x="0" y="0"/>
                  </a:moveTo>
                  <a:lnTo>
                    <a:pt x="275830" y="115803"/>
                  </a:lnTo>
                  <a:lnTo>
                    <a:pt x="551661" y="0"/>
                  </a:lnTo>
                  <a:lnTo>
                    <a:pt x="827491" y="28950"/>
                  </a:lnTo>
                  <a:lnTo>
                    <a:pt x="1103322" y="57901"/>
                  </a:lnTo>
                  <a:lnTo>
                    <a:pt x="1379153" y="86852"/>
                  </a:lnTo>
                  <a:lnTo>
                    <a:pt x="1654983" y="86852"/>
                  </a:lnTo>
                  <a:lnTo>
                    <a:pt x="1930814" y="86852"/>
                  </a:lnTo>
                  <a:lnTo>
                    <a:pt x="2206644" y="86852"/>
                  </a:lnTo>
                  <a:lnTo>
                    <a:pt x="2482475" y="57901"/>
                  </a:lnTo>
                  <a:lnTo>
                    <a:pt x="2758306" y="57901"/>
                  </a:lnTo>
                  <a:lnTo>
                    <a:pt x="3034136" y="115803"/>
                  </a:lnTo>
                  <a:lnTo>
                    <a:pt x="3309967" y="347411"/>
                  </a:lnTo>
                  <a:lnTo>
                    <a:pt x="3585797" y="434263"/>
                  </a:lnTo>
                  <a:lnTo>
                    <a:pt x="3861628" y="550067"/>
                  </a:lnTo>
                  <a:lnTo>
                    <a:pt x="4137459" y="579018"/>
                  </a:lnTo>
                  <a:lnTo>
                    <a:pt x="4413289" y="318460"/>
                  </a:lnTo>
                  <a:lnTo>
                    <a:pt x="4689120" y="173705"/>
                  </a:lnTo>
                  <a:lnTo>
                    <a:pt x="4964950" y="289509"/>
                  </a:lnTo>
                  <a:lnTo>
                    <a:pt x="5240781" y="231607"/>
                  </a:lnTo>
                  <a:lnTo>
                    <a:pt x="5516612" y="405312"/>
                  </a:lnTo>
                  <a:lnTo>
                    <a:pt x="5792442" y="405312"/>
                  </a:lnTo>
                  <a:lnTo>
                    <a:pt x="6068273" y="926429"/>
                  </a:lnTo>
                  <a:lnTo>
                    <a:pt x="6344103" y="289509"/>
                  </a:lnTo>
                  <a:lnTo>
                    <a:pt x="6619934" y="86852"/>
                  </a:lnTo>
                </a:path>
              </a:pathLst>
            </a:custGeom>
            <a:ln w="27101" cap="flat">
              <a:solidFill>
                <a:srgbClr val="0058AB">
                  <a:alpha val="100000"/>
                </a:srgbClr>
              </a:solidFill>
              <a:prstDash val="solid"/>
              <a:round/>
            </a:ln>
          </p:spPr>
          <p:txBody>
            <a:bodyPr/>
            <a:lstStyle/>
            <a:p/>
          </p:txBody>
        </p:sp>
        <p:sp>
          <p:nvSpPr>
            <p:cNvPr id="74" name="tx74"/>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6" name="tx76"/>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7" name="tx77"/>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8" name="tx78"/>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9" name="tx79"/>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0" name="tx80"/>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2" name="tx82"/>
            <p:cNvSpPr/>
            <p:nvPr/>
          </p:nvSpPr>
          <p:spPr>
            <a:xfrm>
              <a:off x="7741260"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4" name="tx84"/>
            <p:cNvSpPr/>
            <p:nvPr/>
          </p:nvSpPr>
          <p:spPr>
            <a:xfrm>
              <a:off x="1339893" y="30570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510.6</a:t>
              </a:r>
            </a:p>
          </p:txBody>
        </p:sp>
        <p:sp>
          <p:nvSpPr>
            <p:cNvPr id="85" name="tx85"/>
            <p:cNvSpPr/>
            <p:nvPr/>
          </p:nvSpPr>
          <p:spPr>
            <a:xfrm>
              <a:off x="2719046" y="3014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534.6</a:t>
              </a:r>
            </a:p>
          </p:txBody>
        </p:sp>
        <p:sp>
          <p:nvSpPr>
            <p:cNvPr id="86" name="tx86"/>
            <p:cNvSpPr/>
            <p:nvPr/>
          </p:nvSpPr>
          <p:spPr>
            <a:xfrm>
              <a:off x="4098199" y="28341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635.7</a:t>
              </a:r>
            </a:p>
          </p:txBody>
        </p:sp>
        <p:sp>
          <p:nvSpPr>
            <p:cNvPr id="87" name="tx87"/>
            <p:cNvSpPr/>
            <p:nvPr/>
          </p:nvSpPr>
          <p:spPr>
            <a:xfrm>
              <a:off x="5477352" y="3244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405.5</a:t>
              </a:r>
            </a:p>
          </p:txBody>
        </p:sp>
        <p:sp>
          <p:nvSpPr>
            <p:cNvPr id="88" name="tx88"/>
            <p:cNvSpPr/>
            <p:nvPr/>
          </p:nvSpPr>
          <p:spPr>
            <a:xfrm>
              <a:off x="6580674" y="32632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394.9</a:t>
              </a:r>
            </a:p>
          </p:txBody>
        </p:sp>
        <p:sp>
          <p:nvSpPr>
            <p:cNvPr id="89" name="tx89"/>
            <p:cNvSpPr/>
            <p:nvPr/>
          </p:nvSpPr>
          <p:spPr>
            <a:xfrm>
              <a:off x="6856505" y="32044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427.9</a:t>
              </a:r>
            </a:p>
          </p:txBody>
        </p:sp>
        <p:sp>
          <p:nvSpPr>
            <p:cNvPr id="90" name="tx90"/>
            <p:cNvSpPr/>
            <p:nvPr/>
          </p:nvSpPr>
          <p:spPr>
            <a:xfrm>
              <a:off x="7132335" y="31629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451.2</a:t>
              </a:r>
            </a:p>
          </p:txBody>
        </p:sp>
        <p:sp>
          <p:nvSpPr>
            <p:cNvPr id="91" name="tx91"/>
            <p:cNvSpPr/>
            <p:nvPr/>
          </p:nvSpPr>
          <p:spPr>
            <a:xfrm>
              <a:off x="7408166" y="31296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469.9</a:t>
              </a:r>
            </a:p>
          </p:txBody>
        </p:sp>
        <p:sp>
          <p:nvSpPr>
            <p:cNvPr id="92" name="tx92"/>
            <p:cNvSpPr/>
            <p:nvPr/>
          </p:nvSpPr>
          <p:spPr>
            <a:xfrm>
              <a:off x="7683997" y="30516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513.7</a:t>
              </a:r>
            </a:p>
          </p:txBody>
        </p:sp>
        <p:sp>
          <p:nvSpPr>
            <p:cNvPr id="93" name="tx93"/>
            <p:cNvSpPr/>
            <p:nvPr/>
          </p:nvSpPr>
          <p:spPr>
            <a:xfrm>
              <a:off x="7959827" y="29630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563.4</a:t>
              </a:r>
            </a:p>
          </p:txBody>
        </p:sp>
        <p:sp>
          <p:nvSpPr>
            <p:cNvPr id="94" name="pl94"/>
            <p:cNvSpPr/>
            <p:nvPr/>
          </p:nvSpPr>
          <p:spPr>
            <a:xfrm>
              <a:off x="145744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36599"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215752"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9490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98228"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74058"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9889"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571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801550"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7381"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39893" y="36855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428.9</a:t>
              </a:r>
            </a:p>
          </p:txBody>
        </p:sp>
        <p:sp>
          <p:nvSpPr>
            <p:cNvPr id="105" name="tx105"/>
            <p:cNvSpPr/>
            <p:nvPr/>
          </p:nvSpPr>
          <p:spPr>
            <a:xfrm>
              <a:off x="1366018" y="3230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06" name="tx106"/>
            <p:cNvSpPr/>
            <p:nvPr/>
          </p:nvSpPr>
          <p:spPr>
            <a:xfrm>
              <a:off x="2758222" y="368188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433</a:t>
              </a:r>
            </a:p>
          </p:txBody>
        </p:sp>
        <p:sp>
          <p:nvSpPr>
            <p:cNvPr id="107" name="tx107"/>
            <p:cNvSpPr/>
            <p:nvPr/>
          </p:nvSpPr>
          <p:spPr>
            <a:xfrm>
              <a:off x="2719046" y="3205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101.6</a:t>
              </a:r>
            </a:p>
          </p:txBody>
        </p:sp>
        <p:sp>
          <p:nvSpPr>
            <p:cNvPr id="108" name="tx108"/>
            <p:cNvSpPr/>
            <p:nvPr/>
          </p:nvSpPr>
          <p:spPr>
            <a:xfrm>
              <a:off x="4098199" y="36032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521.3</a:t>
              </a:r>
            </a:p>
          </p:txBody>
        </p:sp>
        <p:sp>
          <p:nvSpPr>
            <p:cNvPr id="109" name="tx109"/>
            <p:cNvSpPr/>
            <p:nvPr/>
          </p:nvSpPr>
          <p:spPr>
            <a:xfrm>
              <a:off x="4098199" y="30381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114.4</a:t>
              </a:r>
            </a:p>
          </p:txBody>
        </p:sp>
        <p:sp>
          <p:nvSpPr>
            <p:cNvPr id="110" name="tx110"/>
            <p:cNvSpPr/>
            <p:nvPr/>
          </p:nvSpPr>
          <p:spPr>
            <a:xfrm>
              <a:off x="5477352" y="38364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259.5</a:t>
              </a:r>
            </a:p>
          </p:txBody>
        </p:sp>
        <p:sp>
          <p:nvSpPr>
            <p:cNvPr id="111" name="tx111"/>
            <p:cNvSpPr/>
            <p:nvPr/>
          </p:nvSpPr>
          <p:spPr>
            <a:xfrm>
              <a:off x="5516529" y="34752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a:t>
              </a:r>
            </a:p>
          </p:txBody>
        </p:sp>
        <p:sp>
          <p:nvSpPr>
            <p:cNvPr id="112" name="tx112"/>
            <p:cNvSpPr/>
            <p:nvPr/>
          </p:nvSpPr>
          <p:spPr>
            <a:xfrm>
              <a:off x="6580674" y="380027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300.1</a:t>
              </a:r>
            </a:p>
          </p:txBody>
        </p:sp>
        <p:sp>
          <p:nvSpPr>
            <p:cNvPr id="113" name="tx113"/>
            <p:cNvSpPr/>
            <p:nvPr/>
          </p:nvSpPr>
          <p:spPr>
            <a:xfrm>
              <a:off x="6606800" y="34485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94.8</a:t>
              </a:r>
            </a:p>
          </p:txBody>
        </p:sp>
        <p:sp>
          <p:nvSpPr>
            <p:cNvPr id="114" name="tx114"/>
            <p:cNvSpPr/>
            <p:nvPr/>
          </p:nvSpPr>
          <p:spPr>
            <a:xfrm>
              <a:off x="6856505" y="38008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299.5</a:t>
              </a:r>
            </a:p>
          </p:txBody>
        </p:sp>
        <p:sp>
          <p:nvSpPr>
            <p:cNvPr id="115" name="tx115"/>
            <p:cNvSpPr/>
            <p:nvPr/>
          </p:nvSpPr>
          <p:spPr>
            <a:xfrm>
              <a:off x="6856505" y="34197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128.4</a:t>
              </a:r>
            </a:p>
          </p:txBody>
        </p:sp>
        <p:sp>
          <p:nvSpPr>
            <p:cNvPr id="116" name="tx116"/>
            <p:cNvSpPr/>
            <p:nvPr/>
          </p:nvSpPr>
          <p:spPr>
            <a:xfrm>
              <a:off x="7132335" y="3786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315.8</a:t>
              </a:r>
            </a:p>
          </p:txBody>
        </p:sp>
        <p:sp>
          <p:nvSpPr>
            <p:cNvPr id="117" name="tx117"/>
            <p:cNvSpPr/>
            <p:nvPr/>
          </p:nvSpPr>
          <p:spPr>
            <a:xfrm>
              <a:off x="7132335" y="338438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135.3</a:t>
              </a:r>
            </a:p>
          </p:txBody>
        </p:sp>
        <p:sp>
          <p:nvSpPr>
            <p:cNvPr id="118" name="tx118"/>
            <p:cNvSpPr/>
            <p:nvPr/>
          </p:nvSpPr>
          <p:spPr>
            <a:xfrm>
              <a:off x="7408166" y="38499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244.3</a:t>
              </a:r>
            </a:p>
          </p:txBody>
        </p:sp>
        <p:sp>
          <p:nvSpPr>
            <p:cNvPr id="119" name="tx119"/>
            <p:cNvSpPr/>
            <p:nvPr/>
          </p:nvSpPr>
          <p:spPr>
            <a:xfrm>
              <a:off x="7408166" y="34314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225.6</a:t>
              </a:r>
            </a:p>
          </p:txBody>
        </p:sp>
        <p:sp>
          <p:nvSpPr>
            <p:cNvPr id="120" name="tx120"/>
            <p:cNvSpPr/>
            <p:nvPr/>
          </p:nvSpPr>
          <p:spPr>
            <a:xfrm>
              <a:off x="7683997" y="37290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380.1</a:t>
              </a:r>
            </a:p>
          </p:txBody>
        </p:sp>
        <p:sp>
          <p:nvSpPr>
            <p:cNvPr id="121" name="tx121"/>
            <p:cNvSpPr/>
            <p:nvPr/>
          </p:nvSpPr>
          <p:spPr>
            <a:xfrm>
              <a:off x="7683997" y="32714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133.6</a:t>
              </a:r>
            </a:p>
          </p:txBody>
        </p:sp>
        <p:sp>
          <p:nvSpPr>
            <p:cNvPr id="122" name="tx122"/>
            <p:cNvSpPr/>
            <p:nvPr/>
          </p:nvSpPr>
          <p:spPr>
            <a:xfrm>
              <a:off x="7959827" y="36611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456.4</a:t>
              </a:r>
            </a:p>
          </p:txBody>
        </p:sp>
        <p:sp>
          <p:nvSpPr>
            <p:cNvPr id="123" name="tx123"/>
            <p:cNvSpPr/>
            <p:nvPr/>
          </p:nvSpPr>
          <p:spPr>
            <a:xfrm>
              <a:off x="7999004" y="315929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24" name="tx124"/>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94200" y="315980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6" name="tx126"/>
            <p:cNvSpPr/>
            <p:nvPr/>
          </p:nvSpPr>
          <p:spPr>
            <a:xfrm>
              <a:off x="577692" y="2250960"/>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7" name="tx127"/>
            <p:cNvSpPr/>
            <p:nvPr/>
          </p:nvSpPr>
          <p:spPr>
            <a:xfrm>
              <a:off x="577692" y="136018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68266" y="5010059"/>
              <a:ext cx="201456" cy="201456"/>
            </a:xfrm>
            <a:prstGeom prst="rect">
              <a:avLst/>
            </a:prstGeom>
            <a:solidFill>
              <a:srgbClr val="E2231A">
                <a:alpha val="100000"/>
              </a:srgbClr>
            </a:solidFill>
          </p:spPr>
          <p:txBody>
            <a:bodyPr/>
            <a:lstStyle/>
            <a:p/>
          </p:txBody>
        </p:sp>
        <p:sp>
          <p:nvSpPr>
            <p:cNvPr id="148" name="rc148"/>
            <p:cNvSpPr/>
            <p:nvPr/>
          </p:nvSpPr>
          <p:spPr>
            <a:xfrm>
              <a:off x="5673354" y="5010059"/>
              <a:ext cx="201456" cy="201456"/>
            </a:xfrm>
            <a:prstGeom prst="rect">
              <a:avLst/>
            </a:prstGeom>
            <a:solidFill>
              <a:srgbClr val="80BD41">
                <a:alpha val="100000"/>
              </a:srgbClr>
            </a:solidFill>
          </p:spPr>
          <p:txBody>
            <a:bodyPr/>
            <a:lstStyle/>
            <a:p/>
          </p:txBody>
        </p:sp>
        <p:sp>
          <p:nvSpPr>
            <p:cNvPr id="149" name="tx149"/>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89913" y="648663"/>
              <a:ext cx="12767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Syria, 2000-2024</a:t>
              </a:r>
            </a:p>
          </p:txBody>
        </p:sp>
        <p:sp>
          <p:nvSpPr>
            <p:cNvPr id="153" name="pl153"/>
            <p:cNvSpPr/>
            <p:nvPr/>
          </p:nvSpPr>
          <p:spPr>
            <a:xfrm>
              <a:off x="24943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164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1384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6553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9774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2995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3484366" cy="167191"/>
            </a:xfrm>
            <a:prstGeom prst="rect">
              <a:avLst/>
            </a:prstGeom>
            <a:solidFill>
              <a:srgbClr val="80BD41">
                <a:alpha val="100000"/>
              </a:srgbClr>
            </a:solidFill>
          </p:spPr>
          <p:txBody>
            <a:bodyPr/>
            <a:lstStyle/>
            <a:p/>
          </p:txBody>
        </p:sp>
        <p:sp>
          <p:nvSpPr>
            <p:cNvPr id="164" name="rc164"/>
            <p:cNvSpPr/>
            <p:nvPr/>
          </p:nvSpPr>
          <p:spPr>
            <a:xfrm>
              <a:off x="4817689" y="5889059"/>
              <a:ext cx="1100307" cy="167191"/>
            </a:xfrm>
            <a:prstGeom prst="rect">
              <a:avLst/>
            </a:prstGeom>
            <a:solidFill>
              <a:srgbClr val="E2231A">
                <a:alpha val="100000"/>
              </a:srgbClr>
            </a:solidFill>
          </p:spPr>
          <p:txBody>
            <a:bodyPr/>
            <a:lstStyle/>
            <a:p/>
          </p:txBody>
        </p:sp>
        <p:sp>
          <p:nvSpPr>
            <p:cNvPr id="165" name="rc165"/>
            <p:cNvSpPr/>
            <p:nvPr/>
          </p:nvSpPr>
          <p:spPr>
            <a:xfrm>
              <a:off x="1333322" y="5680069"/>
              <a:ext cx="4413190" cy="167191"/>
            </a:xfrm>
            <a:prstGeom prst="rect">
              <a:avLst/>
            </a:prstGeom>
            <a:solidFill>
              <a:srgbClr val="80BD41">
                <a:alpha val="100000"/>
              </a:srgbClr>
            </a:solidFill>
          </p:spPr>
          <p:txBody>
            <a:bodyPr/>
            <a:lstStyle/>
            <a:p/>
          </p:txBody>
        </p:sp>
        <p:sp>
          <p:nvSpPr>
            <p:cNvPr id="166" name="rc166"/>
            <p:cNvSpPr/>
            <p:nvPr/>
          </p:nvSpPr>
          <p:spPr>
            <a:xfrm>
              <a:off x="5746513" y="5680069"/>
              <a:ext cx="1550555" cy="167191"/>
            </a:xfrm>
            <a:prstGeom prst="rect">
              <a:avLst/>
            </a:prstGeom>
            <a:solidFill>
              <a:srgbClr val="E2231A">
                <a:alpha val="100000"/>
              </a:srgbClr>
            </a:solidFill>
          </p:spPr>
          <p:txBody>
            <a:bodyPr/>
            <a:lstStyle/>
            <a:p/>
          </p:txBody>
        </p:sp>
        <p:sp>
          <p:nvSpPr>
            <p:cNvPr id="167" name="rc167"/>
            <p:cNvSpPr/>
            <p:nvPr/>
          </p:nvSpPr>
          <p:spPr>
            <a:xfrm>
              <a:off x="1333322" y="5471080"/>
              <a:ext cx="5298359" cy="167191"/>
            </a:xfrm>
            <a:prstGeom prst="rect">
              <a:avLst/>
            </a:prstGeom>
            <a:solidFill>
              <a:srgbClr val="80BD41">
                <a:alpha val="100000"/>
              </a:srgbClr>
            </a:solidFill>
          </p:spPr>
          <p:txBody>
            <a:bodyPr/>
            <a:lstStyle/>
            <a:p/>
          </p:txBody>
        </p:sp>
        <p:sp>
          <p:nvSpPr>
            <p:cNvPr id="168" name="rc168"/>
            <p:cNvSpPr/>
            <p:nvPr/>
          </p:nvSpPr>
          <p:spPr>
            <a:xfrm>
              <a:off x="6631682" y="5471080"/>
              <a:ext cx="1242766" cy="167191"/>
            </a:xfrm>
            <a:prstGeom prst="rect">
              <a:avLst/>
            </a:prstGeom>
            <a:solidFill>
              <a:srgbClr val="E2231A">
                <a:alpha val="100000"/>
              </a:srgbClr>
            </a:solidFill>
          </p:spPr>
          <p:txBody>
            <a:bodyPr/>
            <a:lstStyle/>
            <a:p/>
          </p:txBody>
        </p:sp>
        <p:sp>
          <p:nvSpPr>
            <p:cNvPr id="169" name="tx169"/>
            <p:cNvSpPr/>
            <p:nvPr/>
          </p:nvSpPr>
          <p:spPr>
            <a:xfrm>
              <a:off x="600254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394.9</a:t>
              </a:r>
            </a:p>
          </p:txBody>
        </p:sp>
        <p:sp>
          <p:nvSpPr>
            <p:cNvPr id="170" name="tx170"/>
            <p:cNvSpPr/>
            <p:nvPr/>
          </p:nvSpPr>
          <p:spPr>
            <a:xfrm>
              <a:off x="7450574"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513.7</a:t>
              </a:r>
            </a:p>
          </p:txBody>
        </p:sp>
        <p:sp>
          <p:nvSpPr>
            <p:cNvPr id="171" name="tx171"/>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563.4</a:t>
              </a:r>
            </a:p>
          </p:txBody>
        </p:sp>
        <p:sp>
          <p:nvSpPr>
            <p:cNvPr id="172" name="tx172"/>
            <p:cNvSpPr/>
            <p:nvPr/>
          </p:nvSpPr>
          <p:spPr>
            <a:xfrm>
              <a:off x="2939867"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300.1</a:t>
              </a:r>
            </a:p>
          </p:txBody>
        </p:sp>
        <p:sp>
          <p:nvSpPr>
            <p:cNvPr id="173" name="tx173"/>
            <p:cNvSpPr/>
            <p:nvPr/>
          </p:nvSpPr>
          <p:spPr>
            <a:xfrm>
              <a:off x="526234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94.8</a:t>
              </a:r>
            </a:p>
          </p:txBody>
        </p:sp>
        <p:sp>
          <p:nvSpPr>
            <p:cNvPr id="174" name="tx174"/>
            <p:cNvSpPr/>
            <p:nvPr/>
          </p:nvSpPr>
          <p:spPr>
            <a:xfrm>
              <a:off x="340427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380.1</a:t>
              </a:r>
            </a:p>
          </p:txBody>
        </p:sp>
        <p:sp>
          <p:nvSpPr>
            <p:cNvPr id="175" name="tx175"/>
            <p:cNvSpPr/>
            <p:nvPr/>
          </p:nvSpPr>
          <p:spPr>
            <a:xfrm>
              <a:off x="638615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133.6</a:t>
              </a:r>
            </a:p>
          </p:txBody>
        </p:sp>
        <p:sp>
          <p:nvSpPr>
            <p:cNvPr id="176" name="tx176"/>
            <p:cNvSpPr/>
            <p:nvPr/>
          </p:nvSpPr>
          <p:spPr>
            <a:xfrm>
              <a:off x="3846863"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456.4</a:t>
              </a:r>
            </a:p>
          </p:txBody>
        </p:sp>
        <p:sp>
          <p:nvSpPr>
            <p:cNvPr id="177" name="tx177"/>
            <p:cNvSpPr/>
            <p:nvPr/>
          </p:nvSpPr>
          <p:spPr>
            <a:xfrm>
              <a:off x="7162630"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53884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586090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818295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(81%) was higher than in 2019 (76%).
The number of children vaccinated with MCV1 increased 52% compared to in 2019.
The number of surviving infants increased approximately 43% compared to in 2019.
In 2024, 200,000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4493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2706427"/>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9635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57788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18349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969807" y="5298131"/>
              <a:ext cx="487582" cy="22657"/>
            </a:xfrm>
            <a:prstGeom prst="rect">
              <a:avLst/>
            </a:prstGeom>
            <a:solidFill>
              <a:srgbClr val="1CABE2">
                <a:alpha val="100000"/>
              </a:srgbClr>
            </a:solidFill>
          </p:spPr>
          <p:txBody>
            <a:bodyPr/>
            <a:lstStyle/>
            <a:p/>
          </p:txBody>
        </p:sp>
        <p:sp>
          <p:nvSpPr>
            <p:cNvPr id="24" name="rc24"/>
            <p:cNvSpPr/>
            <p:nvPr/>
          </p:nvSpPr>
          <p:spPr>
            <a:xfrm>
              <a:off x="1511566" y="4620140"/>
              <a:ext cx="487582" cy="700648"/>
            </a:xfrm>
            <a:prstGeom prst="rect">
              <a:avLst/>
            </a:prstGeom>
            <a:solidFill>
              <a:srgbClr val="1CABE2">
                <a:alpha val="100000"/>
              </a:srgbClr>
            </a:solidFill>
          </p:spPr>
          <p:txBody>
            <a:bodyPr/>
            <a:lstStyle/>
            <a:p/>
          </p:txBody>
        </p:sp>
        <p:sp>
          <p:nvSpPr>
            <p:cNvPr id="25" name="rc25"/>
            <p:cNvSpPr/>
            <p:nvPr/>
          </p:nvSpPr>
          <p:spPr>
            <a:xfrm>
              <a:off x="2053324" y="4285501"/>
              <a:ext cx="487582" cy="1035287"/>
            </a:xfrm>
            <a:prstGeom prst="rect">
              <a:avLst/>
            </a:prstGeom>
            <a:solidFill>
              <a:srgbClr val="1CABE2">
                <a:alpha val="100000"/>
              </a:srgbClr>
            </a:solidFill>
          </p:spPr>
          <p:txBody>
            <a:bodyPr/>
            <a:lstStyle/>
            <a:p/>
          </p:txBody>
        </p:sp>
        <p:sp>
          <p:nvSpPr>
            <p:cNvPr id="26" name="rc26"/>
            <p:cNvSpPr/>
            <p:nvPr/>
          </p:nvSpPr>
          <p:spPr>
            <a:xfrm>
              <a:off x="2595083" y="5242358"/>
              <a:ext cx="487582" cy="78430"/>
            </a:xfrm>
            <a:prstGeom prst="rect">
              <a:avLst/>
            </a:prstGeom>
            <a:solidFill>
              <a:srgbClr val="1CABE2">
                <a:alpha val="100000"/>
              </a:srgbClr>
            </a:solidFill>
          </p:spPr>
          <p:txBody>
            <a:bodyPr/>
            <a:lstStyle/>
            <a:p/>
          </p:txBody>
        </p:sp>
        <p:sp>
          <p:nvSpPr>
            <p:cNvPr id="27" name="rc27"/>
            <p:cNvSpPr/>
            <p:nvPr/>
          </p:nvSpPr>
          <p:spPr>
            <a:xfrm>
              <a:off x="3136842" y="5205757"/>
              <a:ext cx="487582" cy="115031"/>
            </a:xfrm>
            <a:prstGeom prst="rect">
              <a:avLst/>
            </a:prstGeom>
            <a:solidFill>
              <a:srgbClr val="1CABE2">
                <a:alpha val="100000"/>
              </a:srgbClr>
            </a:solidFill>
          </p:spPr>
          <p:txBody>
            <a:bodyPr/>
            <a:lstStyle/>
            <a:p/>
          </p:txBody>
        </p:sp>
        <p:sp>
          <p:nvSpPr>
            <p:cNvPr id="28" name="rc28"/>
            <p:cNvSpPr/>
            <p:nvPr/>
          </p:nvSpPr>
          <p:spPr>
            <a:xfrm>
              <a:off x="3678600" y="4034523"/>
              <a:ext cx="487582" cy="1286265"/>
            </a:xfrm>
            <a:prstGeom prst="rect">
              <a:avLst/>
            </a:prstGeom>
            <a:solidFill>
              <a:srgbClr val="1CABE2">
                <a:alpha val="100000"/>
              </a:srgbClr>
            </a:solidFill>
          </p:spPr>
          <p:txBody>
            <a:bodyPr/>
            <a:lstStyle/>
            <a:p/>
          </p:txBody>
        </p:sp>
        <p:sp>
          <p:nvSpPr>
            <p:cNvPr id="29" name="rc29"/>
            <p:cNvSpPr/>
            <p:nvPr/>
          </p:nvSpPr>
          <p:spPr>
            <a:xfrm>
              <a:off x="4220359" y="4747372"/>
              <a:ext cx="487582" cy="573416"/>
            </a:xfrm>
            <a:prstGeom prst="rect">
              <a:avLst/>
            </a:prstGeom>
            <a:solidFill>
              <a:srgbClr val="1CABE2">
                <a:alpha val="100000"/>
              </a:srgbClr>
            </a:solidFill>
          </p:spPr>
          <p:txBody>
            <a:bodyPr/>
            <a:lstStyle/>
            <a:p/>
          </p:txBody>
        </p:sp>
        <p:sp>
          <p:nvSpPr>
            <p:cNvPr id="30" name="rc30"/>
            <p:cNvSpPr/>
            <p:nvPr/>
          </p:nvSpPr>
          <p:spPr>
            <a:xfrm>
              <a:off x="4762118" y="5273730"/>
              <a:ext cx="487582" cy="47058"/>
            </a:xfrm>
            <a:prstGeom prst="rect">
              <a:avLst/>
            </a:prstGeom>
            <a:solidFill>
              <a:srgbClr val="1CABE2">
                <a:alpha val="100000"/>
              </a:srgbClr>
            </a:solidFill>
          </p:spPr>
          <p:txBody>
            <a:bodyPr/>
            <a:lstStyle/>
            <a:p/>
          </p:txBody>
        </p:sp>
        <p:sp>
          <p:nvSpPr>
            <p:cNvPr id="31" name="rc31"/>
            <p:cNvSpPr/>
            <p:nvPr/>
          </p:nvSpPr>
          <p:spPr>
            <a:xfrm>
              <a:off x="5303876" y="5294645"/>
              <a:ext cx="487582" cy="26143"/>
            </a:xfrm>
            <a:prstGeom prst="rect">
              <a:avLst/>
            </a:prstGeom>
            <a:solidFill>
              <a:srgbClr val="1CABE2">
                <a:alpha val="100000"/>
              </a:srgbClr>
            </a:solidFill>
          </p:spPr>
          <p:txBody>
            <a:bodyPr/>
            <a:lstStyle/>
            <a:p/>
          </p:txBody>
        </p:sp>
        <p:sp>
          <p:nvSpPr>
            <p:cNvPr id="32" name="rc32"/>
            <p:cNvSpPr/>
            <p:nvPr/>
          </p:nvSpPr>
          <p:spPr>
            <a:xfrm>
              <a:off x="5845635" y="5301616"/>
              <a:ext cx="487582" cy="19171"/>
            </a:xfrm>
            <a:prstGeom prst="rect">
              <a:avLst/>
            </a:prstGeom>
            <a:solidFill>
              <a:srgbClr val="1CABE2">
                <a:alpha val="100000"/>
              </a:srgbClr>
            </a:solidFill>
          </p:spPr>
          <p:txBody>
            <a:bodyPr/>
            <a:lstStyle/>
            <a:p/>
          </p:txBody>
        </p:sp>
        <p:sp>
          <p:nvSpPr>
            <p:cNvPr id="33" name="rc33"/>
            <p:cNvSpPr/>
            <p:nvPr/>
          </p:nvSpPr>
          <p:spPr>
            <a:xfrm>
              <a:off x="6387393" y="4942578"/>
              <a:ext cx="487582" cy="378210"/>
            </a:xfrm>
            <a:prstGeom prst="rect">
              <a:avLst/>
            </a:prstGeom>
            <a:solidFill>
              <a:srgbClr val="1CABE2">
                <a:alpha val="100000"/>
              </a:srgbClr>
            </a:solidFill>
          </p:spPr>
          <p:txBody>
            <a:bodyPr/>
            <a:lstStyle/>
            <a:p/>
          </p:txBody>
        </p:sp>
        <p:sp>
          <p:nvSpPr>
            <p:cNvPr id="34" name="rc34"/>
            <p:cNvSpPr/>
            <p:nvPr/>
          </p:nvSpPr>
          <p:spPr>
            <a:xfrm>
              <a:off x="6929152" y="4024065"/>
              <a:ext cx="487582" cy="1296723"/>
            </a:xfrm>
            <a:prstGeom prst="rect">
              <a:avLst/>
            </a:prstGeom>
            <a:solidFill>
              <a:srgbClr val="1CABE2">
                <a:alpha val="100000"/>
              </a:srgbClr>
            </a:solidFill>
          </p:spPr>
          <p:txBody>
            <a:bodyPr/>
            <a:lstStyle/>
            <a:p/>
          </p:txBody>
        </p:sp>
        <p:sp>
          <p:nvSpPr>
            <p:cNvPr id="35" name="rc35"/>
            <p:cNvSpPr/>
            <p:nvPr/>
          </p:nvSpPr>
          <p:spPr>
            <a:xfrm>
              <a:off x="7470911" y="5087239"/>
              <a:ext cx="487582" cy="233549"/>
            </a:xfrm>
            <a:prstGeom prst="rect">
              <a:avLst/>
            </a:prstGeom>
            <a:solidFill>
              <a:srgbClr val="1CABE2">
                <a:alpha val="100000"/>
              </a:srgbClr>
            </a:solidFill>
          </p:spPr>
          <p:txBody>
            <a:bodyPr/>
            <a:lstStyle/>
            <a:p/>
          </p:txBody>
        </p:sp>
        <p:sp>
          <p:nvSpPr>
            <p:cNvPr id="36" name="pl36"/>
            <p:cNvSpPr/>
            <p:nvPr/>
          </p:nvSpPr>
          <p:spPr>
            <a:xfrm>
              <a:off x="1213598" y="1819636"/>
              <a:ext cx="6501103" cy="1253499"/>
            </a:xfrm>
            <a:custGeom>
              <a:avLst/>
              <a:pathLst>
                <a:path w="6501103" h="1253499">
                  <a:moveTo>
                    <a:pt x="0" y="389016"/>
                  </a:moveTo>
                  <a:lnTo>
                    <a:pt x="541758" y="518689"/>
                  </a:lnTo>
                  <a:lnTo>
                    <a:pt x="1083517" y="691585"/>
                  </a:lnTo>
                  <a:lnTo>
                    <a:pt x="1625275" y="734809"/>
                  </a:lnTo>
                  <a:lnTo>
                    <a:pt x="2167034" y="345792"/>
                  </a:lnTo>
                  <a:lnTo>
                    <a:pt x="2708793" y="129672"/>
                  </a:lnTo>
                  <a:lnTo>
                    <a:pt x="3250551" y="302568"/>
                  </a:lnTo>
                  <a:lnTo>
                    <a:pt x="3792310" y="216120"/>
                  </a:lnTo>
                  <a:lnTo>
                    <a:pt x="4334069" y="475465"/>
                  </a:lnTo>
                  <a:lnTo>
                    <a:pt x="4875827" y="475465"/>
                  </a:lnTo>
                  <a:lnTo>
                    <a:pt x="5417586" y="1253499"/>
                  </a:lnTo>
                  <a:lnTo>
                    <a:pt x="5959345" y="302568"/>
                  </a:lnTo>
                  <a:lnTo>
                    <a:pt x="6501103" y="0"/>
                  </a:lnTo>
                </a:path>
              </a:pathLst>
            </a:custGeom>
            <a:ln w="27101" cap="flat">
              <a:solidFill>
                <a:srgbClr val="00833D">
                  <a:alpha val="100000"/>
                </a:srgbClr>
              </a:solidFill>
              <a:prstDash val="solid"/>
              <a:round/>
            </a:ln>
          </p:spPr>
          <p:txBody>
            <a:bodyPr/>
            <a:lstStyle/>
            <a:p/>
          </p:txBody>
        </p:sp>
        <p:sp>
          <p:nvSpPr>
            <p:cNvPr id="37" name="pl37"/>
            <p:cNvSpPr/>
            <p:nvPr/>
          </p:nvSpPr>
          <p:spPr>
            <a:xfrm>
              <a:off x="1213598" y="2078980"/>
              <a:ext cx="6501103" cy="1123826"/>
            </a:xfrm>
            <a:custGeom>
              <a:avLst/>
              <a:pathLst>
                <a:path w="6501103" h="1123826">
                  <a:moveTo>
                    <a:pt x="0" y="475465"/>
                  </a:moveTo>
                  <a:lnTo>
                    <a:pt x="541758" y="561913"/>
                  </a:lnTo>
                  <a:lnTo>
                    <a:pt x="1083517" y="648361"/>
                  </a:lnTo>
                  <a:lnTo>
                    <a:pt x="1625275" y="734809"/>
                  </a:lnTo>
                  <a:lnTo>
                    <a:pt x="2167034" y="518689"/>
                  </a:lnTo>
                  <a:lnTo>
                    <a:pt x="2708793" y="216120"/>
                  </a:lnTo>
                  <a:lnTo>
                    <a:pt x="3250551" y="432241"/>
                  </a:lnTo>
                  <a:lnTo>
                    <a:pt x="3792310" y="432241"/>
                  </a:lnTo>
                  <a:lnTo>
                    <a:pt x="4334069" y="475465"/>
                  </a:lnTo>
                  <a:lnTo>
                    <a:pt x="4875827" y="475465"/>
                  </a:lnTo>
                  <a:lnTo>
                    <a:pt x="5417586" y="1123826"/>
                  </a:lnTo>
                  <a:lnTo>
                    <a:pt x="5959345" y="475465"/>
                  </a:lnTo>
                  <a:lnTo>
                    <a:pt x="6501103" y="0"/>
                  </a:lnTo>
                </a:path>
              </a:pathLst>
            </a:custGeom>
            <a:ln w="27101" cap="flat">
              <a:solidFill>
                <a:srgbClr val="002759">
                  <a:alpha val="100000"/>
                </a:srgbClr>
              </a:solidFill>
              <a:prstDash val="solid"/>
              <a:round/>
            </a:ln>
          </p:spPr>
          <p:txBody>
            <a:bodyPr/>
            <a:lstStyle/>
            <a:p/>
          </p:txBody>
        </p:sp>
        <p:sp>
          <p:nvSpPr>
            <p:cNvPr id="38" name="pt38"/>
            <p:cNvSpPr/>
            <p:nvPr/>
          </p:nvSpPr>
          <p:spPr>
            <a:xfrm>
              <a:off x="1181997" y="21770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23067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252284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191770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20906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20041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2263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2263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20906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17880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181997"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23756" y="26092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65514" y="26957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07273" y="278218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9032" y="25660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90790" y="2263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32549"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74308" y="247962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16066"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57825"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99584" y="31712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41342"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83101" y="20473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47280" y="516823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65" name="tx65"/>
            <p:cNvSpPr/>
            <p:nvPr/>
          </p:nvSpPr>
          <p:spPr>
            <a:xfrm>
              <a:off x="1655879" y="449029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402</a:t>
              </a:r>
            </a:p>
          </p:txBody>
        </p:sp>
        <p:sp>
          <p:nvSpPr>
            <p:cNvPr id="66" name="tx66"/>
            <p:cNvSpPr/>
            <p:nvPr/>
          </p:nvSpPr>
          <p:spPr>
            <a:xfrm>
              <a:off x="2197638" y="4155659"/>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594</a:t>
              </a:r>
            </a:p>
          </p:txBody>
        </p:sp>
        <p:sp>
          <p:nvSpPr>
            <p:cNvPr id="67" name="tx67"/>
            <p:cNvSpPr/>
            <p:nvPr/>
          </p:nvSpPr>
          <p:spPr>
            <a:xfrm>
              <a:off x="2772556" y="5112864"/>
              <a:ext cx="132637" cy="8681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45</a:t>
              </a:r>
            </a:p>
          </p:txBody>
        </p:sp>
        <p:sp>
          <p:nvSpPr>
            <p:cNvPr id="68" name="tx68"/>
            <p:cNvSpPr/>
            <p:nvPr/>
          </p:nvSpPr>
          <p:spPr>
            <a:xfrm>
              <a:off x="3314314" y="50759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66</a:t>
              </a:r>
            </a:p>
          </p:txBody>
        </p:sp>
        <p:sp>
          <p:nvSpPr>
            <p:cNvPr id="69" name="tx69"/>
            <p:cNvSpPr/>
            <p:nvPr/>
          </p:nvSpPr>
          <p:spPr>
            <a:xfrm>
              <a:off x="3822914" y="390462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738</a:t>
              </a:r>
            </a:p>
          </p:txBody>
        </p:sp>
        <p:sp>
          <p:nvSpPr>
            <p:cNvPr id="70" name="tx70"/>
            <p:cNvSpPr/>
            <p:nvPr/>
          </p:nvSpPr>
          <p:spPr>
            <a:xfrm>
              <a:off x="4364672" y="461747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329</a:t>
              </a:r>
            </a:p>
          </p:txBody>
        </p:sp>
        <p:sp>
          <p:nvSpPr>
            <p:cNvPr id="71" name="tx71"/>
            <p:cNvSpPr/>
            <p:nvPr/>
          </p:nvSpPr>
          <p:spPr>
            <a:xfrm>
              <a:off x="4939590" y="514534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2" name="tx72"/>
            <p:cNvSpPr/>
            <p:nvPr/>
          </p:nvSpPr>
          <p:spPr>
            <a:xfrm>
              <a:off x="5481349" y="516480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3" name="tx73"/>
            <p:cNvSpPr/>
            <p:nvPr/>
          </p:nvSpPr>
          <p:spPr>
            <a:xfrm>
              <a:off x="6023108" y="517323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4" name="tx74"/>
            <p:cNvSpPr/>
            <p:nvPr/>
          </p:nvSpPr>
          <p:spPr>
            <a:xfrm>
              <a:off x="6531707" y="4814191"/>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217</a:t>
              </a:r>
            </a:p>
          </p:txBody>
        </p:sp>
        <p:sp>
          <p:nvSpPr>
            <p:cNvPr id="75" name="tx75"/>
            <p:cNvSpPr/>
            <p:nvPr/>
          </p:nvSpPr>
          <p:spPr>
            <a:xfrm>
              <a:off x="7073466" y="3896028"/>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744</a:t>
              </a:r>
            </a:p>
          </p:txBody>
        </p:sp>
        <p:sp>
          <p:nvSpPr>
            <p:cNvPr id="76" name="tx76"/>
            <p:cNvSpPr/>
            <p:nvPr/>
          </p:nvSpPr>
          <p:spPr>
            <a:xfrm>
              <a:off x="7615224" y="4957338"/>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134</a:t>
              </a:r>
            </a:p>
          </p:txBody>
        </p:sp>
        <p:sp>
          <p:nvSpPr>
            <p:cNvPr id="77" name="pl77"/>
            <p:cNvSpPr/>
            <p:nvPr/>
          </p:nvSpPr>
          <p:spPr>
            <a:xfrm>
              <a:off x="7732793" y="1816396"/>
              <a:ext cx="129510" cy="2842"/>
            </a:xfrm>
            <a:custGeom>
              <a:avLst/>
              <a:pathLst>
                <a:path w="129510" h="2842">
                  <a:moveTo>
                    <a:pt x="129510" y="0"/>
                  </a:moveTo>
                  <a:lnTo>
                    <a:pt x="0" y="2842"/>
                  </a:lnTo>
                </a:path>
              </a:pathLst>
            </a:custGeom>
          </p:spPr>
          <p:txBody>
            <a:bodyPr/>
            <a:lstStyle/>
            <a:p/>
          </p:txBody>
        </p:sp>
        <p:sp>
          <p:nvSpPr>
            <p:cNvPr id="78" name="pl78"/>
            <p:cNvSpPr/>
            <p:nvPr/>
          </p:nvSpPr>
          <p:spPr>
            <a:xfrm>
              <a:off x="7732770" y="2079679"/>
              <a:ext cx="129533" cy="5011"/>
            </a:xfrm>
            <a:custGeom>
              <a:avLst/>
              <a:pathLst>
                <a:path w="129533" h="5011">
                  <a:moveTo>
                    <a:pt x="129533" y="5011"/>
                  </a:moveTo>
                  <a:lnTo>
                    <a:pt x="0" y="0"/>
                  </a:lnTo>
                </a:path>
              </a:pathLst>
            </a:custGeom>
          </p:spPr>
          <p:txBody>
            <a:bodyPr/>
            <a:lstStyle/>
            <a:p/>
          </p:txBody>
        </p:sp>
        <p:sp>
          <p:nvSpPr>
            <p:cNvPr id="79" name="pg79"/>
            <p:cNvSpPr/>
            <p:nvPr/>
          </p:nvSpPr>
          <p:spPr>
            <a:xfrm>
              <a:off x="7793724" y="172799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76911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81%</a:t>
              </a:r>
            </a:p>
          </p:txBody>
        </p:sp>
        <p:sp>
          <p:nvSpPr>
            <p:cNvPr id="81" name="pg81"/>
            <p:cNvSpPr/>
            <p:nvPr/>
          </p:nvSpPr>
          <p:spPr>
            <a:xfrm>
              <a:off x="7793724" y="199630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03742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75%</a:t>
              </a:r>
            </a:p>
          </p:txBody>
        </p:sp>
        <p:sp>
          <p:nvSpPr>
            <p:cNvPr id="83" name="rc83"/>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84" name="tx84"/>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51407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86" name="tx86"/>
            <p:cNvSpPr/>
            <p:nvPr/>
          </p:nvSpPr>
          <p:spPr>
            <a:xfrm>
              <a:off x="508103" y="17711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7" name="tx87"/>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587801" y="5724961"/>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15489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472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33864"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6975591"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17381"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131841" y="401416"/>
              <a:ext cx="52605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Syria,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134 confirmed measles cases in Syria. In the same year, MCV1 coverage was 81% and MCV2 coverage was 75%.
The number of cases in 2024 was 82% lower than in 2023 (n=744).
The highest number of measles cases was reported in 2023 (n=744). In this year, MCV1 coverage was 74%.
Syria reported measles vaccine stockouts in 2013, 2022, 2023, and 2024.
There were measles-containing vaccine supplementary immunization activities/campaigns in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1000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197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5787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465992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289927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0189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113863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1930922"/>
              <a:ext cx="3485499" cy="1144419"/>
            </a:xfrm>
            <a:custGeom>
              <a:avLst/>
              <a:pathLst>
                <a:path w="3485499" h="1144419">
                  <a:moveTo>
                    <a:pt x="0" y="1056387"/>
                  </a:moveTo>
                  <a:lnTo>
                    <a:pt x="145229" y="704258"/>
                  </a:lnTo>
                  <a:lnTo>
                    <a:pt x="290458" y="704258"/>
                  </a:lnTo>
                  <a:lnTo>
                    <a:pt x="435687" y="704258"/>
                  </a:lnTo>
                  <a:lnTo>
                    <a:pt x="580916" y="528193"/>
                  </a:lnTo>
                  <a:lnTo>
                    <a:pt x="726145" y="440161"/>
                  </a:lnTo>
                  <a:lnTo>
                    <a:pt x="871374" y="528193"/>
                  </a:lnTo>
                  <a:lnTo>
                    <a:pt x="1016603" y="528193"/>
                  </a:lnTo>
                  <a:lnTo>
                    <a:pt x="1161833" y="616225"/>
                  </a:lnTo>
                  <a:lnTo>
                    <a:pt x="1307062" y="792290"/>
                  </a:lnTo>
                  <a:lnTo>
                    <a:pt x="1452291" y="880322"/>
                  </a:lnTo>
                  <a:lnTo>
                    <a:pt x="1597520" y="440161"/>
                  </a:lnTo>
                  <a:lnTo>
                    <a:pt x="1742749" y="0"/>
                  </a:lnTo>
                  <a:lnTo>
                    <a:pt x="1887978" y="968355"/>
                  </a:lnTo>
                  <a:lnTo>
                    <a:pt x="2033207" y="88032"/>
                  </a:lnTo>
                  <a:lnTo>
                    <a:pt x="2178437" y="176064"/>
                  </a:lnTo>
                  <a:lnTo>
                    <a:pt x="2323666" y="352129"/>
                  </a:lnTo>
                  <a:lnTo>
                    <a:pt x="2468895" y="968355"/>
                  </a:lnTo>
                  <a:lnTo>
                    <a:pt x="2614124" y="352129"/>
                  </a:lnTo>
                  <a:lnTo>
                    <a:pt x="2759353" y="704258"/>
                  </a:lnTo>
                  <a:lnTo>
                    <a:pt x="2904582" y="880322"/>
                  </a:lnTo>
                  <a:lnTo>
                    <a:pt x="3049811" y="704258"/>
                  </a:lnTo>
                  <a:lnTo>
                    <a:pt x="3195040" y="616225"/>
                  </a:lnTo>
                  <a:lnTo>
                    <a:pt x="3340270" y="1144419"/>
                  </a:lnTo>
                  <a:lnTo>
                    <a:pt x="3485499" y="968355"/>
                  </a:lnTo>
                </a:path>
              </a:pathLst>
            </a:custGeom>
            <a:ln w="27101" cap="flat">
              <a:solidFill>
                <a:srgbClr val="0058AB">
                  <a:alpha val="80000"/>
                </a:srgbClr>
              </a:solidFill>
              <a:prstDash val="solid"/>
              <a:round/>
            </a:ln>
          </p:spPr>
          <p:txBody>
            <a:bodyPr/>
            <a:lstStyle/>
            <a:p/>
          </p:txBody>
        </p:sp>
        <p:sp>
          <p:nvSpPr>
            <p:cNvPr id="23" name="pl23"/>
            <p:cNvSpPr/>
            <p:nvPr/>
          </p:nvSpPr>
          <p:spPr>
            <a:xfrm>
              <a:off x="979796" y="2635180"/>
              <a:ext cx="3485499" cy="704258"/>
            </a:xfrm>
            <a:custGeom>
              <a:avLst/>
              <a:pathLst>
                <a:path w="3485499" h="704258">
                  <a:moveTo>
                    <a:pt x="0" y="0"/>
                  </a:moveTo>
                  <a:lnTo>
                    <a:pt x="145229" y="88032"/>
                  </a:lnTo>
                  <a:lnTo>
                    <a:pt x="290458" y="0"/>
                  </a:lnTo>
                  <a:lnTo>
                    <a:pt x="435687" y="176064"/>
                  </a:lnTo>
                  <a:lnTo>
                    <a:pt x="580916" y="264096"/>
                  </a:lnTo>
                  <a:lnTo>
                    <a:pt x="726145" y="176064"/>
                  </a:lnTo>
                  <a:lnTo>
                    <a:pt x="871374" y="264096"/>
                  </a:lnTo>
                  <a:lnTo>
                    <a:pt x="1016603" y="264096"/>
                  </a:lnTo>
                  <a:lnTo>
                    <a:pt x="1161833" y="440161"/>
                  </a:lnTo>
                  <a:lnTo>
                    <a:pt x="1307062" y="528193"/>
                  </a:lnTo>
                  <a:lnTo>
                    <a:pt x="1452291" y="616225"/>
                  </a:lnTo>
                  <a:lnTo>
                    <a:pt x="1597520" y="616225"/>
                  </a:lnTo>
                  <a:lnTo>
                    <a:pt x="1742749" y="616225"/>
                  </a:lnTo>
                  <a:lnTo>
                    <a:pt x="1887978" y="616225"/>
                  </a:lnTo>
                  <a:lnTo>
                    <a:pt x="2033207" y="704258"/>
                  </a:lnTo>
                  <a:lnTo>
                    <a:pt x="2178437" y="704258"/>
                  </a:lnTo>
                  <a:lnTo>
                    <a:pt x="2323666" y="704258"/>
                  </a:lnTo>
                  <a:lnTo>
                    <a:pt x="2468895" y="704258"/>
                  </a:lnTo>
                  <a:lnTo>
                    <a:pt x="2614124" y="704258"/>
                  </a:lnTo>
                  <a:lnTo>
                    <a:pt x="2759353" y="704258"/>
                  </a:lnTo>
                  <a:lnTo>
                    <a:pt x="2904582" y="704258"/>
                  </a:lnTo>
                  <a:lnTo>
                    <a:pt x="3049811" y="616225"/>
                  </a:lnTo>
                  <a:lnTo>
                    <a:pt x="3195040" y="704258"/>
                  </a:lnTo>
                  <a:lnTo>
                    <a:pt x="3340270" y="704258"/>
                  </a:lnTo>
                  <a:lnTo>
                    <a:pt x="3485499" y="704258"/>
                  </a:lnTo>
                </a:path>
              </a:pathLst>
            </a:custGeom>
            <a:ln w="27101" cap="flat">
              <a:solidFill>
                <a:srgbClr val="1CABE2">
                  <a:alpha val="80000"/>
                </a:srgbClr>
              </a:solidFill>
              <a:prstDash val="solid"/>
              <a:round/>
            </a:ln>
          </p:spPr>
          <p:txBody>
            <a:bodyPr/>
            <a:lstStyle/>
            <a:p/>
          </p:txBody>
        </p:sp>
        <p:sp>
          <p:nvSpPr>
            <p:cNvPr id="24" name="pl24"/>
            <p:cNvSpPr/>
            <p:nvPr/>
          </p:nvSpPr>
          <p:spPr>
            <a:xfrm>
              <a:off x="979796" y="3163374"/>
              <a:ext cx="3485499" cy="352129"/>
            </a:xfrm>
            <a:custGeom>
              <a:avLst/>
              <a:pathLst>
                <a:path w="3485499" h="352129">
                  <a:moveTo>
                    <a:pt x="0" y="88032"/>
                  </a:moveTo>
                  <a:lnTo>
                    <a:pt x="145229" y="88032"/>
                  </a:lnTo>
                  <a:lnTo>
                    <a:pt x="290458" y="0"/>
                  </a:lnTo>
                  <a:lnTo>
                    <a:pt x="435687" y="0"/>
                  </a:lnTo>
                  <a:lnTo>
                    <a:pt x="580916" y="88032"/>
                  </a:lnTo>
                  <a:lnTo>
                    <a:pt x="726145" y="88032"/>
                  </a:lnTo>
                  <a:lnTo>
                    <a:pt x="871374" y="88032"/>
                  </a:lnTo>
                  <a:lnTo>
                    <a:pt x="1016603" y="176064"/>
                  </a:lnTo>
                  <a:lnTo>
                    <a:pt x="1161833" y="176064"/>
                  </a:lnTo>
                  <a:lnTo>
                    <a:pt x="1307062" y="264096"/>
                  </a:lnTo>
                  <a:lnTo>
                    <a:pt x="1452291" y="264096"/>
                  </a:lnTo>
                  <a:lnTo>
                    <a:pt x="1597520" y="264096"/>
                  </a:lnTo>
                  <a:lnTo>
                    <a:pt x="1742749" y="88032"/>
                  </a:lnTo>
                  <a:lnTo>
                    <a:pt x="1887978" y="264096"/>
                  </a:lnTo>
                  <a:lnTo>
                    <a:pt x="2033207" y="264096"/>
                  </a:lnTo>
                  <a:lnTo>
                    <a:pt x="2178437" y="264096"/>
                  </a:lnTo>
                  <a:lnTo>
                    <a:pt x="2323666" y="352129"/>
                  </a:lnTo>
                  <a:lnTo>
                    <a:pt x="2468895" y="352129"/>
                  </a:lnTo>
                  <a:lnTo>
                    <a:pt x="2614124" y="264096"/>
                  </a:lnTo>
                  <a:lnTo>
                    <a:pt x="2759353" y="264096"/>
                  </a:lnTo>
                  <a:lnTo>
                    <a:pt x="2904582" y="88032"/>
                  </a:lnTo>
                  <a:lnTo>
                    <a:pt x="3049811" y="88032"/>
                  </a:lnTo>
                  <a:lnTo>
                    <a:pt x="3195040" y="88032"/>
                  </a:lnTo>
                  <a:lnTo>
                    <a:pt x="3340270" y="176064"/>
                  </a:lnTo>
                  <a:lnTo>
                    <a:pt x="3485499" y="88032"/>
                  </a:lnTo>
                </a:path>
              </a:pathLst>
            </a:custGeom>
            <a:ln w="27101" cap="flat">
              <a:solidFill>
                <a:srgbClr val="00833D">
                  <a:alpha val="80000"/>
                </a:srgbClr>
              </a:solidFill>
              <a:prstDash val="solid"/>
              <a:round/>
            </a:ln>
          </p:spPr>
          <p:txBody>
            <a:bodyPr/>
            <a:lstStyle/>
            <a:p/>
          </p:txBody>
        </p:sp>
        <p:sp>
          <p:nvSpPr>
            <p:cNvPr id="25" name="pl25"/>
            <p:cNvSpPr/>
            <p:nvPr/>
          </p:nvSpPr>
          <p:spPr>
            <a:xfrm>
              <a:off x="979796" y="1930922"/>
              <a:ext cx="3485499" cy="1144419"/>
            </a:xfrm>
            <a:custGeom>
              <a:avLst/>
              <a:pathLst>
                <a:path w="3485499" h="1144419">
                  <a:moveTo>
                    <a:pt x="0" y="1056387"/>
                  </a:moveTo>
                  <a:lnTo>
                    <a:pt x="145229" y="704258"/>
                  </a:lnTo>
                  <a:lnTo>
                    <a:pt x="290458" y="704258"/>
                  </a:lnTo>
                  <a:lnTo>
                    <a:pt x="435687" y="704258"/>
                  </a:lnTo>
                  <a:lnTo>
                    <a:pt x="580916" y="528193"/>
                  </a:lnTo>
                  <a:lnTo>
                    <a:pt x="726145" y="440161"/>
                  </a:lnTo>
                  <a:lnTo>
                    <a:pt x="871374" y="528193"/>
                  </a:lnTo>
                  <a:lnTo>
                    <a:pt x="1016603" y="528193"/>
                  </a:lnTo>
                  <a:lnTo>
                    <a:pt x="1161833" y="616225"/>
                  </a:lnTo>
                  <a:lnTo>
                    <a:pt x="1307062" y="792290"/>
                  </a:lnTo>
                  <a:lnTo>
                    <a:pt x="1452291" y="880322"/>
                  </a:lnTo>
                  <a:lnTo>
                    <a:pt x="1597520" y="440161"/>
                  </a:lnTo>
                  <a:lnTo>
                    <a:pt x="1742749" y="0"/>
                  </a:lnTo>
                  <a:lnTo>
                    <a:pt x="1887978" y="968355"/>
                  </a:lnTo>
                  <a:lnTo>
                    <a:pt x="2033207" y="88032"/>
                  </a:lnTo>
                  <a:lnTo>
                    <a:pt x="2178437" y="176064"/>
                  </a:lnTo>
                  <a:lnTo>
                    <a:pt x="2323666" y="352129"/>
                  </a:lnTo>
                  <a:lnTo>
                    <a:pt x="2468895" y="968355"/>
                  </a:lnTo>
                  <a:lnTo>
                    <a:pt x="2614124" y="352129"/>
                  </a:lnTo>
                  <a:lnTo>
                    <a:pt x="2759353" y="704258"/>
                  </a:lnTo>
                  <a:lnTo>
                    <a:pt x="2904582" y="880322"/>
                  </a:lnTo>
                  <a:lnTo>
                    <a:pt x="3049811" y="704258"/>
                  </a:lnTo>
                  <a:lnTo>
                    <a:pt x="3195040" y="616225"/>
                  </a:lnTo>
                  <a:lnTo>
                    <a:pt x="3340270" y="1144419"/>
                  </a:lnTo>
                  <a:lnTo>
                    <a:pt x="3485499" y="968355"/>
                  </a:lnTo>
                </a:path>
              </a:pathLst>
            </a:custGeom>
            <a:ln w="43362" cap="flat">
              <a:solidFill>
                <a:srgbClr val="000000">
                  <a:alpha val="100000"/>
                </a:srgbClr>
              </a:solidFill>
              <a:prstDash val="solid"/>
              <a:round/>
            </a:ln>
          </p:spPr>
          <p:txBody>
            <a:bodyPr/>
            <a:lstStyle/>
            <a:p/>
          </p:txBody>
        </p:sp>
        <p:sp>
          <p:nvSpPr>
            <p:cNvPr id="26" name="pl26"/>
            <p:cNvSpPr/>
            <p:nvPr/>
          </p:nvSpPr>
          <p:spPr>
            <a:xfrm>
              <a:off x="979796" y="1930922"/>
              <a:ext cx="3485499" cy="1144419"/>
            </a:xfrm>
            <a:custGeom>
              <a:avLst/>
              <a:pathLst>
                <a:path w="3485499" h="1144419">
                  <a:moveTo>
                    <a:pt x="0" y="1056387"/>
                  </a:moveTo>
                  <a:lnTo>
                    <a:pt x="145229" y="704258"/>
                  </a:lnTo>
                  <a:lnTo>
                    <a:pt x="290458" y="704258"/>
                  </a:lnTo>
                  <a:lnTo>
                    <a:pt x="435687" y="704258"/>
                  </a:lnTo>
                  <a:lnTo>
                    <a:pt x="580916" y="528193"/>
                  </a:lnTo>
                  <a:lnTo>
                    <a:pt x="726145" y="440161"/>
                  </a:lnTo>
                  <a:lnTo>
                    <a:pt x="871374" y="528193"/>
                  </a:lnTo>
                  <a:lnTo>
                    <a:pt x="1016603" y="528193"/>
                  </a:lnTo>
                  <a:lnTo>
                    <a:pt x="1161833" y="616225"/>
                  </a:lnTo>
                  <a:lnTo>
                    <a:pt x="1307062" y="792290"/>
                  </a:lnTo>
                  <a:lnTo>
                    <a:pt x="1452291" y="880322"/>
                  </a:lnTo>
                  <a:lnTo>
                    <a:pt x="1597520" y="440161"/>
                  </a:lnTo>
                  <a:lnTo>
                    <a:pt x="1742749" y="0"/>
                  </a:lnTo>
                  <a:lnTo>
                    <a:pt x="1887978" y="968355"/>
                  </a:lnTo>
                  <a:lnTo>
                    <a:pt x="2033207" y="88032"/>
                  </a:lnTo>
                  <a:lnTo>
                    <a:pt x="2178437" y="176064"/>
                  </a:lnTo>
                  <a:lnTo>
                    <a:pt x="2323666" y="352129"/>
                  </a:lnTo>
                  <a:lnTo>
                    <a:pt x="2468895" y="968355"/>
                  </a:lnTo>
                  <a:lnTo>
                    <a:pt x="2614124" y="352129"/>
                  </a:lnTo>
                  <a:lnTo>
                    <a:pt x="2759353" y="704258"/>
                  </a:lnTo>
                  <a:lnTo>
                    <a:pt x="2904582" y="880322"/>
                  </a:lnTo>
                  <a:lnTo>
                    <a:pt x="3049811" y="704258"/>
                  </a:lnTo>
                  <a:lnTo>
                    <a:pt x="3195040" y="616225"/>
                  </a:lnTo>
                  <a:lnTo>
                    <a:pt x="3340270" y="1144419"/>
                  </a:lnTo>
                  <a:lnTo>
                    <a:pt x="3485499" y="968355"/>
                  </a:lnTo>
                </a:path>
              </a:pathLst>
            </a:custGeom>
            <a:ln w="27101" cap="flat">
              <a:solidFill>
                <a:srgbClr val="0058AB">
                  <a:alpha val="100000"/>
                </a:srgbClr>
              </a:solidFill>
              <a:prstDash val="solid"/>
              <a:round/>
            </a:ln>
          </p:spPr>
          <p:txBody>
            <a:bodyPr/>
            <a:lstStyle/>
            <a:p/>
          </p:txBody>
        </p:sp>
        <p:sp>
          <p:nvSpPr>
            <p:cNvPr id="27" name="pl27"/>
            <p:cNvSpPr/>
            <p:nvPr/>
          </p:nvSpPr>
          <p:spPr>
            <a:xfrm>
              <a:off x="805521"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272321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705942" y="2106987"/>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32088" y="2547148"/>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58233" y="184289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9150" y="237108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0066" y="2811245"/>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263518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265664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268546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7" name="pg37"/>
            <p:cNvSpPr/>
            <p:nvPr/>
          </p:nvSpPr>
          <p:spPr>
            <a:xfrm>
              <a:off x="1619318" y="20404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9672" y="206924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39" name="pg39"/>
            <p:cNvSpPr/>
            <p:nvPr/>
          </p:nvSpPr>
          <p:spPr>
            <a:xfrm>
              <a:off x="2345464" y="24805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75817" y="25106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3071610" y="177632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01963" y="180514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43" name="pg43"/>
            <p:cNvSpPr/>
            <p:nvPr/>
          </p:nvSpPr>
          <p:spPr>
            <a:xfrm>
              <a:off x="3652526" y="230451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82879" y="2333290"/>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261578" y="27446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1931" y="27735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7" name="pg47"/>
            <p:cNvSpPr/>
            <p:nvPr/>
          </p:nvSpPr>
          <p:spPr>
            <a:xfrm>
              <a:off x="4378672" y="25686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09025" y="25974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9" name="tx49"/>
            <p:cNvSpPr/>
            <p:nvPr/>
          </p:nvSpPr>
          <p:spPr>
            <a:xfrm>
              <a:off x="4525585" y="33003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2109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1" name="tx51"/>
            <p:cNvSpPr/>
            <p:nvPr/>
          </p:nvSpPr>
          <p:spPr>
            <a:xfrm>
              <a:off x="577692" y="461728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2856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784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784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3553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178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945576" y="607315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69" name="tx69"/>
            <p:cNvSpPr/>
            <p:nvPr/>
          </p:nvSpPr>
          <p:spPr>
            <a:xfrm>
              <a:off x="26224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38494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1" name="tx71"/>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510008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2197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33943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57879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465992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377960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289927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01895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113863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1578793"/>
              <a:ext cx="3485499" cy="3521291"/>
            </a:xfrm>
            <a:custGeom>
              <a:avLst/>
              <a:pathLst>
                <a:path w="3485499" h="3521291">
                  <a:moveTo>
                    <a:pt x="0" y="1144419"/>
                  </a:moveTo>
                  <a:lnTo>
                    <a:pt x="145229" y="792290"/>
                  </a:lnTo>
                  <a:lnTo>
                    <a:pt x="290458" y="880322"/>
                  </a:lnTo>
                  <a:lnTo>
                    <a:pt x="435687" y="880322"/>
                  </a:lnTo>
                  <a:lnTo>
                    <a:pt x="580916" y="704258"/>
                  </a:lnTo>
                  <a:lnTo>
                    <a:pt x="726145" y="616225"/>
                  </a:lnTo>
                  <a:lnTo>
                    <a:pt x="871374" y="792290"/>
                  </a:lnTo>
                  <a:lnTo>
                    <a:pt x="1016603" y="792290"/>
                  </a:lnTo>
                  <a:lnTo>
                    <a:pt x="1161833" y="968355"/>
                  </a:lnTo>
                  <a:lnTo>
                    <a:pt x="1307062" y="1232451"/>
                  </a:lnTo>
                  <a:lnTo>
                    <a:pt x="1452291" y="1320484"/>
                  </a:lnTo>
                  <a:lnTo>
                    <a:pt x="1597520" y="1584581"/>
                  </a:lnTo>
                  <a:lnTo>
                    <a:pt x="1742749" y="2112774"/>
                  </a:lnTo>
                  <a:lnTo>
                    <a:pt x="1887978" y="3521291"/>
                  </a:lnTo>
                  <a:lnTo>
                    <a:pt x="2033207" y="1584581"/>
                  </a:lnTo>
                  <a:lnTo>
                    <a:pt x="2178437" y="1848677"/>
                  </a:lnTo>
                  <a:lnTo>
                    <a:pt x="2323666" y="3169162"/>
                  </a:lnTo>
                  <a:lnTo>
                    <a:pt x="2468895" y="3521291"/>
                  </a:lnTo>
                  <a:lnTo>
                    <a:pt x="2614124" y="2464903"/>
                  </a:lnTo>
                  <a:lnTo>
                    <a:pt x="2759353" y="2112774"/>
                  </a:lnTo>
                  <a:lnTo>
                    <a:pt x="2904582" y="2200807"/>
                  </a:lnTo>
                  <a:lnTo>
                    <a:pt x="3049811" y="2200807"/>
                  </a:lnTo>
                  <a:lnTo>
                    <a:pt x="3195040" y="0"/>
                  </a:lnTo>
                  <a:lnTo>
                    <a:pt x="3340270" y="2464903"/>
                  </a:lnTo>
                  <a:lnTo>
                    <a:pt x="3485499" y="2200807"/>
                  </a:lnTo>
                </a:path>
              </a:pathLst>
            </a:custGeom>
            <a:ln w="27101" cap="flat">
              <a:solidFill>
                <a:srgbClr val="0058AB">
                  <a:alpha val="80000"/>
                </a:srgbClr>
              </a:solidFill>
              <a:prstDash val="solid"/>
              <a:round/>
            </a:ln>
          </p:spPr>
          <p:txBody>
            <a:bodyPr/>
            <a:lstStyle/>
            <a:p/>
          </p:txBody>
        </p:sp>
        <p:sp>
          <p:nvSpPr>
            <p:cNvPr id="90" name="pl90"/>
            <p:cNvSpPr/>
            <p:nvPr/>
          </p:nvSpPr>
          <p:spPr>
            <a:xfrm>
              <a:off x="5345047" y="2547148"/>
              <a:ext cx="3485499" cy="792290"/>
            </a:xfrm>
            <a:custGeom>
              <a:avLst/>
              <a:pathLst>
                <a:path w="3485499" h="792290">
                  <a:moveTo>
                    <a:pt x="0" y="0"/>
                  </a:moveTo>
                  <a:lnTo>
                    <a:pt x="145229" y="88032"/>
                  </a:lnTo>
                  <a:lnTo>
                    <a:pt x="290458" y="88032"/>
                  </a:lnTo>
                  <a:lnTo>
                    <a:pt x="435687" y="176064"/>
                  </a:lnTo>
                  <a:lnTo>
                    <a:pt x="580916" y="264096"/>
                  </a:lnTo>
                  <a:lnTo>
                    <a:pt x="726145" y="264096"/>
                  </a:lnTo>
                  <a:lnTo>
                    <a:pt x="871374" y="352129"/>
                  </a:lnTo>
                  <a:lnTo>
                    <a:pt x="1016603" y="440161"/>
                  </a:lnTo>
                  <a:lnTo>
                    <a:pt x="1161833" y="528193"/>
                  </a:lnTo>
                  <a:lnTo>
                    <a:pt x="1307062" y="616225"/>
                  </a:lnTo>
                  <a:lnTo>
                    <a:pt x="1452291" y="704258"/>
                  </a:lnTo>
                  <a:lnTo>
                    <a:pt x="1597520" y="704258"/>
                  </a:lnTo>
                  <a:lnTo>
                    <a:pt x="1742749" y="704258"/>
                  </a:lnTo>
                  <a:lnTo>
                    <a:pt x="1887978" y="792290"/>
                  </a:lnTo>
                  <a:lnTo>
                    <a:pt x="2033207" y="704258"/>
                  </a:lnTo>
                  <a:lnTo>
                    <a:pt x="2178437" y="792290"/>
                  </a:lnTo>
                  <a:lnTo>
                    <a:pt x="2323666" y="704258"/>
                  </a:lnTo>
                  <a:lnTo>
                    <a:pt x="2468895" y="704258"/>
                  </a:lnTo>
                  <a:lnTo>
                    <a:pt x="2614124" y="792290"/>
                  </a:lnTo>
                  <a:lnTo>
                    <a:pt x="2759353" y="792290"/>
                  </a:lnTo>
                  <a:lnTo>
                    <a:pt x="2904582" y="792290"/>
                  </a:lnTo>
                  <a:lnTo>
                    <a:pt x="3049811" y="704258"/>
                  </a:lnTo>
                  <a:lnTo>
                    <a:pt x="3195040" y="616225"/>
                  </a:lnTo>
                  <a:lnTo>
                    <a:pt x="3340270" y="616225"/>
                  </a:lnTo>
                  <a:lnTo>
                    <a:pt x="3485499" y="704258"/>
                  </a:lnTo>
                </a:path>
              </a:pathLst>
            </a:custGeom>
            <a:ln w="27101" cap="flat">
              <a:solidFill>
                <a:srgbClr val="1CABE2">
                  <a:alpha val="80000"/>
                </a:srgbClr>
              </a:solidFill>
              <a:prstDash val="solid"/>
              <a:round/>
            </a:ln>
          </p:spPr>
          <p:txBody>
            <a:bodyPr/>
            <a:lstStyle/>
            <a:p/>
          </p:txBody>
        </p:sp>
        <p:sp>
          <p:nvSpPr>
            <p:cNvPr id="91" name="pl91"/>
            <p:cNvSpPr/>
            <p:nvPr/>
          </p:nvSpPr>
          <p:spPr>
            <a:xfrm>
              <a:off x="5345047" y="2987310"/>
              <a:ext cx="3485499" cy="616225"/>
            </a:xfrm>
            <a:custGeom>
              <a:avLst/>
              <a:pathLst>
                <a:path w="3485499" h="616225">
                  <a:moveTo>
                    <a:pt x="0" y="88032"/>
                  </a:moveTo>
                  <a:lnTo>
                    <a:pt x="145229" y="0"/>
                  </a:lnTo>
                  <a:lnTo>
                    <a:pt x="290458" y="88032"/>
                  </a:lnTo>
                  <a:lnTo>
                    <a:pt x="435687" y="88032"/>
                  </a:lnTo>
                  <a:lnTo>
                    <a:pt x="580916" y="0"/>
                  </a:lnTo>
                  <a:lnTo>
                    <a:pt x="726145" y="0"/>
                  </a:lnTo>
                  <a:lnTo>
                    <a:pt x="871374" y="88032"/>
                  </a:lnTo>
                  <a:lnTo>
                    <a:pt x="1016603" y="176064"/>
                  </a:lnTo>
                  <a:lnTo>
                    <a:pt x="1161833" y="88032"/>
                  </a:lnTo>
                  <a:lnTo>
                    <a:pt x="1307062" y="264096"/>
                  </a:lnTo>
                  <a:lnTo>
                    <a:pt x="1452291" y="352129"/>
                  </a:lnTo>
                  <a:lnTo>
                    <a:pt x="1597520" y="352129"/>
                  </a:lnTo>
                  <a:lnTo>
                    <a:pt x="1742749" y="264096"/>
                  </a:lnTo>
                  <a:lnTo>
                    <a:pt x="1887978" y="352129"/>
                  </a:lnTo>
                  <a:lnTo>
                    <a:pt x="2033207" y="264096"/>
                  </a:lnTo>
                  <a:lnTo>
                    <a:pt x="2178437" y="352129"/>
                  </a:lnTo>
                  <a:lnTo>
                    <a:pt x="2323666" y="616225"/>
                  </a:lnTo>
                  <a:lnTo>
                    <a:pt x="2468895" y="440161"/>
                  </a:lnTo>
                  <a:lnTo>
                    <a:pt x="2614124" y="264096"/>
                  </a:lnTo>
                  <a:lnTo>
                    <a:pt x="2759353" y="352129"/>
                  </a:lnTo>
                  <a:lnTo>
                    <a:pt x="2904582" y="352129"/>
                  </a:lnTo>
                  <a:lnTo>
                    <a:pt x="3049811" y="264096"/>
                  </a:lnTo>
                  <a:lnTo>
                    <a:pt x="3195040" y="176064"/>
                  </a:lnTo>
                  <a:lnTo>
                    <a:pt x="3340270" y="528193"/>
                  </a:lnTo>
                  <a:lnTo>
                    <a:pt x="3485499" y="440161"/>
                  </a:lnTo>
                </a:path>
              </a:pathLst>
            </a:custGeom>
            <a:ln w="27101" cap="flat">
              <a:solidFill>
                <a:srgbClr val="00833D">
                  <a:alpha val="80000"/>
                </a:srgbClr>
              </a:solidFill>
              <a:prstDash val="solid"/>
              <a:round/>
            </a:ln>
          </p:spPr>
          <p:txBody>
            <a:bodyPr/>
            <a:lstStyle/>
            <a:p/>
          </p:txBody>
        </p:sp>
        <p:sp>
          <p:nvSpPr>
            <p:cNvPr id="92" name="pl92"/>
            <p:cNvSpPr/>
            <p:nvPr/>
          </p:nvSpPr>
          <p:spPr>
            <a:xfrm>
              <a:off x="5345047" y="1578793"/>
              <a:ext cx="3485499" cy="3521291"/>
            </a:xfrm>
            <a:custGeom>
              <a:avLst/>
              <a:pathLst>
                <a:path w="3485499" h="3521291">
                  <a:moveTo>
                    <a:pt x="0" y="1144419"/>
                  </a:moveTo>
                  <a:lnTo>
                    <a:pt x="145229" y="792290"/>
                  </a:lnTo>
                  <a:lnTo>
                    <a:pt x="290458" y="880322"/>
                  </a:lnTo>
                  <a:lnTo>
                    <a:pt x="435687" y="880322"/>
                  </a:lnTo>
                  <a:lnTo>
                    <a:pt x="580916" y="704258"/>
                  </a:lnTo>
                  <a:lnTo>
                    <a:pt x="726145" y="616225"/>
                  </a:lnTo>
                  <a:lnTo>
                    <a:pt x="871374" y="792290"/>
                  </a:lnTo>
                  <a:lnTo>
                    <a:pt x="1016603" y="792290"/>
                  </a:lnTo>
                  <a:lnTo>
                    <a:pt x="1161833" y="968355"/>
                  </a:lnTo>
                  <a:lnTo>
                    <a:pt x="1307062" y="1232451"/>
                  </a:lnTo>
                  <a:lnTo>
                    <a:pt x="1452291" y="1320484"/>
                  </a:lnTo>
                  <a:lnTo>
                    <a:pt x="1597520" y="1584581"/>
                  </a:lnTo>
                  <a:lnTo>
                    <a:pt x="1742749" y="2112774"/>
                  </a:lnTo>
                  <a:lnTo>
                    <a:pt x="1887978" y="3521291"/>
                  </a:lnTo>
                  <a:lnTo>
                    <a:pt x="2033207" y="1584581"/>
                  </a:lnTo>
                  <a:lnTo>
                    <a:pt x="2178437" y="1848677"/>
                  </a:lnTo>
                  <a:lnTo>
                    <a:pt x="2323666" y="3169162"/>
                  </a:lnTo>
                  <a:lnTo>
                    <a:pt x="2468895" y="3521291"/>
                  </a:lnTo>
                  <a:lnTo>
                    <a:pt x="2614124" y="2464903"/>
                  </a:lnTo>
                  <a:lnTo>
                    <a:pt x="2759353" y="2112774"/>
                  </a:lnTo>
                  <a:lnTo>
                    <a:pt x="2904582" y="2200807"/>
                  </a:lnTo>
                  <a:lnTo>
                    <a:pt x="3049811" y="2200807"/>
                  </a:lnTo>
                  <a:lnTo>
                    <a:pt x="3195040" y="0"/>
                  </a:lnTo>
                  <a:lnTo>
                    <a:pt x="3340270" y="2464903"/>
                  </a:lnTo>
                  <a:lnTo>
                    <a:pt x="3485499" y="2200807"/>
                  </a:lnTo>
                </a:path>
              </a:pathLst>
            </a:custGeom>
            <a:ln w="43362" cap="flat">
              <a:solidFill>
                <a:srgbClr val="000000">
                  <a:alpha val="100000"/>
                </a:srgbClr>
              </a:solidFill>
              <a:prstDash val="solid"/>
              <a:round/>
            </a:ln>
          </p:spPr>
          <p:txBody>
            <a:bodyPr/>
            <a:lstStyle/>
            <a:p/>
          </p:txBody>
        </p:sp>
        <p:sp>
          <p:nvSpPr>
            <p:cNvPr id="93" name="pl93"/>
            <p:cNvSpPr/>
            <p:nvPr/>
          </p:nvSpPr>
          <p:spPr>
            <a:xfrm>
              <a:off x="5345047" y="1578793"/>
              <a:ext cx="3485499" cy="3521291"/>
            </a:xfrm>
            <a:custGeom>
              <a:avLst/>
              <a:pathLst>
                <a:path w="3485499" h="3521291">
                  <a:moveTo>
                    <a:pt x="0" y="1144419"/>
                  </a:moveTo>
                  <a:lnTo>
                    <a:pt x="145229" y="792290"/>
                  </a:lnTo>
                  <a:lnTo>
                    <a:pt x="290458" y="880322"/>
                  </a:lnTo>
                  <a:lnTo>
                    <a:pt x="435687" y="880322"/>
                  </a:lnTo>
                  <a:lnTo>
                    <a:pt x="580916" y="704258"/>
                  </a:lnTo>
                  <a:lnTo>
                    <a:pt x="726145" y="616225"/>
                  </a:lnTo>
                  <a:lnTo>
                    <a:pt x="871374" y="792290"/>
                  </a:lnTo>
                  <a:lnTo>
                    <a:pt x="1016603" y="792290"/>
                  </a:lnTo>
                  <a:lnTo>
                    <a:pt x="1161833" y="968355"/>
                  </a:lnTo>
                  <a:lnTo>
                    <a:pt x="1307062" y="1232451"/>
                  </a:lnTo>
                  <a:lnTo>
                    <a:pt x="1452291" y="1320484"/>
                  </a:lnTo>
                  <a:lnTo>
                    <a:pt x="1597520" y="1584581"/>
                  </a:lnTo>
                  <a:lnTo>
                    <a:pt x="1742749" y="2112774"/>
                  </a:lnTo>
                  <a:lnTo>
                    <a:pt x="1887978" y="3521291"/>
                  </a:lnTo>
                  <a:lnTo>
                    <a:pt x="2033207" y="1584581"/>
                  </a:lnTo>
                  <a:lnTo>
                    <a:pt x="2178437" y="1848677"/>
                  </a:lnTo>
                  <a:lnTo>
                    <a:pt x="2323666" y="3169162"/>
                  </a:lnTo>
                  <a:lnTo>
                    <a:pt x="2468895" y="3521291"/>
                  </a:lnTo>
                  <a:lnTo>
                    <a:pt x="2614124" y="2464903"/>
                  </a:lnTo>
                  <a:lnTo>
                    <a:pt x="2759353" y="2112774"/>
                  </a:lnTo>
                  <a:lnTo>
                    <a:pt x="2904582" y="2200807"/>
                  </a:lnTo>
                  <a:lnTo>
                    <a:pt x="3049811" y="2200807"/>
                  </a:lnTo>
                  <a:lnTo>
                    <a:pt x="3195040" y="0"/>
                  </a:lnTo>
                  <a:lnTo>
                    <a:pt x="3340270" y="2464903"/>
                  </a:lnTo>
                  <a:lnTo>
                    <a:pt x="3485499" y="2200807"/>
                  </a:lnTo>
                </a:path>
              </a:pathLst>
            </a:custGeom>
            <a:ln w="27101" cap="flat">
              <a:solidFill>
                <a:srgbClr val="0058AB">
                  <a:alpha val="100000"/>
                </a:srgbClr>
              </a:solidFill>
              <a:prstDash val="solid"/>
              <a:round/>
            </a:ln>
          </p:spPr>
          <p:txBody>
            <a:bodyPr/>
            <a:lstStyle/>
            <a:p/>
          </p:txBody>
        </p:sp>
        <p:sp>
          <p:nvSpPr>
            <p:cNvPr id="94" name="pl94"/>
            <p:cNvSpPr/>
            <p:nvPr/>
          </p:nvSpPr>
          <p:spPr>
            <a:xfrm>
              <a:off x="5170772" y="3779600"/>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2459116"/>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71193" y="1930922"/>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97339" y="263518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23484" y="3163374"/>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104401" y="3427471"/>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5317" y="3779600"/>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515503"/>
              <a:ext cx="0" cy="264096"/>
            </a:xfrm>
            <a:custGeom>
              <a:avLst/>
              <a:pathLst>
                <a:path w="0" h="264096">
                  <a:moveTo>
                    <a:pt x="0" y="26409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104" name="pg104"/>
            <p:cNvSpPr/>
            <p:nvPr/>
          </p:nvSpPr>
          <p:spPr>
            <a:xfrm>
              <a:off x="5984569" y="18643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923" y="18931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6" name="pg106"/>
            <p:cNvSpPr/>
            <p:nvPr/>
          </p:nvSpPr>
          <p:spPr>
            <a:xfrm>
              <a:off x="6710715" y="25686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1068" y="259743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8" name="pg108"/>
            <p:cNvSpPr/>
            <p:nvPr/>
          </p:nvSpPr>
          <p:spPr>
            <a:xfrm>
              <a:off x="7464996" y="30968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95349" y="312716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0" name="pg110"/>
            <p:cNvSpPr/>
            <p:nvPr/>
          </p:nvSpPr>
          <p:spPr>
            <a:xfrm>
              <a:off x="8045912" y="336090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76266" y="339096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09982" y="371303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40336" y="3741807"/>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pg114"/>
            <p:cNvSpPr/>
            <p:nvPr/>
          </p:nvSpPr>
          <p:spPr>
            <a:xfrm>
              <a:off x="8772058"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477759"/>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6" name="tx116"/>
            <p:cNvSpPr/>
            <p:nvPr/>
          </p:nvSpPr>
          <p:spPr>
            <a:xfrm>
              <a:off x="8890836" y="32109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3886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4942943" y="461728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3736961"/>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2856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1095937"/>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604372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604372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2064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48309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310827" y="607315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Syria</a:t>
              </a:r>
            </a:p>
          </p:txBody>
        </p:sp>
        <p:sp>
          <p:nvSpPr>
            <p:cNvPr id="136" name="tx136"/>
            <p:cNvSpPr/>
            <p:nvPr/>
          </p:nvSpPr>
          <p:spPr>
            <a:xfrm>
              <a:off x="698774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750196"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8" name="tx138"/>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10% of children who received DTP1 did not receive DTP3 (left), and 0%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Syria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04021"/>
              <a:ext cx="2123063" cy="383632"/>
            </a:xfrm>
            <a:custGeom>
              <a:avLst/>
              <a:pathLst>
                <a:path w="2123063" h="383632">
                  <a:moveTo>
                    <a:pt x="0" y="74251"/>
                  </a:moveTo>
                  <a:lnTo>
                    <a:pt x="88460" y="74251"/>
                  </a:lnTo>
                  <a:lnTo>
                    <a:pt x="176921" y="86626"/>
                  </a:lnTo>
                  <a:lnTo>
                    <a:pt x="265382" y="86626"/>
                  </a:lnTo>
                  <a:lnTo>
                    <a:pt x="353843" y="86626"/>
                  </a:lnTo>
                  <a:lnTo>
                    <a:pt x="442304" y="86626"/>
                  </a:lnTo>
                  <a:lnTo>
                    <a:pt x="530765" y="74251"/>
                  </a:lnTo>
                  <a:lnTo>
                    <a:pt x="619226" y="49500"/>
                  </a:lnTo>
                  <a:lnTo>
                    <a:pt x="707687" y="49500"/>
                  </a:lnTo>
                  <a:lnTo>
                    <a:pt x="796148" y="24750"/>
                  </a:lnTo>
                  <a:lnTo>
                    <a:pt x="884609" y="0"/>
                  </a:lnTo>
                  <a:lnTo>
                    <a:pt x="973070" y="86626"/>
                  </a:lnTo>
                  <a:lnTo>
                    <a:pt x="1061531" y="185628"/>
                  </a:lnTo>
                  <a:lnTo>
                    <a:pt x="1149992" y="160877"/>
                  </a:lnTo>
                  <a:lnTo>
                    <a:pt x="1238453" y="198003"/>
                  </a:lnTo>
                  <a:lnTo>
                    <a:pt x="1326914" y="383632"/>
                  </a:lnTo>
                  <a:lnTo>
                    <a:pt x="1415375" y="309380"/>
                  </a:lnTo>
                  <a:lnTo>
                    <a:pt x="1503836" y="235129"/>
                  </a:lnTo>
                  <a:lnTo>
                    <a:pt x="1592297" y="222754"/>
                  </a:lnTo>
                  <a:lnTo>
                    <a:pt x="1680758" y="160877"/>
                  </a:lnTo>
                  <a:lnTo>
                    <a:pt x="1769219" y="284630"/>
                  </a:lnTo>
                  <a:lnTo>
                    <a:pt x="1857680" y="259879"/>
                  </a:lnTo>
                  <a:lnTo>
                    <a:pt x="1946141" y="259879"/>
                  </a:lnTo>
                  <a:lnTo>
                    <a:pt x="2034602" y="272254"/>
                  </a:lnTo>
                  <a:lnTo>
                    <a:pt x="2123063" y="160877"/>
                  </a:lnTo>
                </a:path>
              </a:pathLst>
            </a:custGeom>
            <a:ln w="27101" cap="flat">
              <a:solidFill>
                <a:srgbClr val="1CABE2">
                  <a:alpha val="100000"/>
                </a:srgbClr>
              </a:solidFill>
              <a:prstDash val="solid"/>
              <a:round/>
            </a:ln>
          </p:spPr>
          <p:txBody>
            <a:bodyPr/>
            <a:lstStyle/>
            <a:p/>
          </p:txBody>
        </p:sp>
        <p:sp>
          <p:nvSpPr>
            <p:cNvPr id="24" name="tx24"/>
            <p:cNvSpPr/>
            <p:nvPr/>
          </p:nvSpPr>
          <p:spPr>
            <a:xfrm>
              <a:off x="91027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 name="tx25"/>
            <p:cNvSpPr/>
            <p:nvPr/>
          </p:nvSpPr>
          <p:spPr>
            <a:xfrm>
              <a:off x="321782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6" name="tx26"/>
            <p:cNvSpPr/>
            <p:nvPr/>
          </p:nvSpPr>
          <p:spPr>
            <a:xfrm>
              <a:off x="2688703"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7" name="tx27"/>
            <p:cNvSpPr/>
            <p:nvPr/>
          </p:nvSpPr>
          <p:spPr>
            <a:xfrm>
              <a:off x="3042547" y="123631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083879"/>
              <a:ext cx="796148" cy="272254"/>
            </a:xfrm>
            <a:custGeom>
              <a:avLst/>
              <a:pathLst>
                <a:path w="796148" h="272254">
                  <a:moveTo>
                    <a:pt x="0" y="210378"/>
                  </a:moveTo>
                  <a:lnTo>
                    <a:pt x="88460" y="272254"/>
                  </a:lnTo>
                  <a:lnTo>
                    <a:pt x="176921" y="210378"/>
                  </a:lnTo>
                  <a:lnTo>
                    <a:pt x="265382" y="111377"/>
                  </a:lnTo>
                  <a:lnTo>
                    <a:pt x="353843" y="49500"/>
                  </a:lnTo>
                  <a:lnTo>
                    <a:pt x="442304" y="136127"/>
                  </a:lnTo>
                  <a:lnTo>
                    <a:pt x="530765" y="136127"/>
                  </a:lnTo>
                  <a:lnTo>
                    <a:pt x="619226" y="148502"/>
                  </a:lnTo>
                  <a:lnTo>
                    <a:pt x="707687" y="111377"/>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49" name="tx49"/>
            <p:cNvSpPr/>
            <p:nvPr/>
          </p:nvSpPr>
          <p:spPr>
            <a:xfrm>
              <a:off x="3217825"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50" name="tx50"/>
            <p:cNvSpPr/>
            <p:nvPr/>
          </p:nvSpPr>
          <p:spPr>
            <a:xfrm>
              <a:off x="268870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51" name="tx51"/>
            <p:cNvSpPr/>
            <p:nvPr/>
          </p:nvSpPr>
          <p:spPr>
            <a:xfrm>
              <a:off x="304254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803856"/>
              <a:ext cx="2123063" cy="358881"/>
            </a:xfrm>
            <a:custGeom>
              <a:avLst/>
              <a:pathLst>
                <a:path w="2123063" h="358881">
                  <a:moveTo>
                    <a:pt x="0" y="0"/>
                  </a:moveTo>
                  <a:lnTo>
                    <a:pt x="88460" y="37125"/>
                  </a:lnTo>
                  <a:lnTo>
                    <a:pt x="176921" y="0"/>
                  </a:lnTo>
                  <a:lnTo>
                    <a:pt x="265382" y="12375"/>
                  </a:lnTo>
                  <a:lnTo>
                    <a:pt x="353843" y="24750"/>
                  </a:lnTo>
                  <a:lnTo>
                    <a:pt x="442304" y="37125"/>
                  </a:lnTo>
                  <a:lnTo>
                    <a:pt x="530765" y="37125"/>
                  </a:lnTo>
                  <a:lnTo>
                    <a:pt x="619226" y="37125"/>
                  </a:lnTo>
                  <a:lnTo>
                    <a:pt x="707687" y="37125"/>
                  </a:lnTo>
                  <a:lnTo>
                    <a:pt x="796148" y="37125"/>
                  </a:lnTo>
                  <a:lnTo>
                    <a:pt x="884609" y="37125"/>
                  </a:lnTo>
                  <a:lnTo>
                    <a:pt x="973070" y="321755"/>
                  </a:lnTo>
                  <a:lnTo>
                    <a:pt x="1061531" y="358881"/>
                  </a:lnTo>
                  <a:lnTo>
                    <a:pt x="1149992" y="321755"/>
                  </a:lnTo>
                  <a:lnTo>
                    <a:pt x="1238453" y="297005"/>
                  </a:lnTo>
                  <a:lnTo>
                    <a:pt x="1326914" y="321755"/>
                  </a:lnTo>
                  <a:lnTo>
                    <a:pt x="1415375" y="346506"/>
                  </a:lnTo>
                  <a:lnTo>
                    <a:pt x="1503836" y="284630"/>
                  </a:lnTo>
                  <a:lnTo>
                    <a:pt x="1592297" y="284630"/>
                  </a:lnTo>
                  <a:lnTo>
                    <a:pt x="1680758" y="198003"/>
                  </a:lnTo>
                  <a:lnTo>
                    <a:pt x="1769219" y="284630"/>
                  </a:lnTo>
                  <a:lnTo>
                    <a:pt x="1857680" y="297005"/>
                  </a:lnTo>
                  <a:lnTo>
                    <a:pt x="1946141" y="346506"/>
                  </a:lnTo>
                  <a:lnTo>
                    <a:pt x="2034602" y="247504"/>
                  </a:lnTo>
                  <a:lnTo>
                    <a:pt x="2123063" y="136127"/>
                  </a:lnTo>
                </a:path>
              </a:pathLst>
            </a:custGeom>
            <a:ln w="27101" cap="flat">
              <a:solidFill>
                <a:srgbClr val="1CABE2">
                  <a:alpha val="100000"/>
                </a:srgbClr>
              </a:solidFill>
              <a:prstDash val="solid"/>
              <a:round/>
            </a:ln>
          </p:spPr>
          <p:txBody>
            <a:bodyPr/>
            <a:lstStyle/>
            <a:p/>
          </p:txBody>
        </p:sp>
        <p:sp>
          <p:nvSpPr>
            <p:cNvPr id="72" name="tx72"/>
            <p:cNvSpPr/>
            <p:nvPr/>
          </p:nvSpPr>
          <p:spPr>
            <a:xfrm>
              <a:off x="91027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3" name="tx73"/>
            <p:cNvSpPr/>
            <p:nvPr/>
          </p:nvSpPr>
          <p:spPr>
            <a:xfrm>
              <a:off x="3217825" y="48489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74" name="tx74"/>
            <p:cNvSpPr/>
            <p:nvPr/>
          </p:nvSpPr>
          <p:spPr>
            <a:xfrm>
              <a:off x="2688703"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75" name="tx75"/>
            <p:cNvSpPr/>
            <p:nvPr/>
          </p:nvSpPr>
          <p:spPr>
            <a:xfrm>
              <a:off x="3042547"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82633"/>
            </a:xfrm>
            <a:custGeom>
              <a:avLst/>
              <a:pathLst>
                <a:path w="2123063" h="482633">
                  <a:moveTo>
                    <a:pt x="0" y="49500"/>
                  </a:moveTo>
                  <a:lnTo>
                    <a:pt x="88460" y="49500"/>
                  </a:lnTo>
                  <a:lnTo>
                    <a:pt x="176921" y="0"/>
                  </a:lnTo>
                  <a:lnTo>
                    <a:pt x="265382" y="12375"/>
                  </a:lnTo>
                  <a:lnTo>
                    <a:pt x="353843" y="0"/>
                  </a:lnTo>
                  <a:lnTo>
                    <a:pt x="442304" y="0"/>
                  </a:lnTo>
                  <a:lnTo>
                    <a:pt x="530765" y="24750"/>
                  </a:lnTo>
                  <a:lnTo>
                    <a:pt x="619226" y="37125"/>
                  </a:lnTo>
                  <a:lnTo>
                    <a:pt x="707687" y="61876"/>
                  </a:lnTo>
                  <a:lnTo>
                    <a:pt x="796148" y="86626"/>
                  </a:lnTo>
                  <a:lnTo>
                    <a:pt x="884609" y="99001"/>
                  </a:lnTo>
                  <a:lnTo>
                    <a:pt x="973070" y="160877"/>
                  </a:lnTo>
                  <a:lnTo>
                    <a:pt x="1061531" y="321755"/>
                  </a:lnTo>
                  <a:lnTo>
                    <a:pt x="1149992" y="482633"/>
                  </a:lnTo>
                  <a:lnTo>
                    <a:pt x="1238453" y="358881"/>
                  </a:lnTo>
                  <a:lnTo>
                    <a:pt x="1326914" y="396007"/>
                  </a:lnTo>
                  <a:lnTo>
                    <a:pt x="1415375" y="408382"/>
                  </a:lnTo>
                  <a:lnTo>
                    <a:pt x="1503836" y="383632"/>
                  </a:lnTo>
                  <a:lnTo>
                    <a:pt x="1592297" y="334131"/>
                  </a:lnTo>
                  <a:lnTo>
                    <a:pt x="1680758" y="272254"/>
                  </a:lnTo>
                  <a:lnTo>
                    <a:pt x="1769219" y="358881"/>
                  </a:lnTo>
                  <a:lnTo>
                    <a:pt x="1857680" y="358881"/>
                  </a:lnTo>
                  <a:lnTo>
                    <a:pt x="1946141" y="371256"/>
                  </a:lnTo>
                  <a:lnTo>
                    <a:pt x="2034602" y="334131"/>
                  </a:lnTo>
                  <a:lnTo>
                    <a:pt x="2123063" y="222754"/>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7" name="tx97"/>
            <p:cNvSpPr/>
            <p:nvPr/>
          </p:nvSpPr>
          <p:spPr>
            <a:xfrm>
              <a:off x="6012012"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8" name="tx98"/>
            <p:cNvSpPr/>
            <p:nvPr/>
          </p:nvSpPr>
          <p:spPr>
            <a:xfrm>
              <a:off x="5482890" y="1212754"/>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99" name="tx99"/>
            <p:cNvSpPr/>
            <p:nvPr/>
          </p:nvSpPr>
          <p:spPr>
            <a:xfrm>
              <a:off x="5836734"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46753"/>
              <a:ext cx="2123063" cy="396007"/>
            </a:xfrm>
            <a:custGeom>
              <a:avLst/>
              <a:pathLst>
                <a:path w="2123063" h="396007">
                  <a:moveTo>
                    <a:pt x="0" y="0"/>
                  </a:moveTo>
                  <a:lnTo>
                    <a:pt x="88460" y="49500"/>
                  </a:lnTo>
                  <a:lnTo>
                    <a:pt x="176921" y="0"/>
                  </a:lnTo>
                  <a:lnTo>
                    <a:pt x="265382" y="12375"/>
                  </a:lnTo>
                  <a:lnTo>
                    <a:pt x="353843" y="24750"/>
                  </a:lnTo>
                  <a:lnTo>
                    <a:pt x="442304" y="37125"/>
                  </a:lnTo>
                  <a:lnTo>
                    <a:pt x="530765" y="37125"/>
                  </a:lnTo>
                  <a:lnTo>
                    <a:pt x="619226" y="37125"/>
                  </a:lnTo>
                  <a:lnTo>
                    <a:pt x="707687" y="37125"/>
                  </a:lnTo>
                  <a:lnTo>
                    <a:pt x="796148" y="24750"/>
                  </a:lnTo>
                  <a:lnTo>
                    <a:pt x="884609" y="24750"/>
                  </a:lnTo>
                  <a:lnTo>
                    <a:pt x="973070" y="49500"/>
                  </a:lnTo>
                  <a:lnTo>
                    <a:pt x="1061531" y="148502"/>
                  </a:lnTo>
                  <a:lnTo>
                    <a:pt x="1149992" y="185628"/>
                  </a:lnTo>
                  <a:lnTo>
                    <a:pt x="1238453" y="235129"/>
                  </a:lnTo>
                  <a:lnTo>
                    <a:pt x="1326914" y="247504"/>
                  </a:lnTo>
                  <a:lnTo>
                    <a:pt x="1415375" y="136127"/>
                  </a:lnTo>
                  <a:lnTo>
                    <a:pt x="1503836" y="74251"/>
                  </a:lnTo>
                  <a:lnTo>
                    <a:pt x="1592297" y="123752"/>
                  </a:lnTo>
                  <a:lnTo>
                    <a:pt x="1680758" y="99001"/>
                  </a:lnTo>
                  <a:lnTo>
                    <a:pt x="1769219" y="173253"/>
                  </a:lnTo>
                  <a:lnTo>
                    <a:pt x="1857680" y="173253"/>
                  </a:lnTo>
                  <a:lnTo>
                    <a:pt x="1946141" y="396007"/>
                  </a:lnTo>
                  <a:lnTo>
                    <a:pt x="2034602" y="123752"/>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601201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2" name="tx122"/>
            <p:cNvSpPr/>
            <p:nvPr/>
          </p:nvSpPr>
          <p:spPr>
            <a:xfrm>
              <a:off x="5482890"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3" name="tx123"/>
            <p:cNvSpPr/>
            <p:nvPr/>
          </p:nvSpPr>
          <p:spPr>
            <a:xfrm>
              <a:off x="5836734"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650580" y="1240149"/>
              <a:ext cx="2123063" cy="396007"/>
            </a:xfrm>
            <a:custGeom>
              <a:avLst/>
              <a:pathLst>
                <a:path w="2123063" h="396007">
                  <a:moveTo>
                    <a:pt x="0" y="0"/>
                  </a:moveTo>
                  <a:lnTo>
                    <a:pt x="88460" y="37125"/>
                  </a:lnTo>
                  <a:lnTo>
                    <a:pt x="176921" y="0"/>
                  </a:lnTo>
                  <a:lnTo>
                    <a:pt x="265382" y="12375"/>
                  </a:lnTo>
                  <a:lnTo>
                    <a:pt x="353843" y="24750"/>
                  </a:lnTo>
                  <a:lnTo>
                    <a:pt x="442304" y="37125"/>
                  </a:lnTo>
                  <a:lnTo>
                    <a:pt x="530765" y="49500"/>
                  </a:lnTo>
                  <a:lnTo>
                    <a:pt x="619226" y="49500"/>
                  </a:lnTo>
                  <a:lnTo>
                    <a:pt x="707687" y="61876"/>
                  </a:lnTo>
                  <a:lnTo>
                    <a:pt x="796148" y="61876"/>
                  </a:lnTo>
                  <a:lnTo>
                    <a:pt x="884609" y="61876"/>
                  </a:lnTo>
                  <a:lnTo>
                    <a:pt x="973070" y="173253"/>
                  </a:lnTo>
                  <a:lnTo>
                    <a:pt x="1061531" y="346506"/>
                  </a:lnTo>
                  <a:lnTo>
                    <a:pt x="1149992" y="396007"/>
                  </a:lnTo>
                  <a:lnTo>
                    <a:pt x="1238453" y="371256"/>
                  </a:lnTo>
                  <a:lnTo>
                    <a:pt x="1326914" y="396007"/>
                  </a:lnTo>
                  <a:lnTo>
                    <a:pt x="1415375" y="383632"/>
                  </a:lnTo>
                  <a:lnTo>
                    <a:pt x="1503836" y="309380"/>
                  </a:lnTo>
                  <a:lnTo>
                    <a:pt x="1592297" y="321755"/>
                  </a:lnTo>
                  <a:lnTo>
                    <a:pt x="1680758" y="235129"/>
                  </a:lnTo>
                  <a:lnTo>
                    <a:pt x="1769219" y="297005"/>
                  </a:lnTo>
                  <a:lnTo>
                    <a:pt x="1857680" y="309380"/>
                  </a:lnTo>
                  <a:lnTo>
                    <a:pt x="1946141" y="334131"/>
                  </a:lnTo>
                  <a:lnTo>
                    <a:pt x="2034602" y="247504"/>
                  </a:lnTo>
                  <a:lnTo>
                    <a:pt x="2123063" y="160877"/>
                  </a:lnTo>
                </a:path>
              </a:pathLst>
            </a:custGeom>
            <a:ln w="27101" cap="flat">
              <a:solidFill>
                <a:srgbClr val="1CABE2">
                  <a:alpha val="100000"/>
                </a:srgbClr>
              </a:solidFill>
              <a:prstDash val="solid"/>
              <a:round/>
            </a:ln>
          </p:spPr>
          <p:txBody>
            <a:bodyPr/>
            <a:lstStyle/>
            <a:p/>
          </p:txBody>
        </p:sp>
        <p:sp>
          <p:nvSpPr>
            <p:cNvPr id="144" name="tx144"/>
            <p:cNvSpPr/>
            <p:nvPr/>
          </p:nvSpPr>
          <p:spPr>
            <a:xfrm>
              <a:off x="649865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5" name="tx145"/>
            <p:cNvSpPr/>
            <p:nvPr/>
          </p:nvSpPr>
          <p:spPr>
            <a:xfrm>
              <a:off x="8806200" y="130871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6" name="tx146"/>
            <p:cNvSpPr/>
            <p:nvPr/>
          </p:nvSpPr>
          <p:spPr>
            <a:xfrm>
              <a:off x="8277077" y="1334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147" name="tx147"/>
            <p:cNvSpPr/>
            <p:nvPr/>
          </p:nvSpPr>
          <p:spPr>
            <a:xfrm>
              <a:off x="8630921" y="13464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3046753"/>
              <a:ext cx="2123063" cy="433132"/>
            </a:xfrm>
            <a:custGeom>
              <a:avLst/>
              <a:pathLst>
                <a:path w="2123063" h="433132">
                  <a:moveTo>
                    <a:pt x="0" y="49500"/>
                  </a:moveTo>
                  <a:lnTo>
                    <a:pt x="88460" y="12375"/>
                  </a:lnTo>
                  <a:lnTo>
                    <a:pt x="176921" y="0"/>
                  </a:lnTo>
                  <a:lnTo>
                    <a:pt x="265382" y="12375"/>
                  </a:lnTo>
                  <a:lnTo>
                    <a:pt x="353843" y="24750"/>
                  </a:lnTo>
                  <a:lnTo>
                    <a:pt x="442304" y="37125"/>
                  </a:lnTo>
                  <a:lnTo>
                    <a:pt x="530765" y="37125"/>
                  </a:lnTo>
                  <a:lnTo>
                    <a:pt x="619226" y="37125"/>
                  </a:lnTo>
                  <a:lnTo>
                    <a:pt x="707687" y="37125"/>
                  </a:lnTo>
                  <a:lnTo>
                    <a:pt x="796148" y="24750"/>
                  </a:lnTo>
                  <a:lnTo>
                    <a:pt x="884609" y="24750"/>
                  </a:lnTo>
                  <a:lnTo>
                    <a:pt x="973070" y="99001"/>
                  </a:lnTo>
                  <a:lnTo>
                    <a:pt x="1061531" y="247504"/>
                  </a:lnTo>
                  <a:lnTo>
                    <a:pt x="1149992" y="272254"/>
                  </a:lnTo>
                  <a:lnTo>
                    <a:pt x="1238453" y="297005"/>
                  </a:lnTo>
                  <a:lnTo>
                    <a:pt x="1326914" y="321755"/>
                  </a:lnTo>
                  <a:lnTo>
                    <a:pt x="1415375" y="259879"/>
                  </a:lnTo>
                  <a:lnTo>
                    <a:pt x="1503836" y="173253"/>
                  </a:lnTo>
                  <a:lnTo>
                    <a:pt x="1592297" y="235129"/>
                  </a:lnTo>
                  <a:lnTo>
                    <a:pt x="1680758" y="235129"/>
                  </a:lnTo>
                  <a:lnTo>
                    <a:pt x="1769219" y="247504"/>
                  </a:lnTo>
                  <a:lnTo>
                    <a:pt x="1857680" y="247504"/>
                  </a:lnTo>
                  <a:lnTo>
                    <a:pt x="1946141" y="433132"/>
                  </a:lnTo>
                  <a:lnTo>
                    <a:pt x="2034602" y="247504"/>
                  </a:lnTo>
                  <a:lnTo>
                    <a:pt x="2123063" y="11137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30039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306705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75</a:t>
              </a:r>
            </a:p>
          </p:txBody>
        </p:sp>
        <p:sp>
          <p:nvSpPr>
            <p:cNvPr id="170" name="tx170"/>
            <p:cNvSpPr/>
            <p:nvPr/>
          </p:nvSpPr>
          <p:spPr>
            <a:xfrm>
              <a:off x="8277077" y="31407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171" name="tx171"/>
            <p:cNvSpPr/>
            <p:nvPr/>
          </p:nvSpPr>
          <p:spPr>
            <a:xfrm>
              <a:off x="8630921"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5" name="tx17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6" name="tx17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177" name="tx17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8" name="tx17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485712" y="398022"/>
              <a:ext cx="48644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Syria,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had the lowest coverage (73%), followed by MCV2 and POL3 (75%).
Compared to 2019, coverage of one vaccine remained constant (BCG) and 6 vaccines increased (DTP1, DTP3, IPV1, MCV1, MCV2 and POL3).
Compared to 2023, coverage of 7 vaccines increased (BCG, DTP1, DTP3, IPV1, MCV1,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47644"/>
              <a:ext cx="6480943" cy="1518387"/>
            </a:xfrm>
            <a:custGeom>
              <a:avLst/>
              <a:pathLst>
                <a:path w="6480943" h="1518387">
                  <a:moveTo>
                    <a:pt x="0" y="0"/>
                  </a:moveTo>
                  <a:lnTo>
                    <a:pt x="270039" y="142348"/>
                  </a:lnTo>
                  <a:lnTo>
                    <a:pt x="540078" y="0"/>
                  </a:lnTo>
                  <a:lnTo>
                    <a:pt x="810117" y="47449"/>
                  </a:lnTo>
                  <a:lnTo>
                    <a:pt x="1080157" y="94899"/>
                  </a:lnTo>
                  <a:lnTo>
                    <a:pt x="1350196" y="142348"/>
                  </a:lnTo>
                  <a:lnTo>
                    <a:pt x="1620235" y="189798"/>
                  </a:lnTo>
                  <a:lnTo>
                    <a:pt x="1890275" y="189798"/>
                  </a:lnTo>
                  <a:lnTo>
                    <a:pt x="2160314" y="237248"/>
                  </a:lnTo>
                  <a:lnTo>
                    <a:pt x="2430353" y="237248"/>
                  </a:lnTo>
                  <a:lnTo>
                    <a:pt x="2700393" y="237248"/>
                  </a:lnTo>
                  <a:lnTo>
                    <a:pt x="2970432" y="664294"/>
                  </a:lnTo>
                  <a:lnTo>
                    <a:pt x="3240471" y="1328589"/>
                  </a:lnTo>
                  <a:lnTo>
                    <a:pt x="3510510" y="1518387"/>
                  </a:lnTo>
                  <a:lnTo>
                    <a:pt x="3780550" y="1423488"/>
                  </a:lnTo>
                  <a:lnTo>
                    <a:pt x="4050589" y="1518387"/>
                  </a:lnTo>
                  <a:lnTo>
                    <a:pt x="4320628" y="1470937"/>
                  </a:lnTo>
                  <a:lnTo>
                    <a:pt x="4590668" y="1186240"/>
                  </a:lnTo>
                  <a:lnTo>
                    <a:pt x="4860707" y="1233689"/>
                  </a:lnTo>
                  <a:lnTo>
                    <a:pt x="5130746" y="901542"/>
                  </a:lnTo>
                  <a:lnTo>
                    <a:pt x="5400786" y="1138790"/>
                  </a:lnTo>
                  <a:lnTo>
                    <a:pt x="5670825" y="1186240"/>
                  </a:lnTo>
                  <a:lnTo>
                    <a:pt x="5940864" y="1281139"/>
                  </a:lnTo>
                  <a:lnTo>
                    <a:pt x="6210904" y="948992"/>
                  </a:lnTo>
                  <a:lnTo>
                    <a:pt x="6480943" y="616844"/>
                  </a:lnTo>
                </a:path>
              </a:pathLst>
            </a:custGeom>
            <a:ln w="27101" cap="flat">
              <a:solidFill>
                <a:srgbClr val="1C86EE">
                  <a:alpha val="100000"/>
                </a:srgbClr>
              </a:solidFill>
              <a:prstDash val="solid"/>
              <a:round/>
            </a:ln>
          </p:spPr>
          <p:txBody>
            <a:bodyPr/>
            <a:lstStyle/>
            <a:p/>
          </p:txBody>
        </p:sp>
        <p:sp>
          <p:nvSpPr>
            <p:cNvPr id="38" name="pl38"/>
            <p:cNvSpPr/>
            <p:nvPr/>
          </p:nvSpPr>
          <p:spPr>
            <a:xfrm>
              <a:off x="1135255" y="1642543"/>
              <a:ext cx="6480943" cy="1613286"/>
            </a:xfrm>
            <a:custGeom>
              <a:avLst/>
              <a:pathLst>
                <a:path w="6480943" h="1613286">
                  <a:moveTo>
                    <a:pt x="0" y="237248"/>
                  </a:moveTo>
                  <a:lnTo>
                    <a:pt x="270039" y="189798"/>
                  </a:lnTo>
                  <a:lnTo>
                    <a:pt x="540078" y="189798"/>
                  </a:lnTo>
                  <a:lnTo>
                    <a:pt x="810117" y="142348"/>
                  </a:lnTo>
                  <a:lnTo>
                    <a:pt x="1080157" y="94899"/>
                  </a:lnTo>
                  <a:lnTo>
                    <a:pt x="1350196" y="47449"/>
                  </a:lnTo>
                  <a:lnTo>
                    <a:pt x="1620235" y="47449"/>
                  </a:lnTo>
                  <a:lnTo>
                    <a:pt x="1890275" y="47449"/>
                  </a:lnTo>
                  <a:lnTo>
                    <a:pt x="2160314" y="47449"/>
                  </a:lnTo>
                  <a:lnTo>
                    <a:pt x="2430353" y="0"/>
                  </a:lnTo>
                  <a:lnTo>
                    <a:pt x="2700393" y="0"/>
                  </a:lnTo>
                  <a:lnTo>
                    <a:pt x="2970432" y="854093"/>
                  </a:lnTo>
                  <a:lnTo>
                    <a:pt x="3240471" y="1518387"/>
                  </a:lnTo>
                  <a:lnTo>
                    <a:pt x="3510510" y="189798"/>
                  </a:lnTo>
                  <a:lnTo>
                    <a:pt x="3780550" y="1328589"/>
                  </a:lnTo>
                  <a:lnTo>
                    <a:pt x="4050589" y="1613286"/>
                  </a:lnTo>
                  <a:lnTo>
                    <a:pt x="4320628" y="1186240"/>
                  </a:lnTo>
                  <a:lnTo>
                    <a:pt x="4590668" y="1091341"/>
                  </a:lnTo>
                  <a:lnTo>
                    <a:pt x="4860707" y="1138790"/>
                  </a:lnTo>
                  <a:lnTo>
                    <a:pt x="5130746" y="806643"/>
                  </a:lnTo>
                  <a:lnTo>
                    <a:pt x="5400786" y="1043891"/>
                  </a:lnTo>
                  <a:lnTo>
                    <a:pt x="5670825" y="1186240"/>
                  </a:lnTo>
                  <a:lnTo>
                    <a:pt x="5940864" y="1186240"/>
                  </a:lnTo>
                  <a:lnTo>
                    <a:pt x="6210904" y="854093"/>
                  </a:lnTo>
                  <a:lnTo>
                    <a:pt x="6480943" y="521945"/>
                  </a:lnTo>
                </a:path>
              </a:pathLst>
            </a:custGeom>
            <a:ln w="27101" cap="flat">
              <a:solidFill>
                <a:srgbClr val="80BD41">
                  <a:alpha val="100000"/>
                </a:srgbClr>
              </a:solidFill>
              <a:prstDash val="solid"/>
              <a:round/>
            </a:ln>
          </p:spPr>
          <p:txBody>
            <a:bodyPr/>
            <a:lstStyle/>
            <a:p/>
          </p:txBody>
        </p:sp>
        <p:sp>
          <p:nvSpPr>
            <p:cNvPr id="39" name="pl39"/>
            <p:cNvSpPr/>
            <p:nvPr/>
          </p:nvSpPr>
          <p:spPr>
            <a:xfrm>
              <a:off x="1405294" y="1642543"/>
              <a:ext cx="6210904" cy="1423488"/>
            </a:xfrm>
            <a:custGeom>
              <a:avLst/>
              <a:pathLst>
                <a:path w="6210904" h="1423488">
                  <a:moveTo>
                    <a:pt x="0" y="0"/>
                  </a:moveTo>
                  <a:lnTo>
                    <a:pt x="270039" y="47449"/>
                  </a:lnTo>
                  <a:lnTo>
                    <a:pt x="540078" y="94899"/>
                  </a:lnTo>
                  <a:lnTo>
                    <a:pt x="810117" y="142348"/>
                  </a:lnTo>
                  <a:lnTo>
                    <a:pt x="1080157" y="189798"/>
                  </a:lnTo>
                  <a:lnTo>
                    <a:pt x="1350196" y="189798"/>
                  </a:lnTo>
                  <a:lnTo>
                    <a:pt x="1620235" y="189798"/>
                  </a:lnTo>
                  <a:lnTo>
                    <a:pt x="1890275" y="237248"/>
                  </a:lnTo>
                  <a:lnTo>
                    <a:pt x="2160314" y="189798"/>
                  </a:lnTo>
                  <a:lnTo>
                    <a:pt x="2430353" y="189798"/>
                  </a:lnTo>
                  <a:lnTo>
                    <a:pt x="2700393" y="569395"/>
                  </a:lnTo>
                  <a:lnTo>
                    <a:pt x="2970432" y="1233689"/>
                  </a:lnTo>
                  <a:lnTo>
                    <a:pt x="3240471" y="1423488"/>
                  </a:lnTo>
                  <a:lnTo>
                    <a:pt x="3510510" y="1328589"/>
                  </a:lnTo>
                  <a:lnTo>
                    <a:pt x="3780550" y="1423488"/>
                  </a:lnTo>
                  <a:lnTo>
                    <a:pt x="4050589" y="1376038"/>
                  </a:lnTo>
                  <a:lnTo>
                    <a:pt x="4320628" y="1091341"/>
                  </a:lnTo>
                  <a:lnTo>
                    <a:pt x="4590668" y="1138790"/>
                  </a:lnTo>
                  <a:lnTo>
                    <a:pt x="4860707" y="806643"/>
                  </a:lnTo>
                  <a:lnTo>
                    <a:pt x="5130746" y="1043891"/>
                  </a:lnTo>
                  <a:lnTo>
                    <a:pt x="5400786" y="1091341"/>
                  </a:lnTo>
                  <a:lnTo>
                    <a:pt x="5670825" y="1186240"/>
                  </a:lnTo>
                  <a:lnTo>
                    <a:pt x="5940864" y="854093"/>
                  </a:lnTo>
                  <a:lnTo>
                    <a:pt x="6210904" y="521945"/>
                  </a:lnTo>
                </a:path>
              </a:pathLst>
            </a:custGeom>
            <a:ln w="27101" cap="flat">
              <a:solidFill>
                <a:srgbClr val="EE00EE">
                  <a:alpha val="100000"/>
                </a:srgbClr>
              </a:solidFill>
              <a:prstDash val="solid"/>
              <a:round/>
            </a:ln>
          </p:spPr>
          <p:txBody>
            <a:bodyPr/>
            <a:lstStyle/>
            <a:p/>
          </p:txBody>
        </p:sp>
        <p:sp>
          <p:nvSpPr>
            <p:cNvPr id="40" name="pl40"/>
            <p:cNvSpPr/>
            <p:nvPr/>
          </p:nvSpPr>
          <p:spPr>
            <a:xfrm>
              <a:off x="5185844" y="1784892"/>
              <a:ext cx="2430353" cy="1043891"/>
            </a:xfrm>
            <a:custGeom>
              <a:avLst/>
              <a:pathLst>
                <a:path w="2430353" h="1043891">
                  <a:moveTo>
                    <a:pt x="0" y="806643"/>
                  </a:moveTo>
                  <a:lnTo>
                    <a:pt x="270039" y="1043891"/>
                  </a:lnTo>
                  <a:lnTo>
                    <a:pt x="540078" y="806643"/>
                  </a:lnTo>
                  <a:lnTo>
                    <a:pt x="810117" y="427046"/>
                  </a:lnTo>
                  <a:lnTo>
                    <a:pt x="1080157" y="189798"/>
                  </a:lnTo>
                  <a:lnTo>
                    <a:pt x="1350196" y="521945"/>
                  </a:lnTo>
                  <a:lnTo>
                    <a:pt x="1620235" y="521945"/>
                  </a:lnTo>
                  <a:lnTo>
                    <a:pt x="1890275" y="569395"/>
                  </a:lnTo>
                  <a:lnTo>
                    <a:pt x="2160314" y="427046"/>
                  </a:lnTo>
                  <a:lnTo>
                    <a:pt x="2430353"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642543"/>
              <a:ext cx="6480943" cy="1518387"/>
            </a:xfrm>
            <a:custGeom>
              <a:avLst/>
              <a:pathLst>
                <a:path w="6480943" h="1518387">
                  <a:moveTo>
                    <a:pt x="0" y="0"/>
                  </a:moveTo>
                  <a:lnTo>
                    <a:pt x="270039" y="189798"/>
                  </a:lnTo>
                  <a:lnTo>
                    <a:pt x="540078" y="0"/>
                  </a:lnTo>
                  <a:lnTo>
                    <a:pt x="810117" y="47449"/>
                  </a:lnTo>
                  <a:lnTo>
                    <a:pt x="1080157" y="94899"/>
                  </a:lnTo>
                  <a:lnTo>
                    <a:pt x="1350196" y="142348"/>
                  </a:lnTo>
                  <a:lnTo>
                    <a:pt x="1620235" y="142348"/>
                  </a:lnTo>
                  <a:lnTo>
                    <a:pt x="1890275" y="142348"/>
                  </a:lnTo>
                  <a:lnTo>
                    <a:pt x="2160314" y="142348"/>
                  </a:lnTo>
                  <a:lnTo>
                    <a:pt x="2430353" y="94899"/>
                  </a:lnTo>
                  <a:lnTo>
                    <a:pt x="2700393" y="94899"/>
                  </a:lnTo>
                  <a:lnTo>
                    <a:pt x="2970432" y="189798"/>
                  </a:lnTo>
                  <a:lnTo>
                    <a:pt x="3240471" y="569395"/>
                  </a:lnTo>
                  <a:lnTo>
                    <a:pt x="3510510" y="711744"/>
                  </a:lnTo>
                  <a:lnTo>
                    <a:pt x="3780550" y="901542"/>
                  </a:lnTo>
                  <a:lnTo>
                    <a:pt x="4050589" y="948992"/>
                  </a:lnTo>
                  <a:lnTo>
                    <a:pt x="4320628" y="521945"/>
                  </a:lnTo>
                  <a:lnTo>
                    <a:pt x="4590668" y="284697"/>
                  </a:lnTo>
                  <a:lnTo>
                    <a:pt x="4860707" y="474496"/>
                  </a:lnTo>
                  <a:lnTo>
                    <a:pt x="5130746" y="379596"/>
                  </a:lnTo>
                  <a:lnTo>
                    <a:pt x="5400786" y="664294"/>
                  </a:lnTo>
                  <a:lnTo>
                    <a:pt x="5670825" y="664294"/>
                  </a:lnTo>
                  <a:lnTo>
                    <a:pt x="5940864" y="1518387"/>
                  </a:lnTo>
                  <a:lnTo>
                    <a:pt x="6210904" y="474496"/>
                  </a:lnTo>
                  <a:lnTo>
                    <a:pt x="6480943" y="142348"/>
                  </a:lnTo>
                </a:path>
              </a:pathLst>
            </a:custGeom>
            <a:ln w="27101" cap="flat">
              <a:solidFill>
                <a:srgbClr val="E31A1C">
                  <a:alpha val="100000"/>
                </a:srgbClr>
              </a:solidFill>
              <a:prstDash val="solid"/>
              <a:round/>
            </a:ln>
          </p:spPr>
          <p:txBody>
            <a:bodyPr/>
            <a:lstStyle/>
            <a:p/>
          </p:txBody>
        </p:sp>
        <p:sp>
          <p:nvSpPr>
            <p:cNvPr id="42" name="pl42"/>
            <p:cNvSpPr/>
            <p:nvPr/>
          </p:nvSpPr>
          <p:spPr>
            <a:xfrm>
              <a:off x="1135255" y="1642543"/>
              <a:ext cx="6480943" cy="1660736"/>
            </a:xfrm>
            <a:custGeom>
              <a:avLst/>
              <a:pathLst>
                <a:path w="6480943" h="1660736">
                  <a:moveTo>
                    <a:pt x="0" y="189798"/>
                  </a:moveTo>
                  <a:lnTo>
                    <a:pt x="270039" y="47449"/>
                  </a:lnTo>
                  <a:lnTo>
                    <a:pt x="540078" y="0"/>
                  </a:lnTo>
                  <a:lnTo>
                    <a:pt x="810117" y="47449"/>
                  </a:lnTo>
                  <a:lnTo>
                    <a:pt x="1080157" y="94899"/>
                  </a:lnTo>
                  <a:lnTo>
                    <a:pt x="1350196" y="142348"/>
                  </a:lnTo>
                  <a:lnTo>
                    <a:pt x="1620235" y="142348"/>
                  </a:lnTo>
                  <a:lnTo>
                    <a:pt x="1890275" y="142348"/>
                  </a:lnTo>
                  <a:lnTo>
                    <a:pt x="2160314" y="142348"/>
                  </a:lnTo>
                  <a:lnTo>
                    <a:pt x="2430353" y="94899"/>
                  </a:lnTo>
                  <a:lnTo>
                    <a:pt x="2700393" y="94899"/>
                  </a:lnTo>
                  <a:lnTo>
                    <a:pt x="2970432" y="379596"/>
                  </a:lnTo>
                  <a:lnTo>
                    <a:pt x="3240471" y="948992"/>
                  </a:lnTo>
                  <a:lnTo>
                    <a:pt x="3510510" y="1043891"/>
                  </a:lnTo>
                  <a:lnTo>
                    <a:pt x="3780550" y="1138790"/>
                  </a:lnTo>
                  <a:lnTo>
                    <a:pt x="4050589" y="1233689"/>
                  </a:lnTo>
                  <a:lnTo>
                    <a:pt x="4320628" y="996441"/>
                  </a:lnTo>
                  <a:lnTo>
                    <a:pt x="4590668" y="664294"/>
                  </a:lnTo>
                  <a:lnTo>
                    <a:pt x="4860707" y="901542"/>
                  </a:lnTo>
                  <a:lnTo>
                    <a:pt x="5130746" y="901542"/>
                  </a:lnTo>
                  <a:lnTo>
                    <a:pt x="5400786" y="948992"/>
                  </a:lnTo>
                  <a:lnTo>
                    <a:pt x="5670825" y="948992"/>
                  </a:lnTo>
                  <a:lnTo>
                    <a:pt x="5940864" y="1660736"/>
                  </a:lnTo>
                  <a:lnTo>
                    <a:pt x="6210904" y="948992"/>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547644"/>
              <a:ext cx="6480943" cy="1376038"/>
            </a:xfrm>
            <a:custGeom>
              <a:avLst/>
              <a:pathLst>
                <a:path w="6480943" h="1376038">
                  <a:moveTo>
                    <a:pt x="0" y="0"/>
                  </a:moveTo>
                  <a:lnTo>
                    <a:pt x="270039" y="142348"/>
                  </a:lnTo>
                  <a:lnTo>
                    <a:pt x="540078" y="0"/>
                  </a:lnTo>
                  <a:lnTo>
                    <a:pt x="810117" y="47449"/>
                  </a:lnTo>
                  <a:lnTo>
                    <a:pt x="1080157" y="94899"/>
                  </a:lnTo>
                  <a:lnTo>
                    <a:pt x="1350196" y="142348"/>
                  </a:lnTo>
                  <a:lnTo>
                    <a:pt x="1620235" y="142348"/>
                  </a:lnTo>
                  <a:lnTo>
                    <a:pt x="1890275" y="142348"/>
                  </a:lnTo>
                  <a:lnTo>
                    <a:pt x="2160314" y="142348"/>
                  </a:lnTo>
                  <a:lnTo>
                    <a:pt x="2430353" y="142348"/>
                  </a:lnTo>
                  <a:lnTo>
                    <a:pt x="2700393" y="142348"/>
                  </a:lnTo>
                  <a:lnTo>
                    <a:pt x="2970432" y="1233689"/>
                  </a:lnTo>
                  <a:lnTo>
                    <a:pt x="3240471" y="1376038"/>
                  </a:lnTo>
                  <a:lnTo>
                    <a:pt x="3510510" y="1233689"/>
                  </a:lnTo>
                  <a:lnTo>
                    <a:pt x="3780550" y="1138790"/>
                  </a:lnTo>
                  <a:lnTo>
                    <a:pt x="4050589" y="1233689"/>
                  </a:lnTo>
                  <a:lnTo>
                    <a:pt x="4320628" y="1328589"/>
                  </a:lnTo>
                  <a:lnTo>
                    <a:pt x="4590668" y="1091341"/>
                  </a:lnTo>
                  <a:lnTo>
                    <a:pt x="4860707" y="1091341"/>
                  </a:lnTo>
                  <a:lnTo>
                    <a:pt x="5130746" y="759193"/>
                  </a:lnTo>
                  <a:lnTo>
                    <a:pt x="5400786" y="1091341"/>
                  </a:lnTo>
                  <a:lnTo>
                    <a:pt x="5670825" y="1138790"/>
                  </a:lnTo>
                  <a:lnTo>
                    <a:pt x="5940864" y="1328589"/>
                  </a:lnTo>
                  <a:lnTo>
                    <a:pt x="6210904" y="948992"/>
                  </a:lnTo>
                  <a:lnTo>
                    <a:pt x="6480943" y="521945"/>
                  </a:lnTo>
                </a:path>
              </a:pathLst>
            </a:custGeom>
            <a:ln w="27101" cap="flat">
              <a:solidFill>
                <a:srgbClr val="FFC20E">
                  <a:alpha val="100000"/>
                </a:srgbClr>
              </a:solidFill>
              <a:prstDash val="solid"/>
              <a:round/>
            </a:ln>
          </p:spPr>
          <p:txBody>
            <a:bodyPr/>
            <a:lstStyle/>
            <a:p/>
          </p:txBody>
        </p:sp>
        <p:sp>
          <p:nvSpPr>
            <p:cNvPr id="44" name="pl44"/>
            <p:cNvSpPr/>
            <p:nvPr/>
          </p:nvSpPr>
          <p:spPr>
            <a:xfrm>
              <a:off x="1135255" y="1642543"/>
              <a:ext cx="6480943" cy="1518387"/>
            </a:xfrm>
            <a:custGeom>
              <a:avLst/>
              <a:pathLst>
                <a:path w="6480943" h="1518387">
                  <a:moveTo>
                    <a:pt x="0" y="0"/>
                  </a:moveTo>
                  <a:lnTo>
                    <a:pt x="270039" y="189798"/>
                  </a:lnTo>
                  <a:lnTo>
                    <a:pt x="540078" y="0"/>
                  </a:lnTo>
                  <a:lnTo>
                    <a:pt x="810117" y="47449"/>
                  </a:lnTo>
                  <a:lnTo>
                    <a:pt x="1080157" y="94899"/>
                  </a:lnTo>
                  <a:lnTo>
                    <a:pt x="1350196" y="142348"/>
                  </a:lnTo>
                  <a:lnTo>
                    <a:pt x="1620235" y="142348"/>
                  </a:lnTo>
                  <a:lnTo>
                    <a:pt x="1890275" y="142348"/>
                  </a:lnTo>
                  <a:lnTo>
                    <a:pt x="2160314" y="142348"/>
                  </a:lnTo>
                  <a:lnTo>
                    <a:pt x="2430353" y="94899"/>
                  </a:lnTo>
                  <a:lnTo>
                    <a:pt x="2700393" y="94899"/>
                  </a:lnTo>
                  <a:lnTo>
                    <a:pt x="2970432" y="189798"/>
                  </a:lnTo>
                  <a:lnTo>
                    <a:pt x="3240471" y="569395"/>
                  </a:lnTo>
                  <a:lnTo>
                    <a:pt x="3510510" y="711744"/>
                  </a:lnTo>
                  <a:lnTo>
                    <a:pt x="3780550" y="901542"/>
                  </a:lnTo>
                  <a:lnTo>
                    <a:pt x="4050589" y="948992"/>
                  </a:lnTo>
                  <a:lnTo>
                    <a:pt x="4320628" y="521945"/>
                  </a:lnTo>
                  <a:lnTo>
                    <a:pt x="4590668" y="284697"/>
                  </a:lnTo>
                  <a:lnTo>
                    <a:pt x="4860707" y="474496"/>
                  </a:lnTo>
                  <a:lnTo>
                    <a:pt x="5130746" y="379596"/>
                  </a:lnTo>
                  <a:lnTo>
                    <a:pt x="5400786" y="664294"/>
                  </a:lnTo>
                  <a:lnTo>
                    <a:pt x="5670825" y="664294"/>
                  </a:lnTo>
                  <a:lnTo>
                    <a:pt x="5940864" y="1518387"/>
                  </a:lnTo>
                  <a:lnTo>
                    <a:pt x="6210904" y="474496"/>
                  </a:lnTo>
                  <a:lnTo>
                    <a:pt x="6480943" y="142348"/>
                  </a:lnTo>
                </a:path>
              </a:pathLst>
            </a:custGeom>
            <a:ln w="27101" cap="flat">
              <a:solidFill>
                <a:srgbClr val="008B00">
                  <a:alpha val="100000"/>
                </a:srgbClr>
              </a:solidFill>
              <a:prstDash val="solid"/>
              <a:round/>
            </a:ln>
          </p:spPr>
          <p:txBody>
            <a:bodyPr/>
            <a:lstStyle/>
            <a:p/>
          </p:txBody>
        </p:sp>
        <p:sp>
          <p:nvSpPr>
            <p:cNvPr id="45" name="pl45"/>
            <p:cNvSpPr/>
            <p:nvPr/>
          </p:nvSpPr>
          <p:spPr>
            <a:xfrm>
              <a:off x="7626613" y="1061049"/>
              <a:ext cx="798412" cy="714522"/>
            </a:xfrm>
            <a:custGeom>
              <a:avLst/>
              <a:pathLst>
                <a:path w="798412" h="714522">
                  <a:moveTo>
                    <a:pt x="798412" y="0"/>
                  </a:moveTo>
                  <a:lnTo>
                    <a:pt x="0" y="714522"/>
                  </a:lnTo>
                </a:path>
              </a:pathLst>
            </a:custGeom>
          </p:spPr>
          <p:txBody>
            <a:bodyPr/>
            <a:lstStyle/>
            <a:p/>
          </p:txBody>
        </p:sp>
        <p:sp>
          <p:nvSpPr>
            <p:cNvPr id="46" name="pl46"/>
            <p:cNvSpPr/>
            <p:nvPr/>
          </p:nvSpPr>
          <p:spPr>
            <a:xfrm>
              <a:off x="7629136" y="1326821"/>
              <a:ext cx="729725" cy="450090"/>
            </a:xfrm>
            <a:custGeom>
              <a:avLst/>
              <a:pathLst>
                <a:path w="729725" h="450090">
                  <a:moveTo>
                    <a:pt x="729725" y="0"/>
                  </a:moveTo>
                  <a:lnTo>
                    <a:pt x="0" y="450090"/>
                  </a:lnTo>
                </a:path>
              </a:pathLst>
            </a:custGeom>
          </p:spPr>
          <p:txBody>
            <a:bodyPr/>
            <a:lstStyle/>
            <a:p/>
          </p:txBody>
        </p:sp>
        <p:sp>
          <p:nvSpPr>
            <p:cNvPr id="47" name="pl47"/>
            <p:cNvSpPr/>
            <p:nvPr/>
          </p:nvSpPr>
          <p:spPr>
            <a:xfrm>
              <a:off x="7632641" y="1587147"/>
              <a:ext cx="659790" cy="192936"/>
            </a:xfrm>
            <a:custGeom>
              <a:avLst/>
              <a:pathLst>
                <a:path w="659790" h="192936">
                  <a:moveTo>
                    <a:pt x="659790" y="0"/>
                  </a:moveTo>
                  <a:lnTo>
                    <a:pt x="0" y="192936"/>
                  </a:lnTo>
                </a:path>
              </a:pathLst>
            </a:custGeom>
          </p:spPr>
          <p:txBody>
            <a:bodyPr/>
            <a:lstStyle/>
            <a:p/>
          </p:txBody>
        </p:sp>
        <p:sp>
          <p:nvSpPr>
            <p:cNvPr id="48" name="pl48"/>
            <p:cNvSpPr/>
            <p:nvPr/>
          </p:nvSpPr>
          <p:spPr>
            <a:xfrm>
              <a:off x="7634285" y="2070461"/>
              <a:ext cx="724575" cy="34923"/>
            </a:xfrm>
            <a:custGeom>
              <a:avLst/>
              <a:pathLst>
                <a:path w="724575" h="34923">
                  <a:moveTo>
                    <a:pt x="724575" y="34923"/>
                  </a:moveTo>
                  <a:lnTo>
                    <a:pt x="0" y="0"/>
                  </a:lnTo>
                </a:path>
              </a:pathLst>
            </a:custGeom>
          </p:spPr>
          <p:txBody>
            <a:bodyPr/>
            <a:lstStyle/>
            <a:p/>
          </p:txBody>
        </p:sp>
        <p:sp>
          <p:nvSpPr>
            <p:cNvPr id="49" name="pl49"/>
            <p:cNvSpPr/>
            <p:nvPr/>
          </p:nvSpPr>
          <p:spPr>
            <a:xfrm>
              <a:off x="7632629" y="1851581"/>
              <a:ext cx="726073" cy="213184"/>
            </a:xfrm>
            <a:custGeom>
              <a:avLst/>
              <a:pathLst>
                <a:path w="726073" h="213184">
                  <a:moveTo>
                    <a:pt x="726073" y="0"/>
                  </a:moveTo>
                  <a:lnTo>
                    <a:pt x="0" y="213184"/>
                  </a:lnTo>
                </a:path>
              </a:pathLst>
            </a:custGeom>
          </p:spPr>
          <p:txBody>
            <a:bodyPr/>
            <a:lstStyle/>
            <a:p/>
          </p:txBody>
        </p:sp>
        <p:sp>
          <p:nvSpPr>
            <p:cNvPr id="50" name="pl50"/>
            <p:cNvSpPr/>
            <p:nvPr/>
          </p:nvSpPr>
          <p:spPr>
            <a:xfrm>
              <a:off x="7629334" y="2172340"/>
              <a:ext cx="753611" cy="450431"/>
            </a:xfrm>
            <a:custGeom>
              <a:avLst/>
              <a:pathLst>
                <a:path w="753611" h="450431">
                  <a:moveTo>
                    <a:pt x="753611" y="450431"/>
                  </a:moveTo>
                  <a:lnTo>
                    <a:pt x="0" y="0"/>
                  </a:lnTo>
                </a:path>
              </a:pathLst>
            </a:custGeom>
          </p:spPr>
          <p:txBody>
            <a:bodyPr/>
            <a:lstStyle/>
            <a:p/>
          </p:txBody>
        </p:sp>
        <p:sp>
          <p:nvSpPr>
            <p:cNvPr id="51" name="pl51"/>
            <p:cNvSpPr/>
            <p:nvPr/>
          </p:nvSpPr>
          <p:spPr>
            <a:xfrm>
              <a:off x="7625756" y="2174164"/>
              <a:ext cx="702827" cy="711494"/>
            </a:xfrm>
            <a:custGeom>
              <a:avLst/>
              <a:pathLst>
                <a:path w="702827" h="711494">
                  <a:moveTo>
                    <a:pt x="702827" y="711494"/>
                  </a:moveTo>
                  <a:lnTo>
                    <a:pt x="0" y="0"/>
                  </a:lnTo>
                </a:path>
              </a:pathLst>
            </a:custGeom>
          </p:spPr>
          <p:txBody>
            <a:bodyPr/>
            <a:lstStyle/>
            <a:p/>
          </p:txBody>
        </p:sp>
        <p:sp>
          <p:nvSpPr>
            <p:cNvPr id="52" name="pl52"/>
            <p:cNvSpPr/>
            <p:nvPr/>
          </p:nvSpPr>
          <p:spPr>
            <a:xfrm>
              <a:off x="7633136" y="2168565"/>
              <a:ext cx="803958" cy="193474"/>
            </a:xfrm>
            <a:custGeom>
              <a:avLst/>
              <a:pathLst>
                <a:path w="803958" h="193474">
                  <a:moveTo>
                    <a:pt x="803958" y="193474"/>
                  </a:moveTo>
                  <a:lnTo>
                    <a:pt x="0" y="0"/>
                  </a:lnTo>
                </a:path>
              </a:pathLst>
            </a:custGeom>
          </p:spPr>
          <p:txBody>
            <a:bodyPr/>
            <a:lstStyle/>
            <a:p/>
          </p:txBody>
        </p:sp>
        <p:sp>
          <p:nvSpPr>
            <p:cNvPr id="53" name="pg53"/>
            <p:cNvSpPr/>
            <p:nvPr/>
          </p:nvSpPr>
          <p:spPr>
            <a:xfrm>
              <a:off x="8356446" y="97006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4" name="tx54"/>
            <p:cNvSpPr/>
            <p:nvPr/>
          </p:nvSpPr>
          <p:spPr>
            <a:xfrm>
              <a:off x="8379306" y="101160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81%</a:t>
              </a:r>
            </a:p>
          </p:txBody>
        </p:sp>
        <p:sp>
          <p:nvSpPr>
            <p:cNvPr id="55" name="pg55"/>
            <p:cNvSpPr/>
            <p:nvPr/>
          </p:nvSpPr>
          <p:spPr>
            <a:xfrm>
              <a:off x="8290281" y="12350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6" name="tx56"/>
            <p:cNvSpPr/>
            <p:nvPr/>
          </p:nvSpPr>
          <p:spPr>
            <a:xfrm>
              <a:off x="8313141" y="12765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81%</a:t>
              </a:r>
            </a:p>
          </p:txBody>
        </p:sp>
        <p:sp>
          <p:nvSpPr>
            <p:cNvPr id="57" name="pg57"/>
            <p:cNvSpPr/>
            <p:nvPr/>
          </p:nvSpPr>
          <p:spPr>
            <a:xfrm>
              <a:off x="8223851" y="149726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246711" y="153880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Rubella: 81%</a:t>
              </a:r>
            </a:p>
          </p:txBody>
        </p:sp>
        <p:sp>
          <p:nvSpPr>
            <p:cNvPr id="59" name="pg59"/>
            <p:cNvSpPr/>
            <p:nvPr/>
          </p:nvSpPr>
          <p:spPr>
            <a:xfrm>
              <a:off x="8290281" y="202097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206251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75%</a:t>
              </a:r>
            </a:p>
          </p:txBody>
        </p:sp>
        <p:sp>
          <p:nvSpPr>
            <p:cNvPr id="61" name="pg61"/>
            <p:cNvSpPr/>
            <p:nvPr/>
          </p:nvSpPr>
          <p:spPr>
            <a:xfrm>
              <a:off x="8290122" y="176207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2" name="tx62"/>
            <p:cNvSpPr/>
            <p:nvPr/>
          </p:nvSpPr>
          <p:spPr>
            <a:xfrm>
              <a:off x="8312982" y="180361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75%</a:t>
              </a:r>
            </a:p>
          </p:txBody>
        </p:sp>
        <p:sp>
          <p:nvSpPr>
            <p:cNvPr id="63" name="pg63"/>
            <p:cNvSpPr/>
            <p:nvPr/>
          </p:nvSpPr>
          <p:spPr>
            <a:xfrm>
              <a:off x="8314365" y="254529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258682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73%</a:t>
              </a:r>
            </a:p>
          </p:txBody>
        </p:sp>
        <p:sp>
          <p:nvSpPr>
            <p:cNvPr id="65" name="pg65"/>
            <p:cNvSpPr/>
            <p:nvPr/>
          </p:nvSpPr>
          <p:spPr>
            <a:xfrm>
              <a:off x="8260004" y="280814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283099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73%</a:t>
              </a:r>
            </a:p>
          </p:txBody>
        </p:sp>
        <p:sp>
          <p:nvSpPr>
            <p:cNvPr id="67" name="pg67"/>
            <p:cNvSpPr/>
            <p:nvPr/>
          </p:nvSpPr>
          <p:spPr>
            <a:xfrm>
              <a:off x="8368515" y="22813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3228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73%</a:t>
              </a:r>
            </a:p>
          </p:txBody>
        </p:sp>
        <p:sp>
          <p:nvSpPr>
            <p:cNvPr id="69" name="pl69"/>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0" name="rc70"/>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1" name="tx71"/>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2" name="tx72"/>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3" name="tx73"/>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4" name="tx74"/>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5" name="tx75"/>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6" name="tx76"/>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77" name="tx77"/>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8" name="tx78"/>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79" name="tx79"/>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0" name="tx80"/>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1" name="tx81"/>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2" name="tx82"/>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3" name="tx83"/>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4" name="tx84"/>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5" name="tx85"/>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6" name="tx86"/>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7" name="tx87"/>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8" name="tx88"/>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89" name="tx89"/>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0" name="tx90"/>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1" name="tx91"/>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2" name="tx9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3" name="tx93"/>
            <p:cNvSpPr/>
            <p:nvPr/>
          </p:nvSpPr>
          <p:spPr>
            <a:xfrm>
              <a:off x="3547703" y="401416"/>
              <a:ext cx="27362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Syria, 2000-2024</a:t>
              </a:r>
            </a:p>
          </p:txBody>
        </p:sp>
        <p:sp>
          <p:nvSpPr>
            <p:cNvPr id="94" name="tx9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5" name="tx9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DTP3 had the lowest coverage of all vaccines (73%), followed by MCV2 and POL3 (75%).
Coverage of 8 vaccines increased (DTP3, HepB3, Hib3, IPV1, MCV1, MCV2, Polio3 and Rubella) compared to respective coverage in 2019.
Coverage of 8 vaccines increased (DTP3, HepB3, Hib3, IPV1,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35702" y="932216"/>
              <a:ext cx="722164" cy="0"/>
            </a:xfrm>
            <a:custGeom>
              <a:avLst/>
              <a:pathLst>
                <a:path w="722164" h="0">
                  <a:moveTo>
                    <a:pt x="0" y="0"/>
                  </a:moveTo>
                  <a:lnTo>
                    <a:pt x="72216" y="0"/>
                  </a:lnTo>
                  <a:lnTo>
                    <a:pt x="144432" y="0"/>
                  </a:lnTo>
                  <a:lnTo>
                    <a:pt x="144432" y="0"/>
                  </a:lnTo>
                  <a:lnTo>
                    <a:pt x="722164" y="0"/>
                  </a:lnTo>
                  <a:lnTo>
                    <a:pt x="722164" y="0"/>
                  </a:lnTo>
                </a:path>
              </a:pathLst>
            </a:custGeom>
            <a:ln w="116535" cap="flat">
              <a:solidFill>
                <a:srgbClr val="E8E8E8">
                  <a:alpha val="100000"/>
                </a:srgbClr>
              </a:solidFill>
              <a:prstDash val="solid"/>
              <a:round/>
            </a:ln>
          </p:spPr>
          <p:txBody>
            <a:bodyPr/>
            <a:lstStyle/>
            <a:p/>
          </p:txBody>
        </p:sp>
        <p:sp>
          <p:nvSpPr>
            <p:cNvPr id="20" name="pl20"/>
            <p:cNvSpPr/>
            <p:nvPr/>
          </p:nvSpPr>
          <p:spPr>
            <a:xfrm>
              <a:off x="6474620" y="1385547"/>
              <a:ext cx="866596" cy="0"/>
            </a:xfrm>
            <a:custGeom>
              <a:avLst/>
              <a:pathLst>
                <a:path w="866596" h="0">
                  <a:moveTo>
                    <a:pt x="0" y="0"/>
                  </a:moveTo>
                  <a:lnTo>
                    <a:pt x="72216" y="0"/>
                  </a:lnTo>
                  <a:lnTo>
                    <a:pt x="72216" y="0"/>
                  </a:lnTo>
                  <a:lnTo>
                    <a:pt x="216649" y="0"/>
                  </a:lnTo>
                  <a:lnTo>
                    <a:pt x="577731" y="0"/>
                  </a:lnTo>
                  <a:lnTo>
                    <a:pt x="866596" y="0"/>
                  </a:lnTo>
                </a:path>
              </a:pathLst>
            </a:custGeom>
            <a:ln w="116535" cap="flat">
              <a:solidFill>
                <a:srgbClr val="E8E8E8">
                  <a:alpha val="100000"/>
                </a:srgbClr>
              </a:solidFill>
              <a:prstDash val="solid"/>
              <a:round/>
            </a:ln>
          </p:spPr>
          <p:txBody>
            <a:bodyPr/>
            <a:lstStyle/>
            <a:p/>
          </p:txBody>
        </p:sp>
        <p:sp>
          <p:nvSpPr>
            <p:cNvPr id="21" name="pl21"/>
            <p:cNvSpPr/>
            <p:nvPr/>
          </p:nvSpPr>
          <p:spPr>
            <a:xfrm>
              <a:off x="5752456" y="1838878"/>
              <a:ext cx="1011029" cy="0"/>
            </a:xfrm>
            <a:custGeom>
              <a:avLst/>
              <a:pathLst>
                <a:path w="1011029" h="0">
                  <a:moveTo>
                    <a:pt x="0" y="0"/>
                  </a:moveTo>
                  <a:lnTo>
                    <a:pt x="144432"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5752456" y="2292210"/>
              <a:ext cx="1011029" cy="0"/>
            </a:xfrm>
            <a:custGeom>
              <a:avLst/>
              <a:pathLst>
                <a:path w="1011029" h="0">
                  <a:moveTo>
                    <a:pt x="0" y="0"/>
                  </a:moveTo>
                  <a:lnTo>
                    <a:pt x="0"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3" name="pl23"/>
            <p:cNvSpPr/>
            <p:nvPr/>
          </p:nvSpPr>
          <p:spPr>
            <a:xfrm>
              <a:off x="5752456" y="2745541"/>
              <a:ext cx="1011029" cy="0"/>
            </a:xfrm>
            <a:custGeom>
              <a:avLst/>
              <a:pathLst>
                <a:path w="1011029" h="0">
                  <a:moveTo>
                    <a:pt x="0" y="0"/>
                  </a:moveTo>
                  <a:lnTo>
                    <a:pt x="144432" y="0"/>
                  </a:lnTo>
                  <a:lnTo>
                    <a:pt x="216649" y="0"/>
                  </a:lnTo>
                  <a:lnTo>
                    <a:pt x="505514" y="0"/>
                  </a:lnTo>
                  <a:lnTo>
                    <a:pt x="577731" y="0"/>
                  </a:lnTo>
                  <a:lnTo>
                    <a:pt x="1011029" y="0"/>
                  </a:lnTo>
                </a:path>
              </a:pathLst>
            </a:custGeom>
            <a:ln w="116535" cap="flat">
              <a:solidFill>
                <a:srgbClr val="E8E8E8">
                  <a:alpha val="100000"/>
                </a:srgbClr>
              </a:solidFill>
              <a:prstDash val="solid"/>
              <a:round/>
            </a:ln>
          </p:spPr>
          <p:txBody>
            <a:bodyPr/>
            <a:lstStyle/>
            <a:p/>
          </p:txBody>
        </p:sp>
        <p:sp>
          <p:nvSpPr>
            <p:cNvPr id="24" name="pl24"/>
            <p:cNvSpPr/>
            <p:nvPr/>
          </p:nvSpPr>
          <p:spPr>
            <a:xfrm>
              <a:off x="6474620" y="3198872"/>
              <a:ext cx="866596" cy="0"/>
            </a:xfrm>
            <a:custGeom>
              <a:avLst/>
              <a:pathLst>
                <a:path w="866596" h="0">
                  <a:moveTo>
                    <a:pt x="0" y="0"/>
                  </a:moveTo>
                  <a:lnTo>
                    <a:pt x="72216" y="0"/>
                  </a:lnTo>
                  <a:lnTo>
                    <a:pt x="72216" y="0"/>
                  </a:lnTo>
                  <a:lnTo>
                    <a:pt x="216649" y="0"/>
                  </a:lnTo>
                  <a:lnTo>
                    <a:pt x="577731" y="0"/>
                  </a:lnTo>
                  <a:lnTo>
                    <a:pt x="866596" y="0"/>
                  </a:lnTo>
                </a:path>
              </a:pathLst>
            </a:custGeom>
            <a:ln w="116535" cap="flat">
              <a:solidFill>
                <a:srgbClr val="E8E8E8">
                  <a:alpha val="100000"/>
                </a:srgbClr>
              </a:solidFill>
              <a:prstDash val="solid"/>
              <a:round/>
            </a:ln>
          </p:spPr>
          <p:txBody>
            <a:bodyPr/>
            <a:lstStyle/>
            <a:p/>
          </p:txBody>
        </p:sp>
        <p:sp>
          <p:nvSpPr>
            <p:cNvPr id="25" name="pl25"/>
            <p:cNvSpPr/>
            <p:nvPr/>
          </p:nvSpPr>
          <p:spPr>
            <a:xfrm>
              <a:off x="5246941" y="3652203"/>
              <a:ext cx="2094275" cy="0"/>
            </a:xfrm>
            <a:custGeom>
              <a:avLst/>
              <a:pathLst>
                <a:path w="2094275" h="0">
                  <a:moveTo>
                    <a:pt x="0" y="0"/>
                  </a:moveTo>
                  <a:lnTo>
                    <a:pt x="1299895" y="0"/>
                  </a:lnTo>
                  <a:lnTo>
                    <a:pt x="1299895" y="0"/>
                  </a:lnTo>
                  <a:lnTo>
                    <a:pt x="1588760" y="0"/>
                  </a:lnTo>
                  <a:lnTo>
                    <a:pt x="1733193" y="0"/>
                  </a:lnTo>
                  <a:lnTo>
                    <a:pt x="2094275" y="0"/>
                  </a:lnTo>
                </a:path>
              </a:pathLst>
            </a:custGeom>
            <a:ln w="116535" cap="flat">
              <a:solidFill>
                <a:srgbClr val="E8E8E8">
                  <a:alpha val="100000"/>
                </a:srgbClr>
              </a:solidFill>
              <a:prstDash val="solid"/>
              <a:round/>
            </a:ln>
          </p:spPr>
          <p:txBody>
            <a:bodyPr/>
            <a:lstStyle/>
            <a:p/>
          </p:txBody>
        </p:sp>
        <p:sp>
          <p:nvSpPr>
            <p:cNvPr id="26" name="pl26"/>
            <p:cNvSpPr/>
            <p:nvPr/>
          </p:nvSpPr>
          <p:spPr>
            <a:xfrm>
              <a:off x="5030292" y="4105534"/>
              <a:ext cx="1877626" cy="0"/>
            </a:xfrm>
            <a:custGeom>
              <a:avLst/>
              <a:pathLst>
                <a:path w="1877626" h="0">
                  <a:moveTo>
                    <a:pt x="0" y="0"/>
                  </a:moveTo>
                  <a:lnTo>
                    <a:pt x="1083246" y="0"/>
                  </a:lnTo>
                  <a:lnTo>
                    <a:pt x="1083246" y="0"/>
                  </a:lnTo>
                  <a:lnTo>
                    <a:pt x="1083246" y="0"/>
                  </a:lnTo>
                  <a:lnTo>
                    <a:pt x="1155462"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5680239" y="4558865"/>
              <a:ext cx="1227678" cy="0"/>
            </a:xfrm>
            <a:custGeom>
              <a:avLst/>
              <a:pathLst>
                <a:path w="1227678" h="0">
                  <a:moveTo>
                    <a:pt x="0" y="0"/>
                  </a:moveTo>
                  <a:lnTo>
                    <a:pt x="288865" y="0"/>
                  </a:lnTo>
                  <a:lnTo>
                    <a:pt x="361082" y="0"/>
                  </a:lnTo>
                  <a:lnTo>
                    <a:pt x="577731" y="0"/>
                  </a:lnTo>
                  <a:lnTo>
                    <a:pt x="866596" y="0"/>
                  </a:lnTo>
                  <a:lnTo>
                    <a:pt x="1227678" y="0"/>
                  </a:lnTo>
                </a:path>
              </a:pathLst>
            </a:custGeom>
            <a:ln w="116535" cap="flat">
              <a:solidFill>
                <a:srgbClr val="E8E8E8">
                  <a:alpha val="100000"/>
                </a:srgbClr>
              </a:solidFill>
              <a:prstDash val="solid"/>
              <a:round/>
            </a:ln>
          </p:spPr>
          <p:txBody>
            <a:bodyPr/>
            <a:lstStyle/>
            <a:p/>
          </p:txBody>
        </p:sp>
        <p:sp>
          <p:nvSpPr>
            <p:cNvPr id="28" name="pl28"/>
            <p:cNvSpPr/>
            <p:nvPr/>
          </p:nvSpPr>
          <p:spPr>
            <a:xfrm>
              <a:off x="5246941" y="5012197"/>
              <a:ext cx="2094275" cy="0"/>
            </a:xfrm>
            <a:custGeom>
              <a:avLst/>
              <a:pathLst>
                <a:path w="2094275" h="0">
                  <a:moveTo>
                    <a:pt x="0" y="0"/>
                  </a:moveTo>
                  <a:lnTo>
                    <a:pt x="1299895" y="0"/>
                  </a:lnTo>
                  <a:lnTo>
                    <a:pt x="1299895" y="0"/>
                  </a:lnTo>
                  <a:lnTo>
                    <a:pt x="1588760" y="0"/>
                  </a:lnTo>
                  <a:lnTo>
                    <a:pt x="1733193" y="0"/>
                  </a:lnTo>
                  <a:lnTo>
                    <a:pt x="2094275" y="0"/>
                  </a:lnTo>
                </a:path>
              </a:pathLst>
            </a:custGeom>
            <a:ln w="116535" cap="flat">
              <a:solidFill>
                <a:srgbClr val="E8E8E8">
                  <a:alpha val="100000"/>
                </a:srgbClr>
              </a:solidFill>
              <a:prstDash val="solid"/>
              <a:round/>
            </a:ln>
          </p:spPr>
          <p:txBody>
            <a:bodyPr/>
            <a:lstStyle/>
            <a:p/>
          </p:txBody>
        </p:sp>
        <p:sp>
          <p:nvSpPr>
            <p:cNvPr id="29" name="pt29"/>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683120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6975635"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6903418"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55336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04785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65423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54233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47012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668676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325687"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596460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589238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74795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25347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75898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325687"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596460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574795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574795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253471"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75898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325687"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596460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589238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4795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25347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758985"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04785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542336"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470120"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8676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336717"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75635"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54233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542336"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24244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83120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181254"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025792"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10903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903418"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233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03682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964605"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67573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25347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0341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75635"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542336"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24244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9509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6845151"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7495098"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6989583"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6628501"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7278449"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6267419"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619520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6700718"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6267419"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6195203"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6700718"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6267419"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6195203"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6700718"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6989583"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6628501"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7278449"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6917367"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6772934"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27844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612298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6050770"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6845151"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6484069"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619520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6845151"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6917367"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6772934"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278449"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21" name="tx121"/>
            <p:cNvSpPr/>
            <p:nvPr/>
          </p:nvSpPr>
          <p:spPr>
            <a:xfrm>
              <a:off x="609275" y="402504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23" name="tx123"/>
            <p:cNvSpPr/>
            <p:nvPr/>
          </p:nvSpPr>
          <p:spPr>
            <a:xfrm>
              <a:off x="710044" y="3121925"/>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24" name="tx124"/>
            <p:cNvSpPr/>
            <p:nvPr/>
          </p:nvSpPr>
          <p:spPr>
            <a:xfrm>
              <a:off x="728424" y="266649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5" name="tx125"/>
            <p:cNvSpPr/>
            <p:nvPr/>
          </p:nvSpPr>
          <p:spPr>
            <a:xfrm>
              <a:off x="563163" y="218245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6" name="tx126"/>
            <p:cNvSpPr/>
            <p:nvPr/>
          </p:nvSpPr>
          <p:spPr>
            <a:xfrm>
              <a:off x="645955" y="1759835"/>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27" name="tx127"/>
            <p:cNvSpPr/>
            <p:nvPr/>
          </p:nvSpPr>
          <p:spPr>
            <a:xfrm>
              <a:off x="645955" y="130860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28" name="tx128"/>
            <p:cNvSpPr/>
            <p:nvPr/>
          </p:nvSpPr>
          <p:spPr>
            <a:xfrm>
              <a:off x="710205" y="85172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0098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Syria,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(77%) and 2023 (72%). DTP1 coverage increased in 2024 (81%) compared to 2023, and was higher than in 2019. In 2019-2024, DTP1 coverage was at it's lowest level in 2022 (69%).
In 2023, 10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81418"/>
              <a:ext cx="6444618" cy="1246567"/>
            </a:xfrm>
            <a:custGeom>
              <a:avLst/>
              <a:pathLst>
                <a:path w="6444618" h="1246567">
                  <a:moveTo>
                    <a:pt x="0" y="0"/>
                  </a:moveTo>
                  <a:lnTo>
                    <a:pt x="268525" y="116865"/>
                  </a:lnTo>
                  <a:lnTo>
                    <a:pt x="537051" y="0"/>
                  </a:lnTo>
                  <a:lnTo>
                    <a:pt x="805577" y="38955"/>
                  </a:lnTo>
                  <a:lnTo>
                    <a:pt x="1074103" y="77910"/>
                  </a:lnTo>
                  <a:lnTo>
                    <a:pt x="1342628" y="116865"/>
                  </a:lnTo>
                  <a:lnTo>
                    <a:pt x="1611154" y="155820"/>
                  </a:lnTo>
                  <a:lnTo>
                    <a:pt x="1879680" y="155820"/>
                  </a:lnTo>
                  <a:lnTo>
                    <a:pt x="2148206" y="194776"/>
                  </a:lnTo>
                  <a:lnTo>
                    <a:pt x="2416732" y="194776"/>
                  </a:lnTo>
                  <a:lnTo>
                    <a:pt x="2685257" y="194776"/>
                  </a:lnTo>
                  <a:lnTo>
                    <a:pt x="2953783" y="545373"/>
                  </a:lnTo>
                  <a:lnTo>
                    <a:pt x="3222309" y="1090746"/>
                  </a:lnTo>
                  <a:lnTo>
                    <a:pt x="3490835" y="1246567"/>
                  </a:lnTo>
                  <a:lnTo>
                    <a:pt x="3759360" y="1168657"/>
                  </a:lnTo>
                  <a:lnTo>
                    <a:pt x="4027886" y="1246567"/>
                  </a:lnTo>
                  <a:lnTo>
                    <a:pt x="4296412" y="1207612"/>
                  </a:lnTo>
                  <a:lnTo>
                    <a:pt x="4564938" y="973880"/>
                  </a:lnTo>
                  <a:lnTo>
                    <a:pt x="4833464" y="1012836"/>
                  </a:lnTo>
                  <a:lnTo>
                    <a:pt x="5101989" y="740149"/>
                  </a:lnTo>
                  <a:lnTo>
                    <a:pt x="5370515" y="934925"/>
                  </a:lnTo>
                  <a:lnTo>
                    <a:pt x="5639041" y="973880"/>
                  </a:lnTo>
                  <a:lnTo>
                    <a:pt x="5907567" y="1051791"/>
                  </a:lnTo>
                  <a:lnTo>
                    <a:pt x="6176092" y="779104"/>
                  </a:lnTo>
                  <a:lnTo>
                    <a:pt x="6444618" y="506418"/>
                  </a:lnTo>
                </a:path>
              </a:pathLst>
            </a:custGeom>
            <a:ln w="27101" cap="flat">
              <a:solidFill>
                <a:srgbClr val="F8766D">
                  <a:alpha val="100000"/>
                </a:srgbClr>
              </a:solidFill>
              <a:prstDash val="solid"/>
              <a:round/>
            </a:ln>
          </p:spPr>
          <p:txBody>
            <a:bodyPr/>
            <a:lstStyle/>
            <a:p/>
          </p:txBody>
        </p:sp>
        <p:sp>
          <p:nvSpPr>
            <p:cNvPr id="27" name="pl27"/>
            <p:cNvSpPr/>
            <p:nvPr/>
          </p:nvSpPr>
          <p:spPr>
            <a:xfrm>
              <a:off x="1448278" y="1659329"/>
              <a:ext cx="6444618" cy="1363433"/>
            </a:xfrm>
            <a:custGeom>
              <a:avLst/>
              <a:pathLst>
                <a:path w="6444618" h="1363433">
                  <a:moveTo>
                    <a:pt x="0" y="155820"/>
                  </a:moveTo>
                  <a:lnTo>
                    <a:pt x="268525" y="38955"/>
                  </a:lnTo>
                  <a:lnTo>
                    <a:pt x="537051" y="0"/>
                  </a:lnTo>
                  <a:lnTo>
                    <a:pt x="805577" y="38955"/>
                  </a:lnTo>
                  <a:lnTo>
                    <a:pt x="1074103" y="77910"/>
                  </a:lnTo>
                  <a:lnTo>
                    <a:pt x="1342628" y="116865"/>
                  </a:lnTo>
                  <a:lnTo>
                    <a:pt x="1611154" y="116865"/>
                  </a:lnTo>
                  <a:lnTo>
                    <a:pt x="1879680" y="116865"/>
                  </a:lnTo>
                  <a:lnTo>
                    <a:pt x="2148206" y="116865"/>
                  </a:lnTo>
                  <a:lnTo>
                    <a:pt x="2416732" y="77910"/>
                  </a:lnTo>
                  <a:lnTo>
                    <a:pt x="2685257" y="77910"/>
                  </a:lnTo>
                  <a:lnTo>
                    <a:pt x="2953783" y="311641"/>
                  </a:lnTo>
                  <a:lnTo>
                    <a:pt x="3222309" y="779104"/>
                  </a:lnTo>
                  <a:lnTo>
                    <a:pt x="3490835" y="857015"/>
                  </a:lnTo>
                  <a:lnTo>
                    <a:pt x="3759360" y="934925"/>
                  </a:lnTo>
                  <a:lnTo>
                    <a:pt x="4027886" y="1012836"/>
                  </a:lnTo>
                  <a:lnTo>
                    <a:pt x="4296412" y="818059"/>
                  </a:lnTo>
                  <a:lnTo>
                    <a:pt x="4564938" y="545373"/>
                  </a:lnTo>
                  <a:lnTo>
                    <a:pt x="4833464" y="740149"/>
                  </a:lnTo>
                  <a:lnTo>
                    <a:pt x="5101989" y="740149"/>
                  </a:lnTo>
                  <a:lnTo>
                    <a:pt x="5370515" y="779104"/>
                  </a:lnTo>
                  <a:lnTo>
                    <a:pt x="5639041" y="779104"/>
                  </a:lnTo>
                  <a:lnTo>
                    <a:pt x="5907567" y="1363433"/>
                  </a:lnTo>
                  <a:lnTo>
                    <a:pt x="6176092" y="779104"/>
                  </a:lnTo>
                  <a:lnTo>
                    <a:pt x="6444618" y="350597"/>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0494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19715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5430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1409902" y="17767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850" y="1921240"/>
              <a:ext cx="252572" cy="83416"/>
            </a:xfrm>
            <a:custGeom>
              <a:avLst/>
              <a:pathLst>
                <a:path w="252572" h="83416">
                  <a:moveTo>
                    <a:pt x="252572" y="0"/>
                  </a:moveTo>
                  <a:lnTo>
                    <a:pt x="0" y="83416"/>
                  </a:lnTo>
                </a:path>
              </a:pathLst>
            </a:custGeom>
          </p:spPr>
          <p:txBody>
            <a:bodyPr/>
            <a:lstStyle/>
            <a:p/>
          </p:txBody>
        </p:sp>
        <p:sp>
          <p:nvSpPr>
            <p:cNvPr id="34" name="pl34"/>
            <p:cNvSpPr/>
            <p:nvPr/>
          </p:nvSpPr>
          <p:spPr>
            <a:xfrm>
              <a:off x="7909591" y="2092448"/>
              <a:ext cx="251832" cy="69571"/>
            </a:xfrm>
            <a:custGeom>
              <a:avLst/>
              <a:pathLst>
                <a:path w="251832" h="69571">
                  <a:moveTo>
                    <a:pt x="251832" y="69571"/>
                  </a:moveTo>
                  <a:lnTo>
                    <a:pt x="0" y="0"/>
                  </a:lnTo>
                </a:path>
              </a:pathLst>
            </a:custGeom>
          </p:spPr>
          <p:txBody>
            <a:bodyPr/>
            <a:lstStyle/>
            <a:p/>
          </p:txBody>
        </p:sp>
        <p:sp>
          <p:nvSpPr>
            <p:cNvPr id="35" name="pg35"/>
            <p:cNvSpPr/>
            <p:nvPr/>
          </p:nvSpPr>
          <p:spPr>
            <a:xfrm>
              <a:off x="8092843" y="181185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6" name="tx36"/>
            <p:cNvSpPr/>
            <p:nvPr/>
          </p:nvSpPr>
          <p:spPr>
            <a:xfrm>
              <a:off x="8115703" y="18526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MCV2 : 75%</a:t>
              </a:r>
            </a:p>
          </p:txBody>
        </p:sp>
        <p:sp>
          <p:nvSpPr>
            <p:cNvPr id="37" name="pg37"/>
            <p:cNvSpPr/>
            <p:nvPr/>
          </p:nvSpPr>
          <p:spPr>
            <a:xfrm>
              <a:off x="8092843" y="208454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8" name="tx38"/>
            <p:cNvSpPr/>
            <p:nvPr/>
          </p:nvSpPr>
          <p:spPr>
            <a:xfrm>
              <a:off x="8115703" y="212538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73%</a:t>
              </a:r>
            </a:p>
          </p:txBody>
        </p:sp>
        <p:sp>
          <p:nvSpPr>
            <p:cNvPr id="39" name="pg39"/>
            <p:cNvSpPr/>
            <p:nvPr/>
          </p:nvSpPr>
          <p:spPr>
            <a:xfrm>
              <a:off x="1333135" y="134522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378855" y="13890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86</a:t>
              </a:r>
            </a:p>
          </p:txBody>
        </p:sp>
        <p:sp>
          <p:nvSpPr>
            <p:cNvPr id="41" name="pg41"/>
            <p:cNvSpPr/>
            <p:nvPr/>
          </p:nvSpPr>
          <p:spPr>
            <a:xfrm>
              <a:off x="1331966" y="18697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1377686" y="19135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80</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64607"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80335"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31706"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47435"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33818" y="579074"/>
              <a:ext cx="341058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Syria,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57378" y="6568567"/>
              <a:ext cx="64170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(PCV3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Syria has 2 out of the 4 SDG vaccines.
In 2024, Syria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9 percentage points from 72% in 2023 to 81% in 2024.
• DTP3 coverage increased 7 percentage points from 66% in 2023 to 73% in 2024.
• There were there were 37,000 fewer zero-dose children in 2024. This leaves 107,000 children without vaccination, vulnerable to vaccine-preventable diseases and a further 45,000 with incomplete protection.
• Syria accounted for 6% of zero-dose children in Middle East and North Africa (MENA) and 0.8% of zero-dose children globally.
• MCV1 coverage increased 7 percentage points from 74% in 2023 to 81% in 2024. There were 107,000 children who missed out on the first measles vaccination.
• MCV2 coverage increased 11 percentage point from 64% in 2023 to 75%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Syria,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Syria.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DAPMHHIV-502652578-1605443</_dlc_DocId>
    <_dlc_DocIdUrl xmlns="9e17fbd9-fb4c-4d20-9ec4-18aa77a91b0d">
      <Url>https://unicef.sharepoint.com/teams/DAPM-Health-HIV/_layouts/15/DocIdRedir.aspx?ID=DAPMHHIV-502652578-1605443</Url>
      <Description>DAPMHHIV-502652578-1605443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b8e93a30-080a-47e3-9568-6a8c2e408526</vt:lpwstr>
  </property>
  <property fmtid="{D5CDD505-2E9C-101B-9397-08002B2CF9AE}" pid="4" name="MediaServiceImageTags">
    <vt:lpwstr/>
  </property>
</Properties>
</file>