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46bfe998a38b20c40ae11a821b3ffebe2459a8a.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
            </a:xfrm>
            <a:custGeom>
              <a:avLst/>
              <a:pathLst>
                <a:path w="6444618" h="39902">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39902"/>
                  </a:lnTo>
                  <a:lnTo>
                    <a:pt x="3490835" y="0"/>
                  </a:lnTo>
                  <a:lnTo>
                    <a:pt x="3759360" y="0"/>
                  </a:lnTo>
                  <a:lnTo>
                    <a:pt x="4027886" y="0"/>
                  </a:lnTo>
                  <a:lnTo>
                    <a:pt x="4296412" y="39902"/>
                  </a:lnTo>
                  <a:lnTo>
                    <a:pt x="4564938" y="39902"/>
                  </a:lnTo>
                  <a:lnTo>
                    <a:pt x="4833464" y="0"/>
                  </a:lnTo>
                  <a:lnTo>
                    <a:pt x="5101989" y="0"/>
                  </a:lnTo>
                  <a:lnTo>
                    <a:pt x="5370515" y="0"/>
                  </a:lnTo>
                  <a:lnTo>
                    <a:pt x="5639041" y="0"/>
                  </a:lnTo>
                  <a:lnTo>
                    <a:pt x="5907567" y="0"/>
                  </a:lnTo>
                  <a:lnTo>
                    <a:pt x="6176092" y="39902"/>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99513"/>
            </a:xfrm>
            <a:custGeom>
              <a:avLst/>
              <a:pathLst>
                <a:path w="6444618" h="199513">
                  <a:moveTo>
                    <a:pt x="0" y="39902"/>
                  </a:moveTo>
                  <a:lnTo>
                    <a:pt x="268525" y="119708"/>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39902"/>
                  </a:lnTo>
                  <a:lnTo>
                    <a:pt x="3490835" y="39902"/>
                  </a:lnTo>
                  <a:lnTo>
                    <a:pt x="3759360" y="0"/>
                  </a:lnTo>
                  <a:lnTo>
                    <a:pt x="4027886" y="79805"/>
                  </a:lnTo>
                  <a:lnTo>
                    <a:pt x="4296412" y="119708"/>
                  </a:lnTo>
                  <a:lnTo>
                    <a:pt x="4564938" y="79805"/>
                  </a:lnTo>
                  <a:lnTo>
                    <a:pt x="4833464" y="0"/>
                  </a:lnTo>
                  <a:lnTo>
                    <a:pt x="5101989" y="0"/>
                  </a:lnTo>
                  <a:lnTo>
                    <a:pt x="5370515" y="79805"/>
                  </a:lnTo>
                  <a:lnTo>
                    <a:pt x="5639041" y="199513"/>
                  </a:lnTo>
                  <a:lnTo>
                    <a:pt x="5907567" y="79805"/>
                  </a:lnTo>
                  <a:lnTo>
                    <a:pt x="6176092" y="79805"/>
                  </a:lnTo>
                  <a:lnTo>
                    <a:pt x="6444618" y="19951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39416"/>
            </a:xfrm>
            <a:custGeom>
              <a:avLst/>
              <a:pathLst>
                <a:path w="6444618" h="239416">
                  <a:moveTo>
                    <a:pt x="0" y="79805"/>
                  </a:moveTo>
                  <a:lnTo>
                    <a:pt x="268525" y="159610"/>
                  </a:lnTo>
                  <a:lnTo>
                    <a:pt x="537051" y="39902"/>
                  </a:lnTo>
                  <a:lnTo>
                    <a:pt x="805577" y="0"/>
                  </a:lnTo>
                  <a:lnTo>
                    <a:pt x="1074103" y="0"/>
                  </a:lnTo>
                  <a:lnTo>
                    <a:pt x="1342628" y="0"/>
                  </a:lnTo>
                  <a:lnTo>
                    <a:pt x="1611154" y="0"/>
                  </a:lnTo>
                  <a:lnTo>
                    <a:pt x="1879680" y="0"/>
                  </a:lnTo>
                  <a:lnTo>
                    <a:pt x="2148206" y="0"/>
                  </a:lnTo>
                  <a:lnTo>
                    <a:pt x="2416732" y="79805"/>
                  </a:lnTo>
                  <a:lnTo>
                    <a:pt x="2685257" y="0"/>
                  </a:lnTo>
                  <a:lnTo>
                    <a:pt x="2953783" y="0"/>
                  </a:lnTo>
                  <a:lnTo>
                    <a:pt x="3222309" y="39902"/>
                  </a:lnTo>
                  <a:lnTo>
                    <a:pt x="3490835" y="79805"/>
                  </a:lnTo>
                  <a:lnTo>
                    <a:pt x="3759360" y="0"/>
                  </a:lnTo>
                  <a:lnTo>
                    <a:pt x="4027886" y="39902"/>
                  </a:lnTo>
                  <a:lnTo>
                    <a:pt x="4296412" y="79805"/>
                  </a:lnTo>
                  <a:lnTo>
                    <a:pt x="4564938" y="0"/>
                  </a:lnTo>
                  <a:lnTo>
                    <a:pt x="4833464" y="119708"/>
                  </a:lnTo>
                  <a:lnTo>
                    <a:pt x="5101989" y="0"/>
                  </a:lnTo>
                  <a:lnTo>
                    <a:pt x="5370515" y="79805"/>
                  </a:lnTo>
                  <a:lnTo>
                    <a:pt x="5639041" y="199513"/>
                  </a:lnTo>
                  <a:lnTo>
                    <a:pt x="5907567" y="39902"/>
                  </a:lnTo>
                  <a:lnTo>
                    <a:pt x="6176092" y="239416"/>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18612"/>
              <a:ext cx="6176092" cy="518735"/>
            </a:xfrm>
            <a:custGeom>
              <a:avLst/>
              <a:pathLst>
                <a:path w="6176092" h="518735">
                  <a:moveTo>
                    <a:pt x="0" y="39902"/>
                  </a:moveTo>
                  <a:lnTo>
                    <a:pt x="268525" y="0"/>
                  </a:lnTo>
                  <a:lnTo>
                    <a:pt x="537051" y="0"/>
                  </a:lnTo>
                  <a:lnTo>
                    <a:pt x="805577" y="0"/>
                  </a:lnTo>
                  <a:lnTo>
                    <a:pt x="1074103" y="0"/>
                  </a:lnTo>
                  <a:lnTo>
                    <a:pt x="1342628" y="0"/>
                  </a:lnTo>
                  <a:lnTo>
                    <a:pt x="1611154" y="0"/>
                  </a:lnTo>
                  <a:lnTo>
                    <a:pt x="1879680" y="39902"/>
                  </a:lnTo>
                  <a:lnTo>
                    <a:pt x="2148206" y="0"/>
                  </a:lnTo>
                  <a:lnTo>
                    <a:pt x="2416732" y="39902"/>
                  </a:lnTo>
                  <a:lnTo>
                    <a:pt x="2685257" y="0"/>
                  </a:lnTo>
                  <a:lnTo>
                    <a:pt x="2953783" y="0"/>
                  </a:lnTo>
                  <a:lnTo>
                    <a:pt x="3222309" y="79805"/>
                  </a:lnTo>
                  <a:lnTo>
                    <a:pt x="3490835" y="39902"/>
                  </a:lnTo>
                  <a:lnTo>
                    <a:pt x="3759360" y="39902"/>
                  </a:lnTo>
                  <a:lnTo>
                    <a:pt x="4027886" y="0"/>
                  </a:lnTo>
                  <a:lnTo>
                    <a:pt x="4296412" y="0"/>
                  </a:lnTo>
                  <a:lnTo>
                    <a:pt x="4564938" y="79805"/>
                  </a:lnTo>
                  <a:lnTo>
                    <a:pt x="4833464" y="0"/>
                  </a:lnTo>
                  <a:lnTo>
                    <a:pt x="5101989" y="0"/>
                  </a:lnTo>
                  <a:lnTo>
                    <a:pt x="5370515" y="518735"/>
                  </a:lnTo>
                  <a:lnTo>
                    <a:pt x="5639041" y="39902"/>
                  </a:lnTo>
                  <a:lnTo>
                    <a:pt x="5907567" y="399027"/>
                  </a:lnTo>
                  <a:lnTo>
                    <a:pt x="6176092" y="43892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163" y="1114657"/>
              <a:ext cx="257259" cy="195398"/>
            </a:xfrm>
            <a:custGeom>
              <a:avLst/>
              <a:pathLst>
                <a:path w="257259" h="195398">
                  <a:moveTo>
                    <a:pt x="257259" y="0"/>
                  </a:moveTo>
                  <a:lnTo>
                    <a:pt x="0" y="195398"/>
                  </a:lnTo>
                </a:path>
              </a:pathLst>
            </a:custGeom>
          </p:spPr>
          <p:txBody>
            <a:bodyPr/>
            <a:lstStyle/>
            <a:p/>
          </p:txBody>
        </p:sp>
        <p:sp>
          <p:nvSpPr>
            <p:cNvPr id="41" name="pl41"/>
            <p:cNvSpPr/>
            <p:nvPr/>
          </p:nvSpPr>
          <p:spPr>
            <a:xfrm>
              <a:off x="7911030" y="1367247"/>
              <a:ext cx="250393" cy="29065"/>
            </a:xfrm>
            <a:custGeom>
              <a:avLst/>
              <a:pathLst>
                <a:path w="250393" h="29065">
                  <a:moveTo>
                    <a:pt x="250393" y="0"/>
                  </a:moveTo>
                  <a:lnTo>
                    <a:pt x="0" y="29065"/>
                  </a:lnTo>
                </a:path>
              </a:pathLst>
            </a:custGeom>
          </p:spPr>
          <p:txBody>
            <a:bodyPr/>
            <a:lstStyle/>
            <a:p/>
          </p:txBody>
        </p:sp>
        <p:sp>
          <p:nvSpPr>
            <p:cNvPr id="42" name="pl42"/>
            <p:cNvSpPr/>
            <p:nvPr/>
          </p:nvSpPr>
          <p:spPr>
            <a:xfrm>
              <a:off x="7908261" y="1524129"/>
              <a:ext cx="253161" cy="98921"/>
            </a:xfrm>
            <a:custGeom>
              <a:avLst/>
              <a:pathLst>
                <a:path w="253161" h="98921">
                  <a:moveTo>
                    <a:pt x="253161" y="98921"/>
                  </a:moveTo>
                  <a:lnTo>
                    <a:pt x="0" y="0"/>
                  </a:lnTo>
                </a:path>
              </a:pathLst>
            </a:custGeom>
          </p:spPr>
          <p:txBody>
            <a:bodyPr/>
            <a:lstStyle/>
            <a:p/>
          </p:txBody>
        </p:sp>
        <p:sp>
          <p:nvSpPr>
            <p:cNvPr id="43" name="pl43"/>
            <p:cNvSpPr/>
            <p:nvPr/>
          </p:nvSpPr>
          <p:spPr>
            <a:xfrm>
              <a:off x="7906823" y="1764641"/>
              <a:ext cx="254599" cy="129780"/>
            </a:xfrm>
            <a:custGeom>
              <a:avLst/>
              <a:pathLst>
                <a:path w="254599" h="129780">
                  <a:moveTo>
                    <a:pt x="254599" y="129780"/>
                  </a:moveTo>
                  <a:lnTo>
                    <a:pt x="0" y="0"/>
                  </a:lnTo>
                </a:path>
              </a:pathLst>
            </a:custGeom>
          </p:spPr>
          <p:txBody>
            <a:bodyPr/>
            <a:lstStyle/>
            <a:p/>
          </p:txBody>
        </p:sp>
        <p:sp>
          <p:nvSpPr>
            <p:cNvPr id="44" name="pg44"/>
            <p:cNvSpPr/>
            <p:nvPr/>
          </p:nvSpPr>
          <p:spPr>
            <a:xfrm>
              <a:off x="8092843" y="100113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4197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27562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31646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48" name="pg48"/>
            <p:cNvSpPr/>
            <p:nvPr/>
          </p:nvSpPr>
          <p:spPr>
            <a:xfrm>
              <a:off x="8092843" y="154996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59081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0" name="pg50"/>
            <p:cNvSpPr/>
            <p:nvPr/>
          </p:nvSpPr>
          <p:spPr>
            <a:xfrm>
              <a:off x="8092843" y="18247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6558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897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Seychelles,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NA.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62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15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368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220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589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441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294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29221"/>
              <a:ext cx="249522" cy="244418"/>
            </a:xfrm>
            <a:prstGeom prst="rect">
              <a:avLst/>
            </a:prstGeom>
            <a:solidFill>
              <a:srgbClr val="1CABE2">
                <a:alpha val="100000"/>
              </a:srgbClr>
            </a:solidFill>
          </p:spPr>
          <p:txBody>
            <a:bodyPr/>
            <a:lstStyle/>
            <a:p/>
          </p:txBody>
        </p:sp>
        <p:sp>
          <p:nvSpPr>
            <p:cNvPr id="24" name="rc24"/>
            <p:cNvSpPr/>
            <p:nvPr/>
          </p:nvSpPr>
          <p:spPr>
            <a:xfrm>
              <a:off x="1573521" y="3645516"/>
              <a:ext cx="249522" cy="228123"/>
            </a:xfrm>
            <a:prstGeom prst="rect">
              <a:avLst/>
            </a:prstGeom>
            <a:solidFill>
              <a:srgbClr val="1CABE2">
                <a:alpha val="100000"/>
              </a:srgbClr>
            </a:solidFill>
          </p:spPr>
          <p:txBody>
            <a:bodyPr/>
            <a:lstStyle/>
            <a:p/>
          </p:txBody>
        </p:sp>
        <p:sp>
          <p:nvSpPr>
            <p:cNvPr id="25" name="rc25"/>
            <p:cNvSpPr/>
            <p:nvPr/>
          </p:nvSpPr>
          <p:spPr>
            <a:xfrm>
              <a:off x="1850769" y="3645516"/>
              <a:ext cx="249522" cy="228123"/>
            </a:xfrm>
            <a:prstGeom prst="rect">
              <a:avLst/>
            </a:prstGeom>
            <a:solidFill>
              <a:srgbClr val="1CABE2">
                <a:alpha val="100000"/>
              </a:srgbClr>
            </a:solidFill>
          </p:spPr>
          <p:txBody>
            <a:bodyPr/>
            <a:lstStyle/>
            <a:p/>
          </p:txBody>
        </p:sp>
        <p:sp>
          <p:nvSpPr>
            <p:cNvPr id="26" name="rc26"/>
            <p:cNvSpPr/>
            <p:nvPr/>
          </p:nvSpPr>
          <p:spPr>
            <a:xfrm>
              <a:off x="2128016" y="3629221"/>
              <a:ext cx="249522" cy="244418"/>
            </a:xfrm>
            <a:prstGeom prst="rect">
              <a:avLst/>
            </a:prstGeom>
            <a:solidFill>
              <a:srgbClr val="1CABE2">
                <a:alpha val="100000"/>
              </a:srgbClr>
            </a:solidFill>
          </p:spPr>
          <p:txBody>
            <a:bodyPr/>
            <a:lstStyle/>
            <a:p/>
          </p:txBody>
        </p:sp>
        <p:sp>
          <p:nvSpPr>
            <p:cNvPr id="27" name="rc27"/>
            <p:cNvSpPr/>
            <p:nvPr/>
          </p:nvSpPr>
          <p:spPr>
            <a:xfrm>
              <a:off x="2405264" y="3629221"/>
              <a:ext cx="249522" cy="244418"/>
            </a:xfrm>
            <a:prstGeom prst="rect">
              <a:avLst/>
            </a:prstGeom>
            <a:solidFill>
              <a:srgbClr val="1CABE2">
                <a:alpha val="100000"/>
              </a:srgbClr>
            </a:solidFill>
          </p:spPr>
          <p:txBody>
            <a:bodyPr/>
            <a:lstStyle/>
            <a:p/>
          </p:txBody>
        </p:sp>
        <p:sp>
          <p:nvSpPr>
            <p:cNvPr id="28" name="rc28"/>
            <p:cNvSpPr/>
            <p:nvPr/>
          </p:nvSpPr>
          <p:spPr>
            <a:xfrm>
              <a:off x="2682512" y="3612927"/>
              <a:ext cx="249522" cy="260713"/>
            </a:xfrm>
            <a:prstGeom prst="rect">
              <a:avLst/>
            </a:prstGeom>
            <a:solidFill>
              <a:srgbClr val="1CABE2">
                <a:alpha val="100000"/>
              </a:srgbClr>
            </a:solidFill>
          </p:spPr>
          <p:txBody>
            <a:bodyPr/>
            <a:lstStyle/>
            <a:p/>
          </p:txBody>
        </p:sp>
        <p:sp>
          <p:nvSpPr>
            <p:cNvPr id="29" name="rc29"/>
            <p:cNvSpPr/>
            <p:nvPr/>
          </p:nvSpPr>
          <p:spPr>
            <a:xfrm>
              <a:off x="2959759" y="3629221"/>
              <a:ext cx="249522" cy="244418"/>
            </a:xfrm>
            <a:prstGeom prst="rect">
              <a:avLst/>
            </a:prstGeom>
            <a:solidFill>
              <a:srgbClr val="1CABE2">
                <a:alpha val="100000"/>
              </a:srgbClr>
            </a:solidFill>
          </p:spPr>
          <p:txBody>
            <a:bodyPr/>
            <a:lstStyle/>
            <a:p/>
          </p:txBody>
        </p:sp>
        <p:sp>
          <p:nvSpPr>
            <p:cNvPr id="30" name="rc30"/>
            <p:cNvSpPr/>
            <p:nvPr/>
          </p:nvSpPr>
          <p:spPr>
            <a:xfrm>
              <a:off x="3237007" y="3612927"/>
              <a:ext cx="249522" cy="260713"/>
            </a:xfrm>
            <a:prstGeom prst="rect">
              <a:avLst/>
            </a:prstGeom>
            <a:solidFill>
              <a:srgbClr val="1CABE2">
                <a:alpha val="100000"/>
              </a:srgbClr>
            </a:solidFill>
          </p:spPr>
          <p:txBody>
            <a:bodyPr/>
            <a:lstStyle/>
            <a:p/>
          </p:txBody>
        </p:sp>
        <p:sp>
          <p:nvSpPr>
            <p:cNvPr id="31" name="rc31"/>
            <p:cNvSpPr/>
            <p:nvPr/>
          </p:nvSpPr>
          <p:spPr>
            <a:xfrm>
              <a:off x="3514255" y="3596632"/>
              <a:ext cx="249522" cy="277007"/>
            </a:xfrm>
            <a:prstGeom prst="rect">
              <a:avLst/>
            </a:prstGeom>
            <a:solidFill>
              <a:srgbClr val="1CABE2">
                <a:alpha val="100000"/>
              </a:srgbClr>
            </a:solidFill>
          </p:spPr>
          <p:txBody>
            <a:bodyPr/>
            <a:lstStyle/>
            <a:p/>
          </p:txBody>
        </p:sp>
        <p:sp>
          <p:nvSpPr>
            <p:cNvPr id="32" name="rc32"/>
            <p:cNvSpPr/>
            <p:nvPr/>
          </p:nvSpPr>
          <p:spPr>
            <a:xfrm>
              <a:off x="3791502" y="3596632"/>
              <a:ext cx="249522" cy="277007"/>
            </a:xfrm>
            <a:prstGeom prst="rect">
              <a:avLst/>
            </a:prstGeom>
            <a:solidFill>
              <a:srgbClr val="1CABE2">
                <a:alpha val="100000"/>
              </a:srgbClr>
            </a:solidFill>
          </p:spPr>
          <p:txBody>
            <a:bodyPr/>
            <a:lstStyle/>
            <a:p/>
          </p:txBody>
        </p:sp>
        <p:sp>
          <p:nvSpPr>
            <p:cNvPr id="33" name="rc33"/>
            <p:cNvSpPr/>
            <p:nvPr/>
          </p:nvSpPr>
          <p:spPr>
            <a:xfrm>
              <a:off x="4068750" y="3612927"/>
              <a:ext cx="249522" cy="260713"/>
            </a:xfrm>
            <a:prstGeom prst="rect">
              <a:avLst/>
            </a:prstGeom>
            <a:solidFill>
              <a:srgbClr val="1CABE2">
                <a:alpha val="100000"/>
              </a:srgbClr>
            </a:solidFill>
          </p:spPr>
          <p:txBody>
            <a:bodyPr/>
            <a:lstStyle/>
            <a:p/>
          </p:txBody>
        </p:sp>
        <p:sp>
          <p:nvSpPr>
            <p:cNvPr id="34" name="rc34"/>
            <p:cNvSpPr/>
            <p:nvPr/>
          </p:nvSpPr>
          <p:spPr>
            <a:xfrm>
              <a:off x="4345998" y="3596632"/>
              <a:ext cx="249522" cy="277007"/>
            </a:xfrm>
            <a:prstGeom prst="rect">
              <a:avLst/>
            </a:prstGeom>
            <a:solidFill>
              <a:srgbClr val="1CABE2">
                <a:alpha val="100000"/>
              </a:srgbClr>
            </a:solidFill>
          </p:spPr>
          <p:txBody>
            <a:bodyPr/>
            <a:lstStyle/>
            <a:p/>
          </p:txBody>
        </p:sp>
        <p:sp>
          <p:nvSpPr>
            <p:cNvPr id="35" name="rc35"/>
            <p:cNvSpPr/>
            <p:nvPr/>
          </p:nvSpPr>
          <p:spPr>
            <a:xfrm>
              <a:off x="4623245" y="3303330"/>
              <a:ext cx="249522" cy="570309"/>
            </a:xfrm>
            <a:prstGeom prst="rect">
              <a:avLst/>
            </a:prstGeom>
            <a:solidFill>
              <a:srgbClr val="1CABE2">
                <a:alpha val="100000"/>
              </a:srgbClr>
            </a:solidFill>
          </p:spPr>
          <p:txBody>
            <a:bodyPr/>
            <a:lstStyle/>
            <a:p/>
          </p:txBody>
        </p:sp>
        <p:sp>
          <p:nvSpPr>
            <p:cNvPr id="36" name="rc36"/>
            <p:cNvSpPr/>
            <p:nvPr/>
          </p:nvSpPr>
          <p:spPr>
            <a:xfrm>
              <a:off x="4900493" y="3612927"/>
              <a:ext cx="249522" cy="260713"/>
            </a:xfrm>
            <a:prstGeom prst="rect">
              <a:avLst/>
            </a:prstGeom>
            <a:solidFill>
              <a:srgbClr val="1CABE2">
                <a:alpha val="100000"/>
              </a:srgbClr>
            </a:solidFill>
          </p:spPr>
          <p:txBody>
            <a:bodyPr/>
            <a:lstStyle/>
            <a:p/>
          </p:txBody>
        </p:sp>
        <p:sp>
          <p:nvSpPr>
            <p:cNvPr id="37" name="rc37"/>
            <p:cNvSpPr/>
            <p:nvPr/>
          </p:nvSpPr>
          <p:spPr>
            <a:xfrm>
              <a:off x="5177741" y="3612927"/>
              <a:ext cx="249522" cy="260713"/>
            </a:xfrm>
            <a:prstGeom prst="rect">
              <a:avLst/>
            </a:prstGeom>
            <a:solidFill>
              <a:srgbClr val="1CABE2">
                <a:alpha val="100000"/>
              </a:srgbClr>
            </a:solidFill>
          </p:spPr>
          <p:txBody>
            <a:bodyPr/>
            <a:lstStyle/>
            <a:p/>
          </p:txBody>
        </p:sp>
        <p:sp>
          <p:nvSpPr>
            <p:cNvPr id="38" name="rc38"/>
            <p:cNvSpPr/>
            <p:nvPr/>
          </p:nvSpPr>
          <p:spPr>
            <a:xfrm>
              <a:off x="5454988" y="3596632"/>
              <a:ext cx="249522" cy="277007"/>
            </a:xfrm>
            <a:prstGeom prst="rect">
              <a:avLst/>
            </a:prstGeom>
            <a:solidFill>
              <a:srgbClr val="1CABE2">
                <a:alpha val="100000"/>
              </a:srgbClr>
            </a:solidFill>
          </p:spPr>
          <p:txBody>
            <a:bodyPr/>
            <a:lstStyle/>
            <a:p/>
          </p:txBody>
        </p:sp>
        <p:sp>
          <p:nvSpPr>
            <p:cNvPr id="39" name="rc39"/>
            <p:cNvSpPr/>
            <p:nvPr/>
          </p:nvSpPr>
          <p:spPr>
            <a:xfrm>
              <a:off x="5732236" y="3303330"/>
              <a:ext cx="249522" cy="570309"/>
            </a:xfrm>
            <a:prstGeom prst="rect">
              <a:avLst/>
            </a:prstGeom>
            <a:solidFill>
              <a:srgbClr val="1CABE2">
                <a:alpha val="100000"/>
              </a:srgbClr>
            </a:solidFill>
          </p:spPr>
          <p:txBody>
            <a:bodyPr/>
            <a:lstStyle/>
            <a:p/>
          </p:txBody>
        </p:sp>
        <p:sp>
          <p:nvSpPr>
            <p:cNvPr id="40" name="rc40"/>
            <p:cNvSpPr/>
            <p:nvPr/>
          </p:nvSpPr>
          <p:spPr>
            <a:xfrm>
              <a:off x="6009484" y="3287035"/>
              <a:ext cx="249522" cy="586604"/>
            </a:xfrm>
            <a:prstGeom prst="rect">
              <a:avLst/>
            </a:prstGeom>
            <a:solidFill>
              <a:srgbClr val="1CABE2">
                <a:alpha val="100000"/>
              </a:srgbClr>
            </a:solidFill>
          </p:spPr>
          <p:txBody>
            <a:bodyPr/>
            <a:lstStyle/>
            <a:p/>
          </p:txBody>
        </p:sp>
        <p:sp>
          <p:nvSpPr>
            <p:cNvPr id="41" name="rc41"/>
            <p:cNvSpPr/>
            <p:nvPr/>
          </p:nvSpPr>
          <p:spPr>
            <a:xfrm>
              <a:off x="6286731" y="3580337"/>
              <a:ext cx="249522" cy="293302"/>
            </a:xfrm>
            <a:prstGeom prst="rect">
              <a:avLst/>
            </a:prstGeom>
            <a:solidFill>
              <a:srgbClr val="1CABE2">
                <a:alpha val="100000"/>
              </a:srgbClr>
            </a:solidFill>
          </p:spPr>
          <p:txBody>
            <a:bodyPr/>
            <a:lstStyle/>
            <a:p/>
          </p:txBody>
        </p:sp>
        <p:sp>
          <p:nvSpPr>
            <p:cNvPr id="42" name="rc42"/>
            <p:cNvSpPr/>
            <p:nvPr/>
          </p:nvSpPr>
          <p:spPr>
            <a:xfrm>
              <a:off x="6563979" y="3580337"/>
              <a:ext cx="249522" cy="293302"/>
            </a:xfrm>
            <a:prstGeom prst="rect">
              <a:avLst/>
            </a:prstGeom>
            <a:solidFill>
              <a:srgbClr val="1CABE2">
                <a:alpha val="100000"/>
              </a:srgbClr>
            </a:solidFill>
          </p:spPr>
          <p:txBody>
            <a:bodyPr/>
            <a:lstStyle/>
            <a:p/>
          </p:txBody>
        </p:sp>
        <p:sp>
          <p:nvSpPr>
            <p:cNvPr id="43" name="rc43"/>
            <p:cNvSpPr/>
            <p:nvPr/>
          </p:nvSpPr>
          <p:spPr>
            <a:xfrm>
              <a:off x="6841227" y="3580337"/>
              <a:ext cx="249522" cy="293302"/>
            </a:xfrm>
            <a:prstGeom prst="rect">
              <a:avLst/>
            </a:prstGeom>
            <a:solidFill>
              <a:srgbClr val="1CABE2">
                <a:alpha val="100000"/>
              </a:srgbClr>
            </a:solidFill>
          </p:spPr>
          <p:txBody>
            <a:bodyPr/>
            <a:lstStyle/>
            <a:p/>
          </p:txBody>
        </p:sp>
        <p:sp>
          <p:nvSpPr>
            <p:cNvPr id="44" name="rc44"/>
            <p:cNvSpPr/>
            <p:nvPr/>
          </p:nvSpPr>
          <p:spPr>
            <a:xfrm>
              <a:off x="7118474" y="3596632"/>
              <a:ext cx="249522" cy="277007"/>
            </a:xfrm>
            <a:prstGeom prst="rect">
              <a:avLst/>
            </a:prstGeom>
            <a:solidFill>
              <a:srgbClr val="1CABE2">
                <a:alpha val="100000"/>
              </a:srgbClr>
            </a:solidFill>
          </p:spPr>
          <p:txBody>
            <a:bodyPr/>
            <a:lstStyle/>
            <a:p/>
          </p:txBody>
        </p:sp>
        <p:sp>
          <p:nvSpPr>
            <p:cNvPr id="45" name="rc45"/>
            <p:cNvSpPr/>
            <p:nvPr/>
          </p:nvSpPr>
          <p:spPr>
            <a:xfrm>
              <a:off x="7395722" y="3596632"/>
              <a:ext cx="249522" cy="277007"/>
            </a:xfrm>
            <a:prstGeom prst="rect">
              <a:avLst/>
            </a:prstGeom>
            <a:solidFill>
              <a:srgbClr val="1CABE2">
                <a:alpha val="100000"/>
              </a:srgbClr>
            </a:solidFill>
          </p:spPr>
          <p:txBody>
            <a:bodyPr/>
            <a:lstStyle/>
            <a:p/>
          </p:txBody>
        </p:sp>
        <p:sp>
          <p:nvSpPr>
            <p:cNvPr id="46" name="rc46"/>
            <p:cNvSpPr/>
            <p:nvPr/>
          </p:nvSpPr>
          <p:spPr>
            <a:xfrm>
              <a:off x="7672970" y="3303330"/>
              <a:ext cx="249522" cy="570309"/>
            </a:xfrm>
            <a:prstGeom prst="rect">
              <a:avLst/>
            </a:prstGeom>
            <a:solidFill>
              <a:srgbClr val="1CABE2">
                <a:alpha val="100000"/>
              </a:srgbClr>
            </a:solidFill>
          </p:spPr>
          <p:txBody>
            <a:bodyPr/>
            <a:lstStyle/>
            <a:p/>
          </p:txBody>
        </p:sp>
        <p:sp>
          <p:nvSpPr>
            <p:cNvPr id="47" name="rc47"/>
            <p:cNvSpPr/>
            <p:nvPr/>
          </p:nvSpPr>
          <p:spPr>
            <a:xfrm>
              <a:off x="7950217" y="3596632"/>
              <a:ext cx="249522" cy="277007"/>
            </a:xfrm>
            <a:prstGeom prst="rect">
              <a:avLst/>
            </a:prstGeom>
            <a:solidFill>
              <a:srgbClr val="1CABE2">
                <a:alpha val="100000"/>
              </a:srgbClr>
            </a:solidFill>
          </p:spPr>
          <p:txBody>
            <a:bodyPr/>
            <a:lstStyle/>
            <a:p/>
          </p:txBody>
        </p:sp>
        <p:sp>
          <p:nvSpPr>
            <p:cNvPr id="48" name="rc48"/>
            <p:cNvSpPr/>
            <p:nvPr/>
          </p:nvSpPr>
          <p:spPr>
            <a:xfrm>
              <a:off x="1296273" y="3401097"/>
              <a:ext cx="249522" cy="228123"/>
            </a:xfrm>
            <a:prstGeom prst="rect">
              <a:avLst/>
            </a:prstGeom>
            <a:solidFill>
              <a:srgbClr val="B3B3B3">
                <a:alpha val="100000"/>
              </a:srgbClr>
            </a:solidFill>
          </p:spPr>
          <p:txBody>
            <a:bodyPr/>
            <a:lstStyle/>
            <a:p/>
          </p:txBody>
        </p:sp>
        <p:sp>
          <p:nvSpPr>
            <p:cNvPr id="49" name="rc49"/>
            <p:cNvSpPr/>
            <p:nvPr/>
          </p:nvSpPr>
          <p:spPr>
            <a:xfrm>
              <a:off x="1573521" y="2961144"/>
              <a:ext cx="249522" cy="684371"/>
            </a:xfrm>
            <a:prstGeom prst="rect">
              <a:avLst/>
            </a:prstGeom>
            <a:solidFill>
              <a:srgbClr val="B3B3B3">
                <a:alpha val="100000"/>
              </a:srgbClr>
            </a:solidFill>
          </p:spPr>
          <p:txBody>
            <a:bodyPr/>
            <a:lstStyle/>
            <a:p/>
          </p:txBody>
        </p:sp>
        <p:sp>
          <p:nvSpPr>
            <p:cNvPr id="50" name="rc50"/>
            <p:cNvSpPr/>
            <p:nvPr/>
          </p:nvSpPr>
          <p:spPr>
            <a:xfrm>
              <a:off x="1850769" y="3645516"/>
              <a:ext cx="249522" cy="0"/>
            </a:xfrm>
            <a:prstGeom prst="rect">
              <a:avLst/>
            </a:prstGeom>
            <a:solidFill>
              <a:srgbClr val="B3B3B3">
                <a:alpha val="100000"/>
              </a:srgbClr>
            </a:solidFill>
          </p:spPr>
          <p:txBody>
            <a:bodyPr/>
            <a:lstStyle/>
            <a:p/>
          </p:txBody>
        </p:sp>
        <p:sp>
          <p:nvSpPr>
            <p:cNvPr id="51" name="rc51"/>
            <p:cNvSpPr/>
            <p:nvPr/>
          </p:nvSpPr>
          <p:spPr>
            <a:xfrm>
              <a:off x="2128016" y="3629221"/>
              <a:ext cx="249522" cy="0"/>
            </a:xfrm>
            <a:prstGeom prst="rect">
              <a:avLst/>
            </a:prstGeom>
            <a:solidFill>
              <a:srgbClr val="B3B3B3">
                <a:alpha val="100000"/>
              </a:srgbClr>
            </a:solidFill>
          </p:spPr>
          <p:txBody>
            <a:bodyPr/>
            <a:lstStyle/>
            <a:p/>
          </p:txBody>
        </p:sp>
        <p:sp>
          <p:nvSpPr>
            <p:cNvPr id="52" name="rc52"/>
            <p:cNvSpPr/>
            <p:nvPr/>
          </p:nvSpPr>
          <p:spPr>
            <a:xfrm>
              <a:off x="2405264" y="3629221"/>
              <a:ext cx="249522" cy="0"/>
            </a:xfrm>
            <a:prstGeom prst="rect">
              <a:avLst/>
            </a:prstGeom>
            <a:solidFill>
              <a:srgbClr val="B3B3B3">
                <a:alpha val="100000"/>
              </a:srgbClr>
            </a:solidFill>
          </p:spPr>
          <p:txBody>
            <a:bodyPr/>
            <a:lstStyle/>
            <a:p/>
          </p:txBody>
        </p:sp>
        <p:sp>
          <p:nvSpPr>
            <p:cNvPr id="53" name="rc53"/>
            <p:cNvSpPr/>
            <p:nvPr/>
          </p:nvSpPr>
          <p:spPr>
            <a:xfrm>
              <a:off x="2682512" y="3612927"/>
              <a:ext cx="249522" cy="0"/>
            </a:xfrm>
            <a:prstGeom prst="rect">
              <a:avLst/>
            </a:prstGeom>
            <a:solidFill>
              <a:srgbClr val="B3B3B3">
                <a:alpha val="100000"/>
              </a:srgbClr>
            </a:solidFill>
          </p:spPr>
          <p:txBody>
            <a:bodyPr/>
            <a:lstStyle/>
            <a:p/>
          </p:txBody>
        </p:sp>
        <p:sp>
          <p:nvSpPr>
            <p:cNvPr id="54" name="rc54"/>
            <p:cNvSpPr/>
            <p:nvPr/>
          </p:nvSpPr>
          <p:spPr>
            <a:xfrm>
              <a:off x="2959759" y="3629221"/>
              <a:ext cx="249522" cy="0"/>
            </a:xfrm>
            <a:prstGeom prst="rect">
              <a:avLst/>
            </a:prstGeom>
            <a:solidFill>
              <a:srgbClr val="B3B3B3">
                <a:alpha val="100000"/>
              </a:srgbClr>
            </a:solidFill>
          </p:spPr>
          <p:txBody>
            <a:bodyPr/>
            <a:lstStyle/>
            <a:p/>
          </p:txBody>
        </p:sp>
        <p:sp>
          <p:nvSpPr>
            <p:cNvPr id="55" name="rc55"/>
            <p:cNvSpPr/>
            <p:nvPr/>
          </p:nvSpPr>
          <p:spPr>
            <a:xfrm>
              <a:off x="3237007" y="3612927"/>
              <a:ext cx="249522" cy="0"/>
            </a:xfrm>
            <a:prstGeom prst="rect">
              <a:avLst/>
            </a:prstGeom>
            <a:solidFill>
              <a:srgbClr val="B3B3B3">
                <a:alpha val="100000"/>
              </a:srgbClr>
            </a:solidFill>
          </p:spPr>
          <p:txBody>
            <a:bodyPr/>
            <a:lstStyle/>
            <a:p/>
          </p:txBody>
        </p:sp>
        <p:sp>
          <p:nvSpPr>
            <p:cNvPr id="56" name="rc56"/>
            <p:cNvSpPr/>
            <p:nvPr/>
          </p:nvSpPr>
          <p:spPr>
            <a:xfrm>
              <a:off x="3514255" y="3596632"/>
              <a:ext cx="249522" cy="0"/>
            </a:xfrm>
            <a:prstGeom prst="rect">
              <a:avLst/>
            </a:prstGeom>
            <a:solidFill>
              <a:srgbClr val="B3B3B3">
                <a:alpha val="100000"/>
              </a:srgbClr>
            </a:solidFill>
          </p:spPr>
          <p:txBody>
            <a:bodyPr/>
            <a:lstStyle/>
            <a:p/>
          </p:txBody>
        </p:sp>
        <p:sp>
          <p:nvSpPr>
            <p:cNvPr id="57" name="rc57"/>
            <p:cNvSpPr/>
            <p:nvPr/>
          </p:nvSpPr>
          <p:spPr>
            <a:xfrm>
              <a:off x="3791502" y="3596632"/>
              <a:ext cx="249522" cy="0"/>
            </a:xfrm>
            <a:prstGeom prst="rect">
              <a:avLst/>
            </a:prstGeom>
            <a:solidFill>
              <a:srgbClr val="B3B3B3">
                <a:alpha val="100000"/>
              </a:srgbClr>
            </a:solidFill>
          </p:spPr>
          <p:txBody>
            <a:bodyPr/>
            <a:lstStyle/>
            <a:p/>
          </p:txBody>
        </p:sp>
        <p:sp>
          <p:nvSpPr>
            <p:cNvPr id="58" name="rc58"/>
            <p:cNvSpPr/>
            <p:nvPr/>
          </p:nvSpPr>
          <p:spPr>
            <a:xfrm>
              <a:off x="4068750" y="3612927"/>
              <a:ext cx="249522" cy="0"/>
            </a:xfrm>
            <a:prstGeom prst="rect">
              <a:avLst/>
            </a:prstGeom>
            <a:solidFill>
              <a:srgbClr val="B3B3B3">
                <a:alpha val="100000"/>
              </a:srgbClr>
            </a:solidFill>
          </p:spPr>
          <p:txBody>
            <a:bodyPr/>
            <a:lstStyle/>
            <a:p/>
          </p:txBody>
        </p:sp>
        <p:sp>
          <p:nvSpPr>
            <p:cNvPr id="59" name="rc59"/>
            <p:cNvSpPr/>
            <p:nvPr/>
          </p:nvSpPr>
          <p:spPr>
            <a:xfrm>
              <a:off x="4345998" y="3596632"/>
              <a:ext cx="249522" cy="0"/>
            </a:xfrm>
            <a:prstGeom prst="rect">
              <a:avLst/>
            </a:prstGeom>
            <a:solidFill>
              <a:srgbClr val="B3B3B3">
                <a:alpha val="100000"/>
              </a:srgbClr>
            </a:solidFill>
          </p:spPr>
          <p:txBody>
            <a:bodyPr/>
            <a:lstStyle/>
            <a:p/>
          </p:txBody>
        </p:sp>
        <p:sp>
          <p:nvSpPr>
            <p:cNvPr id="60" name="rc60"/>
            <p:cNvSpPr/>
            <p:nvPr/>
          </p:nvSpPr>
          <p:spPr>
            <a:xfrm>
              <a:off x="4623245" y="3303330"/>
              <a:ext cx="249522" cy="0"/>
            </a:xfrm>
            <a:prstGeom prst="rect">
              <a:avLst/>
            </a:prstGeom>
            <a:solidFill>
              <a:srgbClr val="B3B3B3">
                <a:alpha val="100000"/>
              </a:srgbClr>
            </a:solidFill>
          </p:spPr>
          <p:txBody>
            <a:bodyPr/>
            <a:lstStyle/>
            <a:p/>
          </p:txBody>
        </p:sp>
        <p:sp>
          <p:nvSpPr>
            <p:cNvPr id="61" name="rc61"/>
            <p:cNvSpPr/>
            <p:nvPr/>
          </p:nvSpPr>
          <p:spPr>
            <a:xfrm>
              <a:off x="4900493" y="3352213"/>
              <a:ext cx="249522" cy="260713"/>
            </a:xfrm>
            <a:prstGeom prst="rect">
              <a:avLst/>
            </a:prstGeom>
            <a:solidFill>
              <a:srgbClr val="B3B3B3">
                <a:alpha val="100000"/>
              </a:srgbClr>
            </a:solidFill>
          </p:spPr>
          <p:txBody>
            <a:bodyPr/>
            <a:lstStyle/>
            <a:p/>
          </p:txBody>
        </p:sp>
        <p:sp>
          <p:nvSpPr>
            <p:cNvPr id="62" name="rc62"/>
            <p:cNvSpPr/>
            <p:nvPr/>
          </p:nvSpPr>
          <p:spPr>
            <a:xfrm>
              <a:off x="5177741" y="3612927"/>
              <a:ext cx="249522" cy="0"/>
            </a:xfrm>
            <a:prstGeom prst="rect">
              <a:avLst/>
            </a:prstGeom>
            <a:solidFill>
              <a:srgbClr val="B3B3B3">
                <a:alpha val="100000"/>
              </a:srgbClr>
            </a:solidFill>
          </p:spPr>
          <p:txBody>
            <a:bodyPr/>
            <a:lstStyle/>
            <a:p/>
          </p:txBody>
        </p:sp>
        <p:sp>
          <p:nvSpPr>
            <p:cNvPr id="63" name="rc63"/>
            <p:cNvSpPr/>
            <p:nvPr/>
          </p:nvSpPr>
          <p:spPr>
            <a:xfrm>
              <a:off x="5454988" y="3058911"/>
              <a:ext cx="249522" cy="537720"/>
            </a:xfrm>
            <a:prstGeom prst="rect">
              <a:avLst/>
            </a:prstGeom>
            <a:solidFill>
              <a:srgbClr val="B3B3B3">
                <a:alpha val="100000"/>
              </a:srgbClr>
            </a:solidFill>
          </p:spPr>
          <p:txBody>
            <a:bodyPr/>
            <a:lstStyle/>
            <a:p/>
          </p:txBody>
        </p:sp>
        <p:sp>
          <p:nvSpPr>
            <p:cNvPr id="64" name="rc64"/>
            <p:cNvSpPr/>
            <p:nvPr/>
          </p:nvSpPr>
          <p:spPr>
            <a:xfrm>
              <a:off x="5732236" y="2733020"/>
              <a:ext cx="249522" cy="570309"/>
            </a:xfrm>
            <a:prstGeom prst="rect">
              <a:avLst/>
            </a:prstGeom>
            <a:solidFill>
              <a:srgbClr val="B3B3B3">
                <a:alpha val="100000"/>
              </a:srgbClr>
            </a:solidFill>
          </p:spPr>
          <p:txBody>
            <a:bodyPr/>
            <a:lstStyle/>
            <a:p/>
          </p:txBody>
        </p:sp>
        <p:sp>
          <p:nvSpPr>
            <p:cNvPr id="65" name="rc65"/>
            <p:cNvSpPr/>
            <p:nvPr/>
          </p:nvSpPr>
          <p:spPr>
            <a:xfrm>
              <a:off x="6009484" y="2993733"/>
              <a:ext cx="249522" cy="293302"/>
            </a:xfrm>
            <a:prstGeom prst="rect">
              <a:avLst/>
            </a:prstGeom>
            <a:solidFill>
              <a:srgbClr val="B3B3B3">
                <a:alpha val="100000"/>
              </a:srgbClr>
            </a:solidFill>
          </p:spPr>
          <p:txBody>
            <a:bodyPr/>
            <a:lstStyle/>
            <a:p/>
          </p:txBody>
        </p:sp>
        <p:sp>
          <p:nvSpPr>
            <p:cNvPr id="66" name="rc66"/>
            <p:cNvSpPr/>
            <p:nvPr/>
          </p:nvSpPr>
          <p:spPr>
            <a:xfrm>
              <a:off x="6286731" y="3580337"/>
              <a:ext cx="249522" cy="0"/>
            </a:xfrm>
            <a:prstGeom prst="rect">
              <a:avLst/>
            </a:prstGeom>
            <a:solidFill>
              <a:srgbClr val="B3B3B3">
                <a:alpha val="100000"/>
              </a:srgbClr>
            </a:solidFill>
          </p:spPr>
          <p:txBody>
            <a:bodyPr/>
            <a:lstStyle/>
            <a:p/>
          </p:txBody>
        </p:sp>
        <p:sp>
          <p:nvSpPr>
            <p:cNvPr id="67" name="rc67"/>
            <p:cNvSpPr/>
            <p:nvPr/>
          </p:nvSpPr>
          <p:spPr>
            <a:xfrm>
              <a:off x="6563979" y="3580337"/>
              <a:ext cx="249522" cy="0"/>
            </a:xfrm>
            <a:prstGeom prst="rect">
              <a:avLst/>
            </a:prstGeom>
            <a:solidFill>
              <a:srgbClr val="B3B3B3">
                <a:alpha val="100000"/>
              </a:srgbClr>
            </a:solidFill>
          </p:spPr>
          <p:txBody>
            <a:bodyPr/>
            <a:lstStyle/>
            <a:p/>
          </p:txBody>
        </p:sp>
        <p:sp>
          <p:nvSpPr>
            <p:cNvPr id="68" name="rc68"/>
            <p:cNvSpPr/>
            <p:nvPr/>
          </p:nvSpPr>
          <p:spPr>
            <a:xfrm>
              <a:off x="6841227" y="3010028"/>
              <a:ext cx="249522" cy="570309"/>
            </a:xfrm>
            <a:prstGeom prst="rect">
              <a:avLst/>
            </a:prstGeom>
            <a:solidFill>
              <a:srgbClr val="B3B3B3">
                <a:alpha val="100000"/>
              </a:srgbClr>
            </a:solidFill>
          </p:spPr>
          <p:txBody>
            <a:bodyPr/>
            <a:lstStyle/>
            <a:p/>
          </p:txBody>
        </p:sp>
        <p:sp>
          <p:nvSpPr>
            <p:cNvPr id="69" name="rc69"/>
            <p:cNvSpPr/>
            <p:nvPr/>
          </p:nvSpPr>
          <p:spPr>
            <a:xfrm>
              <a:off x="7118474" y="2162710"/>
              <a:ext cx="249522" cy="1433921"/>
            </a:xfrm>
            <a:prstGeom prst="rect">
              <a:avLst/>
            </a:prstGeom>
            <a:solidFill>
              <a:srgbClr val="B3B3B3">
                <a:alpha val="100000"/>
              </a:srgbClr>
            </a:solidFill>
          </p:spPr>
          <p:txBody>
            <a:bodyPr/>
            <a:lstStyle/>
            <a:p/>
          </p:txBody>
        </p:sp>
        <p:sp>
          <p:nvSpPr>
            <p:cNvPr id="70" name="rc70"/>
            <p:cNvSpPr/>
            <p:nvPr/>
          </p:nvSpPr>
          <p:spPr>
            <a:xfrm>
              <a:off x="7395722" y="3026322"/>
              <a:ext cx="249522" cy="570309"/>
            </a:xfrm>
            <a:prstGeom prst="rect">
              <a:avLst/>
            </a:prstGeom>
            <a:solidFill>
              <a:srgbClr val="B3B3B3">
                <a:alpha val="100000"/>
              </a:srgbClr>
            </a:solidFill>
          </p:spPr>
          <p:txBody>
            <a:bodyPr/>
            <a:lstStyle/>
            <a:p/>
          </p:txBody>
        </p:sp>
        <p:sp>
          <p:nvSpPr>
            <p:cNvPr id="71" name="rc71"/>
            <p:cNvSpPr/>
            <p:nvPr/>
          </p:nvSpPr>
          <p:spPr>
            <a:xfrm>
              <a:off x="7672970" y="3026322"/>
              <a:ext cx="249522" cy="277007"/>
            </a:xfrm>
            <a:prstGeom prst="rect">
              <a:avLst/>
            </a:prstGeom>
            <a:solidFill>
              <a:srgbClr val="B3B3B3">
                <a:alpha val="100000"/>
              </a:srgbClr>
            </a:solidFill>
          </p:spPr>
          <p:txBody>
            <a:bodyPr/>
            <a:lstStyle/>
            <a:p/>
          </p:txBody>
        </p:sp>
        <p:sp>
          <p:nvSpPr>
            <p:cNvPr id="72" name="rc72"/>
            <p:cNvSpPr/>
            <p:nvPr/>
          </p:nvSpPr>
          <p:spPr>
            <a:xfrm>
              <a:off x="7950217" y="2179005"/>
              <a:ext cx="249522" cy="1417627"/>
            </a:xfrm>
            <a:prstGeom prst="rect">
              <a:avLst/>
            </a:prstGeom>
            <a:solidFill>
              <a:srgbClr val="B3B3B3">
                <a:alpha val="100000"/>
              </a:srgbClr>
            </a:solidFill>
          </p:spPr>
          <p:txBody>
            <a:bodyPr/>
            <a:lstStyle/>
            <a:p/>
          </p:txBody>
        </p:sp>
        <p:sp>
          <p:nvSpPr>
            <p:cNvPr id="73" name="pl73"/>
            <p:cNvSpPr/>
            <p:nvPr/>
          </p:nvSpPr>
          <p:spPr>
            <a:xfrm>
              <a:off x="1421035" y="1050606"/>
              <a:ext cx="6653943" cy="28515"/>
            </a:xfrm>
            <a:custGeom>
              <a:avLst/>
              <a:pathLst>
                <a:path w="6653943" h="28515">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28515"/>
                  </a:lnTo>
                  <a:lnTo>
                    <a:pt x="3604219" y="0"/>
                  </a:lnTo>
                  <a:lnTo>
                    <a:pt x="3881467" y="0"/>
                  </a:lnTo>
                  <a:lnTo>
                    <a:pt x="4158714" y="0"/>
                  </a:lnTo>
                  <a:lnTo>
                    <a:pt x="4435962" y="28515"/>
                  </a:lnTo>
                  <a:lnTo>
                    <a:pt x="4713210" y="28515"/>
                  </a:lnTo>
                  <a:lnTo>
                    <a:pt x="4990457" y="0"/>
                  </a:lnTo>
                  <a:lnTo>
                    <a:pt x="5267705" y="0"/>
                  </a:lnTo>
                  <a:lnTo>
                    <a:pt x="5544953" y="0"/>
                  </a:lnTo>
                  <a:lnTo>
                    <a:pt x="5822200" y="0"/>
                  </a:lnTo>
                  <a:lnTo>
                    <a:pt x="6099448" y="0"/>
                  </a:lnTo>
                  <a:lnTo>
                    <a:pt x="6376696" y="28515"/>
                  </a:lnTo>
                  <a:lnTo>
                    <a:pt x="6653943" y="0"/>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142577"/>
            </a:xfrm>
            <a:custGeom>
              <a:avLst/>
              <a:pathLst>
                <a:path w="6653943" h="142577">
                  <a:moveTo>
                    <a:pt x="0" y="28515"/>
                  </a:moveTo>
                  <a:lnTo>
                    <a:pt x="277247" y="85546"/>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28515"/>
                  </a:lnTo>
                  <a:lnTo>
                    <a:pt x="3604219" y="28515"/>
                  </a:lnTo>
                  <a:lnTo>
                    <a:pt x="3881467" y="0"/>
                  </a:lnTo>
                  <a:lnTo>
                    <a:pt x="4158714" y="57030"/>
                  </a:lnTo>
                  <a:lnTo>
                    <a:pt x="4435962" y="85546"/>
                  </a:lnTo>
                  <a:lnTo>
                    <a:pt x="4713210" y="57030"/>
                  </a:lnTo>
                  <a:lnTo>
                    <a:pt x="4990457" y="0"/>
                  </a:lnTo>
                  <a:lnTo>
                    <a:pt x="5267705" y="0"/>
                  </a:lnTo>
                  <a:lnTo>
                    <a:pt x="5544953" y="57030"/>
                  </a:lnTo>
                  <a:lnTo>
                    <a:pt x="5822200" y="142577"/>
                  </a:lnTo>
                  <a:lnTo>
                    <a:pt x="6099448" y="57030"/>
                  </a:lnTo>
                  <a:lnTo>
                    <a:pt x="6376696" y="57030"/>
                  </a:lnTo>
                  <a:lnTo>
                    <a:pt x="6653943" y="142577"/>
                  </a:lnTo>
                </a:path>
              </a:pathLst>
            </a:custGeom>
            <a:ln w="27101" cap="flat">
              <a:solidFill>
                <a:srgbClr val="333333">
                  <a:alpha val="50196"/>
                </a:srgbClr>
              </a:solidFill>
              <a:prstDash val="solid"/>
              <a:round/>
            </a:ln>
          </p:spPr>
          <p:txBody>
            <a:bodyPr/>
            <a:lstStyle/>
            <a:p/>
          </p:txBody>
        </p:sp>
        <p:sp>
          <p:nvSpPr>
            <p:cNvPr id="75" name="tx75"/>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18294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7460194"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773744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8014689"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1298947" y="328305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2685185" y="34948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4071423" y="34948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5457662" y="294087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6566652" y="346229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843900" y="289198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121148"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4" name="tx94"/>
            <p:cNvSpPr/>
            <p:nvPr/>
          </p:nvSpPr>
          <p:spPr>
            <a:xfrm>
              <a:off x="7398395" y="290828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675643" y="290828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7952891" y="206096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7" name="tx97"/>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733081" y="3006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655386" y="21920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0" name="tx100"/>
            <p:cNvSpPr/>
            <p:nvPr/>
          </p:nvSpPr>
          <p:spPr>
            <a:xfrm>
              <a:off x="655386" y="137734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611"/>
              <a:ext cx="76133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Seychelles, 2000-2024</a:t>
              </a:r>
            </a:p>
          </p:txBody>
        </p:sp>
        <p:sp>
          <p:nvSpPr>
            <p:cNvPr id="127" name="pl127"/>
            <p:cNvSpPr/>
            <p:nvPr/>
          </p:nvSpPr>
          <p:spPr>
            <a:xfrm>
              <a:off x="212601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78550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44499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10447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5576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61524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27473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9342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96273" y="5650800"/>
              <a:ext cx="1194830" cy="164676"/>
            </a:xfrm>
            <a:prstGeom prst="rect">
              <a:avLst/>
            </a:prstGeom>
            <a:solidFill>
              <a:srgbClr val="1CABE2">
                <a:alpha val="100000"/>
              </a:srgbClr>
            </a:solidFill>
          </p:spPr>
          <p:txBody>
            <a:bodyPr/>
            <a:lstStyle/>
            <a:p/>
          </p:txBody>
        </p:sp>
        <p:sp>
          <p:nvSpPr>
            <p:cNvPr id="140" name="rc140"/>
            <p:cNvSpPr/>
            <p:nvPr/>
          </p:nvSpPr>
          <p:spPr>
            <a:xfrm>
              <a:off x="1296273" y="5444954"/>
              <a:ext cx="2323282" cy="164676"/>
            </a:xfrm>
            <a:prstGeom prst="rect">
              <a:avLst/>
            </a:prstGeom>
            <a:solidFill>
              <a:srgbClr val="1CABE2">
                <a:alpha val="100000"/>
              </a:srgbClr>
            </a:solidFill>
          </p:spPr>
          <p:txBody>
            <a:bodyPr/>
            <a:lstStyle/>
            <a:p/>
          </p:txBody>
        </p:sp>
        <p:sp>
          <p:nvSpPr>
            <p:cNvPr id="141" name="rc141"/>
            <p:cNvSpPr/>
            <p:nvPr/>
          </p:nvSpPr>
          <p:spPr>
            <a:xfrm>
              <a:off x="1296273" y="5239108"/>
              <a:ext cx="1128451" cy="164676"/>
            </a:xfrm>
            <a:prstGeom prst="rect">
              <a:avLst/>
            </a:prstGeom>
            <a:solidFill>
              <a:srgbClr val="1CABE2">
                <a:alpha val="100000"/>
              </a:srgbClr>
            </a:solidFill>
          </p:spPr>
          <p:txBody>
            <a:bodyPr/>
            <a:lstStyle/>
            <a:p/>
          </p:txBody>
        </p:sp>
        <p:sp>
          <p:nvSpPr>
            <p:cNvPr id="142" name="rc142"/>
            <p:cNvSpPr/>
            <p:nvPr/>
          </p:nvSpPr>
          <p:spPr>
            <a:xfrm>
              <a:off x="2491104" y="5650800"/>
              <a:ext cx="0" cy="164676"/>
            </a:xfrm>
            <a:prstGeom prst="rect">
              <a:avLst/>
            </a:prstGeom>
            <a:solidFill>
              <a:srgbClr val="B3B3B3">
                <a:alpha val="100000"/>
              </a:srgbClr>
            </a:solidFill>
          </p:spPr>
          <p:txBody>
            <a:bodyPr/>
            <a:lstStyle/>
            <a:p/>
          </p:txBody>
        </p:sp>
        <p:sp>
          <p:nvSpPr>
            <p:cNvPr id="143" name="rc143"/>
            <p:cNvSpPr/>
            <p:nvPr/>
          </p:nvSpPr>
          <p:spPr>
            <a:xfrm>
              <a:off x="3619555" y="5444954"/>
              <a:ext cx="1128451" cy="164676"/>
            </a:xfrm>
            <a:prstGeom prst="rect">
              <a:avLst/>
            </a:prstGeom>
            <a:solidFill>
              <a:srgbClr val="B3B3B3">
                <a:alpha val="100000"/>
              </a:srgbClr>
            </a:solidFill>
          </p:spPr>
          <p:txBody>
            <a:bodyPr/>
            <a:lstStyle/>
            <a:p/>
          </p:txBody>
        </p:sp>
        <p:sp>
          <p:nvSpPr>
            <p:cNvPr id="144" name="rc144"/>
            <p:cNvSpPr/>
            <p:nvPr/>
          </p:nvSpPr>
          <p:spPr>
            <a:xfrm>
              <a:off x="2424725" y="5239108"/>
              <a:ext cx="5775015" cy="164676"/>
            </a:xfrm>
            <a:prstGeom prst="rect">
              <a:avLst/>
            </a:prstGeom>
            <a:solidFill>
              <a:srgbClr val="B3B3B3">
                <a:alpha val="100000"/>
              </a:srgbClr>
            </a:solidFill>
          </p:spPr>
          <p:txBody>
            <a:bodyPr/>
            <a:lstStyle/>
            <a:p/>
          </p:txBody>
        </p:sp>
        <p:sp>
          <p:nvSpPr>
            <p:cNvPr id="145" name="tx145"/>
            <p:cNvSpPr/>
            <p:nvPr/>
          </p:nvSpPr>
          <p:spPr>
            <a:xfrm>
              <a:off x="2621331"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6" name="tx146"/>
            <p:cNvSpPr/>
            <p:nvPr/>
          </p:nvSpPr>
          <p:spPr>
            <a:xfrm>
              <a:off x="4878234"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7" name="tx147"/>
            <p:cNvSpPr/>
            <p:nvPr/>
          </p:nvSpPr>
          <p:spPr>
            <a:xfrm>
              <a:off x="8329967"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8" name="tx148"/>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2" name="tx152"/>
            <p:cNvSpPr/>
            <p:nvPr/>
          </p:nvSpPr>
          <p:spPr>
            <a:xfrm>
              <a:off x="2878066"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53" name="tx153"/>
            <p:cNvSpPr/>
            <p:nvPr/>
          </p:nvSpPr>
          <p:spPr>
            <a:xfrm>
              <a:off x="4537553"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4" name="tx154"/>
            <p:cNvSpPr/>
            <p:nvPr/>
          </p:nvSpPr>
          <p:spPr>
            <a:xfrm>
              <a:off x="6197040" y="591886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55" name="tx155"/>
            <p:cNvSpPr/>
            <p:nvPr/>
          </p:nvSpPr>
          <p:spPr>
            <a:xfrm>
              <a:off x="7817680"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6" name="tx156"/>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7" name="tx15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9" name="tx15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Seychelles.
In 2024, DTP1 coverage in Seychelles remained relatively constant within 1% at 99%. There were &lt;100 children who missed out on any DTP vaccination (zero-dose children).
DTP3 coverage declined at at 94% in 2024, leaving &lt;200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8570"/>
            </a:xfrm>
            <a:custGeom>
              <a:avLst/>
              <a:pathLst>
                <a:path w="3418439" h="2857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28570"/>
                  </a:lnTo>
                  <a:lnTo>
                    <a:pt x="1851654" y="0"/>
                  </a:lnTo>
                  <a:lnTo>
                    <a:pt x="1994089" y="0"/>
                  </a:lnTo>
                  <a:lnTo>
                    <a:pt x="2136524" y="0"/>
                  </a:lnTo>
                  <a:lnTo>
                    <a:pt x="2278959" y="28570"/>
                  </a:lnTo>
                  <a:lnTo>
                    <a:pt x="2421394" y="28570"/>
                  </a:lnTo>
                  <a:lnTo>
                    <a:pt x="2563829" y="0"/>
                  </a:lnTo>
                  <a:lnTo>
                    <a:pt x="2706264" y="0"/>
                  </a:lnTo>
                  <a:lnTo>
                    <a:pt x="2848699" y="0"/>
                  </a:lnTo>
                  <a:lnTo>
                    <a:pt x="2991134" y="0"/>
                  </a:lnTo>
                  <a:lnTo>
                    <a:pt x="3133569" y="0"/>
                  </a:lnTo>
                  <a:lnTo>
                    <a:pt x="3276004" y="2857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8570"/>
            </a:xfrm>
            <a:custGeom>
              <a:avLst/>
              <a:pathLst>
                <a:path w="3418439" h="2857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28570"/>
                  </a:lnTo>
                  <a:lnTo>
                    <a:pt x="1851654" y="0"/>
                  </a:lnTo>
                  <a:lnTo>
                    <a:pt x="1994089" y="0"/>
                  </a:lnTo>
                  <a:lnTo>
                    <a:pt x="2136524" y="0"/>
                  </a:lnTo>
                  <a:lnTo>
                    <a:pt x="2278959" y="28570"/>
                  </a:lnTo>
                  <a:lnTo>
                    <a:pt x="2421394" y="28570"/>
                  </a:lnTo>
                  <a:lnTo>
                    <a:pt x="2563829" y="0"/>
                  </a:lnTo>
                  <a:lnTo>
                    <a:pt x="2706264" y="0"/>
                  </a:lnTo>
                  <a:lnTo>
                    <a:pt x="2848699" y="0"/>
                  </a:lnTo>
                  <a:lnTo>
                    <a:pt x="2991134" y="0"/>
                  </a:lnTo>
                  <a:lnTo>
                    <a:pt x="3133569" y="0"/>
                  </a:lnTo>
                  <a:lnTo>
                    <a:pt x="3276004" y="2857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8570"/>
            </a:xfrm>
            <a:custGeom>
              <a:avLst/>
              <a:pathLst>
                <a:path w="3418439" h="2857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28570"/>
                  </a:lnTo>
                  <a:lnTo>
                    <a:pt x="1851654" y="0"/>
                  </a:lnTo>
                  <a:lnTo>
                    <a:pt x="1994089" y="0"/>
                  </a:lnTo>
                  <a:lnTo>
                    <a:pt x="2136524" y="0"/>
                  </a:lnTo>
                  <a:lnTo>
                    <a:pt x="2278959" y="28570"/>
                  </a:lnTo>
                  <a:lnTo>
                    <a:pt x="2421394" y="28570"/>
                  </a:lnTo>
                  <a:lnTo>
                    <a:pt x="2563829" y="0"/>
                  </a:lnTo>
                  <a:lnTo>
                    <a:pt x="2706264" y="0"/>
                  </a:lnTo>
                  <a:lnTo>
                    <a:pt x="2848699" y="0"/>
                  </a:lnTo>
                  <a:lnTo>
                    <a:pt x="2991134" y="0"/>
                  </a:lnTo>
                  <a:lnTo>
                    <a:pt x="3133569" y="0"/>
                  </a:lnTo>
                  <a:lnTo>
                    <a:pt x="3276004" y="2857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18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18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360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984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68903" y="4802310"/>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60" name="tx60"/>
            <p:cNvSpPr/>
            <p:nvPr/>
          </p:nvSpPr>
          <p:spPr>
            <a:xfrm>
              <a:off x="26031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6557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84235" y="471005"/>
              <a:ext cx="26940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Seychelles,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157888"/>
            </a:xfrm>
            <a:custGeom>
              <a:avLst/>
              <a:pathLst>
                <a:path w="3418439" h="157888">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157888"/>
                  </a:lnTo>
                  <a:lnTo>
                    <a:pt x="1851654" y="0"/>
                  </a:lnTo>
                  <a:lnTo>
                    <a:pt x="1994089" y="0"/>
                  </a:lnTo>
                  <a:lnTo>
                    <a:pt x="2136524" y="0"/>
                  </a:lnTo>
                  <a:lnTo>
                    <a:pt x="2278959" y="157888"/>
                  </a:lnTo>
                  <a:lnTo>
                    <a:pt x="2421394" y="157888"/>
                  </a:lnTo>
                  <a:lnTo>
                    <a:pt x="2563829" y="0"/>
                  </a:lnTo>
                  <a:lnTo>
                    <a:pt x="2706264" y="0"/>
                  </a:lnTo>
                  <a:lnTo>
                    <a:pt x="2848699" y="0"/>
                  </a:lnTo>
                  <a:lnTo>
                    <a:pt x="2991134" y="0"/>
                  </a:lnTo>
                  <a:lnTo>
                    <a:pt x="3133569" y="0"/>
                  </a:lnTo>
                  <a:lnTo>
                    <a:pt x="3276004" y="157888"/>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157888"/>
            </a:xfrm>
            <a:custGeom>
              <a:avLst/>
              <a:pathLst>
                <a:path w="3418439" h="157888">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157888"/>
                  </a:lnTo>
                  <a:lnTo>
                    <a:pt x="1851654" y="0"/>
                  </a:lnTo>
                  <a:lnTo>
                    <a:pt x="1994089" y="0"/>
                  </a:lnTo>
                  <a:lnTo>
                    <a:pt x="2136524" y="0"/>
                  </a:lnTo>
                  <a:lnTo>
                    <a:pt x="2278959" y="157888"/>
                  </a:lnTo>
                  <a:lnTo>
                    <a:pt x="2421394" y="157888"/>
                  </a:lnTo>
                  <a:lnTo>
                    <a:pt x="2563829" y="0"/>
                  </a:lnTo>
                  <a:lnTo>
                    <a:pt x="2706264" y="0"/>
                  </a:lnTo>
                  <a:lnTo>
                    <a:pt x="2848699" y="0"/>
                  </a:lnTo>
                  <a:lnTo>
                    <a:pt x="2991134" y="0"/>
                  </a:lnTo>
                  <a:lnTo>
                    <a:pt x="3133569" y="0"/>
                  </a:lnTo>
                  <a:lnTo>
                    <a:pt x="3276004" y="157888"/>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349833"/>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157888"/>
            </a:xfrm>
            <a:custGeom>
              <a:avLst/>
              <a:pathLst>
                <a:path w="3418439" h="157888">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157888"/>
                  </a:lnTo>
                  <a:lnTo>
                    <a:pt x="1851654" y="0"/>
                  </a:lnTo>
                  <a:lnTo>
                    <a:pt x="1994089" y="0"/>
                  </a:lnTo>
                  <a:lnTo>
                    <a:pt x="2136524" y="0"/>
                  </a:lnTo>
                  <a:lnTo>
                    <a:pt x="2278959" y="157888"/>
                  </a:lnTo>
                  <a:lnTo>
                    <a:pt x="2421394" y="157888"/>
                  </a:lnTo>
                  <a:lnTo>
                    <a:pt x="2563829" y="0"/>
                  </a:lnTo>
                  <a:lnTo>
                    <a:pt x="2706264" y="0"/>
                  </a:lnTo>
                  <a:lnTo>
                    <a:pt x="2848699" y="0"/>
                  </a:lnTo>
                  <a:lnTo>
                    <a:pt x="2991134" y="0"/>
                  </a:lnTo>
                  <a:lnTo>
                    <a:pt x="3133569" y="0"/>
                  </a:lnTo>
                  <a:lnTo>
                    <a:pt x="3276004" y="157888"/>
                  </a:lnTo>
                  <a:lnTo>
                    <a:pt x="3418439" y="0"/>
                  </a:lnTo>
                </a:path>
              </a:pathLst>
            </a:custGeom>
            <a:ln w="27101" cap="flat">
              <a:solidFill>
                <a:srgbClr val="0058AB">
                  <a:alpha val="100000"/>
                </a:srgbClr>
              </a:solidFill>
              <a:prstDash val="solid"/>
              <a:round/>
            </a:ln>
          </p:spPr>
          <p:txBody>
            <a:bodyPr/>
            <a:lstStyle/>
            <a:p/>
          </p:txBody>
        </p:sp>
        <p:sp>
          <p:nvSpPr>
            <p:cNvPr id="91" name="tx91"/>
            <p:cNvSpPr/>
            <p:nvPr/>
          </p:nvSpPr>
          <p:spPr>
            <a:xfrm>
              <a:off x="538531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375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5952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952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6294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919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62341" y="4802310"/>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117" name="tx117"/>
            <p:cNvSpPr/>
            <p:nvPr/>
          </p:nvSpPr>
          <p:spPr>
            <a:xfrm>
              <a:off x="68965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65901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631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549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5468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63874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090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009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5928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3765376"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3556188"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5366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9" name="tx139"/>
            <p:cNvSpPr/>
            <p:nvPr/>
          </p:nvSpPr>
          <p:spPr>
            <a:xfrm>
              <a:off x="534554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7437416" y="608778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Seychelles (99%) was 10 percentage points higher than the global average (89%) and 2 percentage points higher than the average across all non-programme countries (97%).
National DTP1 coverage was the same as in 2019 (99%).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Seychelles ranked number 31 out of 41 countries for lowest DTP1 coverage (based on tied ranks).
Seychelles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F26A21">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Seychelles ranked number 39 out of 41 countries with &lt;100 zero-dose children.
In 2024, Seychelles ranked number 39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141513"/>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17346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20542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123738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657491"/>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68944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721403"/>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11313" y="3246072"/>
              <a:ext cx="206534" cy="1379462"/>
            </a:xfrm>
            <a:prstGeom prst="rect">
              <a:avLst/>
            </a:prstGeom>
            <a:solidFill>
              <a:srgbClr val="80BD41">
                <a:alpha val="100000"/>
              </a:srgbClr>
            </a:solidFill>
          </p:spPr>
          <p:txBody>
            <a:bodyPr/>
            <a:lstStyle/>
            <a:p/>
          </p:txBody>
        </p:sp>
        <p:sp>
          <p:nvSpPr>
            <p:cNvPr id="26" name="rc26"/>
            <p:cNvSpPr/>
            <p:nvPr/>
          </p:nvSpPr>
          <p:spPr>
            <a:xfrm>
              <a:off x="1211313" y="3217999"/>
              <a:ext cx="206534" cy="14520"/>
            </a:xfrm>
            <a:prstGeom prst="rect">
              <a:avLst/>
            </a:prstGeom>
            <a:solidFill>
              <a:srgbClr val="0058AB">
                <a:alpha val="100000"/>
              </a:srgbClr>
            </a:solidFill>
          </p:spPr>
          <p:txBody>
            <a:bodyPr/>
            <a:lstStyle/>
            <a:p/>
          </p:txBody>
        </p:sp>
        <p:sp>
          <p:nvSpPr>
            <p:cNvPr id="27" name="rc27"/>
            <p:cNvSpPr/>
            <p:nvPr/>
          </p:nvSpPr>
          <p:spPr>
            <a:xfrm>
              <a:off x="1211313" y="3232520"/>
              <a:ext cx="206534" cy="13552"/>
            </a:xfrm>
            <a:prstGeom prst="rect">
              <a:avLst/>
            </a:prstGeom>
            <a:solidFill>
              <a:srgbClr val="1CABE2">
                <a:alpha val="100000"/>
              </a:srgbClr>
            </a:solidFill>
          </p:spPr>
          <p:txBody>
            <a:bodyPr/>
            <a:lstStyle/>
            <a:p/>
          </p:txBody>
        </p:sp>
        <p:sp>
          <p:nvSpPr>
            <p:cNvPr id="28" name="rc28"/>
            <p:cNvSpPr/>
            <p:nvPr/>
          </p:nvSpPr>
          <p:spPr>
            <a:xfrm>
              <a:off x="1440796" y="3316740"/>
              <a:ext cx="206534" cy="1308795"/>
            </a:xfrm>
            <a:prstGeom prst="rect">
              <a:avLst/>
            </a:prstGeom>
            <a:solidFill>
              <a:srgbClr val="80BD41">
                <a:alpha val="100000"/>
              </a:srgbClr>
            </a:solidFill>
          </p:spPr>
          <p:txBody>
            <a:bodyPr/>
            <a:lstStyle/>
            <a:p/>
          </p:txBody>
        </p:sp>
        <p:sp>
          <p:nvSpPr>
            <p:cNvPr id="29" name="rc29"/>
            <p:cNvSpPr/>
            <p:nvPr/>
          </p:nvSpPr>
          <p:spPr>
            <a:xfrm>
              <a:off x="1440796" y="3262529"/>
              <a:ext cx="206534" cy="13552"/>
            </a:xfrm>
            <a:prstGeom prst="rect">
              <a:avLst/>
            </a:prstGeom>
            <a:solidFill>
              <a:srgbClr val="0058AB">
                <a:alpha val="100000"/>
              </a:srgbClr>
            </a:solidFill>
          </p:spPr>
          <p:txBody>
            <a:bodyPr/>
            <a:lstStyle/>
            <a:p/>
          </p:txBody>
        </p:sp>
        <p:sp>
          <p:nvSpPr>
            <p:cNvPr id="30" name="rc30"/>
            <p:cNvSpPr/>
            <p:nvPr/>
          </p:nvSpPr>
          <p:spPr>
            <a:xfrm>
              <a:off x="1440796" y="3276082"/>
              <a:ext cx="206534" cy="40657"/>
            </a:xfrm>
            <a:prstGeom prst="rect">
              <a:avLst/>
            </a:prstGeom>
            <a:solidFill>
              <a:srgbClr val="1CABE2">
                <a:alpha val="100000"/>
              </a:srgbClr>
            </a:solidFill>
          </p:spPr>
          <p:txBody>
            <a:bodyPr/>
            <a:lstStyle/>
            <a:p/>
          </p:txBody>
        </p:sp>
        <p:sp>
          <p:nvSpPr>
            <p:cNvPr id="31" name="rc31"/>
            <p:cNvSpPr/>
            <p:nvPr/>
          </p:nvSpPr>
          <p:spPr>
            <a:xfrm>
              <a:off x="1670279" y="3236392"/>
              <a:ext cx="206534" cy="1389143"/>
            </a:xfrm>
            <a:prstGeom prst="rect">
              <a:avLst/>
            </a:prstGeom>
            <a:solidFill>
              <a:srgbClr val="80BD41">
                <a:alpha val="100000"/>
              </a:srgbClr>
            </a:solidFill>
          </p:spPr>
          <p:txBody>
            <a:bodyPr/>
            <a:lstStyle/>
            <a:p/>
          </p:txBody>
        </p:sp>
        <p:sp>
          <p:nvSpPr>
            <p:cNvPr id="32" name="rc32"/>
            <p:cNvSpPr/>
            <p:nvPr/>
          </p:nvSpPr>
          <p:spPr>
            <a:xfrm>
              <a:off x="1670279" y="3222839"/>
              <a:ext cx="206534" cy="13552"/>
            </a:xfrm>
            <a:prstGeom prst="rect">
              <a:avLst/>
            </a:prstGeom>
            <a:solidFill>
              <a:srgbClr val="0058AB">
                <a:alpha val="100000"/>
              </a:srgbClr>
            </a:solidFill>
          </p:spPr>
          <p:txBody>
            <a:bodyPr/>
            <a:lstStyle/>
            <a:p/>
          </p:txBody>
        </p:sp>
        <p:sp>
          <p:nvSpPr>
            <p:cNvPr id="33" name="rc33"/>
            <p:cNvSpPr/>
            <p:nvPr/>
          </p:nvSpPr>
          <p:spPr>
            <a:xfrm>
              <a:off x="1670279" y="3236392"/>
              <a:ext cx="206534" cy="0"/>
            </a:xfrm>
            <a:prstGeom prst="rect">
              <a:avLst/>
            </a:prstGeom>
            <a:solidFill>
              <a:srgbClr val="1CABE2">
                <a:alpha val="100000"/>
              </a:srgbClr>
            </a:solidFill>
          </p:spPr>
          <p:txBody>
            <a:bodyPr/>
            <a:lstStyle/>
            <a:p/>
          </p:txBody>
        </p:sp>
        <p:sp>
          <p:nvSpPr>
            <p:cNvPr id="34" name="rc34"/>
            <p:cNvSpPr/>
            <p:nvPr/>
          </p:nvSpPr>
          <p:spPr>
            <a:xfrm>
              <a:off x="1899761" y="3219935"/>
              <a:ext cx="206534" cy="1405599"/>
            </a:xfrm>
            <a:prstGeom prst="rect">
              <a:avLst/>
            </a:prstGeom>
            <a:solidFill>
              <a:srgbClr val="80BD41">
                <a:alpha val="100000"/>
              </a:srgbClr>
            </a:solidFill>
          </p:spPr>
          <p:txBody>
            <a:bodyPr/>
            <a:lstStyle/>
            <a:p/>
          </p:txBody>
        </p:sp>
        <p:sp>
          <p:nvSpPr>
            <p:cNvPr id="35" name="rc35"/>
            <p:cNvSpPr/>
            <p:nvPr/>
          </p:nvSpPr>
          <p:spPr>
            <a:xfrm>
              <a:off x="1899761" y="3205415"/>
              <a:ext cx="206534" cy="14520"/>
            </a:xfrm>
            <a:prstGeom prst="rect">
              <a:avLst/>
            </a:prstGeom>
            <a:solidFill>
              <a:srgbClr val="0058AB">
                <a:alpha val="100000"/>
              </a:srgbClr>
            </a:solidFill>
          </p:spPr>
          <p:txBody>
            <a:bodyPr/>
            <a:lstStyle/>
            <a:p/>
          </p:txBody>
        </p:sp>
        <p:sp>
          <p:nvSpPr>
            <p:cNvPr id="36" name="rc36"/>
            <p:cNvSpPr/>
            <p:nvPr/>
          </p:nvSpPr>
          <p:spPr>
            <a:xfrm>
              <a:off x="1899761" y="3219935"/>
              <a:ext cx="206534" cy="0"/>
            </a:xfrm>
            <a:prstGeom prst="rect">
              <a:avLst/>
            </a:prstGeom>
            <a:solidFill>
              <a:srgbClr val="1CABE2">
                <a:alpha val="100000"/>
              </a:srgbClr>
            </a:solidFill>
          </p:spPr>
          <p:txBody>
            <a:bodyPr/>
            <a:lstStyle/>
            <a:p/>
          </p:txBody>
        </p:sp>
        <p:sp>
          <p:nvSpPr>
            <p:cNvPr id="37" name="rc37"/>
            <p:cNvSpPr/>
            <p:nvPr/>
          </p:nvSpPr>
          <p:spPr>
            <a:xfrm>
              <a:off x="2129244" y="3224775"/>
              <a:ext cx="206534" cy="1400759"/>
            </a:xfrm>
            <a:prstGeom prst="rect">
              <a:avLst/>
            </a:prstGeom>
            <a:solidFill>
              <a:srgbClr val="80BD41">
                <a:alpha val="100000"/>
              </a:srgbClr>
            </a:solidFill>
          </p:spPr>
          <p:txBody>
            <a:bodyPr/>
            <a:lstStyle/>
            <a:p/>
          </p:txBody>
        </p:sp>
        <p:sp>
          <p:nvSpPr>
            <p:cNvPr id="38" name="rc38"/>
            <p:cNvSpPr/>
            <p:nvPr/>
          </p:nvSpPr>
          <p:spPr>
            <a:xfrm>
              <a:off x="2129244" y="3210255"/>
              <a:ext cx="206534" cy="14520"/>
            </a:xfrm>
            <a:prstGeom prst="rect">
              <a:avLst/>
            </a:prstGeom>
            <a:solidFill>
              <a:srgbClr val="0058AB">
                <a:alpha val="100000"/>
              </a:srgbClr>
            </a:solidFill>
          </p:spPr>
          <p:txBody>
            <a:bodyPr/>
            <a:lstStyle/>
            <a:p/>
          </p:txBody>
        </p:sp>
        <p:sp>
          <p:nvSpPr>
            <p:cNvPr id="39" name="rc39"/>
            <p:cNvSpPr/>
            <p:nvPr/>
          </p:nvSpPr>
          <p:spPr>
            <a:xfrm>
              <a:off x="2129244" y="3224775"/>
              <a:ext cx="206534" cy="0"/>
            </a:xfrm>
            <a:prstGeom prst="rect">
              <a:avLst/>
            </a:prstGeom>
            <a:solidFill>
              <a:srgbClr val="1CABE2">
                <a:alpha val="100000"/>
              </a:srgbClr>
            </a:solidFill>
          </p:spPr>
          <p:txBody>
            <a:bodyPr/>
            <a:lstStyle/>
            <a:p/>
          </p:txBody>
        </p:sp>
        <p:sp>
          <p:nvSpPr>
            <p:cNvPr id="40" name="rc40"/>
            <p:cNvSpPr/>
            <p:nvPr/>
          </p:nvSpPr>
          <p:spPr>
            <a:xfrm>
              <a:off x="2358727" y="3124099"/>
              <a:ext cx="206534" cy="1501436"/>
            </a:xfrm>
            <a:prstGeom prst="rect">
              <a:avLst/>
            </a:prstGeom>
            <a:solidFill>
              <a:srgbClr val="80BD41">
                <a:alpha val="100000"/>
              </a:srgbClr>
            </a:solidFill>
          </p:spPr>
          <p:txBody>
            <a:bodyPr/>
            <a:lstStyle/>
            <a:p/>
          </p:txBody>
        </p:sp>
        <p:sp>
          <p:nvSpPr>
            <p:cNvPr id="41" name="rc41"/>
            <p:cNvSpPr/>
            <p:nvPr/>
          </p:nvSpPr>
          <p:spPr>
            <a:xfrm>
              <a:off x="2358727" y="3108610"/>
              <a:ext cx="206534" cy="15488"/>
            </a:xfrm>
            <a:prstGeom prst="rect">
              <a:avLst/>
            </a:prstGeom>
            <a:solidFill>
              <a:srgbClr val="0058AB">
                <a:alpha val="100000"/>
              </a:srgbClr>
            </a:solidFill>
          </p:spPr>
          <p:txBody>
            <a:bodyPr/>
            <a:lstStyle/>
            <a:p/>
          </p:txBody>
        </p:sp>
        <p:sp>
          <p:nvSpPr>
            <p:cNvPr id="42" name="rc42"/>
            <p:cNvSpPr/>
            <p:nvPr/>
          </p:nvSpPr>
          <p:spPr>
            <a:xfrm>
              <a:off x="2358727" y="3124099"/>
              <a:ext cx="206534" cy="0"/>
            </a:xfrm>
            <a:prstGeom prst="rect">
              <a:avLst/>
            </a:prstGeom>
            <a:solidFill>
              <a:srgbClr val="1CABE2">
                <a:alpha val="100000"/>
              </a:srgbClr>
            </a:solidFill>
          </p:spPr>
          <p:txBody>
            <a:bodyPr/>
            <a:lstStyle/>
            <a:p/>
          </p:txBody>
        </p:sp>
        <p:sp>
          <p:nvSpPr>
            <p:cNvPr id="43" name="rc43"/>
            <p:cNvSpPr/>
            <p:nvPr/>
          </p:nvSpPr>
          <p:spPr>
            <a:xfrm>
              <a:off x="2588210" y="3179277"/>
              <a:ext cx="206534" cy="1446257"/>
            </a:xfrm>
            <a:prstGeom prst="rect">
              <a:avLst/>
            </a:prstGeom>
            <a:solidFill>
              <a:srgbClr val="80BD41">
                <a:alpha val="100000"/>
              </a:srgbClr>
            </a:solidFill>
          </p:spPr>
          <p:txBody>
            <a:bodyPr/>
            <a:lstStyle/>
            <a:p/>
          </p:txBody>
        </p:sp>
        <p:sp>
          <p:nvSpPr>
            <p:cNvPr id="44" name="rc44"/>
            <p:cNvSpPr/>
            <p:nvPr/>
          </p:nvSpPr>
          <p:spPr>
            <a:xfrm>
              <a:off x="2588210" y="3164757"/>
              <a:ext cx="206534" cy="14520"/>
            </a:xfrm>
            <a:prstGeom prst="rect">
              <a:avLst/>
            </a:prstGeom>
            <a:solidFill>
              <a:srgbClr val="0058AB">
                <a:alpha val="100000"/>
              </a:srgbClr>
            </a:solidFill>
          </p:spPr>
          <p:txBody>
            <a:bodyPr/>
            <a:lstStyle/>
            <a:p/>
          </p:txBody>
        </p:sp>
        <p:sp>
          <p:nvSpPr>
            <p:cNvPr id="45" name="rc45"/>
            <p:cNvSpPr/>
            <p:nvPr/>
          </p:nvSpPr>
          <p:spPr>
            <a:xfrm>
              <a:off x="2588210" y="3179277"/>
              <a:ext cx="206534" cy="0"/>
            </a:xfrm>
            <a:prstGeom prst="rect">
              <a:avLst/>
            </a:prstGeom>
            <a:solidFill>
              <a:srgbClr val="1CABE2">
                <a:alpha val="100000"/>
              </a:srgbClr>
            </a:solidFill>
          </p:spPr>
          <p:txBody>
            <a:bodyPr/>
            <a:lstStyle/>
            <a:p/>
          </p:txBody>
        </p:sp>
        <p:sp>
          <p:nvSpPr>
            <p:cNvPr id="46" name="rc46"/>
            <p:cNvSpPr/>
            <p:nvPr/>
          </p:nvSpPr>
          <p:spPr>
            <a:xfrm>
              <a:off x="2817692" y="3097962"/>
              <a:ext cx="206534" cy="1527573"/>
            </a:xfrm>
            <a:prstGeom prst="rect">
              <a:avLst/>
            </a:prstGeom>
            <a:solidFill>
              <a:srgbClr val="80BD41">
                <a:alpha val="100000"/>
              </a:srgbClr>
            </a:solidFill>
          </p:spPr>
          <p:txBody>
            <a:bodyPr/>
            <a:lstStyle/>
            <a:p/>
          </p:txBody>
        </p:sp>
        <p:sp>
          <p:nvSpPr>
            <p:cNvPr id="47" name="rc47"/>
            <p:cNvSpPr/>
            <p:nvPr/>
          </p:nvSpPr>
          <p:spPr>
            <a:xfrm>
              <a:off x="2817692" y="3082473"/>
              <a:ext cx="206534" cy="15488"/>
            </a:xfrm>
            <a:prstGeom prst="rect">
              <a:avLst/>
            </a:prstGeom>
            <a:solidFill>
              <a:srgbClr val="0058AB">
                <a:alpha val="100000"/>
              </a:srgbClr>
            </a:solidFill>
          </p:spPr>
          <p:txBody>
            <a:bodyPr/>
            <a:lstStyle/>
            <a:p/>
          </p:txBody>
        </p:sp>
        <p:sp>
          <p:nvSpPr>
            <p:cNvPr id="48" name="rc48"/>
            <p:cNvSpPr/>
            <p:nvPr/>
          </p:nvSpPr>
          <p:spPr>
            <a:xfrm>
              <a:off x="2817692" y="3097962"/>
              <a:ext cx="206534" cy="0"/>
            </a:xfrm>
            <a:prstGeom prst="rect">
              <a:avLst/>
            </a:prstGeom>
            <a:solidFill>
              <a:srgbClr val="1CABE2">
                <a:alpha val="100000"/>
              </a:srgbClr>
            </a:solidFill>
          </p:spPr>
          <p:txBody>
            <a:bodyPr/>
            <a:lstStyle/>
            <a:p/>
          </p:txBody>
        </p:sp>
        <p:sp>
          <p:nvSpPr>
            <p:cNvPr id="49" name="rc49"/>
            <p:cNvSpPr/>
            <p:nvPr/>
          </p:nvSpPr>
          <p:spPr>
            <a:xfrm>
              <a:off x="3047175" y="3036975"/>
              <a:ext cx="206534" cy="1588560"/>
            </a:xfrm>
            <a:prstGeom prst="rect">
              <a:avLst/>
            </a:prstGeom>
            <a:solidFill>
              <a:srgbClr val="80BD41">
                <a:alpha val="100000"/>
              </a:srgbClr>
            </a:solidFill>
          </p:spPr>
          <p:txBody>
            <a:bodyPr/>
            <a:lstStyle/>
            <a:p/>
          </p:txBody>
        </p:sp>
        <p:sp>
          <p:nvSpPr>
            <p:cNvPr id="50" name="rc50"/>
            <p:cNvSpPr/>
            <p:nvPr/>
          </p:nvSpPr>
          <p:spPr>
            <a:xfrm>
              <a:off x="3047175" y="3020518"/>
              <a:ext cx="206534" cy="16456"/>
            </a:xfrm>
            <a:prstGeom prst="rect">
              <a:avLst/>
            </a:prstGeom>
            <a:solidFill>
              <a:srgbClr val="0058AB">
                <a:alpha val="100000"/>
              </a:srgbClr>
            </a:solidFill>
          </p:spPr>
          <p:txBody>
            <a:bodyPr/>
            <a:lstStyle/>
            <a:p/>
          </p:txBody>
        </p:sp>
        <p:sp>
          <p:nvSpPr>
            <p:cNvPr id="51" name="rc51"/>
            <p:cNvSpPr/>
            <p:nvPr/>
          </p:nvSpPr>
          <p:spPr>
            <a:xfrm>
              <a:off x="3047175" y="3036975"/>
              <a:ext cx="206534" cy="0"/>
            </a:xfrm>
            <a:prstGeom prst="rect">
              <a:avLst/>
            </a:prstGeom>
            <a:solidFill>
              <a:srgbClr val="1CABE2">
                <a:alpha val="100000"/>
              </a:srgbClr>
            </a:solidFill>
          </p:spPr>
          <p:txBody>
            <a:bodyPr/>
            <a:lstStyle/>
            <a:p/>
          </p:txBody>
        </p:sp>
        <p:sp>
          <p:nvSpPr>
            <p:cNvPr id="52" name="rc52"/>
            <p:cNvSpPr/>
            <p:nvPr/>
          </p:nvSpPr>
          <p:spPr>
            <a:xfrm>
              <a:off x="3276658" y="3004061"/>
              <a:ext cx="206534" cy="1621473"/>
            </a:xfrm>
            <a:prstGeom prst="rect">
              <a:avLst/>
            </a:prstGeom>
            <a:solidFill>
              <a:srgbClr val="80BD41">
                <a:alpha val="100000"/>
              </a:srgbClr>
            </a:solidFill>
          </p:spPr>
          <p:txBody>
            <a:bodyPr/>
            <a:lstStyle/>
            <a:p/>
          </p:txBody>
        </p:sp>
        <p:sp>
          <p:nvSpPr>
            <p:cNvPr id="53" name="rc53"/>
            <p:cNvSpPr/>
            <p:nvPr/>
          </p:nvSpPr>
          <p:spPr>
            <a:xfrm>
              <a:off x="3276658" y="2987605"/>
              <a:ext cx="206534" cy="16456"/>
            </a:xfrm>
            <a:prstGeom prst="rect">
              <a:avLst/>
            </a:prstGeom>
            <a:solidFill>
              <a:srgbClr val="0058AB">
                <a:alpha val="100000"/>
              </a:srgbClr>
            </a:solidFill>
          </p:spPr>
          <p:txBody>
            <a:bodyPr/>
            <a:lstStyle/>
            <a:p/>
          </p:txBody>
        </p:sp>
        <p:sp>
          <p:nvSpPr>
            <p:cNvPr id="54" name="rc54"/>
            <p:cNvSpPr/>
            <p:nvPr/>
          </p:nvSpPr>
          <p:spPr>
            <a:xfrm>
              <a:off x="3276658" y="3004061"/>
              <a:ext cx="206534" cy="0"/>
            </a:xfrm>
            <a:prstGeom prst="rect">
              <a:avLst/>
            </a:prstGeom>
            <a:solidFill>
              <a:srgbClr val="1CABE2">
                <a:alpha val="100000"/>
              </a:srgbClr>
            </a:solidFill>
          </p:spPr>
          <p:txBody>
            <a:bodyPr/>
            <a:lstStyle/>
            <a:p/>
          </p:txBody>
        </p:sp>
        <p:sp>
          <p:nvSpPr>
            <p:cNvPr id="55" name="rc55"/>
            <p:cNvSpPr/>
            <p:nvPr/>
          </p:nvSpPr>
          <p:spPr>
            <a:xfrm>
              <a:off x="3506141" y="3124099"/>
              <a:ext cx="206534" cy="1501436"/>
            </a:xfrm>
            <a:prstGeom prst="rect">
              <a:avLst/>
            </a:prstGeom>
            <a:solidFill>
              <a:srgbClr val="80BD41">
                <a:alpha val="100000"/>
              </a:srgbClr>
            </a:solidFill>
          </p:spPr>
          <p:txBody>
            <a:bodyPr/>
            <a:lstStyle/>
            <a:p/>
          </p:txBody>
        </p:sp>
        <p:sp>
          <p:nvSpPr>
            <p:cNvPr id="56" name="rc56"/>
            <p:cNvSpPr/>
            <p:nvPr/>
          </p:nvSpPr>
          <p:spPr>
            <a:xfrm>
              <a:off x="3506141" y="3108610"/>
              <a:ext cx="206534" cy="15488"/>
            </a:xfrm>
            <a:prstGeom prst="rect">
              <a:avLst/>
            </a:prstGeom>
            <a:solidFill>
              <a:srgbClr val="0058AB">
                <a:alpha val="100000"/>
              </a:srgbClr>
            </a:solidFill>
          </p:spPr>
          <p:txBody>
            <a:bodyPr/>
            <a:lstStyle/>
            <a:p/>
          </p:txBody>
        </p:sp>
        <p:sp>
          <p:nvSpPr>
            <p:cNvPr id="57" name="rc57"/>
            <p:cNvSpPr/>
            <p:nvPr/>
          </p:nvSpPr>
          <p:spPr>
            <a:xfrm>
              <a:off x="3506141" y="3124099"/>
              <a:ext cx="206534" cy="0"/>
            </a:xfrm>
            <a:prstGeom prst="rect">
              <a:avLst/>
            </a:prstGeom>
            <a:solidFill>
              <a:srgbClr val="1CABE2">
                <a:alpha val="100000"/>
              </a:srgbClr>
            </a:solidFill>
          </p:spPr>
          <p:txBody>
            <a:bodyPr/>
            <a:lstStyle/>
            <a:p/>
          </p:txBody>
        </p:sp>
        <p:sp>
          <p:nvSpPr>
            <p:cNvPr id="58" name="rc58"/>
            <p:cNvSpPr/>
            <p:nvPr/>
          </p:nvSpPr>
          <p:spPr>
            <a:xfrm>
              <a:off x="3735623" y="3004061"/>
              <a:ext cx="206534" cy="1621473"/>
            </a:xfrm>
            <a:prstGeom prst="rect">
              <a:avLst/>
            </a:prstGeom>
            <a:solidFill>
              <a:srgbClr val="80BD41">
                <a:alpha val="100000"/>
              </a:srgbClr>
            </a:solidFill>
          </p:spPr>
          <p:txBody>
            <a:bodyPr/>
            <a:lstStyle/>
            <a:p/>
          </p:txBody>
        </p:sp>
        <p:sp>
          <p:nvSpPr>
            <p:cNvPr id="59" name="rc59"/>
            <p:cNvSpPr/>
            <p:nvPr/>
          </p:nvSpPr>
          <p:spPr>
            <a:xfrm>
              <a:off x="3735623" y="2987605"/>
              <a:ext cx="206534" cy="16456"/>
            </a:xfrm>
            <a:prstGeom prst="rect">
              <a:avLst/>
            </a:prstGeom>
            <a:solidFill>
              <a:srgbClr val="0058AB">
                <a:alpha val="100000"/>
              </a:srgbClr>
            </a:solidFill>
          </p:spPr>
          <p:txBody>
            <a:bodyPr/>
            <a:lstStyle/>
            <a:p/>
          </p:txBody>
        </p:sp>
        <p:sp>
          <p:nvSpPr>
            <p:cNvPr id="60" name="rc60"/>
            <p:cNvSpPr/>
            <p:nvPr/>
          </p:nvSpPr>
          <p:spPr>
            <a:xfrm>
              <a:off x="3735623" y="3004061"/>
              <a:ext cx="206534" cy="0"/>
            </a:xfrm>
            <a:prstGeom prst="rect">
              <a:avLst/>
            </a:prstGeom>
            <a:solidFill>
              <a:srgbClr val="1CABE2">
                <a:alpha val="100000"/>
              </a:srgbClr>
            </a:solidFill>
          </p:spPr>
          <p:txBody>
            <a:bodyPr/>
            <a:lstStyle/>
            <a:p/>
          </p:txBody>
        </p:sp>
        <p:sp>
          <p:nvSpPr>
            <p:cNvPr id="61" name="rc61"/>
            <p:cNvSpPr/>
            <p:nvPr/>
          </p:nvSpPr>
          <p:spPr>
            <a:xfrm>
              <a:off x="3965106" y="2967276"/>
              <a:ext cx="206534" cy="1658259"/>
            </a:xfrm>
            <a:prstGeom prst="rect">
              <a:avLst/>
            </a:prstGeom>
            <a:solidFill>
              <a:srgbClr val="80BD41">
                <a:alpha val="100000"/>
              </a:srgbClr>
            </a:solidFill>
          </p:spPr>
          <p:txBody>
            <a:bodyPr/>
            <a:lstStyle/>
            <a:p/>
          </p:txBody>
        </p:sp>
        <p:sp>
          <p:nvSpPr>
            <p:cNvPr id="62" name="rc62"/>
            <p:cNvSpPr/>
            <p:nvPr/>
          </p:nvSpPr>
          <p:spPr>
            <a:xfrm>
              <a:off x="3965106" y="2933394"/>
              <a:ext cx="206534" cy="33881"/>
            </a:xfrm>
            <a:prstGeom prst="rect">
              <a:avLst/>
            </a:prstGeom>
            <a:solidFill>
              <a:srgbClr val="0058AB">
                <a:alpha val="100000"/>
              </a:srgbClr>
            </a:solidFill>
          </p:spPr>
          <p:txBody>
            <a:bodyPr/>
            <a:lstStyle/>
            <a:p/>
          </p:txBody>
        </p:sp>
        <p:sp>
          <p:nvSpPr>
            <p:cNvPr id="63" name="rc63"/>
            <p:cNvSpPr/>
            <p:nvPr/>
          </p:nvSpPr>
          <p:spPr>
            <a:xfrm>
              <a:off x="3965106" y="2967276"/>
              <a:ext cx="206534" cy="0"/>
            </a:xfrm>
            <a:prstGeom prst="rect">
              <a:avLst/>
            </a:prstGeom>
            <a:solidFill>
              <a:srgbClr val="1CABE2">
                <a:alpha val="100000"/>
              </a:srgbClr>
            </a:solidFill>
          </p:spPr>
          <p:txBody>
            <a:bodyPr/>
            <a:lstStyle/>
            <a:p/>
          </p:txBody>
        </p:sp>
        <p:sp>
          <p:nvSpPr>
            <p:cNvPr id="64" name="rc64"/>
            <p:cNvSpPr/>
            <p:nvPr/>
          </p:nvSpPr>
          <p:spPr>
            <a:xfrm>
              <a:off x="4194589" y="3098930"/>
              <a:ext cx="206534" cy="1526605"/>
            </a:xfrm>
            <a:prstGeom prst="rect">
              <a:avLst/>
            </a:prstGeom>
            <a:solidFill>
              <a:srgbClr val="80BD41">
                <a:alpha val="100000"/>
              </a:srgbClr>
            </a:solidFill>
          </p:spPr>
          <p:txBody>
            <a:bodyPr/>
            <a:lstStyle/>
            <a:p/>
          </p:txBody>
        </p:sp>
        <p:sp>
          <p:nvSpPr>
            <p:cNvPr id="65" name="rc65"/>
            <p:cNvSpPr/>
            <p:nvPr/>
          </p:nvSpPr>
          <p:spPr>
            <a:xfrm>
              <a:off x="4194589" y="3067952"/>
              <a:ext cx="206534" cy="15488"/>
            </a:xfrm>
            <a:prstGeom prst="rect">
              <a:avLst/>
            </a:prstGeom>
            <a:solidFill>
              <a:srgbClr val="0058AB">
                <a:alpha val="100000"/>
              </a:srgbClr>
            </a:solidFill>
          </p:spPr>
          <p:txBody>
            <a:bodyPr/>
            <a:lstStyle/>
            <a:p/>
          </p:txBody>
        </p:sp>
        <p:sp>
          <p:nvSpPr>
            <p:cNvPr id="66" name="rc66"/>
            <p:cNvSpPr/>
            <p:nvPr/>
          </p:nvSpPr>
          <p:spPr>
            <a:xfrm>
              <a:off x="4194589" y="3083441"/>
              <a:ext cx="206534" cy="15488"/>
            </a:xfrm>
            <a:prstGeom prst="rect">
              <a:avLst/>
            </a:prstGeom>
            <a:solidFill>
              <a:srgbClr val="1CABE2">
                <a:alpha val="100000"/>
              </a:srgbClr>
            </a:solidFill>
          </p:spPr>
          <p:txBody>
            <a:bodyPr/>
            <a:lstStyle/>
            <a:p/>
          </p:txBody>
        </p:sp>
        <p:sp>
          <p:nvSpPr>
            <p:cNvPr id="67" name="rc67"/>
            <p:cNvSpPr/>
            <p:nvPr/>
          </p:nvSpPr>
          <p:spPr>
            <a:xfrm>
              <a:off x="4424072" y="3077633"/>
              <a:ext cx="206534" cy="1547902"/>
            </a:xfrm>
            <a:prstGeom prst="rect">
              <a:avLst/>
            </a:prstGeom>
            <a:solidFill>
              <a:srgbClr val="80BD41">
                <a:alpha val="100000"/>
              </a:srgbClr>
            </a:solidFill>
          </p:spPr>
          <p:txBody>
            <a:bodyPr/>
            <a:lstStyle/>
            <a:p/>
          </p:txBody>
        </p:sp>
        <p:sp>
          <p:nvSpPr>
            <p:cNvPr id="68" name="rc68"/>
            <p:cNvSpPr/>
            <p:nvPr/>
          </p:nvSpPr>
          <p:spPr>
            <a:xfrm>
              <a:off x="4424072" y="3062144"/>
              <a:ext cx="206534" cy="15488"/>
            </a:xfrm>
            <a:prstGeom prst="rect">
              <a:avLst/>
            </a:prstGeom>
            <a:solidFill>
              <a:srgbClr val="0058AB">
                <a:alpha val="100000"/>
              </a:srgbClr>
            </a:solidFill>
          </p:spPr>
          <p:txBody>
            <a:bodyPr/>
            <a:lstStyle/>
            <a:p/>
          </p:txBody>
        </p:sp>
        <p:sp>
          <p:nvSpPr>
            <p:cNvPr id="69" name="rc69"/>
            <p:cNvSpPr/>
            <p:nvPr/>
          </p:nvSpPr>
          <p:spPr>
            <a:xfrm>
              <a:off x="4424072" y="3077633"/>
              <a:ext cx="206534" cy="0"/>
            </a:xfrm>
            <a:prstGeom prst="rect">
              <a:avLst/>
            </a:prstGeom>
            <a:solidFill>
              <a:srgbClr val="1CABE2">
                <a:alpha val="100000"/>
              </a:srgbClr>
            </a:solidFill>
          </p:spPr>
          <p:txBody>
            <a:bodyPr/>
            <a:lstStyle/>
            <a:p/>
          </p:txBody>
        </p:sp>
        <p:sp>
          <p:nvSpPr>
            <p:cNvPr id="70" name="rc70"/>
            <p:cNvSpPr/>
            <p:nvPr/>
          </p:nvSpPr>
          <p:spPr>
            <a:xfrm>
              <a:off x="4653554" y="3048591"/>
              <a:ext cx="206534" cy="1576943"/>
            </a:xfrm>
            <a:prstGeom prst="rect">
              <a:avLst/>
            </a:prstGeom>
            <a:solidFill>
              <a:srgbClr val="80BD41">
                <a:alpha val="100000"/>
              </a:srgbClr>
            </a:solidFill>
          </p:spPr>
          <p:txBody>
            <a:bodyPr/>
            <a:lstStyle/>
            <a:p/>
          </p:txBody>
        </p:sp>
        <p:sp>
          <p:nvSpPr>
            <p:cNvPr id="71" name="rc71"/>
            <p:cNvSpPr/>
            <p:nvPr/>
          </p:nvSpPr>
          <p:spPr>
            <a:xfrm>
              <a:off x="4653554" y="3000189"/>
              <a:ext cx="206534" cy="16456"/>
            </a:xfrm>
            <a:prstGeom prst="rect">
              <a:avLst/>
            </a:prstGeom>
            <a:solidFill>
              <a:srgbClr val="0058AB">
                <a:alpha val="100000"/>
              </a:srgbClr>
            </a:solidFill>
          </p:spPr>
          <p:txBody>
            <a:bodyPr/>
            <a:lstStyle/>
            <a:p/>
          </p:txBody>
        </p:sp>
        <p:sp>
          <p:nvSpPr>
            <p:cNvPr id="72" name="rc72"/>
            <p:cNvSpPr/>
            <p:nvPr/>
          </p:nvSpPr>
          <p:spPr>
            <a:xfrm>
              <a:off x="4653554" y="3016646"/>
              <a:ext cx="206534" cy="31945"/>
            </a:xfrm>
            <a:prstGeom prst="rect">
              <a:avLst/>
            </a:prstGeom>
            <a:solidFill>
              <a:srgbClr val="1CABE2">
                <a:alpha val="100000"/>
              </a:srgbClr>
            </a:solidFill>
          </p:spPr>
          <p:txBody>
            <a:bodyPr/>
            <a:lstStyle/>
            <a:p/>
          </p:txBody>
        </p:sp>
        <p:sp>
          <p:nvSpPr>
            <p:cNvPr id="73" name="rc73"/>
            <p:cNvSpPr/>
            <p:nvPr/>
          </p:nvSpPr>
          <p:spPr>
            <a:xfrm>
              <a:off x="4883037" y="2992445"/>
              <a:ext cx="206534" cy="1633090"/>
            </a:xfrm>
            <a:prstGeom prst="rect">
              <a:avLst/>
            </a:prstGeom>
            <a:solidFill>
              <a:srgbClr val="80BD41">
                <a:alpha val="100000"/>
              </a:srgbClr>
            </a:solidFill>
          </p:spPr>
          <p:txBody>
            <a:bodyPr/>
            <a:lstStyle/>
            <a:p/>
          </p:txBody>
        </p:sp>
        <p:sp>
          <p:nvSpPr>
            <p:cNvPr id="74" name="rc74"/>
            <p:cNvSpPr/>
            <p:nvPr/>
          </p:nvSpPr>
          <p:spPr>
            <a:xfrm>
              <a:off x="4883037" y="2924682"/>
              <a:ext cx="206534" cy="33881"/>
            </a:xfrm>
            <a:prstGeom prst="rect">
              <a:avLst/>
            </a:prstGeom>
            <a:solidFill>
              <a:srgbClr val="0058AB">
                <a:alpha val="100000"/>
              </a:srgbClr>
            </a:solidFill>
          </p:spPr>
          <p:txBody>
            <a:bodyPr/>
            <a:lstStyle/>
            <a:p/>
          </p:txBody>
        </p:sp>
        <p:sp>
          <p:nvSpPr>
            <p:cNvPr id="75" name="rc75"/>
            <p:cNvSpPr/>
            <p:nvPr/>
          </p:nvSpPr>
          <p:spPr>
            <a:xfrm>
              <a:off x="4883037" y="2958563"/>
              <a:ext cx="206534" cy="33881"/>
            </a:xfrm>
            <a:prstGeom prst="rect">
              <a:avLst/>
            </a:prstGeom>
            <a:solidFill>
              <a:srgbClr val="1CABE2">
                <a:alpha val="100000"/>
              </a:srgbClr>
            </a:solidFill>
          </p:spPr>
          <p:txBody>
            <a:bodyPr/>
            <a:lstStyle/>
            <a:p/>
          </p:txBody>
        </p:sp>
        <p:sp>
          <p:nvSpPr>
            <p:cNvPr id="76" name="rc76"/>
            <p:cNvSpPr/>
            <p:nvPr/>
          </p:nvSpPr>
          <p:spPr>
            <a:xfrm>
              <a:off x="5112520" y="2945011"/>
              <a:ext cx="206534" cy="1680524"/>
            </a:xfrm>
            <a:prstGeom prst="rect">
              <a:avLst/>
            </a:prstGeom>
            <a:solidFill>
              <a:srgbClr val="80BD41">
                <a:alpha val="100000"/>
              </a:srgbClr>
            </a:solidFill>
          </p:spPr>
          <p:txBody>
            <a:bodyPr/>
            <a:lstStyle/>
            <a:p/>
          </p:txBody>
        </p:sp>
        <p:sp>
          <p:nvSpPr>
            <p:cNvPr id="77" name="rc77"/>
            <p:cNvSpPr/>
            <p:nvPr/>
          </p:nvSpPr>
          <p:spPr>
            <a:xfrm>
              <a:off x="5112520" y="2892736"/>
              <a:ext cx="206534" cy="34849"/>
            </a:xfrm>
            <a:prstGeom prst="rect">
              <a:avLst/>
            </a:prstGeom>
            <a:solidFill>
              <a:srgbClr val="0058AB">
                <a:alpha val="100000"/>
              </a:srgbClr>
            </a:solidFill>
          </p:spPr>
          <p:txBody>
            <a:bodyPr/>
            <a:lstStyle/>
            <a:p/>
          </p:txBody>
        </p:sp>
        <p:sp>
          <p:nvSpPr>
            <p:cNvPr id="78" name="rc78"/>
            <p:cNvSpPr/>
            <p:nvPr/>
          </p:nvSpPr>
          <p:spPr>
            <a:xfrm>
              <a:off x="5112520" y="2927586"/>
              <a:ext cx="206534" cy="17424"/>
            </a:xfrm>
            <a:prstGeom prst="rect">
              <a:avLst/>
            </a:prstGeom>
            <a:solidFill>
              <a:srgbClr val="1CABE2">
                <a:alpha val="100000"/>
              </a:srgbClr>
            </a:solidFill>
          </p:spPr>
          <p:txBody>
            <a:bodyPr/>
            <a:lstStyle/>
            <a:p/>
          </p:txBody>
        </p:sp>
        <p:sp>
          <p:nvSpPr>
            <p:cNvPr id="79" name="rc79"/>
            <p:cNvSpPr/>
            <p:nvPr/>
          </p:nvSpPr>
          <p:spPr>
            <a:xfrm>
              <a:off x="5342003" y="2912097"/>
              <a:ext cx="206534" cy="1713437"/>
            </a:xfrm>
            <a:prstGeom prst="rect">
              <a:avLst/>
            </a:prstGeom>
            <a:solidFill>
              <a:srgbClr val="80BD41">
                <a:alpha val="100000"/>
              </a:srgbClr>
            </a:solidFill>
          </p:spPr>
          <p:txBody>
            <a:bodyPr/>
            <a:lstStyle/>
            <a:p/>
          </p:txBody>
        </p:sp>
        <p:sp>
          <p:nvSpPr>
            <p:cNvPr id="80" name="rc80"/>
            <p:cNvSpPr/>
            <p:nvPr/>
          </p:nvSpPr>
          <p:spPr>
            <a:xfrm>
              <a:off x="5342003" y="2894673"/>
              <a:ext cx="206534" cy="17424"/>
            </a:xfrm>
            <a:prstGeom prst="rect">
              <a:avLst/>
            </a:prstGeom>
            <a:solidFill>
              <a:srgbClr val="0058AB">
                <a:alpha val="100000"/>
              </a:srgbClr>
            </a:solidFill>
          </p:spPr>
          <p:txBody>
            <a:bodyPr/>
            <a:lstStyle/>
            <a:p/>
          </p:txBody>
        </p:sp>
        <p:sp>
          <p:nvSpPr>
            <p:cNvPr id="81" name="rc81"/>
            <p:cNvSpPr/>
            <p:nvPr/>
          </p:nvSpPr>
          <p:spPr>
            <a:xfrm>
              <a:off x="5342003" y="2912097"/>
              <a:ext cx="206534" cy="0"/>
            </a:xfrm>
            <a:prstGeom prst="rect">
              <a:avLst/>
            </a:prstGeom>
            <a:solidFill>
              <a:srgbClr val="1CABE2">
                <a:alpha val="100000"/>
              </a:srgbClr>
            </a:solidFill>
          </p:spPr>
          <p:txBody>
            <a:bodyPr/>
            <a:lstStyle/>
            <a:p/>
          </p:txBody>
        </p:sp>
        <p:sp>
          <p:nvSpPr>
            <p:cNvPr id="82" name="rc82"/>
            <p:cNvSpPr/>
            <p:nvPr/>
          </p:nvSpPr>
          <p:spPr>
            <a:xfrm>
              <a:off x="5571486" y="2921778"/>
              <a:ext cx="206534" cy="1703757"/>
            </a:xfrm>
            <a:prstGeom prst="rect">
              <a:avLst/>
            </a:prstGeom>
            <a:solidFill>
              <a:srgbClr val="80BD41">
                <a:alpha val="100000"/>
              </a:srgbClr>
            </a:solidFill>
          </p:spPr>
          <p:txBody>
            <a:bodyPr/>
            <a:lstStyle/>
            <a:p/>
          </p:txBody>
        </p:sp>
        <p:sp>
          <p:nvSpPr>
            <p:cNvPr id="83" name="rc83"/>
            <p:cNvSpPr/>
            <p:nvPr/>
          </p:nvSpPr>
          <p:spPr>
            <a:xfrm>
              <a:off x="5571486" y="2904353"/>
              <a:ext cx="206534" cy="17424"/>
            </a:xfrm>
            <a:prstGeom prst="rect">
              <a:avLst/>
            </a:prstGeom>
            <a:solidFill>
              <a:srgbClr val="0058AB">
                <a:alpha val="100000"/>
              </a:srgbClr>
            </a:solidFill>
          </p:spPr>
          <p:txBody>
            <a:bodyPr/>
            <a:lstStyle/>
            <a:p/>
          </p:txBody>
        </p:sp>
        <p:sp>
          <p:nvSpPr>
            <p:cNvPr id="84" name="rc84"/>
            <p:cNvSpPr/>
            <p:nvPr/>
          </p:nvSpPr>
          <p:spPr>
            <a:xfrm>
              <a:off x="5571486" y="2921778"/>
              <a:ext cx="206534" cy="0"/>
            </a:xfrm>
            <a:prstGeom prst="rect">
              <a:avLst/>
            </a:prstGeom>
            <a:solidFill>
              <a:srgbClr val="1CABE2">
                <a:alpha val="100000"/>
              </a:srgbClr>
            </a:solidFill>
          </p:spPr>
          <p:txBody>
            <a:bodyPr/>
            <a:lstStyle/>
            <a:p/>
          </p:txBody>
        </p:sp>
        <p:sp>
          <p:nvSpPr>
            <p:cNvPr id="85" name="rc85"/>
            <p:cNvSpPr/>
            <p:nvPr/>
          </p:nvSpPr>
          <p:spPr>
            <a:xfrm>
              <a:off x="5800968" y="2973084"/>
              <a:ext cx="206534" cy="1652451"/>
            </a:xfrm>
            <a:prstGeom prst="rect">
              <a:avLst/>
            </a:prstGeom>
            <a:solidFill>
              <a:srgbClr val="80BD41">
                <a:alpha val="100000"/>
              </a:srgbClr>
            </a:solidFill>
          </p:spPr>
          <p:txBody>
            <a:bodyPr/>
            <a:lstStyle/>
            <a:p/>
          </p:txBody>
        </p:sp>
        <p:sp>
          <p:nvSpPr>
            <p:cNvPr id="86" name="rc86"/>
            <p:cNvSpPr/>
            <p:nvPr/>
          </p:nvSpPr>
          <p:spPr>
            <a:xfrm>
              <a:off x="5800968" y="2921778"/>
              <a:ext cx="206534" cy="17424"/>
            </a:xfrm>
            <a:prstGeom prst="rect">
              <a:avLst/>
            </a:prstGeom>
            <a:solidFill>
              <a:srgbClr val="0058AB">
                <a:alpha val="100000"/>
              </a:srgbClr>
            </a:solidFill>
          </p:spPr>
          <p:txBody>
            <a:bodyPr/>
            <a:lstStyle/>
            <a:p/>
          </p:txBody>
        </p:sp>
        <p:sp>
          <p:nvSpPr>
            <p:cNvPr id="87" name="rc87"/>
            <p:cNvSpPr/>
            <p:nvPr/>
          </p:nvSpPr>
          <p:spPr>
            <a:xfrm>
              <a:off x="5800968" y="2939203"/>
              <a:ext cx="206534" cy="33881"/>
            </a:xfrm>
            <a:prstGeom prst="rect">
              <a:avLst/>
            </a:prstGeom>
            <a:solidFill>
              <a:srgbClr val="1CABE2">
                <a:alpha val="100000"/>
              </a:srgbClr>
            </a:solidFill>
          </p:spPr>
          <p:txBody>
            <a:bodyPr/>
            <a:lstStyle/>
            <a:p/>
          </p:txBody>
        </p:sp>
        <p:sp>
          <p:nvSpPr>
            <p:cNvPr id="88" name="rc88"/>
            <p:cNvSpPr/>
            <p:nvPr/>
          </p:nvSpPr>
          <p:spPr>
            <a:xfrm>
              <a:off x="6030451" y="3037943"/>
              <a:ext cx="206534" cy="1587592"/>
            </a:xfrm>
            <a:prstGeom prst="rect">
              <a:avLst/>
            </a:prstGeom>
            <a:solidFill>
              <a:srgbClr val="80BD41">
                <a:alpha val="100000"/>
              </a:srgbClr>
            </a:solidFill>
          </p:spPr>
          <p:txBody>
            <a:bodyPr/>
            <a:lstStyle/>
            <a:p/>
          </p:txBody>
        </p:sp>
        <p:sp>
          <p:nvSpPr>
            <p:cNvPr id="89" name="rc89"/>
            <p:cNvSpPr/>
            <p:nvPr/>
          </p:nvSpPr>
          <p:spPr>
            <a:xfrm>
              <a:off x="6030451" y="2936298"/>
              <a:ext cx="206534" cy="16456"/>
            </a:xfrm>
            <a:prstGeom prst="rect">
              <a:avLst/>
            </a:prstGeom>
            <a:solidFill>
              <a:srgbClr val="0058AB">
                <a:alpha val="100000"/>
              </a:srgbClr>
            </a:solidFill>
          </p:spPr>
          <p:txBody>
            <a:bodyPr/>
            <a:lstStyle/>
            <a:p/>
          </p:txBody>
        </p:sp>
        <p:sp>
          <p:nvSpPr>
            <p:cNvPr id="90" name="rc90"/>
            <p:cNvSpPr/>
            <p:nvPr/>
          </p:nvSpPr>
          <p:spPr>
            <a:xfrm>
              <a:off x="6030451" y="2952755"/>
              <a:ext cx="206534" cy="85187"/>
            </a:xfrm>
            <a:prstGeom prst="rect">
              <a:avLst/>
            </a:prstGeom>
            <a:solidFill>
              <a:srgbClr val="1CABE2">
                <a:alpha val="100000"/>
              </a:srgbClr>
            </a:solidFill>
          </p:spPr>
          <p:txBody>
            <a:bodyPr/>
            <a:lstStyle/>
            <a:p/>
          </p:txBody>
        </p:sp>
        <p:sp>
          <p:nvSpPr>
            <p:cNvPr id="91" name="rc91"/>
            <p:cNvSpPr/>
            <p:nvPr/>
          </p:nvSpPr>
          <p:spPr>
            <a:xfrm>
              <a:off x="6259934" y="3005030"/>
              <a:ext cx="206534" cy="1620505"/>
            </a:xfrm>
            <a:prstGeom prst="rect">
              <a:avLst/>
            </a:prstGeom>
            <a:solidFill>
              <a:srgbClr val="80BD41">
                <a:alpha val="100000"/>
              </a:srgbClr>
            </a:solidFill>
          </p:spPr>
          <p:txBody>
            <a:bodyPr/>
            <a:lstStyle/>
            <a:p/>
          </p:txBody>
        </p:sp>
        <p:sp>
          <p:nvSpPr>
            <p:cNvPr id="92" name="rc92"/>
            <p:cNvSpPr/>
            <p:nvPr/>
          </p:nvSpPr>
          <p:spPr>
            <a:xfrm>
              <a:off x="6259934" y="2954691"/>
              <a:ext cx="206534" cy="16456"/>
            </a:xfrm>
            <a:prstGeom prst="rect">
              <a:avLst/>
            </a:prstGeom>
            <a:solidFill>
              <a:srgbClr val="0058AB">
                <a:alpha val="100000"/>
              </a:srgbClr>
            </a:solidFill>
          </p:spPr>
          <p:txBody>
            <a:bodyPr/>
            <a:lstStyle/>
            <a:p/>
          </p:txBody>
        </p:sp>
        <p:sp>
          <p:nvSpPr>
            <p:cNvPr id="93" name="rc93"/>
            <p:cNvSpPr/>
            <p:nvPr/>
          </p:nvSpPr>
          <p:spPr>
            <a:xfrm>
              <a:off x="6259934" y="2971148"/>
              <a:ext cx="206534" cy="33881"/>
            </a:xfrm>
            <a:prstGeom prst="rect">
              <a:avLst/>
            </a:prstGeom>
            <a:solidFill>
              <a:srgbClr val="1CABE2">
                <a:alpha val="100000"/>
              </a:srgbClr>
            </a:solidFill>
          </p:spPr>
          <p:txBody>
            <a:bodyPr/>
            <a:lstStyle/>
            <a:p/>
          </p:txBody>
        </p:sp>
        <p:sp>
          <p:nvSpPr>
            <p:cNvPr id="94" name="rc94"/>
            <p:cNvSpPr/>
            <p:nvPr/>
          </p:nvSpPr>
          <p:spPr>
            <a:xfrm>
              <a:off x="6489417" y="3005030"/>
              <a:ext cx="206534" cy="1620505"/>
            </a:xfrm>
            <a:prstGeom prst="rect">
              <a:avLst/>
            </a:prstGeom>
            <a:solidFill>
              <a:srgbClr val="80BD41">
                <a:alpha val="100000"/>
              </a:srgbClr>
            </a:solidFill>
          </p:spPr>
          <p:txBody>
            <a:bodyPr/>
            <a:lstStyle/>
            <a:p/>
          </p:txBody>
        </p:sp>
        <p:sp>
          <p:nvSpPr>
            <p:cNvPr id="95" name="rc95"/>
            <p:cNvSpPr/>
            <p:nvPr/>
          </p:nvSpPr>
          <p:spPr>
            <a:xfrm>
              <a:off x="6489417" y="2954691"/>
              <a:ext cx="206534" cy="33881"/>
            </a:xfrm>
            <a:prstGeom prst="rect">
              <a:avLst/>
            </a:prstGeom>
            <a:solidFill>
              <a:srgbClr val="0058AB">
                <a:alpha val="100000"/>
              </a:srgbClr>
            </a:solidFill>
          </p:spPr>
          <p:txBody>
            <a:bodyPr/>
            <a:lstStyle/>
            <a:p/>
          </p:txBody>
        </p:sp>
        <p:sp>
          <p:nvSpPr>
            <p:cNvPr id="96" name="rc96"/>
            <p:cNvSpPr/>
            <p:nvPr/>
          </p:nvSpPr>
          <p:spPr>
            <a:xfrm>
              <a:off x="6489417" y="2988573"/>
              <a:ext cx="206534" cy="16456"/>
            </a:xfrm>
            <a:prstGeom prst="rect">
              <a:avLst/>
            </a:prstGeom>
            <a:solidFill>
              <a:srgbClr val="1CABE2">
                <a:alpha val="100000"/>
              </a:srgbClr>
            </a:solidFill>
          </p:spPr>
          <p:txBody>
            <a:bodyPr/>
            <a:lstStyle/>
            <a:p/>
          </p:txBody>
        </p:sp>
        <p:sp>
          <p:nvSpPr>
            <p:cNvPr id="97" name="rc97"/>
            <p:cNvSpPr/>
            <p:nvPr/>
          </p:nvSpPr>
          <p:spPr>
            <a:xfrm>
              <a:off x="6718899" y="3044719"/>
              <a:ext cx="206534" cy="1580815"/>
            </a:xfrm>
            <a:prstGeom prst="rect">
              <a:avLst/>
            </a:prstGeom>
            <a:solidFill>
              <a:srgbClr val="80BD41">
                <a:alpha val="100000"/>
              </a:srgbClr>
            </a:solidFill>
          </p:spPr>
          <p:txBody>
            <a:bodyPr/>
            <a:lstStyle/>
            <a:p/>
          </p:txBody>
        </p:sp>
        <p:sp>
          <p:nvSpPr>
            <p:cNvPr id="98" name="rc98"/>
            <p:cNvSpPr/>
            <p:nvPr/>
          </p:nvSpPr>
          <p:spPr>
            <a:xfrm>
              <a:off x="6718899" y="2944043"/>
              <a:ext cx="206534" cy="16456"/>
            </a:xfrm>
            <a:prstGeom prst="rect">
              <a:avLst/>
            </a:prstGeom>
            <a:solidFill>
              <a:srgbClr val="0058AB">
                <a:alpha val="100000"/>
              </a:srgbClr>
            </a:solidFill>
          </p:spPr>
          <p:txBody>
            <a:bodyPr/>
            <a:lstStyle/>
            <a:p/>
          </p:txBody>
        </p:sp>
        <p:sp>
          <p:nvSpPr>
            <p:cNvPr id="99" name="rc99"/>
            <p:cNvSpPr/>
            <p:nvPr/>
          </p:nvSpPr>
          <p:spPr>
            <a:xfrm>
              <a:off x="6718899" y="2960499"/>
              <a:ext cx="206534" cy="84219"/>
            </a:xfrm>
            <a:prstGeom prst="rect">
              <a:avLst/>
            </a:prstGeom>
            <a:solidFill>
              <a:srgbClr val="1CABE2">
                <a:alpha val="100000"/>
              </a:srgbClr>
            </a:solidFill>
          </p:spPr>
          <p:txBody>
            <a:bodyPr/>
            <a:lstStyle/>
            <a:p/>
          </p:txBody>
        </p:sp>
        <p:sp>
          <p:nvSpPr>
            <p:cNvPr id="100" name="rc100"/>
            <p:cNvSpPr/>
            <p:nvPr/>
          </p:nvSpPr>
          <p:spPr>
            <a:xfrm>
              <a:off x="6948382" y="2924682"/>
              <a:ext cx="206534" cy="14801"/>
            </a:xfrm>
            <a:prstGeom prst="rect">
              <a:avLst/>
            </a:prstGeom>
            <a:solidFill>
              <a:srgbClr val="F26A21">
                <a:alpha val="100000"/>
              </a:srgbClr>
            </a:solidFill>
          </p:spPr>
          <p:txBody>
            <a:bodyPr/>
            <a:lstStyle/>
            <a:p/>
          </p:txBody>
        </p:sp>
        <p:sp>
          <p:nvSpPr>
            <p:cNvPr id="101" name="rc101"/>
            <p:cNvSpPr/>
            <p:nvPr/>
          </p:nvSpPr>
          <p:spPr>
            <a:xfrm>
              <a:off x="6948382" y="2939484"/>
              <a:ext cx="206534" cy="1686051"/>
            </a:xfrm>
            <a:prstGeom prst="rect">
              <a:avLst/>
            </a:prstGeom>
            <a:solidFill>
              <a:srgbClr val="FFC20E">
                <a:alpha val="100000"/>
              </a:srgbClr>
            </a:solidFill>
          </p:spPr>
          <p:txBody>
            <a:bodyPr/>
            <a:lstStyle/>
            <a:p/>
          </p:txBody>
        </p:sp>
        <p:sp>
          <p:nvSpPr>
            <p:cNvPr id="102" name="rc102"/>
            <p:cNvSpPr/>
            <p:nvPr/>
          </p:nvSpPr>
          <p:spPr>
            <a:xfrm>
              <a:off x="7177865" y="2911129"/>
              <a:ext cx="206534" cy="13312"/>
            </a:xfrm>
            <a:prstGeom prst="rect">
              <a:avLst/>
            </a:prstGeom>
            <a:solidFill>
              <a:srgbClr val="F26A21">
                <a:alpha val="100000"/>
              </a:srgbClr>
            </a:solidFill>
          </p:spPr>
          <p:txBody>
            <a:bodyPr/>
            <a:lstStyle/>
            <a:p/>
          </p:txBody>
        </p:sp>
        <p:sp>
          <p:nvSpPr>
            <p:cNvPr id="103" name="rc103"/>
            <p:cNvSpPr/>
            <p:nvPr/>
          </p:nvSpPr>
          <p:spPr>
            <a:xfrm>
              <a:off x="7177865" y="2924442"/>
              <a:ext cx="206534" cy="1701092"/>
            </a:xfrm>
            <a:prstGeom prst="rect">
              <a:avLst/>
            </a:prstGeom>
            <a:solidFill>
              <a:srgbClr val="FFC20E">
                <a:alpha val="100000"/>
              </a:srgbClr>
            </a:solidFill>
          </p:spPr>
          <p:txBody>
            <a:bodyPr/>
            <a:lstStyle/>
            <a:p/>
          </p:txBody>
        </p:sp>
        <p:sp>
          <p:nvSpPr>
            <p:cNvPr id="104" name="rc104"/>
            <p:cNvSpPr/>
            <p:nvPr/>
          </p:nvSpPr>
          <p:spPr>
            <a:xfrm>
              <a:off x="7407348" y="2900481"/>
              <a:ext cx="206534" cy="11974"/>
            </a:xfrm>
            <a:prstGeom prst="rect">
              <a:avLst/>
            </a:prstGeom>
            <a:solidFill>
              <a:srgbClr val="F26A21">
                <a:alpha val="100000"/>
              </a:srgbClr>
            </a:solidFill>
          </p:spPr>
          <p:txBody>
            <a:bodyPr/>
            <a:lstStyle/>
            <a:p/>
          </p:txBody>
        </p:sp>
        <p:sp>
          <p:nvSpPr>
            <p:cNvPr id="105" name="rc105"/>
            <p:cNvSpPr/>
            <p:nvPr/>
          </p:nvSpPr>
          <p:spPr>
            <a:xfrm>
              <a:off x="7407348" y="2912455"/>
              <a:ext cx="206534" cy="1713080"/>
            </a:xfrm>
            <a:prstGeom prst="rect">
              <a:avLst/>
            </a:prstGeom>
            <a:solidFill>
              <a:srgbClr val="FFC20E">
                <a:alpha val="100000"/>
              </a:srgbClr>
            </a:solidFill>
          </p:spPr>
          <p:txBody>
            <a:bodyPr/>
            <a:lstStyle/>
            <a:p/>
          </p:txBody>
        </p:sp>
        <p:sp>
          <p:nvSpPr>
            <p:cNvPr id="106" name="rc106"/>
            <p:cNvSpPr/>
            <p:nvPr/>
          </p:nvSpPr>
          <p:spPr>
            <a:xfrm>
              <a:off x="7636830" y="2898545"/>
              <a:ext cx="206534" cy="10769"/>
            </a:xfrm>
            <a:prstGeom prst="rect">
              <a:avLst/>
            </a:prstGeom>
            <a:solidFill>
              <a:srgbClr val="F26A21">
                <a:alpha val="100000"/>
              </a:srgbClr>
            </a:solidFill>
          </p:spPr>
          <p:txBody>
            <a:bodyPr/>
            <a:lstStyle/>
            <a:p/>
          </p:txBody>
        </p:sp>
        <p:sp>
          <p:nvSpPr>
            <p:cNvPr id="107" name="rc107"/>
            <p:cNvSpPr/>
            <p:nvPr/>
          </p:nvSpPr>
          <p:spPr>
            <a:xfrm>
              <a:off x="7636830" y="2909314"/>
              <a:ext cx="206534" cy="1716220"/>
            </a:xfrm>
            <a:prstGeom prst="rect">
              <a:avLst/>
            </a:prstGeom>
            <a:solidFill>
              <a:srgbClr val="FFC20E">
                <a:alpha val="100000"/>
              </a:srgbClr>
            </a:solidFill>
          </p:spPr>
          <p:txBody>
            <a:bodyPr/>
            <a:lstStyle/>
            <a:p/>
          </p:txBody>
        </p:sp>
        <p:sp>
          <p:nvSpPr>
            <p:cNvPr id="108" name="rc108"/>
            <p:cNvSpPr/>
            <p:nvPr/>
          </p:nvSpPr>
          <p:spPr>
            <a:xfrm>
              <a:off x="7866313" y="2905321"/>
              <a:ext cx="206534" cy="9686"/>
            </a:xfrm>
            <a:prstGeom prst="rect">
              <a:avLst/>
            </a:prstGeom>
            <a:solidFill>
              <a:srgbClr val="F26A21">
                <a:alpha val="100000"/>
              </a:srgbClr>
            </a:solidFill>
          </p:spPr>
          <p:txBody>
            <a:bodyPr/>
            <a:lstStyle/>
            <a:p/>
          </p:txBody>
        </p:sp>
        <p:sp>
          <p:nvSpPr>
            <p:cNvPr id="109" name="rc109"/>
            <p:cNvSpPr/>
            <p:nvPr/>
          </p:nvSpPr>
          <p:spPr>
            <a:xfrm>
              <a:off x="7866313" y="2915008"/>
              <a:ext cx="206534" cy="1710527"/>
            </a:xfrm>
            <a:prstGeom prst="rect">
              <a:avLst/>
            </a:prstGeom>
            <a:solidFill>
              <a:srgbClr val="FFC20E">
                <a:alpha val="100000"/>
              </a:srgbClr>
            </a:solidFill>
          </p:spPr>
          <p:txBody>
            <a:bodyPr/>
            <a:lstStyle/>
            <a:p/>
          </p:txBody>
        </p:sp>
        <p:sp>
          <p:nvSpPr>
            <p:cNvPr id="110" name="rc110"/>
            <p:cNvSpPr/>
            <p:nvPr/>
          </p:nvSpPr>
          <p:spPr>
            <a:xfrm>
              <a:off x="8095796" y="2923714"/>
              <a:ext cx="206534" cy="8712"/>
            </a:xfrm>
            <a:prstGeom prst="rect">
              <a:avLst/>
            </a:prstGeom>
            <a:solidFill>
              <a:srgbClr val="F26A21">
                <a:alpha val="100000"/>
              </a:srgbClr>
            </a:solidFill>
          </p:spPr>
          <p:txBody>
            <a:bodyPr/>
            <a:lstStyle/>
            <a:p/>
          </p:txBody>
        </p:sp>
        <p:sp>
          <p:nvSpPr>
            <p:cNvPr id="111" name="rc111"/>
            <p:cNvSpPr/>
            <p:nvPr/>
          </p:nvSpPr>
          <p:spPr>
            <a:xfrm>
              <a:off x="8095796" y="2932426"/>
              <a:ext cx="206534" cy="1693108"/>
            </a:xfrm>
            <a:prstGeom prst="rect">
              <a:avLst/>
            </a:prstGeom>
            <a:solidFill>
              <a:srgbClr val="FFC20E">
                <a:alpha val="100000"/>
              </a:srgbClr>
            </a:solidFill>
          </p:spPr>
          <p:txBody>
            <a:bodyPr/>
            <a:lstStyle/>
            <a:p/>
          </p:txBody>
        </p:sp>
        <p:sp>
          <p:nvSpPr>
            <p:cNvPr id="112" name="pl112"/>
            <p:cNvSpPr/>
            <p:nvPr/>
          </p:nvSpPr>
          <p:spPr>
            <a:xfrm>
              <a:off x="1314580" y="1227418"/>
              <a:ext cx="5507586" cy="34324"/>
            </a:xfrm>
            <a:custGeom>
              <a:avLst/>
              <a:pathLst>
                <a:path w="5507586" h="34324">
                  <a:moveTo>
                    <a:pt x="0" y="0"/>
                  </a:moveTo>
                  <a:lnTo>
                    <a:pt x="229482" y="0"/>
                  </a:lnTo>
                  <a:lnTo>
                    <a:pt x="458965" y="0"/>
                  </a:lnTo>
                  <a:lnTo>
                    <a:pt x="688448" y="0"/>
                  </a:lnTo>
                  <a:lnTo>
                    <a:pt x="917931" y="0"/>
                  </a:lnTo>
                  <a:lnTo>
                    <a:pt x="1147413" y="0"/>
                  </a:lnTo>
                  <a:lnTo>
                    <a:pt x="1376896" y="0"/>
                  </a:lnTo>
                  <a:lnTo>
                    <a:pt x="1606379" y="0"/>
                  </a:lnTo>
                  <a:lnTo>
                    <a:pt x="1835862" y="0"/>
                  </a:lnTo>
                  <a:lnTo>
                    <a:pt x="2065344" y="0"/>
                  </a:lnTo>
                  <a:lnTo>
                    <a:pt x="2294827" y="0"/>
                  </a:lnTo>
                  <a:lnTo>
                    <a:pt x="2524310" y="0"/>
                  </a:lnTo>
                  <a:lnTo>
                    <a:pt x="2753793" y="34324"/>
                  </a:lnTo>
                  <a:lnTo>
                    <a:pt x="2983275" y="0"/>
                  </a:lnTo>
                  <a:lnTo>
                    <a:pt x="3212758" y="0"/>
                  </a:lnTo>
                  <a:lnTo>
                    <a:pt x="3442241" y="0"/>
                  </a:lnTo>
                  <a:lnTo>
                    <a:pt x="3671724" y="34324"/>
                  </a:lnTo>
                  <a:lnTo>
                    <a:pt x="3901207" y="34324"/>
                  </a:lnTo>
                  <a:lnTo>
                    <a:pt x="4130689" y="0"/>
                  </a:lnTo>
                  <a:lnTo>
                    <a:pt x="4360172" y="0"/>
                  </a:lnTo>
                  <a:lnTo>
                    <a:pt x="4589655" y="0"/>
                  </a:lnTo>
                  <a:lnTo>
                    <a:pt x="4819138" y="0"/>
                  </a:lnTo>
                  <a:lnTo>
                    <a:pt x="5048620" y="0"/>
                  </a:lnTo>
                  <a:lnTo>
                    <a:pt x="5278103" y="34324"/>
                  </a:lnTo>
                  <a:lnTo>
                    <a:pt x="5507586" y="0"/>
                  </a:lnTo>
                </a:path>
              </a:pathLst>
            </a:custGeom>
            <a:ln w="27101" cap="flat">
              <a:solidFill>
                <a:srgbClr val="0058AB">
                  <a:alpha val="100000"/>
                </a:srgbClr>
              </a:solidFill>
              <a:prstDash val="solid"/>
              <a:round/>
            </a:ln>
          </p:spPr>
          <p:txBody>
            <a:bodyPr/>
            <a:lstStyle/>
            <a:p/>
          </p:txBody>
        </p:sp>
        <p:sp>
          <p:nvSpPr>
            <p:cNvPr id="113" name="pl113"/>
            <p:cNvSpPr/>
            <p:nvPr/>
          </p:nvSpPr>
          <p:spPr>
            <a:xfrm>
              <a:off x="1314580" y="1227418"/>
              <a:ext cx="5507586" cy="171622"/>
            </a:xfrm>
            <a:custGeom>
              <a:avLst/>
              <a:pathLst>
                <a:path w="5507586" h="171622">
                  <a:moveTo>
                    <a:pt x="0" y="34324"/>
                  </a:moveTo>
                  <a:lnTo>
                    <a:pt x="229482" y="102973"/>
                  </a:lnTo>
                  <a:lnTo>
                    <a:pt x="458965" y="0"/>
                  </a:lnTo>
                  <a:lnTo>
                    <a:pt x="688448" y="0"/>
                  </a:lnTo>
                  <a:lnTo>
                    <a:pt x="917931" y="0"/>
                  </a:lnTo>
                  <a:lnTo>
                    <a:pt x="1147413" y="0"/>
                  </a:lnTo>
                  <a:lnTo>
                    <a:pt x="1376896" y="0"/>
                  </a:lnTo>
                  <a:lnTo>
                    <a:pt x="1606379" y="0"/>
                  </a:lnTo>
                  <a:lnTo>
                    <a:pt x="1835862" y="0"/>
                  </a:lnTo>
                  <a:lnTo>
                    <a:pt x="2065344" y="0"/>
                  </a:lnTo>
                  <a:lnTo>
                    <a:pt x="2294827" y="0"/>
                  </a:lnTo>
                  <a:lnTo>
                    <a:pt x="2524310" y="0"/>
                  </a:lnTo>
                  <a:lnTo>
                    <a:pt x="2753793" y="34324"/>
                  </a:lnTo>
                  <a:lnTo>
                    <a:pt x="2983275" y="34324"/>
                  </a:lnTo>
                  <a:lnTo>
                    <a:pt x="3212758" y="0"/>
                  </a:lnTo>
                  <a:lnTo>
                    <a:pt x="3442241" y="68648"/>
                  </a:lnTo>
                  <a:lnTo>
                    <a:pt x="3671724" y="102973"/>
                  </a:lnTo>
                  <a:lnTo>
                    <a:pt x="3901207" y="68648"/>
                  </a:lnTo>
                  <a:lnTo>
                    <a:pt x="4130689" y="0"/>
                  </a:lnTo>
                  <a:lnTo>
                    <a:pt x="4360172" y="0"/>
                  </a:lnTo>
                  <a:lnTo>
                    <a:pt x="4589655" y="68648"/>
                  </a:lnTo>
                  <a:lnTo>
                    <a:pt x="4819138" y="171622"/>
                  </a:lnTo>
                  <a:lnTo>
                    <a:pt x="5048620" y="68648"/>
                  </a:lnTo>
                  <a:lnTo>
                    <a:pt x="5278103" y="68648"/>
                  </a:lnTo>
                  <a:lnTo>
                    <a:pt x="5507586" y="171622"/>
                  </a:lnTo>
                </a:path>
              </a:pathLst>
            </a:custGeom>
            <a:ln w="27101" cap="flat">
              <a:solidFill>
                <a:srgbClr val="80BD41">
                  <a:alpha val="100000"/>
                </a:srgbClr>
              </a:solidFill>
              <a:prstDash val="solid"/>
              <a:round/>
            </a:ln>
          </p:spPr>
          <p:txBody>
            <a:bodyPr/>
            <a:lstStyle/>
            <a:p/>
          </p:txBody>
        </p:sp>
        <p:sp>
          <p:nvSpPr>
            <p:cNvPr id="114" name="tx114"/>
            <p:cNvSpPr/>
            <p:nvPr/>
          </p:nvSpPr>
          <p:spPr>
            <a:xfrm>
              <a:off x="12462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39366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5410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68849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064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3590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06539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2948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2435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7538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24625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239366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354108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68849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560642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835907"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06539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62948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52435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75383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60006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36" name="tx136"/>
            <p:cNvSpPr/>
            <p:nvPr/>
          </p:nvSpPr>
          <p:spPr>
            <a:xfrm>
              <a:off x="508103" y="263201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7" name="tx137"/>
            <p:cNvSpPr/>
            <p:nvPr/>
          </p:nvSpPr>
          <p:spPr>
            <a:xfrm>
              <a:off x="508103" y="166397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52255" y="5504603"/>
              <a:ext cx="201456" cy="201456"/>
            </a:xfrm>
            <a:prstGeom prst="rect">
              <a:avLst/>
            </a:prstGeom>
            <a:solidFill>
              <a:srgbClr val="80BD41">
                <a:alpha val="100000"/>
              </a:srgbClr>
            </a:solidFill>
          </p:spPr>
          <p:txBody>
            <a:bodyPr/>
            <a:lstStyle/>
            <a:p/>
          </p:txBody>
        </p:sp>
        <p:sp>
          <p:nvSpPr>
            <p:cNvPr id="159" name="rc159"/>
            <p:cNvSpPr/>
            <p:nvPr/>
          </p:nvSpPr>
          <p:spPr>
            <a:xfrm>
              <a:off x="2554205" y="5504603"/>
              <a:ext cx="201456" cy="201456"/>
            </a:xfrm>
            <a:prstGeom prst="rect">
              <a:avLst/>
            </a:prstGeom>
            <a:solidFill>
              <a:srgbClr val="1CABE2">
                <a:alpha val="100000"/>
              </a:srgbClr>
            </a:solidFill>
          </p:spPr>
          <p:txBody>
            <a:bodyPr/>
            <a:lstStyle/>
            <a:p/>
          </p:txBody>
        </p:sp>
        <p:sp>
          <p:nvSpPr>
            <p:cNvPr id="160" name="rc160"/>
            <p:cNvSpPr/>
            <p:nvPr/>
          </p:nvSpPr>
          <p:spPr>
            <a:xfrm>
              <a:off x="3627028" y="5504603"/>
              <a:ext cx="201456" cy="201456"/>
            </a:xfrm>
            <a:prstGeom prst="rect">
              <a:avLst/>
            </a:prstGeom>
            <a:solidFill>
              <a:srgbClr val="0058AB">
                <a:alpha val="100000"/>
              </a:srgbClr>
            </a:solidFill>
          </p:spPr>
          <p:txBody>
            <a:bodyPr/>
            <a:lstStyle/>
            <a:p/>
          </p:txBody>
        </p:sp>
        <p:sp>
          <p:nvSpPr>
            <p:cNvPr id="161" name="rc161"/>
            <p:cNvSpPr/>
            <p:nvPr/>
          </p:nvSpPr>
          <p:spPr>
            <a:xfrm>
              <a:off x="4622361" y="5504603"/>
              <a:ext cx="201456" cy="201456"/>
            </a:xfrm>
            <a:prstGeom prst="rect">
              <a:avLst/>
            </a:prstGeom>
            <a:solidFill>
              <a:srgbClr val="FFC20E">
                <a:alpha val="100000"/>
              </a:srgbClr>
            </a:solidFill>
          </p:spPr>
          <p:txBody>
            <a:bodyPr/>
            <a:lstStyle/>
            <a:p/>
          </p:txBody>
        </p:sp>
        <p:sp>
          <p:nvSpPr>
            <p:cNvPr id="162" name="rc162"/>
            <p:cNvSpPr/>
            <p:nvPr/>
          </p:nvSpPr>
          <p:spPr>
            <a:xfrm>
              <a:off x="6526495" y="5504603"/>
              <a:ext cx="201455" cy="201456"/>
            </a:xfrm>
            <a:prstGeom prst="rect">
              <a:avLst/>
            </a:prstGeom>
            <a:solidFill>
              <a:srgbClr val="F26A21">
                <a:alpha val="100000"/>
              </a:srgbClr>
            </a:solidFill>
          </p:spPr>
          <p:txBody>
            <a:bodyPr/>
            <a:lstStyle/>
            <a:p/>
          </p:txBody>
        </p:sp>
        <p:sp>
          <p:nvSpPr>
            <p:cNvPr id="163" name="tx163"/>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856762" y="579074"/>
              <a:ext cx="44828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Seychelles</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Seychelles is projected to have a  small increase (&lt;10,000) in the number of surviving infants by 2030. Therefore, to achieve the IA2030 ZD target, slightly more (~0.28%)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417937"/>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27229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126644"/>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980998"/>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499076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3845114"/>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2699467"/>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155382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1189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359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8240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288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52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2172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681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146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610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074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539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3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4681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932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396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861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325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7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254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7190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183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647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112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576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041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505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27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078621" y="3272290"/>
              <a:ext cx="221797" cy="1718469"/>
            </a:xfrm>
            <a:prstGeom prst="rect">
              <a:avLst/>
            </a:prstGeom>
            <a:solidFill>
              <a:srgbClr val="0058AB">
                <a:alpha val="100000"/>
              </a:srgbClr>
            </a:solidFill>
          </p:spPr>
          <p:txBody>
            <a:bodyPr/>
            <a:lstStyle/>
            <a:p/>
          </p:txBody>
        </p:sp>
        <p:sp>
          <p:nvSpPr>
            <p:cNvPr id="40" name="rc40"/>
            <p:cNvSpPr/>
            <p:nvPr/>
          </p:nvSpPr>
          <p:spPr>
            <a:xfrm>
              <a:off x="1325063" y="3386855"/>
              <a:ext cx="221797" cy="1603904"/>
            </a:xfrm>
            <a:prstGeom prst="rect">
              <a:avLst/>
            </a:prstGeom>
            <a:solidFill>
              <a:srgbClr val="0058AB">
                <a:alpha val="100000"/>
              </a:srgbClr>
            </a:solidFill>
          </p:spPr>
          <p:txBody>
            <a:bodyPr/>
            <a:lstStyle/>
            <a:p/>
          </p:txBody>
        </p:sp>
        <p:sp>
          <p:nvSpPr>
            <p:cNvPr id="41" name="rc41"/>
            <p:cNvSpPr/>
            <p:nvPr/>
          </p:nvSpPr>
          <p:spPr>
            <a:xfrm>
              <a:off x="1571504" y="3386855"/>
              <a:ext cx="221797" cy="1603904"/>
            </a:xfrm>
            <a:prstGeom prst="rect">
              <a:avLst/>
            </a:prstGeom>
            <a:solidFill>
              <a:srgbClr val="0058AB">
                <a:alpha val="100000"/>
              </a:srgbClr>
            </a:solidFill>
          </p:spPr>
          <p:txBody>
            <a:bodyPr/>
            <a:lstStyle/>
            <a:p/>
          </p:txBody>
        </p:sp>
        <p:sp>
          <p:nvSpPr>
            <p:cNvPr id="42" name="rc42"/>
            <p:cNvSpPr/>
            <p:nvPr/>
          </p:nvSpPr>
          <p:spPr>
            <a:xfrm>
              <a:off x="1817945" y="3272290"/>
              <a:ext cx="221797" cy="1718469"/>
            </a:xfrm>
            <a:prstGeom prst="rect">
              <a:avLst/>
            </a:prstGeom>
            <a:solidFill>
              <a:srgbClr val="0058AB">
                <a:alpha val="100000"/>
              </a:srgbClr>
            </a:solidFill>
          </p:spPr>
          <p:txBody>
            <a:bodyPr/>
            <a:lstStyle/>
            <a:p/>
          </p:txBody>
        </p:sp>
        <p:sp>
          <p:nvSpPr>
            <p:cNvPr id="43" name="rc43"/>
            <p:cNvSpPr/>
            <p:nvPr/>
          </p:nvSpPr>
          <p:spPr>
            <a:xfrm>
              <a:off x="2064387" y="3272290"/>
              <a:ext cx="221797" cy="1718469"/>
            </a:xfrm>
            <a:prstGeom prst="rect">
              <a:avLst/>
            </a:prstGeom>
            <a:solidFill>
              <a:srgbClr val="0058AB">
                <a:alpha val="100000"/>
              </a:srgbClr>
            </a:solidFill>
          </p:spPr>
          <p:txBody>
            <a:bodyPr/>
            <a:lstStyle/>
            <a:p/>
          </p:txBody>
        </p:sp>
        <p:sp>
          <p:nvSpPr>
            <p:cNvPr id="44" name="rc44"/>
            <p:cNvSpPr/>
            <p:nvPr/>
          </p:nvSpPr>
          <p:spPr>
            <a:xfrm>
              <a:off x="2310828" y="3157726"/>
              <a:ext cx="221797" cy="1833033"/>
            </a:xfrm>
            <a:prstGeom prst="rect">
              <a:avLst/>
            </a:prstGeom>
            <a:solidFill>
              <a:srgbClr val="0058AB">
                <a:alpha val="100000"/>
              </a:srgbClr>
            </a:solidFill>
          </p:spPr>
          <p:txBody>
            <a:bodyPr/>
            <a:lstStyle/>
            <a:p/>
          </p:txBody>
        </p:sp>
        <p:sp>
          <p:nvSpPr>
            <p:cNvPr id="45" name="rc45"/>
            <p:cNvSpPr/>
            <p:nvPr/>
          </p:nvSpPr>
          <p:spPr>
            <a:xfrm>
              <a:off x="2557269" y="3272290"/>
              <a:ext cx="221797" cy="1718469"/>
            </a:xfrm>
            <a:prstGeom prst="rect">
              <a:avLst/>
            </a:prstGeom>
            <a:solidFill>
              <a:srgbClr val="0058AB">
                <a:alpha val="100000"/>
              </a:srgbClr>
            </a:solidFill>
          </p:spPr>
          <p:txBody>
            <a:bodyPr/>
            <a:lstStyle/>
            <a:p/>
          </p:txBody>
        </p:sp>
        <p:sp>
          <p:nvSpPr>
            <p:cNvPr id="46" name="rc46"/>
            <p:cNvSpPr/>
            <p:nvPr/>
          </p:nvSpPr>
          <p:spPr>
            <a:xfrm>
              <a:off x="2803711" y="3157726"/>
              <a:ext cx="221797" cy="1833033"/>
            </a:xfrm>
            <a:prstGeom prst="rect">
              <a:avLst/>
            </a:prstGeom>
            <a:solidFill>
              <a:srgbClr val="0058AB">
                <a:alpha val="100000"/>
              </a:srgbClr>
            </a:solidFill>
          </p:spPr>
          <p:txBody>
            <a:bodyPr/>
            <a:lstStyle/>
            <a:p/>
          </p:txBody>
        </p:sp>
        <p:sp>
          <p:nvSpPr>
            <p:cNvPr id="47" name="rc47"/>
            <p:cNvSpPr/>
            <p:nvPr/>
          </p:nvSpPr>
          <p:spPr>
            <a:xfrm>
              <a:off x="3050152" y="3043161"/>
              <a:ext cx="221797" cy="1947598"/>
            </a:xfrm>
            <a:prstGeom prst="rect">
              <a:avLst/>
            </a:prstGeom>
            <a:solidFill>
              <a:srgbClr val="0058AB">
                <a:alpha val="100000"/>
              </a:srgbClr>
            </a:solidFill>
          </p:spPr>
          <p:txBody>
            <a:bodyPr/>
            <a:lstStyle/>
            <a:p/>
          </p:txBody>
        </p:sp>
        <p:sp>
          <p:nvSpPr>
            <p:cNvPr id="48" name="rc48"/>
            <p:cNvSpPr/>
            <p:nvPr/>
          </p:nvSpPr>
          <p:spPr>
            <a:xfrm>
              <a:off x="3296593" y="3043161"/>
              <a:ext cx="221797" cy="1947598"/>
            </a:xfrm>
            <a:prstGeom prst="rect">
              <a:avLst/>
            </a:prstGeom>
            <a:solidFill>
              <a:srgbClr val="0058AB">
                <a:alpha val="100000"/>
              </a:srgbClr>
            </a:solidFill>
          </p:spPr>
          <p:txBody>
            <a:bodyPr/>
            <a:lstStyle/>
            <a:p/>
          </p:txBody>
        </p:sp>
        <p:sp>
          <p:nvSpPr>
            <p:cNvPr id="49" name="rc49"/>
            <p:cNvSpPr/>
            <p:nvPr/>
          </p:nvSpPr>
          <p:spPr>
            <a:xfrm>
              <a:off x="3543035" y="3157726"/>
              <a:ext cx="221797" cy="1833033"/>
            </a:xfrm>
            <a:prstGeom prst="rect">
              <a:avLst/>
            </a:prstGeom>
            <a:solidFill>
              <a:srgbClr val="0058AB">
                <a:alpha val="100000"/>
              </a:srgbClr>
            </a:solidFill>
          </p:spPr>
          <p:txBody>
            <a:bodyPr/>
            <a:lstStyle/>
            <a:p/>
          </p:txBody>
        </p:sp>
        <p:sp>
          <p:nvSpPr>
            <p:cNvPr id="50" name="rc50"/>
            <p:cNvSpPr/>
            <p:nvPr/>
          </p:nvSpPr>
          <p:spPr>
            <a:xfrm>
              <a:off x="3789476" y="3043161"/>
              <a:ext cx="221797" cy="1947598"/>
            </a:xfrm>
            <a:prstGeom prst="rect">
              <a:avLst/>
            </a:prstGeom>
            <a:solidFill>
              <a:srgbClr val="0058AB">
                <a:alpha val="100000"/>
              </a:srgbClr>
            </a:solidFill>
          </p:spPr>
          <p:txBody>
            <a:bodyPr/>
            <a:lstStyle/>
            <a:p/>
          </p:txBody>
        </p:sp>
        <p:sp>
          <p:nvSpPr>
            <p:cNvPr id="51" name="rc51"/>
            <p:cNvSpPr/>
            <p:nvPr/>
          </p:nvSpPr>
          <p:spPr>
            <a:xfrm>
              <a:off x="4035917" y="980998"/>
              <a:ext cx="221797" cy="4009761"/>
            </a:xfrm>
            <a:prstGeom prst="rect">
              <a:avLst/>
            </a:prstGeom>
            <a:solidFill>
              <a:srgbClr val="0058AB">
                <a:alpha val="100000"/>
              </a:srgbClr>
            </a:solidFill>
          </p:spPr>
          <p:txBody>
            <a:bodyPr/>
            <a:lstStyle/>
            <a:p/>
          </p:txBody>
        </p:sp>
        <p:sp>
          <p:nvSpPr>
            <p:cNvPr id="52" name="rc52"/>
            <p:cNvSpPr/>
            <p:nvPr/>
          </p:nvSpPr>
          <p:spPr>
            <a:xfrm>
              <a:off x="4282359" y="3157726"/>
              <a:ext cx="221797" cy="1833033"/>
            </a:xfrm>
            <a:prstGeom prst="rect">
              <a:avLst/>
            </a:prstGeom>
            <a:solidFill>
              <a:srgbClr val="0058AB">
                <a:alpha val="100000"/>
              </a:srgbClr>
            </a:solidFill>
          </p:spPr>
          <p:txBody>
            <a:bodyPr/>
            <a:lstStyle/>
            <a:p/>
          </p:txBody>
        </p:sp>
        <p:sp>
          <p:nvSpPr>
            <p:cNvPr id="53" name="rc53"/>
            <p:cNvSpPr/>
            <p:nvPr/>
          </p:nvSpPr>
          <p:spPr>
            <a:xfrm>
              <a:off x="4528800" y="3157726"/>
              <a:ext cx="221797" cy="1833033"/>
            </a:xfrm>
            <a:prstGeom prst="rect">
              <a:avLst/>
            </a:prstGeom>
            <a:solidFill>
              <a:srgbClr val="0058AB">
                <a:alpha val="100000"/>
              </a:srgbClr>
            </a:solidFill>
          </p:spPr>
          <p:txBody>
            <a:bodyPr/>
            <a:lstStyle/>
            <a:p/>
          </p:txBody>
        </p:sp>
        <p:sp>
          <p:nvSpPr>
            <p:cNvPr id="54" name="rc54"/>
            <p:cNvSpPr/>
            <p:nvPr/>
          </p:nvSpPr>
          <p:spPr>
            <a:xfrm>
              <a:off x="4775241" y="3043161"/>
              <a:ext cx="221797" cy="1947598"/>
            </a:xfrm>
            <a:prstGeom prst="rect">
              <a:avLst/>
            </a:prstGeom>
            <a:solidFill>
              <a:srgbClr val="0058AB">
                <a:alpha val="100000"/>
              </a:srgbClr>
            </a:solidFill>
          </p:spPr>
          <p:txBody>
            <a:bodyPr/>
            <a:lstStyle/>
            <a:p/>
          </p:txBody>
        </p:sp>
        <p:sp>
          <p:nvSpPr>
            <p:cNvPr id="55" name="rc55"/>
            <p:cNvSpPr/>
            <p:nvPr/>
          </p:nvSpPr>
          <p:spPr>
            <a:xfrm>
              <a:off x="5021683" y="980998"/>
              <a:ext cx="221797" cy="4009761"/>
            </a:xfrm>
            <a:prstGeom prst="rect">
              <a:avLst/>
            </a:prstGeom>
            <a:solidFill>
              <a:srgbClr val="0058AB">
                <a:alpha val="100000"/>
              </a:srgbClr>
            </a:solidFill>
          </p:spPr>
          <p:txBody>
            <a:bodyPr/>
            <a:lstStyle/>
            <a:p/>
          </p:txBody>
        </p:sp>
        <p:sp>
          <p:nvSpPr>
            <p:cNvPr id="56" name="rc56"/>
            <p:cNvSpPr/>
            <p:nvPr/>
          </p:nvSpPr>
          <p:spPr>
            <a:xfrm>
              <a:off x="5268124" y="866434"/>
              <a:ext cx="221797" cy="4124325"/>
            </a:xfrm>
            <a:prstGeom prst="rect">
              <a:avLst/>
            </a:prstGeom>
            <a:solidFill>
              <a:srgbClr val="0058AB">
                <a:alpha val="100000"/>
              </a:srgbClr>
            </a:solidFill>
          </p:spPr>
          <p:txBody>
            <a:bodyPr/>
            <a:lstStyle/>
            <a:p/>
          </p:txBody>
        </p:sp>
        <p:sp>
          <p:nvSpPr>
            <p:cNvPr id="57" name="rc57"/>
            <p:cNvSpPr/>
            <p:nvPr/>
          </p:nvSpPr>
          <p:spPr>
            <a:xfrm>
              <a:off x="5514565" y="2928597"/>
              <a:ext cx="221797" cy="2062162"/>
            </a:xfrm>
            <a:prstGeom prst="rect">
              <a:avLst/>
            </a:prstGeom>
            <a:solidFill>
              <a:srgbClr val="0058AB">
                <a:alpha val="100000"/>
              </a:srgbClr>
            </a:solidFill>
          </p:spPr>
          <p:txBody>
            <a:bodyPr/>
            <a:lstStyle/>
            <a:p/>
          </p:txBody>
        </p:sp>
        <p:sp>
          <p:nvSpPr>
            <p:cNvPr id="58" name="rc58"/>
            <p:cNvSpPr/>
            <p:nvPr/>
          </p:nvSpPr>
          <p:spPr>
            <a:xfrm>
              <a:off x="5761007" y="2928597"/>
              <a:ext cx="221797" cy="2062162"/>
            </a:xfrm>
            <a:prstGeom prst="rect">
              <a:avLst/>
            </a:prstGeom>
            <a:solidFill>
              <a:srgbClr val="0058AB">
                <a:alpha val="100000"/>
              </a:srgbClr>
            </a:solidFill>
          </p:spPr>
          <p:txBody>
            <a:bodyPr/>
            <a:lstStyle/>
            <a:p/>
          </p:txBody>
        </p:sp>
        <p:sp>
          <p:nvSpPr>
            <p:cNvPr id="59" name="rc59"/>
            <p:cNvSpPr/>
            <p:nvPr/>
          </p:nvSpPr>
          <p:spPr>
            <a:xfrm>
              <a:off x="6007448" y="2928597"/>
              <a:ext cx="221797" cy="2062162"/>
            </a:xfrm>
            <a:prstGeom prst="rect">
              <a:avLst/>
            </a:prstGeom>
            <a:solidFill>
              <a:srgbClr val="0058AB">
                <a:alpha val="100000"/>
              </a:srgbClr>
            </a:solidFill>
          </p:spPr>
          <p:txBody>
            <a:bodyPr/>
            <a:lstStyle/>
            <a:p/>
          </p:txBody>
        </p:sp>
        <p:sp>
          <p:nvSpPr>
            <p:cNvPr id="60" name="rc60"/>
            <p:cNvSpPr/>
            <p:nvPr/>
          </p:nvSpPr>
          <p:spPr>
            <a:xfrm>
              <a:off x="6253889" y="3043161"/>
              <a:ext cx="221797" cy="1947598"/>
            </a:xfrm>
            <a:prstGeom prst="rect">
              <a:avLst/>
            </a:prstGeom>
            <a:solidFill>
              <a:srgbClr val="0058AB">
                <a:alpha val="100000"/>
              </a:srgbClr>
            </a:solidFill>
          </p:spPr>
          <p:txBody>
            <a:bodyPr/>
            <a:lstStyle/>
            <a:p/>
          </p:txBody>
        </p:sp>
        <p:sp>
          <p:nvSpPr>
            <p:cNvPr id="61" name="rc61"/>
            <p:cNvSpPr/>
            <p:nvPr/>
          </p:nvSpPr>
          <p:spPr>
            <a:xfrm>
              <a:off x="6500331" y="3043161"/>
              <a:ext cx="221797" cy="1947598"/>
            </a:xfrm>
            <a:prstGeom prst="rect">
              <a:avLst/>
            </a:prstGeom>
            <a:solidFill>
              <a:srgbClr val="0058AB">
                <a:alpha val="100000"/>
              </a:srgbClr>
            </a:solidFill>
          </p:spPr>
          <p:txBody>
            <a:bodyPr/>
            <a:lstStyle/>
            <a:p/>
          </p:txBody>
        </p:sp>
        <p:sp>
          <p:nvSpPr>
            <p:cNvPr id="62" name="rc62"/>
            <p:cNvSpPr/>
            <p:nvPr/>
          </p:nvSpPr>
          <p:spPr>
            <a:xfrm>
              <a:off x="6746772" y="980998"/>
              <a:ext cx="221797" cy="4009761"/>
            </a:xfrm>
            <a:prstGeom prst="rect">
              <a:avLst/>
            </a:prstGeom>
            <a:solidFill>
              <a:srgbClr val="0058AB">
                <a:alpha val="100000"/>
              </a:srgbClr>
            </a:solidFill>
          </p:spPr>
          <p:txBody>
            <a:bodyPr/>
            <a:lstStyle/>
            <a:p/>
          </p:txBody>
        </p:sp>
        <p:sp>
          <p:nvSpPr>
            <p:cNvPr id="63" name="rc63"/>
            <p:cNvSpPr/>
            <p:nvPr/>
          </p:nvSpPr>
          <p:spPr>
            <a:xfrm>
              <a:off x="6993213" y="3043161"/>
              <a:ext cx="221797" cy="1947598"/>
            </a:xfrm>
            <a:prstGeom prst="rect">
              <a:avLst/>
            </a:prstGeom>
            <a:solidFill>
              <a:srgbClr val="0058AB">
                <a:alpha val="100000"/>
              </a:srgbClr>
            </a:solidFill>
          </p:spPr>
          <p:txBody>
            <a:bodyPr/>
            <a:lstStyle/>
            <a:p/>
          </p:txBody>
        </p:sp>
        <p:sp>
          <p:nvSpPr>
            <p:cNvPr id="64" name="rc64"/>
            <p:cNvSpPr/>
            <p:nvPr/>
          </p:nvSpPr>
          <p:spPr>
            <a:xfrm>
              <a:off x="8471861" y="3959678"/>
              <a:ext cx="221797" cy="1031081"/>
            </a:xfrm>
            <a:prstGeom prst="rect">
              <a:avLst/>
            </a:prstGeom>
            <a:solidFill>
              <a:srgbClr val="69DBFF">
                <a:alpha val="100000"/>
              </a:srgbClr>
            </a:solidFill>
          </p:spPr>
          <p:txBody>
            <a:bodyPr/>
            <a:lstStyle/>
            <a:p/>
          </p:txBody>
        </p:sp>
        <p:sp>
          <p:nvSpPr>
            <p:cNvPr id="65" name="pl65"/>
            <p:cNvSpPr/>
            <p:nvPr/>
          </p:nvSpPr>
          <p:spPr>
            <a:xfrm>
              <a:off x="6118347" y="2928597"/>
              <a:ext cx="2464413" cy="1031081"/>
            </a:xfrm>
            <a:custGeom>
              <a:avLst/>
              <a:pathLst>
                <a:path w="2464413" h="1031081">
                  <a:moveTo>
                    <a:pt x="0" y="0"/>
                  </a:moveTo>
                  <a:lnTo>
                    <a:pt x="246441" y="103108"/>
                  </a:lnTo>
                  <a:lnTo>
                    <a:pt x="492882" y="206216"/>
                  </a:lnTo>
                  <a:lnTo>
                    <a:pt x="739324" y="309324"/>
                  </a:lnTo>
                  <a:lnTo>
                    <a:pt x="985765" y="412432"/>
                  </a:lnTo>
                  <a:lnTo>
                    <a:pt x="1232206" y="515540"/>
                  </a:lnTo>
                  <a:lnTo>
                    <a:pt x="1478648" y="618648"/>
                  </a:lnTo>
                  <a:lnTo>
                    <a:pt x="1725089" y="721757"/>
                  </a:lnTo>
                  <a:lnTo>
                    <a:pt x="1971530" y="824865"/>
                  </a:lnTo>
                  <a:lnTo>
                    <a:pt x="2217972" y="927973"/>
                  </a:lnTo>
                  <a:lnTo>
                    <a:pt x="2464413" y="1031081"/>
                  </a:lnTo>
                </a:path>
              </a:pathLst>
            </a:custGeom>
            <a:ln w="13550" cap="flat">
              <a:solidFill>
                <a:srgbClr val="000000">
                  <a:alpha val="100000"/>
                </a:srgbClr>
              </a:solidFill>
              <a:prstDash val="solid"/>
              <a:round/>
            </a:ln>
          </p:spPr>
          <p:txBody>
            <a:bodyPr/>
            <a:lstStyle/>
            <a:p/>
          </p:txBody>
        </p:sp>
        <p:sp>
          <p:nvSpPr>
            <p:cNvPr id="66" name="pt66"/>
            <p:cNvSpPr/>
            <p:nvPr/>
          </p:nvSpPr>
          <p:spPr>
            <a:xfrm>
              <a:off x="6093521" y="2903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39962" y="30068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586403" y="3109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32845" y="32130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79286" y="33162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25727" y="34193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72169" y="35224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18610" y="36255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65051" y="37286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1493" y="38317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57934" y="39348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571671"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024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79" name="tx79"/>
            <p:cNvSpPr/>
            <p:nvPr/>
          </p:nvSpPr>
          <p:spPr>
            <a:xfrm>
              <a:off x="508103" y="26568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0" name="tx80"/>
            <p:cNvSpPr/>
            <p:nvPr/>
          </p:nvSpPr>
          <p:spPr>
            <a:xfrm>
              <a:off x="508103" y="151112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81" name="tx81"/>
            <p:cNvSpPr/>
            <p:nvPr/>
          </p:nvSpPr>
          <p:spPr>
            <a:xfrm rot="-5400000">
              <a:off x="10686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150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5615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0792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054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008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472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7937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4016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2866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330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7794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2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27234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188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652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116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581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045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5101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599745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438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4903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367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832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296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184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50153" y="5881714"/>
              <a:ext cx="201456" cy="201456"/>
            </a:xfrm>
            <a:prstGeom prst="rect">
              <a:avLst/>
            </a:prstGeom>
            <a:solidFill>
              <a:srgbClr val="0058AB">
                <a:alpha val="100000"/>
              </a:srgbClr>
            </a:solidFill>
          </p:spPr>
          <p:txBody>
            <a:bodyPr/>
            <a:lstStyle/>
            <a:p/>
          </p:txBody>
        </p:sp>
        <p:sp>
          <p:nvSpPr>
            <p:cNvPr id="110" name="rc110"/>
            <p:cNvSpPr/>
            <p:nvPr/>
          </p:nvSpPr>
          <p:spPr>
            <a:xfrm>
              <a:off x="4452240" y="5881714"/>
              <a:ext cx="201456" cy="201456"/>
            </a:xfrm>
            <a:prstGeom prst="rect">
              <a:avLst/>
            </a:prstGeom>
            <a:solidFill>
              <a:srgbClr val="69DBFF">
                <a:alpha val="100000"/>
              </a:srgbClr>
            </a:solidFill>
          </p:spPr>
          <p:txBody>
            <a:bodyPr/>
            <a:lstStyle/>
            <a:p/>
          </p:txBody>
        </p:sp>
        <p:sp>
          <p:nvSpPr>
            <p:cNvPr id="111" name="tx111"/>
            <p:cNvSpPr/>
            <p:nvPr/>
          </p:nvSpPr>
          <p:spPr>
            <a:xfrm>
              <a:off x="3830198"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3228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778252" y="398022"/>
              <a:ext cx="62157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Seychelles</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18%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74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70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76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322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618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914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705289"/>
              <a:ext cx="249522" cy="1397407"/>
            </a:xfrm>
            <a:prstGeom prst="rect">
              <a:avLst/>
            </a:prstGeom>
            <a:solidFill>
              <a:srgbClr val="80BD41">
                <a:alpha val="100000"/>
              </a:srgbClr>
            </a:solidFill>
          </p:spPr>
          <p:txBody>
            <a:bodyPr/>
            <a:lstStyle/>
            <a:p/>
          </p:txBody>
        </p:sp>
        <p:sp>
          <p:nvSpPr>
            <p:cNvPr id="23" name="rc23"/>
            <p:cNvSpPr/>
            <p:nvPr/>
          </p:nvSpPr>
          <p:spPr>
            <a:xfrm>
              <a:off x="1296273" y="2695585"/>
              <a:ext cx="249522" cy="9704"/>
            </a:xfrm>
            <a:prstGeom prst="rect">
              <a:avLst/>
            </a:prstGeom>
            <a:solidFill>
              <a:srgbClr val="1CABE2">
                <a:alpha val="100000"/>
              </a:srgbClr>
            </a:solidFill>
          </p:spPr>
          <p:txBody>
            <a:bodyPr/>
            <a:lstStyle/>
            <a:p/>
          </p:txBody>
        </p:sp>
        <p:sp>
          <p:nvSpPr>
            <p:cNvPr id="24" name="rc24"/>
            <p:cNvSpPr/>
            <p:nvPr/>
          </p:nvSpPr>
          <p:spPr>
            <a:xfrm>
              <a:off x="1573521" y="2753810"/>
              <a:ext cx="249522" cy="1348886"/>
            </a:xfrm>
            <a:prstGeom prst="rect">
              <a:avLst/>
            </a:prstGeom>
            <a:solidFill>
              <a:srgbClr val="80BD41">
                <a:alpha val="100000"/>
              </a:srgbClr>
            </a:solidFill>
          </p:spPr>
          <p:txBody>
            <a:bodyPr/>
            <a:lstStyle/>
            <a:p/>
          </p:txBody>
        </p:sp>
        <p:sp>
          <p:nvSpPr>
            <p:cNvPr id="25" name="rc25"/>
            <p:cNvSpPr/>
            <p:nvPr/>
          </p:nvSpPr>
          <p:spPr>
            <a:xfrm>
              <a:off x="1573521" y="2744106"/>
              <a:ext cx="249522" cy="9704"/>
            </a:xfrm>
            <a:prstGeom prst="rect">
              <a:avLst/>
            </a:prstGeom>
            <a:solidFill>
              <a:srgbClr val="1CABE2">
                <a:alpha val="100000"/>
              </a:srgbClr>
            </a:solidFill>
          </p:spPr>
          <p:txBody>
            <a:bodyPr/>
            <a:lstStyle/>
            <a:p/>
          </p:txBody>
        </p:sp>
        <p:sp>
          <p:nvSpPr>
            <p:cNvPr id="26" name="rc26"/>
            <p:cNvSpPr/>
            <p:nvPr/>
          </p:nvSpPr>
          <p:spPr>
            <a:xfrm>
              <a:off x="1850769" y="2705289"/>
              <a:ext cx="249522" cy="1397407"/>
            </a:xfrm>
            <a:prstGeom prst="rect">
              <a:avLst/>
            </a:prstGeom>
            <a:solidFill>
              <a:srgbClr val="80BD41">
                <a:alpha val="100000"/>
              </a:srgbClr>
            </a:solidFill>
          </p:spPr>
          <p:txBody>
            <a:bodyPr/>
            <a:lstStyle/>
            <a:p/>
          </p:txBody>
        </p:sp>
        <p:sp>
          <p:nvSpPr>
            <p:cNvPr id="27" name="rc27"/>
            <p:cNvSpPr/>
            <p:nvPr/>
          </p:nvSpPr>
          <p:spPr>
            <a:xfrm>
              <a:off x="1850769" y="2695585"/>
              <a:ext cx="249522" cy="9704"/>
            </a:xfrm>
            <a:prstGeom prst="rect">
              <a:avLst/>
            </a:prstGeom>
            <a:solidFill>
              <a:srgbClr val="1CABE2">
                <a:alpha val="100000"/>
              </a:srgbClr>
            </a:solidFill>
          </p:spPr>
          <p:txBody>
            <a:bodyPr/>
            <a:lstStyle/>
            <a:p/>
          </p:txBody>
        </p:sp>
        <p:sp>
          <p:nvSpPr>
            <p:cNvPr id="28" name="rc28"/>
            <p:cNvSpPr/>
            <p:nvPr/>
          </p:nvSpPr>
          <p:spPr>
            <a:xfrm>
              <a:off x="2128016" y="2695585"/>
              <a:ext cx="249522" cy="1407111"/>
            </a:xfrm>
            <a:prstGeom prst="rect">
              <a:avLst/>
            </a:prstGeom>
            <a:solidFill>
              <a:srgbClr val="80BD41">
                <a:alpha val="100000"/>
              </a:srgbClr>
            </a:solidFill>
          </p:spPr>
          <p:txBody>
            <a:bodyPr/>
            <a:lstStyle/>
            <a:p/>
          </p:txBody>
        </p:sp>
        <p:sp>
          <p:nvSpPr>
            <p:cNvPr id="29" name="rc29"/>
            <p:cNvSpPr/>
            <p:nvPr/>
          </p:nvSpPr>
          <p:spPr>
            <a:xfrm>
              <a:off x="2128016" y="2685881"/>
              <a:ext cx="249522" cy="9704"/>
            </a:xfrm>
            <a:prstGeom prst="rect">
              <a:avLst/>
            </a:prstGeom>
            <a:solidFill>
              <a:srgbClr val="1CABE2">
                <a:alpha val="100000"/>
              </a:srgbClr>
            </a:solidFill>
          </p:spPr>
          <p:txBody>
            <a:bodyPr/>
            <a:lstStyle/>
            <a:p/>
          </p:txBody>
        </p:sp>
        <p:sp>
          <p:nvSpPr>
            <p:cNvPr id="30" name="rc30"/>
            <p:cNvSpPr/>
            <p:nvPr/>
          </p:nvSpPr>
          <p:spPr>
            <a:xfrm>
              <a:off x="2405264" y="2695585"/>
              <a:ext cx="249522" cy="1407111"/>
            </a:xfrm>
            <a:prstGeom prst="rect">
              <a:avLst/>
            </a:prstGeom>
            <a:solidFill>
              <a:srgbClr val="80BD41">
                <a:alpha val="100000"/>
              </a:srgbClr>
            </a:solidFill>
          </p:spPr>
          <p:txBody>
            <a:bodyPr/>
            <a:lstStyle/>
            <a:p/>
          </p:txBody>
        </p:sp>
        <p:sp>
          <p:nvSpPr>
            <p:cNvPr id="31" name="rc31"/>
            <p:cNvSpPr/>
            <p:nvPr/>
          </p:nvSpPr>
          <p:spPr>
            <a:xfrm>
              <a:off x="2405264" y="2685881"/>
              <a:ext cx="249522" cy="9704"/>
            </a:xfrm>
            <a:prstGeom prst="rect">
              <a:avLst/>
            </a:prstGeom>
            <a:solidFill>
              <a:srgbClr val="1CABE2">
                <a:alpha val="100000"/>
              </a:srgbClr>
            </a:solidFill>
          </p:spPr>
          <p:txBody>
            <a:bodyPr/>
            <a:lstStyle/>
            <a:p/>
          </p:txBody>
        </p:sp>
        <p:sp>
          <p:nvSpPr>
            <p:cNvPr id="32" name="rc32"/>
            <p:cNvSpPr/>
            <p:nvPr/>
          </p:nvSpPr>
          <p:spPr>
            <a:xfrm>
              <a:off x="2682512" y="2598543"/>
              <a:ext cx="249522" cy="1504154"/>
            </a:xfrm>
            <a:prstGeom prst="rect">
              <a:avLst/>
            </a:prstGeom>
            <a:solidFill>
              <a:srgbClr val="80BD41">
                <a:alpha val="100000"/>
              </a:srgbClr>
            </a:solidFill>
          </p:spPr>
          <p:txBody>
            <a:bodyPr/>
            <a:lstStyle/>
            <a:p/>
          </p:txBody>
        </p:sp>
        <p:sp>
          <p:nvSpPr>
            <p:cNvPr id="33" name="rc33"/>
            <p:cNvSpPr/>
            <p:nvPr/>
          </p:nvSpPr>
          <p:spPr>
            <a:xfrm>
              <a:off x="2682512" y="2579134"/>
              <a:ext cx="249522" cy="19408"/>
            </a:xfrm>
            <a:prstGeom prst="rect">
              <a:avLst/>
            </a:prstGeom>
            <a:solidFill>
              <a:srgbClr val="1CABE2">
                <a:alpha val="100000"/>
              </a:srgbClr>
            </a:solidFill>
          </p:spPr>
          <p:txBody>
            <a:bodyPr/>
            <a:lstStyle/>
            <a:p/>
          </p:txBody>
        </p:sp>
        <p:sp>
          <p:nvSpPr>
            <p:cNvPr id="34" name="rc34"/>
            <p:cNvSpPr/>
            <p:nvPr/>
          </p:nvSpPr>
          <p:spPr>
            <a:xfrm>
              <a:off x="2959759" y="2656768"/>
              <a:ext cx="249522" cy="1445928"/>
            </a:xfrm>
            <a:prstGeom prst="rect">
              <a:avLst/>
            </a:prstGeom>
            <a:solidFill>
              <a:srgbClr val="80BD41">
                <a:alpha val="100000"/>
              </a:srgbClr>
            </a:solidFill>
          </p:spPr>
          <p:txBody>
            <a:bodyPr/>
            <a:lstStyle/>
            <a:p/>
          </p:txBody>
        </p:sp>
        <p:sp>
          <p:nvSpPr>
            <p:cNvPr id="35" name="rc35"/>
            <p:cNvSpPr/>
            <p:nvPr/>
          </p:nvSpPr>
          <p:spPr>
            <a:xfrm>
              <a:off x="2959759" y="2647064"/>
              <a:ext cx="249522" cy="9704"/>
            </a:xfrm>
            <a:prstGeom prst="rect">
              <a:avLst/>
            </a:prstGeom>
            <a:solidFill>
              <a:srgbClr val="1CABE2">
                <a:alpha val="100000"/>
              </a:srgbClr>
            </a:solidFill>
          </p:spPr>
          <p:txBody>
            <a:bodyPr/>
            <a:lstStyle/>
            <a:p/>
          </p:txBody>
        </p:sp>
        <p:sp>
          <p:nvSpPr>
            <p:cNvPr id="36" name="rc36"/>
            <p:cNvSpPr/>
            <p:nvPr/>
          </p:nvSpPr>
          <p:spPr>
            <a:xfrm>
              <a:off x="3237007" y="2569430"/>
              <a:ext cx="249522" cy="1533266"/>
            </a:xfrm>
            <a:prstGeom prst="rect">
              <a:avLst/>
            </a:prstGeom>
            <a:solidFill>
              <a:srgbClr val="80BD41">
                <a:alpha val="100000"/>
              </a:srgbClr>
            </a:solidFill>
          </p:spPr>
          <p:txBody>
            <a:bodyPr/>
            <a:lstStyle/>
            <a:p/>
          </p:txBody>
        </p:sp>
        <p:sp>
          <p:nvSpPr>
            <p:cNvPr id="37" name="rc37"/>
            <p:cNvSpPr/>
            <p:nvPr/>
          </p:nvSpPr>
          <p:spPr>
            <a:xfrm>
              <a:off x="3237007" y="2550022"/>
              <a:ext cx="249522" cy="19408"/>
            </a:xfrm>
            <a:prstGeom prst="rect">
              <a:avLst/>
            </a:prstGeom>
            <a:solidFill>
              <a:srgbClr val="1CABE2">
                <a:alpha val="100000"/>
              </a:srgbClr>
            </a:solidFill>
          </p:spPr>
          <p:txBody>
            <a:bodyPr/>
            <a:lstStyle/>
            <a:p/>
          </p:txBody>
        </p:sp>
        <p:sp>
          <p:nvSpPr>
            <p:cNvPr id="38" name="rc38"/>
            <p:cNvSpPr/>
            <p:nvPr/>
          </p:nvSpPr>
          <p:spPr>
            <a:xfrm>
              <a:off x="3514255" y="2511205"/>
              <a:ext cx="249522" cy="1591492"/>
            </a:xfrm>
            <a:prstGeom prst="rect">
              <a:avLst/>
            </a:prstGeom>
            <a:solidFill>
              <a:srgbClr val="80BD41">
                <a:alpha val="100000"/>
              </a:srgbClr>
            </a:solidFill>
          </p:spPr>
          <p:txBody>
            <a:bodyPr/>
            <a:lstStyle/>
            <a:p/>
          </p:txBody>
        </p:sp>
        <p:sp>
          <p:nvSpPr>
            <p:cNvPr id="39" name="rc39"/>
            <p:cNvSpPr/>
            <p:nvPr/>
          </p:nvSpPr>
          <p:spPr>
            <a:xfrm>
              <a:off x="3514255" y="2491796"/>
              <a:ext cx="249522" cy="19408"/>
            </a:xfrm>
            <a:prstGeom prst="rect">
              <a:avLst/>
            </a:prstGeom>
            <a:solidFill>
              <a:srgbClr val="1CABE2">
                <a:alpha val="100000"/>
              </a:srgbClr>
            </a:solidFill>
          </p:spPr>
          <p:txBody>
            <a:bodyPr/>
            <a:lstStyle/>
            <a:p/>
          </p:txBody>
        </p:sp>
        <p:sp>
          <p:nvSpPr>
            <p:cNvPr id="40" name="rc40"/>
            <p:cNvSpPr/>
            <p:nvPr/>
          </p:nvSpPr>
          <p:spPr>
            <a:xfrm>
              <a:off x="3791502" y="2472388"/>
              <a:ext cx="249522" cy="1630308"/>
            </a:xfrm>
            <a:prstGeom prst="rect">
              <a:avLst/>
            </a:prstGeom>
            <a:solidFill>
              <a:srgbClr val="80BD41">
                <a:alpha val="100000"/>
              </a:srgbClr>
            </a:solidFill>
          </p:spPr>
          <p:txBody>
            <a:bodyPr/>
            <a:lstStyle/>
            <a:p/>
          </p:txBody>
        </p:sp>
        <p:sp>
          <p:nvSpPr>
            <p:cNvPr id="41" name="rc41"/>
            <p:cNvSpPr/>
            <p:nvPr/>
          </p:nvSpPr>
          <p:spPr>
            <a:xfrm>
              <a:off x="3791502" y="2452979"/>
              <a:ext cx="249522" cy="19408"/>
            </a:xfrm>
            <a:prstGeom prst="rect">
              <a:avLst/>
            </a:prstGeom>
            <a:solidFill>
              <a:srgbClr val="1CABE2">
                <a:alpha val="100000"/>
              </a:srgbClr>
            </a:solidFill>
          </p:spPr>
          <p:txBody>
            <a:bodyPr/>
            <a:lstStyle/>
            <a:p/>
          </p:txBody>
        </p:sp>
        <p:sp>
          <p:nvSpPr>
            <p:cNvPr id="42" name="rc42"/>
            <p:cNvSpPr/>
            <p:nvPr/>
          </p:nvSpPr>
          <p:spPr>
            <a:xfrm>
              <a:off x="4068750" y="2598543"/>
              <a:ext cx="249522" cy="1504154"/>
            </a:xfrm>
            <a:prstGeom prst="rect">
              <a:avLst/>
            </a:prstGeom>
            <a:solidFill>
              <a:srgbClr val="80BD41">
                <a:alpha val="100000"/>
              </a:srgbClr>
            </a:solidFill>
          </p:spPr>
          <p:txBody>
            <a:bodyPr/>
            <a:lstStyle/>
            <a:p/>
          </p:txBody>
        </p:sp>
        <p:sp>
          <p:nvSpPr>
            <p:cNvPr id="43" name="rc43"/>
            <p:cNvSpPr/>
            <p:nvPr/>
          </p:nvSpPr>
          <p:spPr>
            <a:xfrm>
              <a:off x="4068750" y="2579134"/>
              <a:ext cx="249522" cy="19408"/>
            </a:xfrm>
            <a:prstGeom prst="rect">
              <a:avLst/>
            </a:prstGeom>
            <a:solidFill>
              <a:srgbClr val="1CABE2">
                <a:alpha val="100000"/>
              </a:srgbClr>
            </a:solidFill>
          </p:spPr>
          <p:txBody>
            <a:bodyPr/>
            <a:lstStyle/>
            <a:p/>
          </p:txBody>
        </p:sp>
        <p:sp>
          <p:nvSpPr>
            <p:cNvPr id="44" name="rc44"/>
            <p:cNvSpPr/>
            <p:nvPr/>
          </p:nvSpPr>
          <p:spPr>
            <a:xfrm>
              <a:off x="4345998" y="2472388"/>
              <a:ext cx="249522" cy="1630308"/>
            </a:xfrm>
            <a:prstGeom prst="rect">
              <a:avLst/>
            </a:prstGeom>
            <a:solidFill>
              <a:srgbClr val="80BD41">
                <a:alpha val="100000"/>
              </a:srgbClr>
            </a:solidFill>
          </p:spPr>
          <p:txBody>
            <a:bodyPr/>
            <a:lstStyle/>
            <a:p/>
          </p:txBody>
        </p:sp>
        <p:sp>
          <p:nvSpPr>
            <p:cNvPr id="45" name="rc45"/>
            <p:cNvSpPr/>
            <p:nvPr/>
          </p:nvSpPr>
          <p:spPr>
            <a:xfrm>
              <a:off x="4345998" y="2452979"/>
              <a:ext cx="249522" cy="19408"/>
            </a:xfrm>
            <a:prstGeom prst="rect">
              <a:avLst/>
            </a:prstGeom>
            <a:solidFill>
              <a:srgbClr val="1CABE2">
                <a:alpha val="100000"/>
              </a:srgbClr>
            </a:solidFill>
          </p:spPr>
          <p:txBody>
            <a:bodyPr/>
            <a:lstStyle/>
            <a:p/>
          </p:txBody>
        </p:sp>
        <p:sp>
          <p:nvSpPr>
            <p:cNvPr id="46" name="rc46"/>
            <p:cNvSpPr/>
            <p:nvPr/>
          </p:nvSpPr>
          <p:spPr>
            <a:xfrm>
              <a:off x="4623245" y="2443275"/>
              <a:ext cx="249522" cy="1659421"/>
            </a:xfrm>
            <a:prstGeom prst="rect">
              <a:avLst/>
            </a:prstGeom>
            <a:solidFill>
              <a:srgbClr val="80BD41">
                <a:alpha val="100000"/>
              </a:srgbClr>
            </a:solidFill>
          </p:spPr>
          <p:txBody>
            <a:bodyPr/>
            <a:lstStyle/>
            <a:p/>
          </p:txBody>
        </p:sp>
        <p:sp>
          <p:nvSpPr>
            <p:cNvPr id="47" name="rc47"/>
            <p:cNvSpPr/>
            <p:nvPr/>
          </p:nvSpPr>
          <p:spPr>
            <a:xfrm>
              <a:off x="4623245" y="2404458"/>
              <a:ext cx="249522" cy="38816"/>
            </a:xfrm>
            <a:prstGeom prst="rect">
              <a:avLst/>
            </a:prstGeom>
            <a:solidFill>
              <a:srgbClr val="1CABE2">
                <a:alpha val="100000"/>
              </a:srgbClr>
            </a:solidFill>
          </p:spPr>
          <p:txBody>
            <a:bodyPr/>
            <a:lstStyle/>
            <a:p/>
          </p:txBody>
        </p:sp>
        <p:sp>
          <p:nvSpPr>
            <p:cNvPr id="48" name="rc48"/>
            <p:cNvSpPr/>
            <p:nvPr/>
          </p:nvSpPr>
          <p:spPr>
            <a:xfrm>
              <a:off x="4900493" y="2559726"/>
              <a:ext cx="249522" cy="1542970"/>
            </a:xfrm>
            <a:prstGeom prst="rect">
              <a:avLst/>
            </a:prstGeom>
            <a:solidFill>
              <a:srgbClr val="80BD41">
                <a:alpha val="100000"/>
              </a:srgbClr>
            </a:solidFill>
          </p:spPr>
          <p:txBody>
            <a:bodyPr/>
            <a:lstStyle/>
            <a:p/>
          </p:txBody>
        </p:sp>
        <p:sp>
          <p:nvSpPr>
            <p:cNvPr id="49" name="rc49"/>
            <p:cNvSpPr/>
            <p:nvPr/>
          </p:nvSpPr>
          <p:spPr>
            <a:xfrm>
              <a:off x="4900493" y="2540317"/>
              <a:ext cx="249522" cy="19408"/>
            </a:xfrm>
            <a:prstGeom prst="rect">
              <a:avLst/>
            </a:prstGeom>
            <a:solidFill>
              <a:srgbClr val="1CABE2">
                <a:alpha val="100000"/>
              </a:srgbClr>
            </a:solidFill>
          </p:spPr>
          <p:txBody>
            <a:bodyPr/>
            <a:lstStyle/>
            <a:p/>
          </p:txBody>
        </p:sp>
        <p:sp>
          <p:nvSpPr>
            <p:cNvPr id="50" name="rc50"/>
            <p:cNvSpPr/>
            <p:nvPr/>
          </p:nvSpPr>
          <p:spPr>
            <a:xfrm>
              <a:off x="5177741" y="2550022"/>
              <a:ext cx="249522" cy="1552675"/>
            </a:xfrm>
            <a:prstGeom prst="rect">
              <a:avLst/>
            </a:prstGeom>
            <a:solidFill>
              <a:srgbClr val="80BD41">
                <a:alpha val="100000"/>
              </a:srgbClr>
            </a:solidFill>
          </p:spPr>
          <p:txBody>
            <a:bodyPr/>
            <a:lstStyle/>
            <a:p/>
          </p:txBody>
        </p:sp>
        <p:sp>
          <p:nvSpPr>
            <p:cNvPr id="51" name="rc51"/>
            <p:cNvSpPr/>
            <p:nvPr/>
          </p:nvSpPr>
          <p:spPr>
            <a:xfrm>
              <a:off x="5177741" y="2530613"/>
              <a:ext cx="249522" cy="19408"/>
            </a:xfrm>
            <a:prstGeom prst="rect">
              <a:avLst/>
            </a:prstGeom>
            <a:solidFill>
              <a:srgbClr val="1CABE2">
                <a:alpha val="100000"/>
              </a:srgbClr>
            </a:solidFill>
          </p:spPr>
          <p:txBody>
            <a:bodyPr/>
            <a:lstStyle/>
            <a:p/>
          </p:txBody>
        </p:sp>
        <p:sp>
          <p:nvSpPr>
            <p:cNvPr id="52" name="rc52"/>
            <p:cNvSpPr/>
            <p:nvPr/>
          </p:nvSpPr>
          <p:spPr>
            <a:xfrm>
              <a:off x="5454988" y="2491796"/>
              <a:ext cx="249522" cy="1610900"/>
            </a:xfrm>
            <a:prstGeom prst="rect">
              <a:avLst/>
            </a:prstGeom>
            <a:solidFill>
              <a:srgbClr val="80BD41">
                <a:alpha val="100000"/>
              </a:srgbClr>
            </a:solidFill>
          </p:spPr>
          <p:txBody>
            <a:bodyPr/>
            <a:lstStyle/>
            <a:p/>
          </p:txBody>
        </p:sp>
        <p:sp>
          <p:nvSpPr>
            <p:cNvPr id="53" name="rc53"/>
            <p:cNvSpPr/>
            <p:nvPr/>
          </p:nvSpPr>
          <p:spPr>
            <a:xfrm>
              <a:off x="5454988" y="2472388"/>
              <a:ext cx="249522" cy="19408"/>
            </a:xfrm>
            <a:prstGeom prst="rect">
              <a:avLst/>
            </a:prstGeom>
            <a:solidFill>
              <a:srgbClr val="1CABE2">
                <a:alpha val="100000"/>
              </a:srgbClr>
            </a:solidFill>
          </p:spPr>
          <p:txBody>
            <a:bodyPr/>
            <a:lstStyle/>
            <a:p/>
          </p:txBody>
        </p:sp>
        <p:sp>
          <p:nvSpPr>
            <p:cNvPr id="54" name="rc54"/>
            <p:cNvSpPr/>
            <p:nvPr/>
          </p:nvSpPr>
          <p:spPr>
            <a:xfrm>
              <a:off x="5732236" y="2433571"/>
              <a:ext cx="249522" cy="1669125"/>
            </a:xfrm>
            <a:prstGeom prst="rect">
              <a:avLst/>
            </a:prstGeom>
            <a:solidFill>
              <a:srgbClr val="80BD41">
                <a:alpha val="100000"/>
              </a:srgbClr>
            </a:solidFill>
          </p:spPr>
          <p:txBody>
            <a:bodyPr/>
            <a:lstStyle/>
            <a:p/>
          </p:txBody>
        </p:sp>
        <p:sp>
          <p:nvSpPr>
            <p:cNvPr id="55" name="rc55"/>
            <p:cNvSpPr/>
            <p:nvPr/>
          </p:nvSpPr>
          <p:spPr>
            <a:xfrm>
              <a:off x="5732236" y="2394754"/>
              <a:ext cx="249522" cy="38816"/>
            </a:xfrm>
            <a:prstGeom prst="rect">
              <a:avLst/>
            </a:prstGeom>
            <a:solidFill>
              <a:srgbClr val="1CABE2">
                <a:alpha val="100000"/>
              </a:srgbClr>
            </a:solidFill>
          </p:spPr>
          <p:txBody>
            <a:bodyPr/>
            <a:lstStyle/>
            <a:p/>
          </p:txBody>
        </p:sp>
        <p:sp>
          <p:nvSpPr>
            <p:cNvPr id="56" name="rc56"/>
            <p:cNvSpPr/>
            <p:nvPr/>
          </p:nvSpPr>
          <p:spPr>
            <a:xfrm>
              <a:off x="6009484" y="2404458"/>
              <a:ext cx="249522" cy="1698238"/>
            </a:xfrm>
            <a:prstGeom prst="rect">
              <a:avLst/>
            </a:prstGeom>
            <a:solidFill>
              <a:srgbClr val="80BD41">
                <a:alpha val="100000"/>
              </a:srgbClr>
            </a:solidFill>
          </p:spPr>
          <p:txBody>
            <a:bodyPr/>
            <a:lstStyle/>
            <a:p/>
          </p:txBody>
        </p:sp>
        <p:sp>
          <p:nvSpPr>
            <p:cNvPr id="57" name="rc57"/>
            <p:cNvSpPr/>
            <p:nvPr/>
          </p:nvSpPr>
          <p:spPr>
            <a:xfrm>
              <a:off x="6009484" y="2365641"/>
              <a:ext cx="249522" cy="38816"/>
            </a:xfrm>
            <a:prstGeom prst="rect">
              <a:avLst/>
            </a:prstGeom>
            <a:solidFill>
              <a:srgbClr val="1CABE2">
                <a:alpha val="100000"/>
              </a:srgbClr>
            </a:solidFill>
          </p:spPr>
          <p:txBody>
            <a:bodyPr/>
            <a:lstStyle/>
            <a:p/>
          </p:txBody>
        </p:sp>
        <p:sp>
          <p:nvSpPr>
            <p:cNvPr id="58" name="rc58"/>
            <p:cNvSpPr/>
            <p:nvPr/>
          </p:nvSpPr>
          <p:spPr>
            <a:xfrm>
              <a:off x="6286731" y="2385050"/>
              <a:ext cx="249522" cy="1717646"/>
            </a:xfrm>
            <a:prstGeom prst="rect">
              <a:avLst/>
            </a:prstGeom>
            <a:solidFill>
              <a:srgbClr val="80BD41">
                <a:alpha val="100000"/>
              </a:srgbClr>
            </a:solidFill>
          </p:spPr>
          <p:txBody>
            <a:bodyPr/>
            <a:lstStyle/>
            <a:p/>
          </p:txBody>
        </p:sp>
        <p:sp>
          <p:nvSpPr>
            <p:cNvPr id="59" name="rc59"/>
            <p:cNvSpPr/>
            <p:nvPr/>
          </p:nvSpPr>
          <p:spPr>
            <a:xfrm>
              <a:off x="6286731" y="2365641"/>
              <a:ext cx="249522" cy="19408"/>
            </a:xfrm>
            <a:prstGeom prst="rect">
              <a:avLst/>
            </a:prstGeom>
            <a:solidFill>
              <a:srgbClr val="1CABE2">
                <a:alpha val="100000"/>
              </a:srgbClr>
            </a:solidFill>
          </p:spPr>
          <p:txBody>
            <a:bodyPr/>
            <a:lstStyle/>
            <a:p/>
          </p:txBody>
        </p:sp>
        <p:sp>
          <p:nvSpPr>
            <p:cNvPr id="60" name="rc60"/>
            <p:cNvSpPr/>
            <p:nvPr/>
          </p:nvSpPr>
          <p:spPr>
            <a:xfrm>
              <a:off x="6563979" y="2394754"/>
              <a:ext cx="249522" cy="1707942"/>
            </a:xfrm>
            <a:prstGeom prst="rect">
              <a:avLst/>
            </a:prstGeom>
            <a:solidFill>
              <a:srgbClr val="80BD41">
                <a:alpha val="100000"/>
              </a:srgbClr>
            </a:solidFill>
          </p:spPr>
          <p:txBody>
            <a:bodyPr/>
            <a:lstStyle/>
            <a:p/>
          </p:txBody>
        </p:sp>
        <p:sp>
          <p:nvSpPr>
            <p:cNvPr id="61" name="rc61"/>
            <p:cNvSpPr/>
            <p:nvPr/>
          </p:nvSpPr>
          <p:spPr>
            <a:xfrm>
              <a:off x="6563979" y="2375346"/>
              <a:ext cx="249522" cy="19408"/>
            </a:xfrm>
            <a:prstGeom prst="rect">
              <a:avLst/>
            </a:prstGeom>
            <a:solidFill>
              <a:srgbClr val="1CABE2">
                <a:alpha val="100000"/>
              </a:srgbClr>
            </a:solidFill>
          </p:spPr>
          <p:txBody>
            <a:bodyPr/>
            <a:lstStyle/>
            <a:p/>
          </p:txBody>
        </p:sp>
        <p:sp>
          <p:nvSpPr>
            <p:cNvPr id="62" name="rc62"/>
            <p:cNvSpPr/>
            <p:nvPr/>
          </p:nvSpPr>
          <p:spPr>
            <a:xfrm>
              <a:off x="6841227" y="2414163"/>
              <a:ext cx="249522" cy="1688534"/>
            </a:xfrm>
            <a:prstGeom prst="rect">
              <a:avLst/>
            </a:prstGeom>
            <a:solidFill>
              <a:srgbClr val="80BD41">
                <a:alpha val="100000"/>
              </a:srgbClr>
            </a:solidFill>
          </p:spPr>
          <p:txBody>
            <a:bodyPr/>
            <a:lstStyle/>
            <a:p/>
          </p:txBody>
        </p:sp>
        <p:sp>
          <p:nvSpPr>
            <p:cNvPr id="63" name="rc63"/>
            <p:cNvSpPr/>
            <p:nvPr/>
          </p:nvSpPr>
          <p:spPr>
            <a:xfrm>
              <a:off x="6841227" y="2394754"/>
              <a:ext cx="249522" cy="19408"/>
            </a:xfrm>
            <a:prstGeom prst="rect">
              <a:avLst/>
            </a:prstGeom>
            <a:solidFill>
              <a:srgbClr val="1CABE2">
                <a:alpha val="100000"/>
              </a:srgbClr>
            </a:solidFill>
          </p:spPr>
          <p:txBody>
            <a:bodyPr/>
            <a:lstStyle/>
            <a:p/>
          </p:txBody>
        </p:sp>
        <p:sp>
          <p:nvSpPr>
            <p:cNvPr id="64" name="rc64"/>
            <p:cNvSpPr/>
            <p:nvPr/>
          </p:nvSpPr>
          <p:spPr>
            <a:xfrm>
              <a:off x="7118474" y="2423867"/>
              <a:ext cx="249522" cy="1678830"/>
            </a:xfrm>
            <a:prstGeom prst="rect">
              <a:avLst/>
            </a:prstGeom>
            <a:solidFill>
              <a:srgbClr val="80BD41">
                <a:alpha val="100000"/>
              </a:srgbClr>
            </a:solidFill>
          </p:spPr>
          <p:txBody>
            <a:bodyPr/>
            <a:lstStyle/>
            <a:p/>
          </p:txBody>
        </p:sp>
        <p:sp>
          <p:nvSpPr>
            <p:cNvPr id="65" name="rc65"/>
            <p:cNvSpPr/>
            <p:nvPr/>
          </p:nvSpPr>
          <p:spPr>
            <a:xfrm>
              <a:off x="7118474" y="2404458"/>
              <a:ext cx="249522" cy="19408"/>
            </a:xfrm>
            <a:prstGeom prst="rect">
              <a:avLst/>
            </a:prstGeom>
            <a:solidFill>
              <a:srgbClr val="1CABE2">
                <a:alpha val="100000"/>
              </a:srgbClr>
            </a:solidFill>
          </p:spPr>
          <p:txBody>
            <a:bodyPr/>
            <a:lstStyle/>
            <a:p/>
          </p:txBody>
        </p:sp>
        <p:sp>
          <p:nvSpPr>
            <p:cNvPr id="66" name="rc66"/>
            <p:cNvSpPr/>
            <p:nvPr/>
          </p:nvSpPr>
          <p:spPr>
            <a:xfrm>
              <a:off x="7395722" y="2443275"/>
              <a:ext cx="249522" cy="1659421"/>
            </a:xfrm>
            <a:prstGeom prst="rect">
              <a:avLst/>
            </a:prstGeom>
            <a:solidFill>
              <a:srgbClr val="80BD41">
                <a:alpha val="100000"/>
              </a:srgbClr>
            </a:solidFill>
          </p:spPr>
          <p:txBody>
            <a:bodyPr/>
            <a:lstStyle/>
            <a:p/>
          </p:txBody>
        </p:sp>
        <p:sp>
          <p:nvSpPr>
            <p:cNvPr id="67" name="rc67"/>
            <p:cNvSpPr/>
            <p:nvPr/>
          </p:nvSpPr>
          <p:spPr>
            <a:xfrm>
              <a:off x="7395722" y="2423867"/>
              <a:ext cx="249522" cy="19408"/>
            </a:xfrm>
            <a:prstGeom prst="rect">
              <a:avLst/>
            </a:prstGeom>
            <a:solidFill>
              <a:srgbClr val="1CABE2">
                <a:alpha val="100000"/>
              </a:srgbClr>
            </a:solidFill>
          </p:spPr>
          <p:txBody>
            <a:bodyPr/>
            <a:lstStyle/>
            <a:p/>
          </p:txBody>
        </p:sp>
        <p:sp>
          <p:nvSpPr>
            <p:cNvPr id="68" name="rc68"/>
            <p:cNvSpPr/>
            <p:nvPr/>
          </p:nvSpPr>
          <p:spPr>
            <a:xfrm>
              <a:off x="7672970" y="2462684"/>
              <a:ext cx="249522" cy="1640013"/>
            </a:xfrm>
            <a:prstGeom prst="rect">
              <a:avLst/>
            </a:prstGeom>
            <a:solidFill>
              <a:srgbClr val="80BD41">
                <a:alpha val="100000"/>
              </a:srgbClr>
            </a:solidFill>
          </p:spPr>
          <p:txBody>
            <a:bodyPr/>
            <a:lstStyle/>
            <a:p/>
          </p:txBody>
        </p:sp>
        <p:sp>
          <p:nvSpPr>
            <p:cNvPr id="69" name="rc69"/>
            <p:cNvSpPr/>
            <p:nvPr/>
          </p:nvSpPr>
          <p:spPr>
            <a:xfrm>
              <a:off x="7672970" y="2423867"/>
              <a:ext cx="249522" cy="38816"/>
            </a:xfrm>
            <a:prstGeom prst="rect">
              <a:avLst/>
            </a:prstGeom>
            <a:solidFill>
              <a:srgbClr val="1CABE2">
                <a:alpha val="100000"/>
              </a:srgbClr>
            </a:solidFill>
          </p:spPr>
          <p:txBody>
            <a:bodyPr/>
            <a:lstStyle/>
            <a:p/>
          </p:txBody>
        </p:sp>
        <p:sp>
          <p:nvSpPr>
            <p:cNvPr id="70" name="rc70"/>
            <p:cNvSpPr/>
            <p:nvPr/>
          </p:nvSpPr>
          <p:spPr>
            <a:xfrm>
              <a:off x="7950217" y="2433571"/>
              <a:ext cx="249522" cy="1669125"/>
            </a:xfrm>
            <a:prstGeom prst="rect">
              <a:avLst/>
            </a:prstGeom>
            <a:solidFill>
              <a:srgbClr val="80BD41">
                <a:alpha val="100000"/>
              </a:srgbClr>
            </a:solidFill>
          </p:spPr>
          <p:txBody>
            <a:bodyPr/>
            <a:lstStyle/>
            <a:p/>
          </p:txBody>
        </p:sp>
        <p:sp>
          <p:nvSpPr>
            <p:cNvPr id="71" name="rc71"/>
            <p:cNvSpPr/>
            <p:nvPr/>
          </p:nvSpPr>
          <p:spPr>
            <a:xfrm>
              <a:off x="7950217" y="2414163"/>
              <a:ext cx="249522" cy="19408"/>
            </a:xfrm>
            <a:prstGeom prst="rect">
              <a:avLst/>
            </a:prstGeom>
            <a:solidFill>
              <a:srgbClr val="1CABE2">
                <a:alpha val="100000"/>
              </a:srgbClr>
            </a:solidFill>
          </p:spPr>
          <p:txBody>
            <a:bodyPr/>
            <a:lstStyle/>
            <a:p/>
          </p:txBody>
        </p:sp>
        <p:sp>
          <p:nvSpPr>
            <p:cNvPr id="72" name="pl72"/>
            <p:cNvSpPr/>
            <p:nvPr/>
          </p:nvSpPr>
          <p:spPr>
            <a:xfrm>
              <a:off x="1421035" y="1236556"/>
              <a:ext cx="6653943" cy="28950"/>
            </a:xfrm>
            <a:custGeom>
              <a:avLst/>
              <a:pathLst>
                <a:path w="6653943" h="2895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28950"/>
                  </a:lnTo>
                  <a:lnTo>
                    <a:pt x="3604219" y="0"/>
                  </a:lnTo>
                  <a:lnTo>
                    <a:pt x="3881467" y="0"/>
                  </a:lnTo>
                  <a:lnTo>
                    <a:pt x="4158714" y="0"/>
                  </a:lnTo>
                  <a:lnTo>
                    <a:pt x="4435962" y="28950"/>
                  </a:lnTo>
                  <a:lnTo>
                    <a:pt x="4713210" y="28950"/>
                  </a:lnTo>
                  <a:lnTo>
                    <a:pt x="4990457" y="0"/>
                  </a:lnTo>
                  <a:lnTo>
                    <a:pt x="5267705" y="0"/>
                  </a:lnTo>
                  <a:lnTo>
                    <a:pt x="5544953" y="0"/>
                  </a:lnTo>
                  <a:lnTo>
                    <a:pt x="5822200" y="0"/>
                  </a:lnTo>
                  <a:lnTo>
                    <a:pt x="6099448" y="0"/>
                  </a:lnTo>
                  <a:lnTo>
                    <a:pt x="6376696" y="2895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55732" y="25608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84" name="tx84"/>
            <p:cNvSpPr/>
            <p:nvPr/>
          </p:nvSpPr>
          <p:spPr>
            <a:xfrm>
              <a:off x="2741971" y="24432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5" name="tx85"/>
            <p:cNvSpPr/>
            <p:nvPr/>
          </p:nvSpPr>
          <p:spPr>
            <a:xfrm>
              <a:off x="4128209" y="24432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6" name="tx86"/>
            <p:cNvSpPr/>
            <p:nvPr/>
          </p:nvSpPr>
          <p:spPr>
            <a:xfrm>
              <a:off x="5514447" y="23376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87" name="tx87"/>
            <p:cNvSpPr/>
            <p:nvPr/>
          </p:nvSpPr>
          <p:spPr>
            <a:xfrm>
              <a:off x="6623438" y="22394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8" name="tx88"/>
            <p:cNvSpPr/>
            <p:nvPr/>
          </p:nvSpPr>
          <p:spPr>
            <a:xfrm>
              <a:off x="6900686" y="22588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9" name="tx89"/>
            <p:cNvSpPr/>
            <p:nvPr/>
          </p:nvSpPr>
          <p:spPr>
            <a:xfrm>
              <a:off x="7177933" y="22685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0" name="tx90"/>
            <p:cNvSpPr/>
            <p:nvPr/>
          </p:nvSpPr>
          <p:spPr>
            <a:xfrm>
              <a:off x="7455181" y="22890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1" name="tx91"/>
            <p:cNvSpPr/>
            <p:nvPr/>
          </p:nvSpPr>
          <p:spPr>
            <a:xfrm>
              <a:off x="7732429" y="22890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2" name="tx92"/>
            <p:cNvSpPr/>
            <p:nvPr/>
          </p:nvSpPr>
          <p:spPr>
            <a:xfrm>
              <a:off x="8009676" y="22793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3" name="pl93"/>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3700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4" name="tx104"/>
            <p:cNvSpPr/>
            <p:nvPr/>
          </p:nvSpPr>
          <p:spPr>
            <a:xfrm>
              <a:off x="1367476" y="26665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41971" y="33155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6" name="tx106"/>
            <p:cNvSpPr/>
            <p:nvPr/>
          </p:nvSpPr>
          <p:spPr>
            <a:xfrm>
              <a:off x="2753715" y="25549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28209" y="33155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8" name="tx108"/>
            <p:cNvSpPr/>
            <p:nvPr/>
          </p:nvSpPr>
          <p:spPr>
            <a:xfrm>
              <a:off x="4139953" y="25549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14447" y="32633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0" name="tx110"/>
            <p:cNvSpPr/>
            <p:nvPr/>
          </p:nvSpPr>
          <p:spPr>
            <a:xfrm>
              <a:off x="5526191" y="24481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23438" y="32136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2" name="tx112"/>
            <p:cNvSpPr/>
            <p:nvPr/>
          </p:nvSpPr>
          <p:spPr>
            <a:xfrm>
              <a:off x="6635182" y="23511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00686" y="32245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6912430" y="23705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77933" y="32293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6" name="tx116"/>
            <p:cNvSpPr/>
            <p:nvPr/>
          </p:nvSpPr>
          <p:spPr>
            <a:xfrm>
              <a:off x="7189677" y="23802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55181" y="32390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7466925" y="23996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32429" y="32487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7744173" y="24093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09676" y="32342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2" name="tx122"/>
            <p:cNvSpPr/>
            <p:nvPr/>
          </p:nvSpPr>
          <p:spPr>
            <a:xfrm>
              <a:off x="8021420" y="23899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8186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5" name="tx125"/>
            <p:cNvSpPr/>
            <p:nvPr/>
          </p:nvSpPr>
          <p:spPr>
            <a:xfrm>
              <a:off x="810775" y="211144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1139248"/>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48663"/>
              <a:ext cx="1705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Seychelles, 2000-2024</a:t>
              </a:r>
            </a:p>
          </p:txBody>
        </p:sp>
        <p:sp>
          <p:nvSpPr>
            <p:cNvPr id="152" name="pl152"/>
            <p:cNvSpPr/>
            <p:nvPr/>
          </p:nvSpPr>
          <p:spPr>
            <a:xfrm>
              <a:off x="22196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0665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133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601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431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9899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367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500856" cy="167191"/>
            </a:xfrm>
            <a:prstGeom prst="rect">
              <a:avLst/>
            </a:prstGeom>
            <a:solidFill>
              <a:srgbClr val="80BD41">
                <a:alpha val="100000"/>
              </a:srgbClr>
            </a:solidFill>
          </p:spPr>
          <p:txBody>
            <a:bodyPr/>
            <a:lstStyle/>
            <a:p/>
          </p:txBody>
        </p:sp>
        <p:sp>
          <p:nvSpPr>
            <p:cNvPr id="164" name="rc164"/>
            <p:cNvSpPr/>
            <p:nvPr/>
          </p:nvSpPr>
          <p:spPr>
            <a:xfrm>
              <a:off x="7797130" y="5889059"/>
              <a:ext cx="73873" cy="167191"/>
            </a:xfrm>
            <a:prstGeom prst="rect">
              <a:avLst/>
            </a:prstGeom>
            <a:solidFill>
              <a:srgbClr val="1CABE2">
                <a:alpha val="100000"/>
              </a:srgbClr>
            </a:solidFill>
          </p:spPr>
          <p:txBody>
            <a:bodyPr/>
            <a:lstStyle/>
            <a:p/>
          </p:txBody>
        </p:sp>
        <p:sp>
          <p:nvSpPr>
            <p:cNvPr id="165" name="rc165"/>
            <p:cNvSpPr/>
            <p:nvPr/>
          </p:nvSpPr>
          <p:spPr>
            <a:xfrm>
              <a:off x="1296273" y="5680069"/>
              <a:ext cx="6242300" cy="167191"/>
            </a:xfrm>
            <a:prstGeom prst="rect">
              <a:avLst/>
            </a:prstGeom>
            <a:solidFill>
              <a:srgbClr val="80BD41">
                <a:alpha val="100000"/>
              </a:srgbClr>
            </a:solidFill>
          </p:spPr>
          <p:txBody>
            <a:bodyPr/>
            <a:lstStyle/>
            <a:p/>
          </p:txBody>
        </p:sp>
        <p:sp>
          <p:nvSpPr>
            <p:cNvPr id="166" name="rc166"/>
            <p:cNvSpPr/>
            <p:nvPr/>
          </p:nvSpPr>
          <p:spPr>
            <a:xfrm>
              <a:off x="7538573" y="5680069"/>
              <a:ext cx="147746" cy="167191"/>
            </a:xfrm>
            <a:prstGeom prst="rect">
              <a:avLst/>
            </a:prstGeom>
            <a:solidFill>
              <a:srgbClr val="1CABE2">
                <a:alpha val="100000"/>
              </a:srgbClr>
            </a:solidFill>
          </p:spPr>
          <p:txBody>
            <a:bodyPr/>
            <a:lstStyle/>
            <a:p/>
          </p:txBody>
        </p:sp>
        <p:sp>
          <p:nvSpPr>
            <p:cNvPr id="167" name="rc167"/>
            <p:cNvSpPr/>
            <p:nvPr/>
          </p:nvSpPr>
          <p:spPr>
            <a:xfrm>
              <a:off x="1296273" y="5471080"/>
              <a:ext cx="6353110" cy="167191"/>
            </a:xfrm>
            <a:prstGeom prst="rect">
              <a:avLst/>
            </a:prstGeom>
            <a:solidFill>
              <a:srgbClr val="80BD41">
                <a:alpha val="100000"/>
              </a:srgbClr>
            </a:solidFill>
          </p:spPr>
          <p:txBody>
            <a:bodyPr/>
            <a:lstStyle/>
            <a:p/>
          </p:txBody>
        </p:sp>
        <p:sp>
          <p:nvSpPr>
            <p:cNvPr id="168" name="rc168"/>
            <p:cNvSpPr/>
            <p:nvPr/>
          </p:nvSpPr>
          <p:spPr>
            <a:xfrm>
              <a:off x="7649383" y="5471080"/>
              <a:ext cx="73873" cy="167191"/>
            </a:xfrm>
            <a:prstGeom prst="rect">
              <a:avLst/>
            </a:prstGeom>
            <a:solidFill>
              <a:srgbClr val="1CABE2">
                <a:alpha val="100000"/>
              </a:srgbClr>
            </a:solidFill>
          </p:spPr>
          <p:txBody>
            <a:bodyPr/>
            <a:lstStyle/>
            <a:p/>
          </p:txBody>
        </p:sp>
        <p:sp>
          <p:nvSpPr>
            <p:cNvPr id="169" name="tx169"/>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70" name="tx170"/>
            <p:cNvSpPr/>
            <p:nvPr/>
          </p:nvSpPr>
          <p:spPr>
            <a:xfrm>
              <a:off x="7925450"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71" name="tx171"/>
            <p:cNvSpPr/>
            <p:nvPr/>
          </p:nvSpPr>
          <p:spPr>
            <a:xfrm>
              <a:off x="7964234"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72" name="tx172"/>
            <p:cNvSpPr/>
            <p:nvPr/>
          </p:nvSpPr>
          <p:spPr>
            <a:xfrm>
              <a:off x="4471353"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3" name="tx173"/>
            <p:cNvSpPr/>
            <p:nvPr/>
          </p:nvSpPr>
          <p:spPr>
            <a:xfrm>
              <a:off x="7772269"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342075"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5" name="tx175"/>
            <p:cNvSpPr/>
            <p:nvPr/>
          </p:nvSpPr>
          <p:spPr>
            <a:xfrm>
              <a:off x="7550649"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397480"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7" name="tx177"/>
            <p:cNvSpPr/>
            <p:nvPr/>
          </p:nvSpPr>
          <p:spPr>
            <a:xfrm>
              <a:off x="7624522"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2" name="tx182"/>
            <p:cNvSpPr/>
            <p:nvPr/>
          </p:nvSpPr>
          <p:spPr>
            <a:xfrm>
              <a:off x="3046007"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83" name="tx183"/>
            <p:cNvSpPr/>
            <p:nvPr/>
          </p:nvSpPr>
          <p:spPr>
            <a:xfrm>
              <a:off x="4892841"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6739675"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2%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Seychelles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2851"/>
            </a:xfrm>
            <a:custGeom>
              <a:avLst/>
              <a:pathLst>
                <a:path w="3397293" h="142851">
                  <a:moveTo>
                    <a:pt x="0" y="28570"/>
                  </a:moveTo>
                  <a:lnTo>
                    <a:pt x="141553" y="8571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28570"/>
                  </a:lnTo>
                  <a:lnTo>
                    <a:pt x="1840200" y="28570"/>
                  </a:lnTo>
                  <a:lnTo>
                    <a:pt x="1981754" y="0"/>
                  </a:lnTo>
                  <a:lnTo>
                    <a:pt x="2123308" y="57140"/>
                  </a:lnTo>
                  <a:lnTo>
                    <a:pt x="2264862" y="85710"/>
                  </a:lnTo>
                  <a:lnTo>
                    <a:pt x="2406416" y="57140"/>
                  </a:lnTo>
                  <a:lnTo>
                    <a:pt x="2547969" y="0"/>
                  </a:lnTo>
                  <a:lnTo>
                    <a:pt x="2689523" y="0"/>
                  </a:lnTo>
                  <a:lnTo>
                    <a:pt x="2831077" y="57140"/>
                  </a:lnTo>
                  <a:lnTo>
                    <a:pt x="2972631" y="142851"/>
                  </a:lnTo>
                  <a:lnTo>
                    <a:pt x="3114185" y="57140"/>
                  </a:lnTo>
                  <a:lnTo>
                    <a:pt x="3255739" y="57140"/>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2851"/>
            </a:xfrm>
            <a:custGeom>
              <a:avLst/>
              <a:pathLst>
                <a:path w="3397293" h="142851">
                  <a:moveTo>
                    <a:pt x="0" y="28570"/>
                  </a:moveTo>
                  <a:lnTo>
                    <a:pt x="141553" y="8571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28570"/>
                  </a:lnTo>
                  <a:lnTo>
                    <a:pt x="1840200" y="28570"/>
                  </a:lnTo>
                  <a:lnTo>
                    <a:pt x="1981754" y="0"/>
                  </a:lnTo>
                  <a:lnTo>
                    <a:pt x="2123308" y="57140"/>
                  </a:lnTo>
                  <a:lnTo>
                    <a:pt x="2264862" y="85710"/>
                  </a:lnTo>
                  <a:lnTo>
                    <a:pt x="2406416" y="57140"/>
                  </a:lnTo>
                  <a:lnTo>
                    <a:pt x="2547969" y="0"/>
                  </a:lnTo>
                  <a:lnTo>
                    <a:pt x="2689523" y="0"/>
                  </a:lnTo>
                  <a:lnTo>
                    <a:pt x="2831077" y="57140"/>
                  </a:lnTo>
                  <a:lnTo>
                    <a:pt x="2972631" y="142851"/>
                  </a:lnTo>
                  <a:lnTo>
                    <a:pt x="3114185" y="57140"/>
                  </a:lnTo>
                  <a:lnTo>
                    <a:pt x="3255739" y="57140"/>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2851"/>
            </a:xfrm>
            <a:custGeom>
              <a:avLst/>
              <a:pathLst>
                <a:path w="3397293" h="142851">
                  <a:moveTo>
                    <a:pt x="0" y="28570"/>
                  </a:moveTo>
                  <a:lnTo>
                    <a:pt x="141553" y="8571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28570"/>
                  </a:lnTo>
                  <a:lnTo>
                    <a:pt x="1840200" y="28570"/>
                  </a:lnTo>
                  <a:lnTo>
                    <a:pt x="1981754" y="0"/>
                  </a:lnTo>
                  <a:lnTo>
                    <a:pt x="2123308" y="57140"/>
                  </a:lnTo>
                  <a:lnTo>
                    <a:pt x="2264862" y="85710"/>
                  </a:lnTo>
                  <a:lnTo>
                    <a:pt x="2406416" y="57140"/>
                  </a:lnTo>
                  <a:lnTo>
                    <a:pt x="2547969" y="0"/>
                  </a:lnTo>
                  <a:lnTo>
                    <a:pt x="2689523" y="0"/>
                  </a:lnTo>
                  <a:lnTo>
                    <a:pt x="2831077" y="57140"/>
                  </a:lnTo>
                  <a:lnTo>
                    <a:pt x="2972631" y="142851"/>
                  </a:lnTo>
                  <a:lnTo>
                    <a:pt x="3114185" y="57140"/>
                  </a:lnTo>
                  <a:lnTo>
                    <a:pt x="3255739" y="57140"/>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901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901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2438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868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57272" y="4802310"/>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60" name="tx60"/>
            <p:cNvSpPr/>
            <p:nvPr/>
          </p:nvSpPr>
          <p:spPr>
            <a:xfrm>
              <a:off x="25914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5394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72605" y="471005"/>
              <a:ext cx="26940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Seychelles,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85630"/>
              <a:ext cx="3397293" cy="599975"/>
            </a:xfrm>
            <a:custGeom>
              <a:avLst/>
              <a:pathLst>
                <a:path w="3397293" h="599975">
                  <a:moveTo>
                    <a:pt x="0" y="119995"/>
                  </a:moveTo>
                  <a:lnTo>
                    <a:pt x="141553" y="359985"/>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119995"/>
                  </a:lnTo>
                  <a:lnTo>
                    <a:pt x="1840200" y="119995"/>
                  </a:lnTo>
                  <a:lnTo>
                    <a:pt x="1981754" y="0"/>
                  </a:lnTo>
                  <a:lnTo>
                    <a:pt x="2123308" y="239990"/>
                  </a:lnTo>
                  <a:lnTo>
                    <a:pt x="2264862" y="359985"/>
                  </a:lnTo>
                  <a:lnTo>
                    <a:pt x="2406416" y="239990"/>
                  </a:lnTo>
                  <a:lnTo>
                    <a:pt x="2547969" y="0"/>
                  </a:lnTo>
                  <a:lnTo>
                    <a:pt x="2689523" y="0"/>
                  </a:lnTo>
                  <a:lnTo>
                    <a:pt x="2831077" y="239990"/>
                  </a:lnTo>
                  <a:lnTo>
                    <a:pt x="2972631" y="599975"/>
                  </a:lnTo>
                  <a:lnTo>
                    <a:pt x="3114185" y="239990"/>
                  </a:lnTo>
                  <a:lnTo>
                    <a:pt x="3255739" y="239990"/>
                  </a:lnTo>
                  <a:lnTo>
                    <a:pt x="3397293" y="59997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85630"/>
              <a:ext cx="3397293" cy="599975"/>
            </a:xfrm>
            <a:custGeom>
              <a:avLst/>
              <a:pathLst>
                <a:path w="3397293" h="599975">
                  <a:moveTo>
                    <a:pt x="0" y="119995"/>
                  </a:moveTo>
                  <a:lnTo>
                    <a:pt x="141553" y="359985"/>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119995"/>
                  </a:lnTo>
                  <a:lnTo>
                    <a:pt x="1840200" y="119995"/>
                  </a:lnTo>
                  <a:lnTo>
                    <a:pt x="1981754" y="0"/>
                  </a:lnTo>
                  <a:lnTo>
                    <a:pt x="2123308" y="239990"/>
                  </a:lnTo>
                  <a:lnTo>
                    <a:pt x="2264862" y="359985"/>
                  </a:lnTo>
                  <a:lnTo>
                    <a:pt x="2406416" y="239990"/>
                  </a:lnTo>
                  <a:lnTo>
                    <a:pt x="2547969" y="0"/>
                  </a:lnTo>
                  <a:lnTo>
                    <a:pt x="2689523" y="0"/>
                  </a:lnTo>
                  <a:lnTo>
                    <a:pt x="2831077" y="239990"/>
                  </a:lnTo>
                  <a:lnTo>
                    <a:pt x="2972631" y="599975"/>
                  </a:lnTo>
                  <a:lnTo>
                    <a:pt x="3114185" y="239990"/>
                  </a:lnTo>
                  <a:lnTo>
                    <a:pt x="3255739" y="239990"/>
                  </a:lnTo>
                  <a:lnTo>
                    <a:pt x="3397293" y="59997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993637"/>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99363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99363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993637"/>
              <a:ext cx="0" cy="791967"/>
            </a:xfrm>
            <a:custGeom>
              <a:avLst/>
              <a:pathLst>
                <a:path w="0" h="791967">
                  <a:moveTo>
                    <a:pt x="0" y="79196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85630"/>
              <a:ext cx="3397293" cy="599975"/>
            </a:xfrm>
            <a:custGeom>
              <a:avLst/>
              <a:pathLst>
                <a:path w="3397293" h="599975">
                  <a:moveTo>
                    <a:pt x="0" y="119995"/>
                  </a:moveTo>
                  <a:lnTo>
                    <a:pt x="141553" y="359985"/>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119995"/>
                  </a:lnTo>
                  <a:lnTo>
                    <a:pt x="1840200" y="119995"/>
                  </a:lnTo>
                  <a:lnTo>
                    <a:pt x="1981754" y="0"/>
                  </a:lnTo>
                  <a:lnTo>
                    <a:pt x="2123308" y="239990"/>
                  </a:lnTo>
                  <a:lnTo>
                    <a:pt x="2264862" y="359985"/>
                  </a:lnTo>
                  <a:lnTo>
                    <a:pt x="2406416" y="239990"/>
                  </a:lnTo>
                  <a:lnTo>
                    <a:pt x="2547969" y="0"/>
                  </a:lnTo>
                  <a:lnTo>
                    <a:pt x="2689523" y="0"/>
                  </a:lnTo>
                  <a:lnTo>
                    <a:pt x="2831077" y="239990"/>
                  </a:lnTo>
                  <a:lnTo>
                    <a:pt x="2972631" y="599975"/>
                  </a:lnTo>
                  <a:lnTo>
                    <a:pt x="3114185" y="239990"/>
                  </a:lnTo>
                  <a:lnTo>
                    <a:pt x="3255739" y="239990"/>
                  </a:lnTo>
                  <a:lnTo>
                    <a:pt x="3397293" y="59997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11528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12777"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9065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190657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068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068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410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40354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73971" y="4802310"/>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122" name="tx122"/>
            <p:cNvSpPr/>
            <p:nvPr/>
          </p:nvSpPr>
          <p:spPr>
            <a:xfrm>
              <a:off x="690818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7064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971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571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7171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771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771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371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971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571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1267193" cy="149993"/>
            </a:xfrm>
            <a:prstGeom prst="rect">
              <a:avLst/>
            </a:prstGeom>
            <a:solidFill>
              <a:srgbClr val="1CABE2">
                <a:alpha val="80000"/>
              </a:srgbClr>
            </a:solidFill>
          </p:spPr>
          <p:txBody>
            <a:bodyPr/>
            <a:lstStyle/>
            <a:p/>
          </p:txBody>
        </p:sp>
        <p:sp>
          <p:nvSpPr>
            <p:cNvPr id="138" name="rc138"/>
            <p:cNvSpPr/>
            <p:nvPr/>
          </p:nvSpPr>
          <p:spPr>
            <a:xfrm>
              <a:off x="1317178" y="5637654"/>
              <a:ext cx="3660782" cy="149993"/>
            </a:xfrm>
            <a:prstGeom prst="rect">
              <a:avLst/>
            </a:prstGeom>
            <a:solidFill>
              <a:srgbClr val="1CABE2">
                <a:alpha val="80000"/>
              </a:srgbClr>
            </a:solidFill>
          </p:spPr>
          <p:txBody>
            <a:bodyPr/>
            <a:lstStyle/>
            <a:p/>
          </p:txBody>
        </p:sp>
        <p:sp>
          <p:nvSpPr>
            <p:cNvPr id="139" name="rc139"/>
            <p:cNvSpPr/>
            <p:nvPr/>
          </p:nvSpPr>
          <p:spPr>
            <a:xfrm>
              <a:off x="1317178" y="5450161"/>
              <a:ext cx="7321564"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92178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5" name="tx145"/>
            <p:cNvSpPr/>
            <p:nvPr/>
          </p:nvSpPr>
          <p:spPr>
            <a:xfrm>
              <a:off x="4681772"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6" name="tx146"/>
            <p:cNvSpPr/>
            <p:nvPr/>
          </p:nvSpPr>
          <p:spPr>
            <a:xfrm>
              <a:off x="6441764" y="608955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7" name="tx147"/>
            <p:cNvSpPr/>
            <p:nvPr/>
          </p:nvSpPr>
          <p:spPr>
            <a:xfrm>
              <a:off x="812406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Seychelles (94%) was 9 percentage points higher than the global average (85%) and the same the average across all {regn_txt} countries.
National DTP3 coverage was 5 percentage points lower than in 2019 (99%).
The number of un- and undervaccinated children increased (ie. worsened) compared to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Seychelles ranked number 16 out of 41 countries for lowest DTP3 coverage (based on tied ranks).
Seychelles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60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48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536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54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242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829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660724"/>
              <a:ext cx="249522" cy="1345960"/>
            </a:xfrm>
            <a:prstGeom prst="rect">
              <a:avLst/>
            </a:prstGeom>
            <a:solidFill>
              <a:srgbClr val="80BD41">
                <a:alpha val="100000"/>
              </a:srgbClr>
            </a:solidFill>
          </p:spPr>
          <p:txBody>
            <a:bodyPr/>
            <a:lstStyle/>
            <a:p/>
          </p:txBody>
        </p:sp>
        <p:sp>
          <p:nvSpPr>
            <p:cNvPr id="23" name="rc23"/>
            <p:cNvSpPr/>
            <p:nvPr/>
          </p:nvSpPr>
          <p:spPr>
            <a:xfrm>
              <a:off x="1296273" y="2632487"/>
              <a:ext cx="249522" cy="28236"/>
            </a:xfrm>
            <a:prstGeom prst="rect">
              <a:avLst/>
            </a:prstGeom>
            <a:solidFill>
              <a:srgbClr val="1CABE2">
                <a:alpha val="100000"/>
              </a:srgbClr>
            </a:solidFill>
          </p:spPr>
          <p:txBody>
            <a:bodyPr/>
            <a:lstStyle/>
            <a:p/>
          </p:txBody>
        </p:sp>
        <p:sp>
          <p:nvSpPr>
            <p:cNvPr id="24" name="rc24"/>
            <p:cNvSpPr/>
            <p:nvPr/>
          </p:nvSpPr>
          <p:spPr>
            <a:xfrm>
              <a:off x="1573521" y="2736023"/>
              <a:ext cx="249522" cy="1270662"/>
            </a:xfrm>
            <a:prstGeom prst="rect">
              <a:avLst/>
            </a:prstGeom>
            <a:solidFill>
              <a:srgbClr val="80BD41">
                <a:alpha val="100000"/>
              </a:srgbClr>
            </a:solidFill>
          </p:spPr>
          <p:txBody>
            <a:bodyPr/>
            <a:lstStyle/>
            <a:p/>
          </p:txBody>
        </p:sp>
        <p:sp>
          <p:nvSpPr>
            <p:cNvPr id="25" name="rc25"/>
            <p:cNvSpPr/>
            <p:nvPr/>
          </p:nvSpPr>
          <p:spPr>
            <a:xfrm>
              <a:off x="1573521" y="2679549"/>
              <a:ext cx="249522" cy="56473"/>
            </a:xfrm>
            <a:prstGeom prst="rect">
              <a:avLst/>
            </a:prstGeom>
            <a:solidFill>
              <a:srgbClr val="1CABE2">
                <a:alpha val="100000"/>
              </a:srgbClr>
            </a:solidFill>
          </p:spPr>
          <p:txBody>
            <a:bodyPr/>
            <a:lstStyle/>
            <a:p/>
          </p:txBody>
        </p:sp>
        <p:sp>
          <p:nvSpPr>
            <p:cNvPr id="26" name="rc26"/>
            <p:cNvSpPr/>
            <p:nvPr/>
          </p:nvSpPr>
          <p:spPr>
            <a:xfrm>
              <a:off x="1850769" y="2651312"/>
              <a:ext cx="249522" cy="1355372"/>
            </a:xfrm>
            <a:prstGeom prst="rect">
              <a:avLst/>
            </a:prstGeom>
            <a:solidFill>
              <a:srgbClr val="80BD41">
                <a:alpha val="100000"/>
              </a:srgbClr>
            </a:solidFill>
          </p:spPr>
          <p:txBody>
            <a:bodyPr/>
            <a:lstStyle/>
            <a:p/>
          </p:txBody>
        </p:sp>
        <p:sp>
          <p:nvSpPr>
            <p:cNvPr id="27" name="rc27"/>
            <p:cNvSpPr/>
            <p:nvPr/>
          </p:nvSpPr>
          <p:spPr>
            <a:xfrm>
              <a:off x="1850769" y="2641900"/>
              <a:ext cx="249522" cy="9412"/>
            </a:xfrm>
            <a:prstGeom prst="rect">
              <a:avLst/>
            </a:prstGeom>
            <a:solidFill>
              <a:srgbClr val="1CABE2">
                <a:alpha val="100000"/>
              </a:srgbClr>
            </a:solidFill>
          </p:spPr>
          <p:txBody>
            <a:bodyPr/>
            <a:lstStyle/>
            <a:p/>
          </p:txBody>
        </p:sp>
        <p:sp>
          <p:nvSpPr>
            <p:cNvPr id="28" name="rc28"/>
            <p:cNvSpPr/>
            <p:nvPr/>
          </p:nvSpPr>
          <p:spPr>
            <a:xfrm>
              <a:off x="2128016" y="2641900"/>
              <a:ext cx="249522" cy="1364785"/>
            </a:xfrm>
            <a:prstGeom prst="rect">
              <a:avLst/>
            </a:prstGeom>
            <a:solidFill>
              <a:srgbClr val="80BD41">
                <a:alpha val="100000"/>
              </a:srgbClr>
            </a:solidFill>
          </p:spPr>
          <p:txBody>
            <a:bodyPr/>
            <a:lstStyle/>
            <a:p/>
          </p:txBody>
        </p:sp>
        <p:sp>
          <p:nvSpPr>
            <p:cNvPr id="29" name="rc29"/>
            <p:cNvSpPr/>
            <p:nvPr/>
          </p:nvSpPr>
          <p:spPr>
            <a:xfrm>
              <a:off x="2128016" y="2632487"/>
              <a:ext cx="249522" cy="9412"/>
            </a:xfrm>
            <a:prstGeom prst="rect">
              <a:avLst/>
            </a:prstGeom>
            <a:solidFill>
              <a:srgbClr val="1CABE2">
                <a:alpha val="100000"/>
              </a:srgbClr>
            </a:solidFill>
          </p:spPr>
          <p:txBody>
            <a:bodyPr/>
            <a:lstStyle/>
            <a:p/>
          </p:txBody>
        </p:sp>
        <p:sp>
          <p:nvSpPr>
            <p:cNvPr id="30" name="rc30"/>
            <p:cNvSpPr/>
            <p:nvPr/>
          </p:nvSpPr>
          <p:spPr>
            <a:xfrm>
              <a:off x="2405264" y="2641900"/>
              <a:ext cx="249522" cy="1364785"/>
            </a:xfrm>
            <a:prstGeom prst="rect">
              <a:avLst/>
            </a:prstGeom>
            <a:solidFill>
              <a:srgbClr val="80BD41">
                <a:alpha val="100000"/>
              </a:srgbClr>
            </a:solidFill>
          </p:spPr>
          <p:txBody>
            <a:bodyPr/>
            <a:lstStyle/>
            <a:p/>
          </p:txBody>
        </p:sp>
        <p:sp>
          <p:nvSpPr>
            <p:cNvPr id="31" name="rc31"/>
            <p:cNvSpPr/>
            <p:nvPr/>
          </p:nvSpPr>
          <p:spPr>
            <a:xfrm>
              <a:off x="2405264" y="2632487"/>
              <a:ext cx="249522" cy="9412"/>
            </a:xfrm>
            <a:prstGeom prst="rect">
              <a:avLst/>
            </a:prstGeom>
            <a:solidFill>
              <a:srgbClr val="1CABE2">
                <a:alpha val="100000"/>
              </a:srgbClr>
            </a:solidFill>
          </p:spPr>
          <p:txBody>
            <a:bodyPr/>
            <a:lstStyle/>
            <a:p/>
          </p:txBody>
        </p:sp>
        <p:sp>
          <p:nvSpPr>
            <p:cNvPr id="32" name="rc32"/>
            <p:cNvSpPr/>
            <p:nvPr/>
          </p:nvSpPr>
          <p:spPr>
            <a:xfrm>
              <a:off x="2682512" y="2547776"/>
              <a:ext cx="249522" cy="1458908"/>
            </a:xfrm>
            <a:prstGeom prst="rect">
              <a:avLst/>
            </a:prstGeom>
            <a:solidFill>
              <a:srgbClr val="80BD41">
                <a:alpha val="100000"/>
              </a:srgbClr>
            </a:solidFill>
          </p:spPr>
          <p:txBody>
            <a:bodyPr/>
            <a:lstStyle/>
            <a:p/>
          </p:txBody>
        </p:sp>
        <p:sp>
          <p:nvSpPr>
            <p:cNvPr id="33" name="rc33"/>
            <p:cNvSpPr/>
            <p:nvPr/>
          </p:nvSpPr>
          <p:spPr>
            <a:xfrm>
              <a:off x="2682512" y="2528952"/>
              <a:ext cx="249522" cy="18824"/>
            </a:xfrm>
            <a:prstGeom prst="rect">
              <a:avLst/>
            </a:prstGeom>
            <a:solidFill>
              <a:srgbClr val="1CABE2">
                <a:alpha val="100000"/>
              </a:srgbClr>
            </a:solidFill>
          </p:spPr>
          <p:txBody>
            <a:bodyPr/>
            <a:lstStyle/>
            <a:p/>
          </p:txBody>
        </p:sp>
        <p:sp>
          <p:nvSpPr>
            <p:cNvPr id="34" name="rc34"/>
            <p:cNvSpPr/>
            <p:nvPr/>
          </p:nvSpPr>
          <p:spPr>
            <a:xfrm>
              <a:off x="2959759" y="2604250"/>
              <a:ext cx="249522" cy="1402434"/>
            </a:xfrm>
            <a:prstGeom prst="rect">
              <a:avLst/>
            </a:prstGeom>
            <a:solidFill>
              <a:srgbClr val="80BD41">
                <a:alpha val="100000"/>
              </a:srgbClr>
            </a:solidFill>
          </p:spPr>
          <p:txBody>
            <a:bodyPr/>
            <a:lstStyle/>
            <a:p/>
          </p:txBody>
        </p:sp>
        <p:sp>
          <p:nvSpPr>
            <p:cNvPr id="35" name="rc35"/>
            <p:cNvSpPr/>
            <p:nvPr/>
          </p:nvSpPr>
          <p:spPr>
            <a:xfrm>
              <a:off x="2959759" y="2594838"/>
              <a:ext cx="249522" cy="9412"/>
            </a:xfrm>
            <a:prstGeom prst="rect">
              <a:avLst/>
            </a:prstGeom>
            <a:solidFill>
              <a:srgbClr val="1CABE2">
                <a:alpha val="100000"/>
              </a:srgbClr>
            </a:solidFill>
          </p:spPr>
          <p:txBody>
            <a:bodyPr/>
            <a:lstStyle/>
            <a:p/>
          </p:txBody>
        </p:sp>
        <p:sp>
          <p:nvSpPr>
            <p:cNvPr id="36" name="rc36"/>
            <p:cNvSpPr/>
            <p:nvPr/>
          </p:nvSpPr>
          <p:spPr>
            <a:xfrm>
              <a:off x="3237007" y="2519539"/>
              <a:ext cx="249522" cy="1487145"/>
            </a:xfrm>
            <a:prstGeom prst="rect">
              <a:avLst/>
            </a:prstGeom>
            <a:solidFill>
              <a:srgbClr val="80BD41">
                <a:alpha val="100000"/>
              </a:srgbClr>
            </a:solidFill>
          </p:spPr>
          <p:txBody>
            <a:bodyPr/>
            <a:lstStyle/>
            <a:p/>
          </p:txBody>
        </p:sp>
        <p:sp>
          <p:nvSpPr>
            <p:cNvPr id="37" name="rc37"/>
            <p:cNvSpPr/>
            <p:nvPr/>
          </p:nvSpPr>
          <p:spPr>
            <a:xfrm>
              <a:off x="3237007" y="2500715"/>
              <a:ext cx="249522" cy="18824"/>
            </a:xfrm>
            <a:prstGeom prst="rect">
              <a:avLst/>
            </a:prstGeom>
            <a:solidFill>
              <a:srgbClr val="1CABE2">
                <a:alpha val="100000"/>
              </a:srgbClr>
            </a:solidFill>
          </p:spPr>
          <p:txBody>
            <a:bodyPr/>
            <a:lstStyle/>
            <a:p/>
          </p:txBody>
        </p:sp>
        <p:sp>
          <p:nvSpPr>
            <p:cNvPr id="38" name="rc38"/>
            <p:cNvSpPr/>
            <p:nvPr/>
          </p:nvSpPr>
          <p:spPr>
            <a:xfrm>
              <a:off x="3514255" y="2463066"/>
              <a:ext cx="249522" cy="1543619"/>
            </a:xfrm>
            <a:prstGeom prst="rect">
              <a:avLst/>
            </a:prstGeom>
            <a:solidFill>
              <a:srgbClr val="80BD41">
                <a:alpha val="100000"/>
              </a:srgbClr>
            </a:solidFill>
          </p:spPr>
          <p:txBody>
            <a:bodyPr/>
            <a:lstStyle/>
            <a:p/>
          </p:txBody>
        </p:sp>
        <p:sp>
          <p:nvSpPr>
            <p:cNvPr id="39" name="rc39"/>
            <p:cNvSpPr/>
            <p:nvPr/>
          </p:nvSpPr>
          <p:spPr>
            <a:xfrm>
              <a:off x="3514255" y="2444241"/>
              <a:ext cx="249522" cy="18824"/>
            </a:xfrm>
            <a:prstGeom prst="rect">
              <a:avLst/>
            </a:prstGeom>
            <a:solidFill>
              <a:srgbClr val="1CABE2">
                <a:alpha val="100000"/>
              </a:srgbClr>
            </a:solidFill>
          </p:spPr>
          <p:txBody>
            <a:bodyPr/>
            <a:lstStyle/>
            <a:p/>
          </p:txBody>
        </p:sp>
        <p:sp>
          <p:nvSpPr>
            <p:cNvPr id="40" name="rc40"/>
            <p:cNvSpPr/>
            <p:nvPr/>
          </p:nvSpPr>
          <p:spPr>
            <a:xfrm>
              <a:off x="3791502" y="2425416"/>
              <a:ext cx="249522" cy="1581268"/>
            </a:xfrm>
            <a:prstGeom prst="rect">
              <a:avLst/>
            </a:prstGeom>
            <a:solidFill>
              <a:srgbClr val="80BD41">
                <a:alpha val="100000"/>
              </a:srgbClr>
            </a:solidFill>
          </p:spPr>
          <p:txBody>
            <a:bodyPr/>
            <a:lstStyle/>
            <a:p/>
          </p:txBody>
        </p:sp>
        <p:sp>
          <p:nvSpPr>
            <p:cNvPr id="41" name="rc41"/>
            <p:cNvSpPr/>
            <p:nvPr/>
          </p:nvSpPr>
          <p:spPr>
            <a:xfrm>
              <a:off x="3791502" y="2406592"/>
              <a:ext cx="249522" cy="18824"/>
            </a:xfrm>
            <a:prstGeom prst="rect">
              <a:avLst/>
            </a:prstGeom>
            <a:solidFill>
              <a:srgbClr val="1CABE2">
                <a:alpha val="100000"/>
              </a:srgbClr>
            </a:solidFill>
          </p:spPr>
          <p:txBody>
            <a:bodyPr/>
            <a:lstStyle/>
            <a:p/>
          </p:txBody>
        </p:sp>
        <p:sp>
          <p:nvSpPr>
            <p:cNvPr id="42" name="rc42"/>
            <p:cNvSpPr/>
            <p:nvPr/>
          </p:nvSpPr>
          <p:spPr>
            <a:xfrm>
              <a:off x="4068750" y="2547776"/>
              <a:ext cx="249522" cy="1458908"/>
            </a:xfrm>
            <a:prstGeom prst="rect">
              <a:avLst/>
            </a:prstGeom>
            <a:solidFill>
              <a:srgbClr val="80BD41">
                <a:alpha val="100000"/>
              </a:srgbClr>
            </a:solidFill>
          </p:spPr>
          <p:txBody>
            <a:bodyPr/>
            <a:lstStyle/>
            <a:p/>
          </p:txBody>
        </p:sp>
        <p:sp>
          <p:nvSpPr>
            <p:cNvPr id="43" name="rc43"/>
            <p:cNvSpPr/>
            <p:nvPr/>
          </p:nvSpPr>
          <p:spPr>
            <a:xfrm>
              <a:off x="4068750" y="2528952"/>
              <a:ext cx="249522" cy="18824"/>
            </a:xfrm>
            <a:prstGeom prst="rect">
              <a:avLst/>
            </a:prstGeom>
            <a:solidFill>
              <a:srgbClr val="1CABE2">
                <a:alpha val="100000"/>
              </a:srgbClr>
            </a:solidFill>
          </p:spPr>
          <p:txBody>
            <a:bodyPr/>
            <a:lstStyle/>
            <a:p/>
          </p:txBody>
        </p:sp>
        <p:sp>
          <p:nvSpPr>
            <p:cNvPr id="44" name="rc44"/>
            <p:cNvSpPr/>
            <p:nvPr/>
          </p:nvSpPr>
          <p:spPr>
            <a:xfrm>
              <a:off x="4345998" y="2425416"/>
              <a:ext cx="249522" cy="1581268"/>
            </a:xfrm>
            <a:prstGeom prst="rect">
              <a:avLst/>
            </a:prstGeom>
            <a:solidFill>
              <a:srgbClr val="80BD41">
                <a:alpha val="100000"/>
              </a:srgbClr>
            </a:solidFill>
          </p:spPr>
          <p:txBody>
            <a:bodyPr/>
            <a:lstStyle/>
            <a:p/>
          </p:txBody>
        </p:sp>
        <p:sp>
          <p:nvSpPr>
            <p:cNvPr id="45" name="rc45"/>
            <p:cNvSpPr/>
            <p:nvPr/>
          </p:nvSpPr>
          <p:spPr>
            <a:xfrm>
              <a:off x="4345998" y="2406592"/>
              <a:ext cx="249522" cy="18824"/>
            </a:xfrm>
            <a:prstGeom prst="rect">
              <a:avLst/>
            </a:prstGeom>
            <a:solidFill>
              <a:srgbClr val="1CABE2">
                <a:alpha val="100000"/>
              </a:srgbClr>
            </a:solidFill>
          </p:spPr>
          <p:txBody>
            <a:bodyPr/>
            <a:lstStyle/>
            <a:p/>
          </p:txBody>
        </p:sp>
        <p:sp>
          <p:nvSpPr>
            <p:cNvPr id="46" name="rc46"/>
            <p:cNvSpPr/>
            <p:nvPr/>
          </p:nvSpPr>
          <p:spPr>
            <a:xfrm>
              <a:off x="4623245" y="2397179"/>
              <a:ext cx="249522" cy="1609505"/>
            </a:xfrm>
            <a:prstGeom prst="rect">
              <a:avLst/>
            </a:prstGeom>
            <a:solidFill>
              <a:srgbClr val="80BD41">
                <a:alpha val="100000"/>
              </a:srgbClr>
            </a:solidFill>
          </p:spPr>
          <p:txBody>
            <a:bodyPr/>
            <a:lstStyle/>
            <a:p/>
          </p:txBody>
        </p:sp>
        <p:sp>
          <p:nvSpPr>
            <p:cNvPr id="47" name="rc47"/>
            <p:cNvSpPr/>
            <p:nvPr/>
          </p:nvSpPr>
          <p:spPr>
            <a:xfrm>
              <a:off x="4623245" y="2359530"/>
              <a:ext cx="249522" cy="37649"/>
            </a:xfrm>
            <a:prstGeom prst="rect">
              <a:avLst/>
            </a:prstGeom>
            <a:solidFill>
              <a:srgbClr val="1CABE2">
                <a:alpha val="100000"/>
              </a:srgbClr>
            </a:solidFill>
          </p:spPr>
          <p:txBody>
            <a:bodyPr/>
            <a:lstStyle/>
            <a:p/>
          </p:txBody>
        </p:sp>
        <p:sp>
          <p:nvSpPr>
            <p:cNvPr id="48" name="rc48"/>
            <p:cNvSpPr/>
            <p:nvPr/>
          </p:nvSpPr>
          <p:spPr>
            <a:xfrm>
              <a:off x="4900493" y="2519539"/>
              <a:ext cx="249522" cy="1487145"/>
            </a:xfrm>
            <a:prstGeom prst="rect">
              <a:avLst/>
            </a:prstGeom>
            <a:solidFill>
              <a:srgbClr val="80BD41">
                <a:alpha val="100000"/>
              </a:srgbClr>
            </a:solidFill>
          </p:spPr>
          <p:txBody>
            <a:bodyPr/>
            <a:lstStyle/>
            <a:p/>
          </p:txBody>
        </p:sp>
        <p:sp>
          <p:nvSpPr>
            <p:cNvPr id="49" name="rc49"/>
            <p:cNvSpPr/>
            <p:nvPr/>
          </p:nvSpPr>
          <p:spPr>
            <a:xfrm>
              <a:off x="4900493" y="2491303"/>
              <a:ext cx="249522" cy="28236"/>
            </a:xfrm>
            <a:prstGeom prst="rect">
              <a:avLst/>
            </a:prstGeom>
            <a:solidFill>
              <a:srgbClr val="1CABE2">
                <a:alpha val="100000"/>
              </a:srgbClr>
            </a:solidFill>
          </p:spPr>
          <p:txBody>
            <a:bodyPr/>
            <a:lstStyle/>
            <a:p/>
          </p:txBody>
        </p:sp>
        <p:sp>
          <p:nvSpPr>
            <p:cNvPr id="50" name="rc50"/>
            <p:cNvSpPr/>
            <p:nvPr/>
          </p:nvSpPr>
          <p:spPr>
            <a:xfrm>
              <a:off x="5177741" y="2500715"/>
              <a:ext cx="249522" cy="1505969"/>
            </a:xfrm>
            <a:prstGeom prst="rect">
              <a:avLst/>
            </a:prstGeom>
            <a:solidFill>
              <a:srgbClr val="80BD41">
                <a:alpha val="100000"/>
              </a:srgbClr>
            </a:solidFill>
          </p:spPr>
          <p:txBody>
            <a:bodyPr/>
            <a:lstStyle/>
            <a:p/>
          </p:txBody>
        </p:sp>
        <p:sp>
          <p:nvSpPr>
            <p:cNvPr id="51" name="rc51"/>
            <p:cNvSpPr/>
            <p:nvPr/>
          </p:nvSpPr>
          <p:spPr>
            <a:xfrm>
              <a:off x="5177741" y="2481890"/>
              <a:ext cx="249522" cy="18824"/>
            </a:xfrm>
            <a:prstGeom prst="rect">
              <a:avLst/>
            </a:prstGeom>
            <a:solidFill>
              <a:srgbClr val="1CABE2">
                <a:alpha val="100000"/>
              </a:srgbClr>
            </a:solidFill>
          </p:spPr>
          <p:txBody>
            <a:bodyPr/>
            <a:lstStyle/>
            <a:p/>
          </p:txBody>
        </p:sp>
        <p:sp>
          <p:nvSpPr>
            <p:cNvPr id="52" name="rc52"/>
            <p:cNvSpPr/>
            <p:nvPr/>
          </p:nvSpPr>
          <p:spPr>
            <a:xfrm>
              <a:off x="5454988" y="2472478"/>
              <a:ext cx="249522" cy="1534206"/>
            </a:xfrm>
            <a:prstGeom prst="rect">
              <a:avLst/>
            </a:prstGeom>
            <a:solidFill>
              <a:srgbClr val="80BD41">
                <a:alpha val="100000"/>
              </a:srgbClr>
            </a:solidFill>
          </p:spPr>
          <p:txBody>
            <a:bodyPr/>
            <a:lstStyle/>
            <a:p/>
          </p:txBody>
        </p:sp>
        <p:sp>
          <p:nvSpPr>
            <p:cNvPr id="53" name="rc53"/>
            <p:cNvSpPr/>
            <p:nvPr/>
          </p:nvSpPr>
          <p:spPr>
            <a:xfrm>
              <a:off x="5454988" y="2425416"/>
              <a:ext cx="249522" cy="47061"/>
            </a:xfrm>
            <a:prstGeom prst="rect">
              <a:avLst/>
            </a:prstGeom>
            <a:solidFill>
              <a:srgbClr val="1CABE2">
                <a:alpha val="100000"/>
              </a:srgbClr>
            </a:solidFill>
          </p:spPr>
          <p:txBody>
            <a:bodyPr/>
            <a:lstStyle/>
            <a:p/>
          </p:txBody>
        </p:sp>
        <p:sp>
          <p:nvSpPr>
            <p:cNvPr id="54" name="rc54"/>
            <p:cNvSpPr/>
            <p:nvPr/>
          </p:nvSpPr>
          <p:spPr>
            <a:xfrm>
              <a:off x="5732236" y="2416004"/>
              <a:ext cx="249522" cy="1590680"/>
            </a:xfrm>
            <a:prstGeom prst="rect">
              <a:avLst/>
            </a:prstGeom>
            <a:solidFill>
              <a:srgbClr val="80BD41">
                <a:alpha val="100000"/>
              </a:srgbClr>
            </a:solidFill>
          </p:spPr>
          <p:txBody>
            <a:bodyPr/>
            <a:lstStyle/>
            <a:p/>
          </p:txBody>
        </p:sp>
        <p:sp>
          <p:nvSpPr>
            <p:cNvPr id="55" name="rc55"/>
            <p:cNvSpPr/>
            <p:nvPr/>
          </p:nvSpPr>
          <p:spPr>
            <a:xfrm>
              <a:off x="5732236" y="2350118"/>
              <a:ext cx="249522" cy="65886"/>
            </a:xfrm>
            <a:prstGeom prst="rect">
              <a:avLst/>
            </a:prstGeom>
            <a:solidFill>
              <a:srgbClr val="1CABE2">
                <a:alpha val="100000"/>
              </a:srgbClr>
            </a:solidFill>
          </p:spPr>
          <p:txBody>
            <a:bodyPr/>
            <a:lstStyle/>
            <a:p/>
          </p:txBody>
        </p:sp>
        <p:sp>
          <p:nvSpPr>
            <p:cNvPr id="56" name="rc56"/>
            <p:cNvSpPr/>
            <p:nvPr/>
          </p:nvSpPr>
          <p:spPr>
            <a:xfrm>
              <a:off x="6009484" y="2368942"/>
              <a:ext cx="249522" cy="1637742"/>
            </a:xfrm>
            <a:prstGeom prst="rect">
              <a:avLst/>
            </a:prstGeom>
            <a:solidFill>
              <a:srgbClr val="80BD41">
                <a:alpha val="100000"/>
              </a:srgbClr>
            </a:solidFill>
          </p:spPr>
          <p:txBody>
            <a:bodyPr/>
            <a:lstStyle/>
            <a:p/>
          </p:txBody>
        </p:sp>
        <p:sp>
          <p:nvSpPr>
            <p:cNvPr id="57" name="rc57"/>
            <p:cNvSpPr/>
            <p:nvPr/>
          </p:nvSpPr>
          <p:spPr>
            <a:xfrm>
              <a:off x="6009484" y="2321881"/>
              <a:ext cx="249522" cy="47061"/>
            </a:xfrm>
            <a:prstGeom prst="rect">
              <a:avLst/>
            </a:prstGeom>
            <a:solidFill>
              <a:srgbClr val="1CABE2">
                <a:alpha val="100000"/>
              </a:srgbClr>
            </a:solidFill>
          </p:spPr>
          <p:txBody>
            <a:bodyPr/>
            <a:lstStyle/>
            <a:p/>
          </p:txBody>
        </p:sp>
        <p:sp>
          <p:nvSpPr>
            <p:cNvPr id="58" name="rc58"/>
            <p:cNvSpPr/>
            <p:nvPr/>
          </p:nvSpPr>
          <p:spPr>
            <a:xfrm>
              <a:off x="6286731" y="2340706"/>
              <a:ext cx="249522" cy="1665979"/>
            </a:xfrm>
            <a:prstGeom prst="rect">
              <a:avLst/>
            </a:prstGeom>
            <a:solidFill>
              <a:srgbClr val="80BD41">
                <a:alpha val="100000"/>
              </a:srgbClr>
            </a:solidFill>
          </p:spPr>
          <p:txBody>
            <a:bodyPr/>
            <a:lstStyle/>
            <a:p/>
          </p:txBody>
        </p:sp>
        <p:sp>
          <p:nvSpPr>
            <p:cNvPr id="59" name="rc59"/>
            <p:cNvSpPr/>
            <p:nvPr/>
          </p:nvSpPr>
          <p:spPr>
            <a:xfrm>
              <a:off x="6286731" y="2321881"/>
              <a:ext cx="249522" cy="18824"/>
            </a:xfrm>
            <a:prstGeom prst="rect">
              <a:avLst/>
            </a:prstGeom>
            <a:solidFill>
              <a:srgbClr val="1CABE2">
                <a:alpha val="100000"/>
              </a:srgbClr>
            </a:solidFill>
          </p:spPr>
          <p:txBody>
            <a:bodyPr/>
            <a:lstStyle/>
            <a:p/>
          </p:txBody>
        </p:sp>
        <p:sp>
          <p:nvSpPr>
            <p:cNvPr id="60" name="rc60"/>
            <p:cNvSpPr/>
            <p:nvPr/>
          </p:nvSpPr>
          <p:spPr>
            <a:xfrm>
              <a:off x="6563979" y="2350118"/>
              <a:ext cx="249522" cy="1656566"/>
            </a:xfrm>
            <a:prstGeom prst="rect">
              <a:avLst/>
            </a:prstGeom>
            <a:solidFill>
              <a:srgbClr val="80BD41">
                <a:alpha val="100000"/>
              </a:srgbClr>
            </a:solidFill>
          </p:spPr>
          <p:txBody>
            <a:bodyPr/>
            <a:lstStyle/>
            <a:p/>
          </p:txBody>
        </p:sp>
        <p:sp>
          <p:nvSpPr>
            <p:cNvPr id="61" name="rc61"/>
            <p:cNvSpPr/>
            <p:nvPr/>
          </p:nvSpPr>
          <p:spPr>
            <a:xfrm>
              <a:off x="6563979" y="2331293"/>
              <a:ext cx="249522" cy="18824"/>
            </a:xfrm>
            <a:prstGeom prst="rect">
              <a:avLst/>
            </a:prstGeom>
            <a:solidFill>
              <a:srgbClr val="1CABE2">
                <a:alpha val="100000"/>
              </a:srgbClr>
            </a:solidFill>
          </p:spPr>
          <p:txBody>
            <a:bodyPr/>
            <a:lstStyle/>
            <a:p/>
          </p:txBody>
        </p:sp>
        <p:sp>
          <p:nvSpPr>
            <p:cNvPr id="62" name="rc62"/>
            <p:cNvSpPr/>
            <p:nvPr/>
          </p:nvSpPr>
          <p:spPr>
            <a:xfrm>
              <a:off x="6841227" y="2397179"/>
              <a:ext cx="249522" cy="1609505"/>
            </a:xfrm>
            <a:prstGeom prst="rect">
              <a:avLst/>
            </a:prstGeom>
            <a:solidFill>
              <a:srgbClr val="80BD41">
                <a:alpha val="100000"/>
              </a:srgbClr>
            </a:solidFill>
          </p:spPr>
          <p:txBody>
            <a:bodyPr/>
            <a:lstStyle/>
            <a:p/>
          </p:txBody>
        </p:sp>
        <p:sp>
          <p:nvSpPr>
            <p:cNvPr id="63" name="rc63"/>
            <p:cNvSpPr/>
            <p:nvPr/>
          </p:nvSpPr>
          <p:spPr>
            <a:xfrm>
              <a:off x="6841227" y="2350118"/>
              <a:ext cx="249522" cy="47061"/>
            </a:xfrm>
            <a:prstGeom prst="rect">
              <a:avLst/>
            </a:prstGeom>
            <a:solidFill>
              <a:srgbClr val="1CABE2">
                <a:alpha val="100000"/>
              </a:srgbClr>
            </a:solidFill>
          </p:spPr>
          <p:txBody>
            <a:bodyPr/>
            <a:lstStyle/>
            <a:p/>
          </p:txBody>
        </p:sp>
        <p:sp>
          <p:nvSpPr>
            <p:cNvPr id="64" name="rc64"/>
            <p:cNvSpPr/>
            <p:nvPr/>
          </p:nvSpPr>
          <p:spPr>
            <a:xfrm>
              <a:off x="7118474" y="2463066"/>
              <a:ext cx="249522" cy="1543619"/>
            </a:xfrm>
            <a:prstGeom prst="rect">
              <a:avLst/>
            </a:prstGeom>
            <a:solidFill>
              <a:srgbClr val="80BD41">
                <a:alpha val="100000"/>
              </a:srgbClr>
            </a:solidFill>
          </p:spPr>
          <p:txBody>
            <a:bodyPr/>
            <a:lstStyle/>
            <a:p/>
          </p:txBody>
        </p:sp>
        <p:sp>
          <p:nvSpPr>
            <p:cNvPr id="65" name="rc65"/>
            <p:cNvSpPr/>
            <p:nvPr/>
          </p:nvSpPr>
          <p:spPr>
            <a:xfrm>
              <a:off x="7118474" y="2368942"/>
              <a:ext cx="249522" cy="94123"/>
            </a:xfrm>
            <a:prstGeom prst="rect">
              <a:avLst/>
            </a:prstGeom>
            <a:solidFill>
              <a:srgbClr val="1CABE2">
                <a:alpha val="100000"/>
              </a:srgbClr>
            </a:solidFill>
          </p:spPr>
          <p:txBody>
            <a:bodyPr/>
            <a:lstStyle/>
            <a:p/>
          </p:txBody>
        </p:sp>
        <p:sp>
          <p:nvSpPr>
            <p:cNvPr id="66" name="rc66"/>
            <p:cNvSpPr/>
            <p:nvPr/>
          </p:nvSpPr>
          <p:spPr>
            <a:xfrm>
              <a:off x="7395722" y="2434829"/>
              <a:ext cx="249522" cy="1571856"/>
            </a:xfrm>
            <a:prstGeom prst="rect">
              <a:avLst/>
            </a:prstGeom>
            <a:solidFill>
              <a:srgbClr val="80BD41">
                <a:alpha val="100000"/>
              </a:srgbClr>
            </a:solidFill>
          </p:spPr>
          <p:txBody>
            <a:bodyPr/>
            <a:lstStyle/>
            <a:p/>
          </p:txBody>
        </p:sp>
        <p:sp>
          <p:nvSpPr>
            <p:cNvPr id="67" name="rc67"/>
            <p:cNvSpPr/>
            <p:nvPr/>
          </p:nvSpPr>
          <p:spPr>
            <a:xfrm>
              <a:off x="7395722" y="2387767"/>
              <a:ext cx="249522" cy="47061"/>
            </a:xfrm>
            <a:prstGeom prst="rect">
              <a:avLst/>
            </a:prstGeom>
            <a:solidFill>
              <a:srgbClr val="1CABE2">
                <a:alpha val="100000"/>
              </a:srgbClr>
            </a:solidFill>
          </p:spPr>
          <p:txBody>
            <a:bodyPr/>
            <a:lstStyle/>
            <a:p/>
          </p:txBody>
        </p:sp>
        <p:sp>
          <p:nvSpPr>
            <p:cNvPr id="68" name="rc68"/>
            <p:cNvSpPr/>
            <p:nvPr/>
          </p:nvSpPr>
          <p:spPr>
            <a:xfrm>
              <a:off x="7672970" y="2434829"/>
              <a:ext cx="249522" cy="1571856"/>
            </a:xfrm>
            <a:prstGeom prst="rect">
              <a:avLst/>
            </a:prstGeom>
            <a:solidFill>
              <a:srgbClr val="80BD41">
                <a:alpha val="100000"/>
              </a:srgbClr>
            </a:solidFill>
          </p:spPr>
          <p:txBody>
            <a:bodyPr/>
            <a:lstStyle/>
            <a:p/>
          </p:txBody>
        </p:sp>
        <p:sp>
          <p:nvSpPr>
            <p:cNvPr id="69" name="rc69"/>
            <p:cNvSpPr/>
            <p:nvPr/>
          </p:nvSpPr>
          <p:spPr>
            <a:xfrm>
              <a:off x="7672970" y="2387767"/>
              <a:ext cx="249522" cy="47061"/>
            </a:xfrm>
            <a:prstGeom prst="rect">
              <a:avLst/>
            </a:prstGeom>
            <a:solidFill>
              <a:srgbClr val="1CABE2">
                <a:alpha val="100000"/>
              </a:srgbClr>
            </a:solidFill>
          </p:spPr>
          <p:txBody>
            <a:bodyPr/>
            <a:lstStyle/>
            <a:p/>
          </p:txBody>
        </p:sp>
        <p:sp>
          <p:nvSpPr>
            <p:cNvPr id="70" name="rc70"/>
            <p:cNvSpPr/>
            <p:nvPr/>
          </p:nvSpPr>
          <p:spPr>
            <a:xfrm>
              <a:off x="7950217" y="2472478"/>
              <a:ext cx="249522" cy="1534206"/>
            </a:xfrm>
            <a:prstGeom prst="rect">
              <a:avLst/>
            </a:prstGeom>
            <a:solidFill>
              <a:srgbClr val="80BD41">
                <a:alpha val="100000"/>
              </a:srgbClr>
            </a:solidFill>
          </p:spPr>
          <p:txBody>
            <a:bodyPr/>
            <a:lstStyle/>
            <a:p/>
          </p:txBody>
        </p:sp>
        <p:sp>
          <p:nvSpPr>
            <p:cNvPr id="71" name="rc71"/>
            <p:cNvSpPr/>
            <p:nvPr/>
          </p:nvSpPr>
          <p:spPr>
            <a:xfrm>
              <a:off x="7950217" y="2378355"/>
              <a:ext cx="249522" cy="94123"/>
            </a:xfrm>
            <a:prstGeom prst="rect">
              <a:avLst/>
            </a:prstGeom>
            <a:solidFill>
              <a:srgbClr val="1CABE2">
                <a:alpha val="100000"/>
              </a:srgbClr>
            </a:solidFill>
          </p:spPr>
          <p:txBody>
            <a:bodyPr/>
            <a:lstStyle/>
            <a:p/>
          </p:txBody>
        </p:sp>
        <p:sp>
          <p:nvSpPr>
            <p:cNvPr id="72" name="pl72"/>
            <p:cNvSpPr/>
            <p:nvPr/>
          </p:nvSpPr>
          <p:spPr>
            <a:xfrm>
              <a:off x="1421035" y="1226758"/>
              <a:ext cx="6653943" cy="140400"/>
            </a:xfrm>
            <a:custGeom>
              <a:avLst/>
              <a:pathLst>
                <a:path w="6653943" h="140400">
                  <a:moveTo>
                    <a:pt x="0" y="28080"/>
                  </a:moveTo>
                  <a:lnTo>
                    <a:pt x="277247" y="8424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28080"/>
                  </a:lnTo>
                  <a:lnTo>
                    <a:pt x="3604219" y="28080"/>
                  </a:lnTo>
                  <a:lnTo>
                    <a:pt x="3881467" y="0"/>
                  </a:lnTo>
                  <a:lnTo>
                    <a:pt x="4158714" y="56160"/>
                  </a:lnTo>
                  <a:lnTo>
                    <a:pt x="4435962" y="84240"/>
                  </a:lnTo>
                  <a:lnTo>
                    <a:pt x="4713210" y="56160"/>
                  </a:lnTo>
                  <a:lnTo>
                    <a:pt x="4990457" y="0"/>
                  </a:lnTo>
                  <a:lnTo>
                    <a:pt x="5267705" y="0"/>
                  </a:lnTo>
                  <a:lnTo>
                    <a:pt x="5544953" y="56160"/>
                  </a:lnTo>
                  <a:lnTo>
                    <a:pt x="5822200" y="140400"/>
                  </a:lnTo>
                  <a:lnTo>
                    <a:pt x="6099448" y="56160"/>
                  </a:lnTo>
                  <a:lnTo>
                    <a:pt x="6376696" y="56160"/>
                  </a:lnTo>
                  <a:lnTo>
                    <a:pt x="6653943" y="14040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1355732" y="25071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84" name="tx84"/>
            <p:cNvSpPr/>
            <p:nvPr/>
          </p:nvSpPr>
          <p:spPr>
            <a:xfrm>
              <a:off x="2741971" y="23930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5" name="tx85"/>
            <p:cNvSpPr/>
            <p:nvPr/>
          </p:nvSpPr>
          <p:spPr>
            <a:xfrm>
              <a:off x="4128209" y="23930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6" name="tx86"/>
            <p:cNvSpPr/>
            <p:nvPr/>
          </p:nvSpPr>
          <p:spPr>
            <a:xfrm>
              <a:off x="5514447" y="229063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87" name="tx87"/>
            <p:cNvSpPr/>
            <p:nvPr/>
          </p:nvSpPr>
          <p:spPr>
            <a:xfrm>
              <a:off x="6623438" y="21953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8" name="tx88"/>
            <p:cNvSpPr/>
            <p:nvPr/>
          </p:nvSpPr>
          <p:spPr>
            <a:xfrm>
              <a:off x="6900686" y="22141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9" name="tx89"/>
            <p:cNvSpPr/>
            <p:nvPr/>
          </p:nvSpPr>
          <p:spPr>
            <a:xfrm>
              <a:off x="7177933" y="22236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0" name="tx90"/>
            <p:cNvSpPr/>
            <p:nvPr/>
          </p:nvSpPr>
          <p:spPr>
            <a:xfrm>
              <a:off x="7455181" y="22435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1" name="tx91"/>
            <p:cNvSpPr/>
            <p:nvPr/>
          </p:nvSpPr>
          <p:spPr>
            <a:xfrm>
              <a:off x="7732429" y="22435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2" name="tx92"/>
            <p:cNvSpPr/>
            <p:nvPr/>
          </p:nvSpPr>
          <p:spPr>
            <a:xfrm>
              <a:off x="8009676" y="22341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3" name="pl93"/>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29980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4" name="tx104"/>
            <p:cNvSpPr/>
            <p:nvPr/>
          </p:nvSpPr>
          <p:spPr>
            <a:xfrm>
              <a:off x="1367476" y="26127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41971" y="32421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6" name="tx106"/>
            <p:cNvSpPr/>
            <p:nvPr/>
          </p:nvSpPr>
          <p:spPr>
            <a:xfrm>
              <a:off x="2753715" y="25044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28209" y="32421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8" name="tx108"/>
            <p:cNvSpPr/>
            <p:nvPr/>
          </p:nvSpPr>
          <p:spPr>
            <a:xfrm>
              <a:off x="4139953" y="25044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14447" y="32045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0" name="tx110"/>
            <p:cNvSpPr/>
            <p:nvPr/>
          </p:nvSpPr>
          <p:spPr>
            <a:xfrm>
              <a:off x="5526191" y="24150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23438" y="31433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2" name="tx112"/>
            <p:cNvSpPr/>
            <p:nvPr/>
          </p:nvSpPr>
          <p:spPr>
            <a:xfrm>
              <a:off x="6635182" y="23068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00686" y="31680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6912430" y="23397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77933" y="319982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6" name="tx116"/>
            <p:cNvSpPr/>
            <p:nvPr/>
          </p:nvSpPr>
          <p:spPr>
            <a:xfrm>
              <a:off x="7189677" y="238210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55181" y="31868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7466925" y="23773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32429" y="31868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0" name="tx120"/>
            <p:cNvSpPr/>
            <p:nvPr/>
          </p:nvSpPr>
          <p:spPr>
            <a:xfrm>
              <a:off x="7744173" y="23773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09676" y="32045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2" name="tx122"/>
            <p:cNvSpPr/>
            <p:nvPr/>
          </p:nvSpPr>
          <p:spPr>
            <a:xfrm>
              <a:off x="8021420" y="23915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1504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5" name="tx125"/>
            <p:cNvSpPr/>
            <p:nvPr/>
          </p:nvSpPr>
          <p:spPr>
            <a:xfrm>
              <a:off x="810775" y="2073813"/>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1130808"/>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48663"/>
              <a:ext cx="1705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Seychelles, 2000-2024</a:t>
              </a:r>
            </a:p>
          </p:txBody>
        </p:sp>
        <p:sp>
          <p:nvSpPr>
            <p:cNvPr id="152" name="pl152"/>
            <p:cNvSpPr/>
            <p:nvPr/>
          </p:nvSpPr>
          <p:spPr>
            <a:xfrm>
              <a:off x="22196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0665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133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601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431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9899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367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500856" cy="162162"/>
            </a:xfrm>
            <a:prstGeom prst="rect">
              <a:avLst/>
            </a:prstGeom>
            <a:solidFill>
              <a:srgbClr val="80BD41">
                <a:alpha val="100000"/>
              </a:srgbClr>
            </a:solidFill>
          </p:spPr>
          <p:txBody>
            <a:bodyPr/>
            <a:lstStyle/>
            <a:p/>
          </p:txBody>
        </p:sp>
        <p:sp>
          <p:nvSpPr>
            <p:cNvPr id="164" name="rc164"/>
            <p:cNvSpPr/>
            <p:nvPr/>
          </p:nvSpPr>
          <p:spPr>
            <a:xfrm>
              <a:off x="7797130" y="5774644"/>
              <a:ext cx="73873" cy="162162"/>
            </a:xfrm>
            <a:prstGeom prst="rect">
              <a:avLst/>
            </a:prstGeom>
            <a:solidFill>
              <a:srgbClr val="1CABE2">
                <a:alpha val="100000"/>
              </a:srgbClr>
            </a:solidFill>
          </p:spPr>
          <p:txBody>
            <a:bodyPr/>
            <a:lstStyle/>
            <a:p/>
          </p:txBody>
        </p:sp>
        <p:sp>
          <p:nvSpPr>
            <p:cNvPr id="165" name="rc165"/>
            <p:cNvSpPr/>
            <p:nvPr/>
          </p:nvSpPr>
          <p:spPr>
            <a:xfrm>
              <a:off x="1296273" y="5571941"/>
              <a:ext cx="6168426" cy="162162"/>
            </a:xfrm>
            <a:prstGeom prst="rect">
              <a:avLst/>
            </a:prstGeom>
            <a:solidFill>
              <a:srgbClr val="80BD41">
                <a:alpha val="100000"/>
              </a:srgbClr>
            </a:solidFill>
          </p:spPr>
          <p:txBody>
            <a:bodyPr/>
            <a:lstStyle/>
            <a:p/>
          </p:txBody>
        </p:sp>
        <p:sp>
          <p:nvSpPr>
            <p:cNvPr id="166" name="rc166"/>
            <p:cNvSpPr/>
            <p:nvPr/>
          </p:nvSpPr>
          <p:spPr>
            <a:xfrm>
              <a:off x="7464700" y="5571941"/>
              <a:ext cx="184683" cy="162162"/>
            </a:xfrm>
            <a:prstGeom prst="rect">
              <a:avLst/>
            </a:prstGeom>
            <a:solidFill>
              <a:srgbClr val="1CABE2">
                <a:alpha val="100000"/>
              </a:srgbClr>
            </a:solidFill>
          </p:spPr>
          <p:txBody>
            <a:bodyPr/>
            <a:lstStyle/>
            <a:p/>
          </p:txBody>
        </p:sp>
        <p:sp>
          <p:nvSpPr>
            <p:cNvPr id="167" name="rc167"/>
            <p:cNvSpPr/>
            <p:nvPr/>
          </p:nvSpPr>
          <p:spPr>
            <a:xfrm>
              <a:off x="1296273" y="5369238"/>
              <a:ext cx="6020679" cy="162162"/>
            </a:xfrm>
            <a:prstGeom prst="rect">
              <a:avLst/>
            </a:prstGeom>
            <a:solidFill>
              <a:srgbClr val="80BD41">
                <a:alpha val="100000"/>
              </a:srgbClr>
            </a:solidFill>
          </p:spPr>
          <p:txBody>
            <a:bodyPr/>
            <a:lstStyle/>
            <a:p/>
          </p:txBody>
        </p:sp>
        <p:sp>
          <p:nvSpPr>
            <p:cNvPr id="168" name="rc168"/>
            <p:cNvSpPr/>
            <p:nvPr/>
          </p:nvSpPr>
          <p:spPr>
            <a:xfrm>
              <a:off x="7316953" y="5369238"/>
              <a:ext cx="369366" cy="162162"/>
            </a:xfrm>
            <a:prstGeom prst="rect">
              <a:avLst/>
            </a:prstGeom>
            <a:solidFill>
              <a:srgbClr val="1CABE2">
                <a:alpha val="100000"/>
              </a:srgbClr>
            </a:solidFill>
          </p:spPr>
          <p:txBody>
            <a:bodyPr/>
            <a:lstStyle/>
            <a:p/>
          </p:txBody>
        </p:sp>
        <p:sp>
          <p:nvSpPr>
            <p:cNvPr id="169" name="tx169"/>
            <p:cNvSpPr/>
            <p:nvPr/>
          </p:nvSpPr>
          <p:spPr>
            <a:xfrm>
              <a:off x="811936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70" name="tx170"/>
            <p:cNvSpPr/>
            <p:nvPr/>
          </p:nvSpPr>
          <p:spPr>
            <a:xfrm>
              <a:off x="7925450"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71" name="tx171"/>
            <p:cNvSpPr/>
            <p:nvPr/>
          </p:nvSpPr>
          <p:spPr>
            <a:xfrm>
              <a:off x="7964234"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72" name="tx172"/>
            <p:cNvSpPr/>
            <p:nvPr/>
          </p:nvSpPr>
          <p:spPr>
            <a:xfrm>
              <a:off x="4471353"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3" name="tx173"/>
            <p:cNvSpPr/>
            <p:nvPr/>
          </p:nvSpPr>
          <p:spPr>
            <a:xfrm>
              <a:off x="7772269"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305138"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5" name="tx175"/>
            <p:cNvSpPr/>
            <p:nvPr/>
          </p:nvSpPr>
          <p:spPr>
            <a:xfrm>
              <a:off x="7495244"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231264"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7" name="tx177"/>
            <p:cNvSpPr/>
            <p:nvPr/>
          </p:nvSpPr>
          <p:spPr>
            <a:xfrm>
              <a:off x="7439838"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99172"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2" name="tx182"/>
            <p:cNvSpPr/>
            <p:nvPr/>
          </p:nvSpPr>
          <p:spPr>
            <a:xfrm>
              <a:off x="3046007"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83" name="tx183"/>
            <p:cNvSpPr/>
            <p:nvPr/>
          </p:nvSpPr>
          <p:spPr>
            <a:xfrm>
              <a:off x="4892841"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6739675"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lower than in 2019 (99%).
The number of children vaccinated with DTP3 decreased 7%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9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58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19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080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927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788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649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510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92569"/>
              <a:ext cx="249522" cy="314115"/>
            </a:xfrm>
            <a:prstGeom prst="rect">
              <a:avLst/>
            </a:prstGeom>
            <a:solidFill>
              <a:srgbClr val="E2231A">
                <a:alpha val="100000"/>
              </a:srgbClr>
            </a:solidFill>
          </p:spPr>
          <p:txBody>
            <a:bodyPr/>
            <a:lstStyle/>
            <a:p/>
          </p:txBody>
        </p:sp>
        <p:sp>
          <p:nvSpPr>
            <p:cNvPr id="25" name="rc25"/>
            <p:cNvSpPr/>
            <p:nvPr/>
          </p:nvSpPr>
          <p:spPr>
            <a:xfrm>
              <a:off x="1573521" y="3506955"/>
              <a:ext cx="249522" cy="499729"/>
            </a:xfrm>
            <a:prstGeom prst="rect">
              <a:avLst/>
            </a:prstGeom>
            <a:solidFill>
              <a:srgbClr val="E2231A">
                <a:alpha val="100000"/>
              </a:srgbClr>
            </a:solidFill>
          </p:spPr>
          <p:txBody>
            <a:bodyPr/>
            <a:lstStyle/>
            <a:p/>
          </p:txBody>
        </p:sp>
        <p:sp>
          <p:nvSpPr>
            <p:cNvPr id="26" name="rc26"/>
            <p:cNvSpPr/>
            <p:nvPr/>
          </p:nvSpPr>
          <p:spPr>
            <a:xfrm>
              <a:off x="1850769" y="3799654"/>
              <a:ext cx="249522" cy="207030"/>
            </a:xfrm>
            <a:prstGeom prst="rect">
              <a:avLst/>
            </a:prstGeom>
            <a:solidFill>
              <a:srgbClr val="E2231A">
                <a:alpha val="100000"/>
              </a:srgbClr>
            </a:solidFill>
          </p:spPr>
          <p:txBody>
            <a:bodyPr/>
            <a:lstStyle/>
            <a:p/>
          </p:txBody>
        </p:sp>
        <p:sp>
          <p:nvSpPr>
            <p:cNvPr id="27" name="rc27"/>
            <p:cNvSpPr/>
            <p:nvPr/>
          </p:nvSpPr>
          <p:spPr>
            <a:xfrm>
              <a:off x="2128016" y="3899600"/>
              <a:ext cx="249522" cy="107084"/>
            </a:xfrm>
            <a:prstGeom prst="rect">
              <a:avLst/>
            </a:prstGeom>
            <a:solidFill>
              <a:srgbClr val="E2231A">
                <a:alpha val="100000"/>
              </a:srgbClr>
            </a:solidFill>
          </p:spPr>
          <p:txBody>
            <a:bodyPr/>
            <a:lstStyle/>
            <a:p/>
          </p:txBody>
        </p:sp>
        <p:sp>
          <p:nvSpPr>
            <p:cNvPr id="28" name="rc28"/>
            <p:cNvSpPr/>
            <p:nvPr/>
          </p:nvSpPr>
          <p:spPr>
            <a:xfrm>
              <a:off x="2405264" y="3899600"/>
              <a:ext cx="249522" cy="107084"/>
            </a:xfrm>
            <a:prstGeom prst="rect">
              <a:avLst/>
            </a:prstGeom>
            <a:solidFill>
              <a:srgbClr val="E2231A">
                <a:alpha val="100000"/>
              </a:srgbClr>
            </a:solidFill>
          </p:spPr>
          <p:txBody>
            <a:bodyPr/>
            <a:lstStyle/>
            <a:p/>
          </p:txBody>
        </p:sp>
        <p:sp>
          <p:nvSpPr>
            <p:cNvPr id="29" name="rc29"/>
            <p:cNvSpPr/>
            <p:nvPr/>
          </p:nvSpPr>
          <p:spPr>
            <a:xfrm>
              <a:off x="2682512" y="3892461"/>
              <a:ext cx="249522" cy="114223"/>
            </a:xfrm>
            <a:prstGeom prst="rect">
              <a:avLst/>
            </a:prstGeom>
            <a:solidFill>
              <a:srgbClr val="E2231A">
                <a:alpha val="100000"/>
              </a:srgbClr>
            </a:solidFill>
          </p:spPr>
          <p:txBody>
            <a:bodyPr/>
            <a:lstStyle/>
            <a:p/>
          </p:txBody>
        </p:sp>
        <p:sp>
          <p:nvSpPr>
            <p:cNvPr id="30" name="rc30"/>
            <p:cNvSpPr/>
            <p:nvPr/>
          </p:nvSpPr>
          <p:spPr>
            <a:xfrm>
              <a:off x="2959759" y="3899600"/>
              <a:ext cx="249522" cy="107084"/>
            </a:xfrm>
            <a:prstGeom prst="rect">
              <a:avLst/>
            </a:prstGeom>
            <a:solidFill>
              <a:srgbClr val="E2231A">
                <a:alpha val="100000"/>
              </a:srgbClr>
            </a:solidFill>
          </p:spPr>
          <p:txBody>
            <a:bodyPr/>
            <a:lstStyle/>
            <a:p/>
          </p:txBody>
        </p:sp>
        <p:sp>
          <p:nvSpPr>
            <p:cNvPr id="31" name="rc31"/>
            <p:cNvSpPr/>
            <p:nvPr/>
          </p:nvSpPr>
          <p:spPr>
            <a:xfrm>
              <a:off x="3237007" y="3892461"/>
              <a:ext cx="249522" cy="114223"/>
            </a:xfrm>
            <a:prstGeom prst="rect">
              <a:avLst/>
            </a:prstGeom>
            <a:solidFill>
              <a:srgbClr val="E2231A">
                <a:alpha val="100000"/>
              </a:srgbClr>
            </a:solidFill>
          </p:spPr>
          <p:txBody>
            <a:bodyPr/>
            <a:lstStyle/>
            <a:p/>
          </p:txBody>
        </p:sp>
        <p:sp>
          <p:nvSpPr>
            <p:cNvPr id="32" name="rc32"/>
            <p:cNvSpPr/>
            <p:nvPr/>
          </p:nvSpPr>
          <p:spPr>
            <a:xfrm>
              <a:off x="3514255" y="3885322"/>
              <a:ext cx="249522" cy="121362"/>
            </a:xfrm>
            <a:prstGeom prst="rect">
              <a:avLst/>
            </a:prstGeom>
            <a:solidFill>
              <a:srgbClr val="E2231A">
                <a:alpha val="100000"/>
              </a:srgbClr>
            </a:solidFill>
          </p:spPr>
          <p:txBody>
            <a:bodyPr/>
            <a:lstStyle/>
            <a:p/>
          </p:txBody>
        </p:sp>
        <p:sp>
          <p:nvSpPr>
            <p:cNvPr id="33" name="rc33"/>
            <p:cNvSpPr/>
            <p:nvPr/>
          </p:nvSpPr>
          <p:spPr>
            <a:xfrm>
              <a:off x="3791502" y="3642596"/>
              <a:ext cx="249522" cy="364088"/>
            </a:xfrm>
            <a:prstGeom prst="rect">
              <a:avLst/>
            </a:prstGeom>
            <a:solidFill>
              <a:srgbClr val="E2231A">
                <a:alpha val="100000"/>
              </a:srgbClr>
            </a:solidFill>
          </p:spPr>
          <p:txBody>
            <a:bodyPr/>
            <a:lstStyle/>
            <a:p/>
          </p:txBody>
        </p:sp>
        <p:sp>
          <p:nvSpPr>
            <p:cNvPr id="34" name="rc34"/>
            <p:cNvSpPr/>
            <p:nvPr/>
          </p:nvSpPr>
          <p:spPr>
            <a:xfrm>
              <a:off x="4068750" y="3892461"/>
              <a:ext cx="249522" cy="114223"/>
            </a:xfrm>
            <a:prstGeom prst="rect">
              <a:avLst/>
            </a:prstGeom>
            <a:solidFill>
              <a:srgbClr val="E2231A">
                <a:alpha val="100000"/>
              </a:srgbClr>
            </a:solidFill>
          </p:spPr>
          <p:txBody>
            <a:bodyPr/>
            <a:lstStyle/>
            <a:p/>
          </p:txBody>
        </p:sp>
        <p:sp>
          <p:nvSpPr>
            <p:cNvPr id="35" name="rc35"/>
            <p:cNvSpPr/>
            <p:nvPr/>
          </p:nvSpPr>
          <p:spPr>
            <a:xfrm>
              <a:off x="4345998" y="3885322"/>
              <a:ext cx="249522" cy="121362"/>
            </a:xfrm>
            <a:prstGeom prst="rect">
              <a:avLst/>
            </a:prstGeom>
            <a:solidFill>
              <a:srgbClr val="E2231A">
                <a:alpha val="100000"/>
              </a:srgbClr>
            </a:solidFill>
          </p:spPr>
          <p:txBody>
            <a:bodyPr/>
            <a:lstStyle/>
            <a:p/>
          </p:txBody>
        </p:sp>
        <p:sp>
          <p:nvSpPr>
            <p:cNvPr id="36" name="rc36"/>
            <p:cNvSpPr/>
            <p:nvPr/>
          </p:nvSpPr>
          <p:spPr>
            <a:xfrm>
              <a:off x="4623245" y="3756820"/>
              <a:ext cx="249522" cy="249864"/>
            </a:xfrm>
            <a:prstGeom prst="rect">
              <a:avLst/>
            </a:prstGeom>
            <a:solidFill>
              <a:srgbClr val="E2231A">
                <a:alpha val="100000"/>
              </a:srgbClr>
            </a:solidFill>
          </p:spPr>
          <p:txBody>
            <a:bodyPr/>
            <a:lstStyle/>
            <a:p/>
          </p:txBody>
        </p:sp>
        <p:sp>
          <p:nvSpPr>
            <p:cNvPr id="37" name="rc37"/>
            <p:cNvSpPr/>
            <p:nvPr/>
          </p:nvSpPr>
          <p:spPr>
            <a:xfrm>
              <a:off x="4900493" y="3664013"/>
              <a:ext cx="249522" cy="342671"/>
            </a:xfrm>
            <a:prstGeom prst="rect">
              <a:avLst/>
            </a:prstGeom>
            <a:solidFill>
              <a:srgbClr val="E2231A">
                <a:alpha val="100000"/>
              </a:srgbClr>
            </a:solidFill>
          </p:spPr>
          <p:txBody>
            <a:bodyPr/>
            <a:lstStyle/>
            <a:p/>
          </p:txBody>
        </p:sp>
        <p:sp>
          <p:nvSpPr>
            <p:cNvPr id="38" name="rc38"/>
            <p:cNvSpPr/>
            <p:nvPr/>
          </p:nvSpPr>
          <p:spPr>
            <a:xfrm>
              <a:off x="5177741" y="3892461"/>
              <a:ext cx="249522" cy="114223"/>
            </a:xfrm>
            <a:prstGeom prst="rect">
              <a:avLst/>
            </a:prstGeom>
            <a:solidFill>
              <a:srgbClr val="E2231A">
                <a:alpha val="100000"/>
              </a:srgbClr>
            </a:solidFill>
          </p:spPr>
          <p:txBody>
            <a:bodyPr/>
            <a:lstStyle/>
            <a:p/>
          </p:txBody>
        </p:sp>
        <p:sp>
          <p:nvSpPr>
            <p:cNvPr id="39" name="rc39"/>
            <p:cNvSpPr/>
            <p:nvPr/>
          </p:nvSpPr>
          <p:spPr>
            <a:xfrm>
              <a:off x="5454988" y="3763959"/>
              <a:ext cx="249522" cy="242725"/>
            </a:xfrm>
            <a:prstGeom prst="rect">
              <a:avLst/>
            </a:prstGeom>
            <a:solidFill>
              <a:srgbClr val="E2231A">
                <a:alpha val="100000"/>
              </a:srgbClr>
            </a:solidFill>
          </p:spPr>
          <p:txBody>
            <a:bodyPr/>
            <a:lstStyle/>
            <a:p/>
          </p:txBody>
        </p:sp>
        <p:sp>
          <p:nvSpPr>
            <p:cNvPr id="40" name="rc40"/>
            <p:cNvSpPr/>
            <p:nvPr/>
          </p:nvSpPr>
          <p:spPr>
            <a:xfrm>
              <a:off x="5732236" y="3628318"/>
              <a:ext cx="249522" cy="378366"/>
            </a:xfrm>
            <a:prstGeom prst="rect">
              <a:avLst/>
            </a:prstGeom>
            <a:solidFill>
              <a:srgbClr val="E2231A">
                <a:alpha val="100000"/>
              </a:srgbClr>
            </a:solidFill>
          </p:spPr>
          <p:txBody>
            <a:bodyPr/>
            <a:lstStyle/>
            <a:p/>
          </p:txBody>
        </p:sp>
        <p:sp>
          <p:nvSpPr>
            <p:cNvPr id="41" name="rc41"/>
            <p:cNvSpPr/>
            <p:nvPr/>
          </p:nvSpPr>
          <p:spPr>
            <a:xfrm>
              <a:off x="6009484" y="3878183"/>
              <a:ext cx="249522" cy="128501"/>
            </a:xfrm>
            <a:prstGeom prst="rect">
              <a:avLst/>
            </a:prstGeom>
            <a:solidFill>
              <a:srgbClr val="E2231A">
                <a:alpha val="100000"/>
              </a:srgbClr>
            </a:solidFill>
          </p:spPr>
          <p:txBody>
            <a:bodyPr/>
            <a:lstStyle/>
            <a:p/>
          </p:txBody>
        </p:sp>
        <p:sp>
          <p:nvSpPr>
            <p:cNvPr id="42" name="rc42"/>
            <p:cNvSpPr/>
            <p:nvPr/>
          </p:nvSpPr>
          <p:spPr>
            <a:xfrm>
              <a:off x="6286731" y="3492677"/>
              <a:ext cx="249522" cy="514007"/>
            </a:xfrm>
            <a:prstGeom prst="rect">
              <a:avLst/>
            </a:prstGeom>
            <a:solidFill>
              <a:srgbClr val="E2231A">
                <a:alpha val="100000"/>
              </a:srgbClr>
            </a:solidFill>
          </p:spPr>
          <p:txBody>
            <a:bodyPr/>
            <a:lstStyle/>
            <a:p/>
          </p:txBody>
        </p:sp>
        <p:sp>
          <p:nvSpPr>
            <p:cNvPr id="43" name="rc43"/>
            <p:cNvSpPr/>
            <p:nvPr/>
          </p:nvSpPr>
          <p:spPr>
            <a:xfrm>
              <a:off x="6563979" y="3878183"/>
              <a:ext cx="249522" cy="128501"/>
            </a:xfrm>
            <a:prstGeom prst="rect">
              <a:avLst/>
            </a:prstGeom>
            <a:solidFill>
              <a:srgbClr val="E2231A">
                <a:alpha val="100000"/>
              </a:srgbClr>
            </a:solidFill>
          </p:spPr>
          <p:txBody>
            <a:bodyPr/>
            <a:lstStyle/>
            <a:p/>
          </p:txBody>
        </p:sp>
        <p:sp>
          <p:nvSpPr>
            <p:cNvPr id="44" name="rc44"/>
            <p:cNvSpPr/>
            <p:nvPr/>
          </p:nvSpPr>
          <p:spPr>
            <a:xfrm>
              <a:off x="6841227" y="3628318"/>
              <a:ext cx="249522" cy="378366"/>
            </a:xfrm>
            <a:prstGeom prst="rect">
              <a:avLst/>
            </a:prstGeom>
            <a:solidFill>
              <a:srgbClr val="E2231A">
                <a:alpha val="100000"/>
              </a:srgbClr>
            </a:solidFill>
          </p:spPr>
          <p:txBody>
            <a:bodyPr/>
            <a:lstStyle/>
            <a:p/>
          </p:txBody>
        </p:sp>
        <p:sp>
          <p:nvSpPr>
            <p:cNvPr id="45" name="rc45"/>
            <p:cNvSpPr/>
            <p:nvPr/>
          </p:nvSpPr>
          <p:spPr>
            <a:xfrm>
              <a:off x="7118474" y="3257090"/>
              <a:ext cx="249522" cy="749594"/>
            </a:xfrm>
            <a:prstGeom prst="rect">
              <a:avLst/>
            </a:prstGeom>
            <a:solidFill>
              <a:srgbClr val="E2231A">
                <a:alpha val="100000"/>
              </a:srgbClr>
            </a:solidFill>
          </p:spPr>
          <p:txBody>
            <a:bodyPr/>
            <a:lstStyle/>
            <a:p/>
          </p:txBody>
        </p:sp>
        <p:sp>
          <p:nvSpPr>
            <p:cNvPr id="46" name="rc46"/>
            <p:cNvSpPr/>
            <p:nvPr/>
          </p:nvSpPr>
          <p:spPr>
            <a:xfrm>
              <a:off x="7395722" y="3756820"/>
              <a:ext cx="249522" cy="249864"/>
            </a:xfrm>
            <a:prstGeom prst="rect">
              <a:avLst/>
            </a:prstGeom>
            <a:solidFill>
              <a:srgbClr val="E2231A">
                <a:alpha val="100000"/>
              </a:srgbClr>
            </a:solidFill>
          </p:spPr>
          <p:txBody>
            <a:bodyPr/>
            <a:lstStyle/>
            <a:p/>
          </p:txBody>
        </p:sp>
        <p:sp>
          <p:nvSpPr>
            <p:cNvPr id="47" name="rc47"/>
            <p:cNvSpPr/>
            <p:nvPr/>
          </p:nvSpPr>
          <p:spPr>
            <a:xfrm>
              <a:off x="7672970" y="3142866"/>
              <a:ext cx="249522" cy="863818"/>
            </a:xfrm>
            <a:prstGeom prst="rect">
              <a:avLst/>
            </a:prstGeom>
            <a:solidFill>
              <a:srgbClr val="E2231A">
                <a:alpha val="100000"/>
              </a:srgbClr>
            </a:solidFill>
          </p:spPr>
          <p:txBody>
            <a:bodyPr/>
            <a:lstStyle/>
            <a:p/>
          </p:txBody>
        </p:sp>
        <p:sp>
          <p:nvSpPr>
            <p:cNvPr id="48" name="rc48"/>
            <p:cNvSpPr/>
            <p:nvPr/>
          </p:nvSpPr>
          <p:spPr>
            <a:xfrm>
              <a:off x="7950217" y="3635457"/>
              <a:ext cx="249522" cy="371227"/>
            </a:xfrm>
            <a:prstGeom prst="rect">
              <a:avLst/>
            </a:prstGeom>
            <a:solidFill>
              <a:srgbClr val="E2231A">
                <a:alpha val="100000"/>
              </a:srgbClr>
            </a:solidFill>
          </p:spPr>
          <p:txBody>
            <a:bodyPr/>
            <a:lstStyle/>
            <a:p/>
          </p:txBody>
        </p:sp>
        <p:sp>
          <p:nvSpPr>
            <p:cNvPr id="49" name="rc49"/>
            <p:cNvSpPr/>
            <p:nvPr/>
          </p:nvSpPr>
          <p:spPr>
            <a:xfrm>
              <a:off x="2128016" y="3899600"/>
              <a:ext cx="249522" cy="0"/>
            </a:xfrm>
            <a:prstGeom prst="rect">
              <a:avLst/>
            </a:prstGeom>
            <a:solidFill>
              <a:srgbClr val="B3B3B3">
                <a:alpha val="100000"/>
              </a:srgbClr>
            </a:solidFill>
          </p:spPr>
          <p:txBody>
            <a:bodyPr/>
            <a:lstStyle/>
            <a:p/>
          </p:txBody>
        </p:sp>
        <p:sp>
          <p:nvSpPr>
            <p:cNvPr id="50" name="rc50"/>
            <p:cNvSpPr/>
            <p:nvPr/>
          </p:nvSpPr>
          <p:spPr>
            <a:xfrm>
              <a:off x="2405264" y="3899600"/>
              <a:ext cx="249522" cy="0"/>
            </a:xfrm>
            <a:prstGeom prst="rect">
              <a:avLst/>
            </a:prstGeom>
            <a:solidFill>
              <a:srgbClr val="B3B3B3">
                <a:alpha val="100000"/>
              </a:srgbClr>
            </a:solidFill>
          </p:spPr>
          <p:txBody>
            <a:bodyPr/>
            <a:lstStyle/>
            <a:p/>
          </p:txBody>
        </p:sp>
        <p:sp>
          <p:nvSpPr>
            <p:cNvPr id="51" name="rc51"/>
            <p:cNvSpPr/>
            <p:nvPr/>
          </p:nvSpPr>
          <p:spPr>
            <a:xfrm>
              <a:off x="3514255" y="3806793"/>
              <a:ext cx="249522" cy="78528"/>
            </a:xfrm>
            <a:prstGeom prst="rect">
              <a:avLst/>
            </a:prstGeom>
            <a:solidFill>
              <a:srgbClr val="B3B3B3">
                <a:alpha val="100000"/>
              </a:srgbClr>
            </a:solidFill>
          </p:spPr>
          <p:txBody>
            <a:bodyPr/>
            <a:lstStyle/>
            <a:p/>
          </p:txBody>
        </p:sp>
        <p:sp>
          <p:nvSpPr>
            <p:cNvPr id="52" name="rc52"/>
            <p:cNvSpPr/>
            <p:nvPr/>
          </p:nvSpPr>
          <p:spPr>
            <a:xfrm>
              <a:off x="4068750" y="3806793"/>
              <a:ext cx="249522" cy="85667"/>
            </a:xfrm>
            <a:prstGeom prst="rect">
              <a:avLst/>
            </a:prstGeom>
            <a:solidFill>
              <a:srgbClr val="B3B3B3">
                <a:alpha val="100000"/>
              </a:srgbClr>
            </a:solidFill>
          </p:spPr>
          <p:txBody>
            <a:bodyPr/>
            <a:lstStyle/>
            <a:p/>
          </p:txBody>
        </p:sp>
        <p:sp>
          <p:nvSpPr>
            <p:cNvPr id="53" name="rc53"/>
            <p:cNvSpPr/>
            <p:nvPr/>
          </p:nvSpPr>
          <p:spPr>
            <a:xfrm>
              <a:off x="5177741" y="3792515"/>
              <a:ext cx="249522" cy="99945"/>
            </a:xfrm>
            <a:prstGeom prst="rect">
              <a:avLst/>
            </a:prstGeom>
            <a:solidFill>
              <a:srgbClr val="B3B3B3">
                <a:alpha val="100000"/>
              </a:srgbClr>
            </a:solidFill>
          </p:spPr>
          <p:txBody>
            <a:bodyPr/>
            <a:lstStyle/>
            <a:p/>
          </p:txBody>
        </p:sp>
        <p:sp>
          <p:nvSpPr>
            <p:cNvPr id="54" name="rc54"/>
            <p:cNvSpPr/>
            <p:nvPr/>
          </p:nvSpPr>
          <p:spPr>
            <a:xfrm>
              <a:off x="7118474" y="2321881"/>
              <a:ext cx="249522" cy="935208"/>
            </a:xfrm>
            <a:prstGeom prst="rect">
              <a:avLst/>
            </a:prstGeom>
            <a:solidFill>
              <a:srgbClr val="B3B3B3">
                <a:alpha val="100000"/>
              </a:srgbClr>
            </a:solidFill>
          </p:spPr>
          <p:txBody>
            <a:bodyPr/>
            <a:lstStyle/>
            <a:p/>
          </p:txBody>
        </p:sp>
        <p:sp>
          <p:nvSpPr>
            <p:cNvPr id="55" name="rc55"/>
            <p:cNvSpPr/>
            <p:nvPr/>
          </p:nvSpPr>
          <p:spPr>
            <a:xfrm>
              <a:off x="7672970" y="2643136"/>
              <a:ext cx="249522" cy="499729"/>
            </a:xfrm>
            <a:prstGeom prst="rect">
              <a:avLst/>
            </a:prstGeom>
            <a:solidFill>
              <a:srgbClr val="B3B3B3">
                <a:alpha val="100000"/>
              </a:srgbClr>
            </a:solidFill>
          </p:spPr>
          <p:txBody>
            <a:bodyPr/>
            <a:lstStyle/>
            <a:p/>
          </p:txBody>
        </p:sp>
        <p:sp>
          <p:nvSpPr>
            <p:cNvPr id="56" name="rc56"/>
            <p:cNvSpPr/>
            <p:nvPr/>
          </p:nvSpPr>
          <p:spPr>
            <a:xfrm>
              <a:off x="7950217" y="2507495"/>
              <a:ext cx="249522" cy="1127961"/>
            </a:xfrm>
            <a:prstGeom prst="rect">
              <a:avLst/>
            </a:prstGeom>
            <a:solidFill>
              <a:srgbClr val="B3B3B3">
                <a:alpha val="100000"/>
              </a:srgbClr>
            </a:solidFill>
          </p:spPr>
          <p:txBody>
            <a:bodyPr/>
            <a:lstStyle/>
            <a:p/>
          </p:txBody>
        </p:sp>
        <p:sp>
          <p:nvSpPr>
            <p:cNvPr id="57" name="pl57"/>
            <p:cNvSpPr/>
            <p:nvPr/>
          </p:nvSpPr>
          <p:spPr>
            <a:xfrm>
              <a:off x="1421035" y="1226758"/>
              <a:ext cx="6653943" cy="168480"/>
            </a:xfrm>
            <a:custGeom>
              <a:avLst/>
              <a:pathLst>
                <a:path w="6653943" h="168480">
                  <a:moveTo>
                    <a:pt x="0" y="56160"/>
                  </a:moveTo>
                  <a:lnTo>
                    <a:pt x="277247" y="112320"/>
                  </a:lnTo>
                  <a:lnTo>
                    <a:pt x="554495" y="28080"/>
                  </a:lnTo>
                  <a:lnTo>
                    <a:pt x="831742" y="0"/>
                  </a:lnTo>
                  <a:lnTo>
                    <a:pt x="1108990" y="0"/>
                  </a:lnTo>
                  <a:lnTo>
                    <a:pt x="1386238" y="0"/>
                  </a:lnTo>
                  <a:lnTo>
                    <a:pt x="1663485" y="0"/>
                  </a:lnTo>
                  <a:lnTo>
                    <a:pt x="1940733" y="0"/>
                  </a:lnTo>
                  <a:lnTo>
                    <a:pt x="2217981" y="0"/>
                  </a:lnTo>
                  <a:lnTo>
                    <a:pt x="2495228" y="56160"/>
                  </a:lnTo>
                  <a:lnTo>
                    <a:pt x="2772476" y="0"/>
                  </a:lnTo>
                  <a:lnTo>
                    <a:pt x="3049724" y="0"/>
                  </a:lnTo>
                  <a:lnTo>
                    <a:pt x="3326971" y="28080"/>
                  </a:lnTo>
                  <a:lnTo>
                    <a:pt x="3604219" y="56160"/>
                  </a:lnTo>
                  <a:lnTo>
                    <a:pt x="3881467" y="0"/>
                  </a:lnTo>
                  <a:lnTo>
                    <a:pt x="4158714" y="28080"/>
                  </a:lnTo>
                  <a:lnTo>
                    <a:pt x="4435962" y="56160"/>
                  </a:lnTo>
                  <a:lnTo>
                    <a:pt x="4713210" y="0"/>
                  </a:lnTo>
                  <a:lnTo>
                    <a:pt x="4990457" y="84240"/>
                  </a:lnTo>
                  <a:lnTo>
                    <a:pt x="5267705" y="0"/>
                  </a:lnTo>
                  <a:lnTo>
                    <a:pt x="5544953" y="56160"/>
                  </a:lnTo>
                  <a:lnTo>
                    <a:pt x="5822200" y="140400"/>
                  </a:lnTo>
                  <a:lnTo>
                    <a:pt x="6099448" y="28080"/>
                  </a:lnTo>
                  <a:lnTo>
                    <a:pt x="6376696" y="168480"/>
                  </a:lnTo>
                  <a:lnTo>
                    <a:pt x="6653943" y="56160"/>
                  </a:lnTo>
                </a:path>
              </a:pathLst>
            </a:custGeom>
            <a:ln w="27101" cap="flat">
              <a:solidFill>
                <a:srgbClr val="0058AB">
                  <a:alpha val="100000"/>
                </a:srgbClr>
              </a:solidFill>
              <a:prstDash val="solid"/>
              <a:round/>
            </a:ln>
          </p:spPr>
          <p:txBody>
            <a:bodyPr/>
            <a:lstStyle/>
            <a:p/>
          </p:txBody>
        </p:sp>
        <p:sp>
          <p:nvSpPr>
            <p:cNvPr id="58" name="pl58"/>
            <p:cNvSpPr/>
            <p:nvPr/>
          </p:nvSpPr>
          <p:spPr>
            <a:xfrm>
              <a:off x="1698282" y="1226758"/>
              <a:ext cx="6376696" cy="365040"/>
            </a:xfrm>
            <a:custGeom>
              <a:avLst/>
              <a:pathLst>
                <a:path w="6376696" h="365040">
                  <a:moveTo>
                    <a:pt x="0" y="28080"/>
                  </a:moveTo>
                  <a:lnTo>
                    <a:pt x="277247" y="0"/>
                  </a:lnTo>
                  <a:lnTo>
                    <a:pt x="554495" y="0"/>
                  </a:lnTo>
                  <a:lnTo>
                    <a:pt x="831742" y="0"/>
                  </a:lnTo>
                  <a:lnTo>
                    <a:pt x="1108990" y="0"/>
                  </a:lnTo>
                  <a:lnTo>
                    <a:pt x="1386238" y="0"/>
                  </a:lnTo>
                  <a:lnTo>
                    <a:pt x="1663485" y="0"/>
                  </a:lnTo>
                  <a:lnTo>
                    <a:pt x="1940733" y="28080"/>
                  </a:lnTo>
                  <a:lnTo>
                    <a:pt x="2217981" y="0"/>
                  </a:lnTo>
                  <a:lnTo>
                    <a:pt x="2495228" y="28080"/>
                  </a:lnTo>
                  <a:lnTo>
                    <a:pt x="2772476" y="0"/>
                  </a:lnTo>
                  <a:lnTo>
                    <a:pt x="3049724" y="0"/>
                  </a:lnTo>
                  <a:lnTo>
                    <a:pt x="3326971" y="56160"/>
                  </a:lnTo>
                  <a:lnTo>
                    <a:pt x="3604219" y="28080"/>
                  </a:lnTo>
                  <a:lnTo>
                    <a:pt x="3881467" y="28080"/>
                  </a:lnTo>
                  <a:lnTo>
                    <a:pt x="4158714" y="0"/>
                  </a:lnTo>
                  <a:lnTo>
                    <a:pt x="4435962" y="0"/>
                  </a:lnTo>
                  <a:lnTo>
                    <a:pt x="4713210" y="56160"/>
                  </a:lnTo>
                  <a:lnTo>
                    <a:pt x="4990457" y="0"/>
                  </a:lnTo>
                  <a:lnTo>
                    <a:pt x="5267705" y="0"/>
                  </a:lnTo>
                  <a:lnTo>
                    <a:pt x="5544953" y="365040"/>
                  </a:lnTo>
                  <a:lnTo>
                    <a:pt x="5822200" y="28080"/>
                  </a:lnTo>
                  <a:lnTo>
                    <a:pt x="6099448" y="280800"/>
                  </a:lnTo>
                  <a:lnTo>
                    <a:pt x="6376696" y="308880"/>
                  </a:lnTo>
                </a:path>
              </a:pathLst>
            </a:custGeom>
            <a:ln w="27101" cap="flat">
              <a:solidFill>
                <a:srgbClr val="333333">
                  <a:alpha val="100000"/>
                </a:srgbClr>
              </a:solidFill>
              <a:prstDash val="solid"/>
              <a:round/>
            </a:ln>
          </p:spPr>
          <p:txBody>
            <a:bodyPr/>
            <a:lstStyle/>
            <a:p/>
          </p:txBody>
        </p:sp>
        <p:sp>
          <p:nvSpPr>
            <p:cNvPr id="59" name="tx59"/>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0" name="tx60"/>
            <p:cNvSpPr/>
            <p:nvPr/>
          </p:nvSpPr>
          <p:spPr>
            <a:xfrm>
              <a:off x="689565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1" name="tx61"/>
            <p:cNvSpPr/>
            <p:nvPr/>
          </p:nvSpPr>
          <p:spPr>
            <a:xfrm>
              <a:off x="7172898"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2" name="tx62"/>
            <p:cNvSpPr/>
            <p:nvPr/>
          </p:nvSpPr>
          <p:spPr>
            <a:xfrm>
              <a:off x="7450145"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3" name="tx63"/>
            <p:cNvSpPr/>
            <p:nvPr/>
          </p:nvSpPr>
          <p:spPr>
            <a:xfrm>
              <a:off x="7727393"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4" name="tx64"/>
            <p:cNvSpPr/>
            <p:nvPr/>
          </p:nvSpPr>
          <p:spPr>
            <a:xfrm>
              <a:off x="8004641"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5" name="tx65"/>
            <p:cNvSpPr/>
            <p:nvPr/>
          </p:nvSpPr>
          <p:spPr>
            <a:xfrm>
              <a:off x="661840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66" name="tx66"/>
            <p:cNvSpPr/>
            <p:nvPr/>
          </p:nvSpPr>
          <p:spPr>
            <a:xfrm>
              <a:off x="689565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67" name="tx67"/>
            <p:cNvSpPr/>
            <p:nvPr/>
          </p:nvSpPr>
          <p:spPr>
            <a:xfrm>
              <a:off x="7172898"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68" name="tx68"/>
            <p:cNvSpPr/>
            <p:nvPr/>
          </p:nvSpPr>
          <p:spPr>
            <a:xfrm>
              <a:off x="7450145"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69" name="tx69"/>
            <p:cNvSpPr/>
            <p:nvPr/>
          </p:nvSpPr>
          <p:spPr>
            <a:xfrm>
              <a:off x="7727393"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0" name="tx70"/>
            <p:cNvSpPr/>
            <p:nvPr/>
          </p:nvSpPr>
          <p:spPr>
            <a:xfrm>
              <a:off x="8004641"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71" name="tx71"/>
            <p:cNvSpPr/>
            <p:nvPr/>
          </p:nvSpPr>
          <p:spPr>
            <a:xfrm>
              <a:off x="4071423" y="368875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2" name="tx72"/>
            <p:cNvSpPr/>
            <p:nvPr/>
          </p:nvSpPr>
          <p:spPr>
            <a:xfrm>
              <a:off x="7121148" y="22038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73" name="tx73"/>
            <p:cNvSpPr/>
            <p:nvPr/>
          </p:nvSpPr>
          <p:spPr>
            <a:xfrm>
              <a:off x="7675643" y="252509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74" name="tx74"/>
            <p:cNvSpPr/>
            <p:nvPr/>
          </p:nvSpPr>
          <p:spPr>
            <a:xfrm>
              <a:off x="7952891" y="238945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75" name="tx7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6" name="tx76"/>
            <p:cNvSpPr/>
            <p:nvPr/>
          </p:nvSpPr>
          <p:spPr>
            <a:xfrm>
              <a:off x="655386" y="324067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77" name="tx77"/>
            <p:cNvSpPr/>
            <p:nvPr/>
          </p:nvSpPr>
          <p:spPr>
            <a:xfrm>
              <a:off x="655386" y="252677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78" name="tx78"/>
            <p:cNvSpPr/>
            <p:nvPr/>
          </p:nvSpPr>
          <p:spPr>
            <a:xfrm>
              <a:off x="655386" y="181280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79" name="tx79"/>
            <p:cNvSpPr/>
            <p:nvPr/>
          </p:nvSpPr>
          <p:spPr>
            <a:xfrm>
              <a:off x="655386" y="109897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80" name="tx8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1" name="tx8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2" name="tx8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3" name="tx8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4" name="tx8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5" name="tx8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6" name="tx8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7" name="tx8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8" name="tx8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9" name="tx8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0" name="tx9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1" name="tx9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2" name="tx9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3" name="tx9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96" name="tx9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7" name="pl9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99" name="tx9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0" name="tx10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1" name="rc101"/>
            <p:cNvSpPr/>
            <p:nvPr/>
          </p:nvSpPr>
          <p:spPr>
            <a:xfrm>
              <a:off x="4678790" y="4909475"/>
              <a:ext cx="201456" cy="201456"/>
            </a:xfrm>
            <a:prstGeom prst="rect">
              <a:avLst/>
            </a:prstGeom>
            <a:solidFill>
              <a:srgbClr val="E2231A">
                <a:alpha val="100000"/>
              </a:srgbClr>
            </a:solidFill>
          </p:spPr>
          <p:txBody>
            <a:bodyPr/>
            <a:lstStyle/>
            <a:p/>
          </p:txBody>
        </p:sp>
        <p:sp>
          <p:nvSpPr>
            <p:cNvPr id="102" name="rc102"/>
            <p:cNvSpPr/>
            <p:nvPr/>
          </p:nvSpPr>
          <p:spPr>
            <a:xfrm>
              <a:off x="5642950" y="4909475"/>
              <a:ext cx="201456" cy="201456"/>
            </a:xfrm>
            <a:prstGeom prst="rect">
              <a:avLst/>
            </a:prstGeom>
            <a:solidFill>
              <a:srgbClr val="B3B3B3">
                <a:alpha val="100000"/>
              </a:srgbClr>
            </a:solidFill>
          </p:spPr>
          <p:txBody>
            <a:bodyPr/>
            <a:lstStyle/>
            <a:p/>
          </p:txBody>
        </p:sp>
        <p:sp>
          <p:nvSpPr>
            <p:cNvPr id="103" name="tx10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4" name="tx10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5" name="tx10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6" name="tx106"/>
            <p:cNvSpPr/>
            <p:nvPr/>
          </p:nvSpPr>
          <p:spPr>
            <a:xfrm>
              <a:off x="951100" y="648663"/>
              <a:ext cx="1705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Seychelles, 2000-2024</a:t>
              </a:r>
            </a:p>
          </p:txBody>
        </p:sp>
        <p:sp>
          <p:nvSpPr>
            <p:cNvPr id="107" name="pl107"/>
            <p:cNvSpPr/>
            <p:nvPr/>
          </p:nvSpPr>
          <p:spPr>
            <a:xfrm>
              <a:off x="21181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37617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54054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70491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2" name="pl11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4" name="pl11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29399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5836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2273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8710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296273" y="5774644"/>
              <a:ext cx="591725" cy="162162"/>
            </a:xfrm>
            <a:prstGeom prst="rect">
              <a:avLst/>
            </a:prstGeom>
            <a:solidFill>
              <a:srgbClr val="E2231A">
                <a:alpha val="100000"/>
              </a:srgbClr>
            </a:solidFill>
          </p:spPr>
          <p:txBody>
            <a:bodyPr/>
            <a:lstStyle/>
            <a:p/>
          </p:txBody>
        </p:sp>
        <p:sp>
          <p:nvSpPr>
            <p:cNvPr id="120" name="rc120"/>
            <p:cNvSpPr/>
            <p:nvPr/>
          </p:nvSpPr>
          <p:spPr>
            <a:xfrm>
              <a:off x="1296273" y="5571941"/>
              <a:ext cx="3977711" cy="162162"/>
            </a:xfrm>
            <a:prstGeom prst="rect">
              <a:avLst/>
            </a:prstGeom>
            <a:solidFill>
              <a:srgbClr val="E2231A">
                <a:alpha val="100000"/>
              </a:srgbClr>
            </a:solidFill>
          </p:spPr>
          <p:txBody>
            <a:bodyPr/>
            <a:lstStyle/>
            <a:p/>
          </p:txBody>
        </p:sp>
        <p:sp>
          <p:nvSpPr>
            <p:cNvPr id="121" name="rc121"/>
            <p:cNvSpPr/>
            <p:nvPr/>
          </p:nvSpPr>
          <p:spPr>
            <a:xfrm>
              <a:off x="1296273" y="5369238"/>
              <a:ext cx="1709429" cy="162162"/>
            </a:xfrm>
            <a:prstGeom prst="rect">
              <a:avLst/>
            </a:prstGeom>
            <a:solidFill>
              <a:srgbClr val="E2231A">
                <a:alpha val="100000"/>
              </a:srgbClr>
            </a:solidFill>
          </p:spPr>
          <p:txBody>
            <a:bodyPr/>
            <a:lstStyle/>
            <a:p/>
          </p:txBody>
        </p:sp>
        <p:sp>
          <p:nvSpPr>
            <p:cNvPr id="122" name="rc122"/>
            <p:cNvSpPr/>
            <p:nvPr/>
          </p:nvSpPr>
          <p:spPr>
            <a:xfrm>
              <a:off x="5273985" y="5571941"/>
              <a:ext cx="2301155" cy="162162"/>
            </a:xfrm>
            <a:prstGeom prst="rect">
              <a:avLst/>
            </a:prstGeom>
            <a:solidFill>
              <a:srgbClr val="B3B3B3">
                <a:alpha val="100000"/>
              </a:srgbClr>
            </a:solidFill>
          </p:spPr>
          <p:txBody>
            <a:bodyPr/>
            <a:lstStyle/>
            <a:p/>
          </p:txBody>
        </p:sp>
        <p:sp>
          <p:nvSpPr>
            <p:cNvPr id="123" name="rc123"/>
            <p:cNvSpPr/>
            <p:nvPr/>
          </p:nvSpPr>
          <p:spPr>
            <a:xfrm>
              <a:off x="3005703" y="5369238"/>
              <a:ext cx="5194036" cy="162162"/>
            </a:xfrm>
            <a:prstGeom prst="rect">
              <a:avLst/>
            </a:prstGeom>
            <a:solidFill>
              <a:srgbClr val="B3B3B3">
                <a:alpha val="100000"/>
              </a:srgbClr>
            </a:solidFill>
          </p:spPr>
          <p:txBody>
            <a:bodyPr/>
            <a:lstStyle/>
            <a:p/>
          </p:txBody>
        </p:sp>
        <p:sp>
          <p:nvSpPr>
            <p:cNvPr id="124" name="tx124"/>
            <p:cNvSpPr/>
            <p:nvPr/>
          </p:nvSpPr>
          <p:spPr>
            <a:xfrm>
              <a:off x="7705368"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25" name="tx125"/>
            <p:cNvSpPr/>
            <p:nvPr/>
          </p:nvSpPr>
          <p:spPr>
            <a:xfrm>
              <a:off x="8329967"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26" name="tx12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286226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446709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a:off x="611077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3" name="tx133"/>
            <p:cNvSpPr/>
            <p:nvPr/>
          </p:nvSpPr>
          <p:spPr>
            <a:xfrm>
              <a:off x="775446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4" name="tx134"/>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5" name="tx13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6" name="tx136"/>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97%. This is lower than in 2019, where coverage was 99%.
&lt;100 children missed their routine first dose of measles vaccine.
MCV2 is typically administered to children between 18 months and five years old. MCV2 coverage remained relatively constant (within 1%) at 88%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71421"/>
            </a:xfrm>
            <a:custGeom>
              <a:avLst/>
              <a:pathLst>
                <a:path w="3397293" h="171421">
                  <a:moveTo>
                    <a:pt x="0" y="57140"/>
                  </a:moveTo>
                  <a:lnTo>
                    <a:pt x="141553" y="114281"/>
                  </a:lnTo>
                  <a:lnTo>
                    <a:pt x="283107" y="28570"/>
                  </a:lnTo>
                  <a:lnTo>
                    <a:pt x="424661" y="0"/>
                  </a:lnTo>
                  <a:lnTo>
                    <a:pt x="566215" y="0"/>
                  </a:lnTo>
                  <a:lnTo>
                    <a:pt x="707769" y="0"/>
                  </a:lnTo>
                  <a:lnTo>
                    <a:pt x="849323" y="0"/>
                  </a:lnTo>
                  <a:lnTo>
                    <a:pt x="990877" y="0"/>
                  </a:lnTo>
                  <a:lnTo>
                    <a:pt x="1132431" y="0"/>
                  </a:lnTo>
                  <a:lnTo>
                    <a:pt x="1273984" y="57140"/>
                  </a:lnTo>
                  <a:lnTo>
                    <a:pt x="1415538" y="0"/>
                  </a:lnTo>
                  <a:lnTo>
                    <a:pt x="1557092" y="0"/>
                  </a:lnTo>
                  <a:lnTo>
                    <a:pt x="1698646" y="28570"/>
                  </a:lnTo>
                  <a:lnTo>
                    <a:pt x="1840200" y="57140"/>
                  </a:lnTo>
                  <a:lnTo>
                    <a:pt x="1981754" y="0"/>
                  </a:lnTo>
                  <a:lnTo>
                    <a:pt x="2123308" y="28570"/>
                  </a:lnTo>
                  <a:lnTo>
                    <a:pt x="2264862" y="57140"/>
                  </a:lnTo>
                  <a:lnTo>
                    <a:pt x="2406416" y="0"/>
                  </a:lnTo>
                  <a:lnTo>
                    <a:pt x="2547969" y="85710"/>
                  </a:lnTo>
                  <a:lnTo>
                    <a:pt x="2689523" y="0"/>
                  </a:lnTo>
                  <a:lnTo>
                    <a:pt x="2831077" y="57140"/>
                  </a:lnTo>
                  <a:lnTo>
                    <a:pt x="2972631" y="142851"/>
                  </a:lnTo>
                  <a:lnTo>
                    <a:pt x="3114185" y="28570"/>
                  </a:lnTo>
                  <a:lnTo>
                    <a:pt x="3255739" y="171421"/>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71421"/>
            </a:xfrm>
            <a:custGeom>
              <a:avLst/>
              <a:pathLst>
                <a:path w="3397293" h="171421">
                  <a:moveTo>
                    <a:pt x="0" y="57140"/>
                  </a:moveTo>
                  <a:lnTo>
                    <a:pt x="141553" y="114281"/>
                  </a:lnTo>
                  <a:lnTo>
                    <a:pt x="283107" y="28570"/>
                  </a:lnTo>
                  <a:lnTo>
                    <a:pt x="424661" y="0"/>
                  </a:lnTo>
                  <a:lnTo>
                    <a:pt x="566215" y="0"/>
                  </a:lnTo>
                  <a:lnTo>
                    <a:pt x="707769" y="0"/>
                  </a:lnTo>
                  <a:lnTo>
                    <a:pt x="849323" y="0"/>
                  </a:lnTo>
                  <a:lnTo>
                    <a:pt x="990877" y="0"/>
                  </a:lnTo>
                  <a:lnTo>
                    <a:pt x="1132431" y="0"/>
                  </a:lnTo>
                  <a:lnTo>
                    <a:pt x="1273984" y="57140"/>
                  </a:lnTo>
                  <a:lnTo>
                    <a:pt x="1415538" y="0"/>
                  </a:lnTo>
                  <a:lnTo>
                    <a:pt x="1557092" y="0"/>
                  </a:lnTo>
                  <a:lnTo>
                    <a:pt x="1698646" y="28570"/>
                  </a:lnTo>
                  <a:lnTo>
                    <a:pt x="1840200" y="57140"/>
                  </a:lnTo>
                  <a:lnTo>
                    <a:pt x="1981754" y="0"/>
                  </a:lnTo>
                  <a:lnTo>
                    <a:pt x="2123308" y="28570"/>
                  </a:lnTo>
                  <a:lnTo>
                    <a:pt x="2264862" y="57140"/>
                  </a:lnTo>
                  <a:lnTo>
                    <a:pt x="2406416" y="0"/>
                  </a:lnTo>
                  <a:lnTo>
                    <a:pt x="2547969" y="85710"/>
                  </a:lnTo>
                  <a:lnTo>
                    <a:pt x="2689523" y="0"/>
                  </a:lnTo>
                  <a:lnTo>
                    <a:pt x="2831077" y="57140"/>
                  </a:lnTo>
                  <a:lnTo>
                    <a:pt x="2972631" y="142851"/>
                  </a:lnTo>
                  <a:lnTo>
                    <a:pt x="3114185" y="28570"/>
                  </a:lnTo>
                  <a:lnTo>
                    <a:pt x="3255739" y="171421"/>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71421"/>
            </a:xfrm>
            <a:custGeom>
              <a:avLst/>
              <a:pathLst>
                <a:path w="3397293" h="171421">
                  <a:moveTo>
                    <a:pt x="0" y="57140"/>
                  </a:moveTo>
                  <a:lnTo>
                    <a:pt x="141553" y="114281"/>
                  </a:lnTo>
                  <a:lnTo>
                    <a:pt x="283107" y="28570"/>
                  </a:lnTo>
                  <a:lnTo>
                    <a:pt x="424661" y="0"/>
                  </a:lnTo>
                  <a:lnTo>
                    <a:pt x="566215" y="0"/>
                  </a:lnTo>
                  <a:lnTo>
                    <a:pt x="707769" y="0"/>
                  </a:lnTo>
                  <a:lnTo>
                    <a:pt x="849323" y="0"/>
                  </a:lnTo>
                  <a:lnTo>
                    <a:pt x="990877" y="0"/>
                  </a:lnTo>
                  <a:lnTo>
                    <a:pt x="1132431" y="0"/>
                  </a:lnTo>
                  <a:lnTo>
                    <a:pt x="1273984" y="57140"/>
                  </a:lnTo>
                  <a:lnTo>
                    <a:pt x="1415538" y="0"/>
                  </a:lnTo>
                  <a:lnTo>
                    <a:pt x="1557092" y="0"/>
                  </a:lnTo>
                  <a:lnTo>
                    <a:pt x="1698646" y="28570"/>
                  </a:lnTo>
                  <a:lnTo>
                    <a:pt x="1840200" y="57140"/>
                  </a:lnTo>
                  <a:lnTo>
                    <a:pt x="1981754" y="0"/>
                  </a:lnTo>
                  <a:lnTo>
                    <a:pt x="2123308" y="28570"/>
                  </a:lnTo>
                  <a:lnTo>
                    <a:pt x="2264862" y="57140"/>
                  </a:lnTo>
                  <a:lnTo>
                    <a:pt x="2406416" y="0"/>
                  </a:lnTo>
                  <a:lnTo>
                    <a:pt x="2547969" y="85710"/>
                  </a:lnTo>
                  <a:lnTo>
                    <a:pt x="2689523" y="0"/>
                  </a:lnTo>
                  <a:lnTo>
                    <a:pt x="2831077" y="57140"/>
                  </a:lnTo>
                  <a:lnTo>
                    <a:pt x="2972631" y="142851"/>
                  </a:lnTo>
                  <a:lnTo>
                    <a:pt x="3114185" y="28570"/>
                  </a:lnTo>
                  <a:lnTo>
                    <a:pt x="3255739" y="171421"/>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901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9017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2438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868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57272" y="4802310"/>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60" name="tx60"/>
            <p:cNvSpPr/>
            <p:nvPr/>
          </p:nvSpPr>
          <p:spPr>
            <a:xfrm>
              <a:off x="25914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5394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55676" y="471005"/>
              <a:ext cx="27278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Seychelles,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719970"/>
            </a:xfrm>
            <a:custGeom>
              <a:avLst/>
              <a:pathLst>
                <a:path w="3397293" h="719970">
                  <a:moveTo>
                    <a:pt x="0" y="239990"/>
                  </a:moveTo>
                  <a:lnTo>
                    <a:pt x="141553" y="479980"/>
                  </a:lnTo>
                  <a:lnTo>
                    <a:pt x="283107" y="119995"/>
                  </a:lnTo>
                  <a:lnTo>
                    <a:pt x="424661" y="0"/>
                  </a:lnTo>
                  <a:lnTo>
                    <a:pt x="566215" y="0"/>
                  </a:lnTo>
                  <a:lnTo>
                    <a:pt x="707769" y="0"/>
                  </a:lnTo>
                  <a:lnTo>
                    <a:pt x="849323" y="0"/>
                  </a:lnTo>
                  <a:lnTo>
                    <a:pt x="990877" y="0"/>
                  </a:lnTo>
                  <a:lnTo>
                    <a:pt x="1132431" y="0"/>
                  </a:lnTo>
                  <a:lnTo>
                    <a:pt x="1273984" y="239990"/>
                  </a:lnTo>
                  <a:lnTo>
                    <a:pt x="1415538" y="0"/>
                  </a:lnTo>
                  <a:lnTo>
                    <a:pt x="1557092" y="0"/>
                  </a:lnTo>
                  <a:lnTo>
                    <a:pt x="1698646" y="119995"/>
                  </a:lnTo>
                  <a:lnTo>
                    <a:pt x="1840200" y="239990"/>
                  </a:lnTo>
                  <a:lnTo>
                    <a:pt x="1981754" y="0"/>
                  </a:lnTo>
                  <a:lnTo>
                    <a:pt x="2123308" y="119995"/>
                  </a:lnTo>
                  <a:lnTo>
                    <a:pt x="2264862" y="239990"/>
                  </a:lnTo>
                  <a:lnTo>
                    <a:pt x="2406416" y="0"/>
                  </a:lnTo>
                  <a:lnTo>
                    <a:pt x="2547969" y="359985"/>
                  </a:lnTo>
                  <a:lnTo>
                    <a:pt x="2689523" y="0"/>
                  </a:lnTo>
                  <a:lnTo>
                    <a:pt x="2831077" y="239990"/>
                  </a:lnTo>
                  <a:lnTo>
                    <a:pt x="2972631" y="599975"/>
                  </a:lnTo>
                  <a:lnTo>
                    <a:pt x="3114185" y="119995"/>
                  </a:lnTo>
                  <a:lnTo>
                    <a:pt x="3255739" y="719970"/>
                  </a:lnTo>
                  <a:lnTo>
                    <a:pt x="3397293" y="23999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239990"/>
                  </a:lnTo>
                  <a:lnTo>
                    <a:pt x="424661" y="119995"/>
                  </a:lnTo>
                  <a:lnTo>
                    <a:pt x="566215" y="119995"/>
                  </a:lnTo>
                  <a:lnTo>
                    <a:pt x="707769" y="119995"/>
                  </a:lnTo>
                  <a:lnTo>
                    <a:pt x="849323" y="0"/>
                  </a:lnTo>
                  <a:lnTo>
                    <a:pt x="990877" y="119995"/>
                  </a:lnTo>
                  <a:lnTo>
                    <a:pt x="1132431" y="0"/>
                  </a:lnTo>
                  <a:lnTo>
                    <a:pt x="1273984" y="11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719970"/>
            </a:xfrm>
            <a:custGeom>
              <a:avLst/>
              <a:pathLst>
                <a:path w="3397293" h="719970">
                  <a:moveTo>
                    <a:pt x="0" y="239990"/>
                  </a:moveTo>
                  <a:lnTo>
                    <a:pt x="141553" y="479980"/>
                  </a:lnTo>
                  <a:lnTo>
                    <a:pt x="283107" y="119995"/>
                  </a:lnTo>
                  <a:lnTo>
                    <a:pt x="424661" y="0"/>
                  </a:lnTo>
                  <a:lnTo>
                    <a:pt x="566215" y="0"/>
                  </a:lnTo>
                  <a:lnTo>
                    <a:pt x="707769" y="0"/>
                  </a:lnTo>
                  <a:lnTo>
                    <a:pt x="849323" y="0"/>
                  </a:lnTo>
                  <a:lnTo>
                    <a:pt x="990877" y="0"/>
                  </a:lnTo>
                  <a:lnTo>
                    <a:pt x="1132431" y="0"/>
                  </a:lnTo>
                  <a:lnTo>
                    <a:pt x="1273984" y="239990"/>
                  </a:lnTo>
                  <a:lnTo>
                    <a:pt x="1415538" y="0"/>
                  </a:lnTo>
                  <a:lnTo>
                    <a:pt x="1557092" y="0"/>
                  </a:lnTo>
                  <a:lnTo>
                    <a:pt x="1698646" y="119995"/>
                  </a:lnTo>
                  <a:lnTo>
                    <a:pt x="1840200" y="239990"/>
                  </a:lnTo>
                  <a:lnTo>
                    <a:pt x="1981754" y="0"/>
                  </a:lnTo>
                  <a:lnTo>
                    <a:pt x="2123308" y="119995"/>
                  </a:lnTo>
                  <a:lnTo>
                    <a:pt x="2264862" y="239990"/>
                  </a:lnTo>
                  <a:lnTo>
                    <a:pt x="2406416" y="0"/>
                  </a:lnTo>
                  <a:lnTo>
                    <a:pt x="2547969" y="359985"/>
                  </a:lnTo>
                  <a:lnTo>
                    <a:pt x="2689523" y="0"/>
                  </a:lnTo>
                  <a:lnTo>
                    <a:pt x="2831077" y="239990"/>
                  </a:lnTo>
                  <a:lnTo>
                    <a:pt x="2972631" y="599975"/>
                  </a:lnTo>
                  <a:lnTo>
                    <a:pt x="3114185" y="119995"/>
                  </a:lnTo>
                  <a:lnTo>
                    <a:pt x="3255739" y="719970"/>
                  </a:lnTo>
                  <a:lnTo>
                    <a:pt x="3397293" y="23999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911962"/>
            </a:xfrm>
            <a:custGeom>
              <a:avLst/>
              <a:pathLst>
                <a:path w="0" h="911962">
                  <a:moveTo>
                    <a:pt x="0" y="91196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719970"/>
            </a:xfrm>
            <a:custGeom>
              <a:avLst/>
              <a:pathLst>
                <a:path w="3397293" h="719970">
                  <a:moveTo>
                    <a:pt x="0" y="239990"/>
                  </a:moveTo>
                  <a:lnTo>
                    <a:pt x="141553" y="479980"/>
                  </a:lnTo>
                  <a:lnTo>
                    <a:pt x="283107" y="119995"/>
                  </a:lnTo>
                  <a:lnTo>
                    <a:pt x="424661" y="0"/>
                  </a:lnTo>
                  <a:lnTo>
                    <a:pt x="566215" y="0"/>
                  </a:lnTo>
                  <a:lnTo>
                    <a:pt x="707769" y="0"/>
                  </a:lnTo>
                  <a:lnTo>
                    <a:pt x="849323" y="0"/>
                  </a:lnTo>
                  <a:lnTo>
                    <a:pt x="990877" y="0"/>
                  </a:lnTo>
                  <a:lnTo>
                    <a:pt x="1132431" y="0"/>
                  </a:lnTo>
                  <a:lnTo>
                    <a:pt x="1273984" y="239990"/>
                  </a:lnTo>
                  <a:lnTo>
                    <a:pt x="1415538" y="0"/>
                  </a:lnTo>
                  <a:lnTo>
                    <a:pt x="1557092" y="0"/>
                  </a:lnTo>
                  <a:lnTo>
                    <a:pt x="1698646" y="119995"/>
                  </a:lnTo>
                  <a:lnTo>
                    <a:pt x="1840200" y="239990"/>
                  </a:lnTo>
                  <a:lnTo>
                    <a:pt x="1981754" y="0"/>
                  </a:lnTo>
                  <a:lnTo>
                    <a:pt x="2123308" y="119995"/>
                  </a:lnTo>
                  <a:lnTo>
                    <a:pt x="2264862" y="239990"/>
                  </a:lnTo>
                  <a:lnTo>
                    <a:pt x="2406416" y="0"/>
                  </a:lnTo>
                  <a:lnTo>
                    <a:pt x="2547969" y="359985"/>
                  </a:lnTo>
                  <a:lnTo>
                    <a:pt x="2689523" y="0"/>
                  </a:lnTo>
                  <a:lnTo>
                    <a:pt x="2831077" y="239990"/>
                  </a:lnTo>
                  <a:lnTo>
                    <a:pt x="2972631" y="599975"/>
                  </a:lnTo>
                  <a:lnTo>
                    <a:pt x="3114185" y="119995"/>
                  </a:lnTo>
                  <a:lnTo>
                    <a:pt x="3255739" y="719970"/>
                  </a:lnTo>
                  <a:lnTo>
                    <a:pt x="3397293" y="23999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11528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12777"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8520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786762"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068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068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410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40354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73971" y="4802310"/>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122" name="tx122"/>
            <p:cNvSpPr/>
            <p:nvPr/>
          </p:nvSpPr>
          <p:spPr>
            <a:xfrm>
              <a:off x="690818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7064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735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5862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989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6116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1244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298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3426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8553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3680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8807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1089158" cy="149993"/>
            </a:xfrm>
            <a:prstGeom prst="rect">
              <a:avLst/>
            </a:prstGeom>
            <a:solidFill>
              <a:srgbClr val="E2231A">
                <a:alpha val="80000"/>
              </a:srgbClr>
            </a:solidFill>
          </p:spPr>
          <p:txBody>
            <a:bodyPr/>
            <a:lstStyle/>
            <a:p/>
          </p:txBody>
        </p:sp>
        <p:sp>
          <p:nvSpPr>
            <p:cNvPr id="140" name="rc140"/>
            <p:cNvSpPr/>
            <p:nvPr/>
          </p:nvSpPr>
          <p:spPr>
            <a:xfrm>
              <a:off x="1317178" y="5637654"/>
              <a:ext cx="7321564" cy="149993"/>
            </a:xfrm>
            <a:prstGeom prst="rect">
              <a:avLst/>
            </a:prstGeom>
            <a:solidFill>
              <a:srgbClr val="E2231A">
                <a:alpha val="80000"/>
              </a:srgbClr>
            </a:solidFill>
          </p:spPr>
          <p:txBody>
            <a:bodyPr/>
            <a:lstStyle/>
            <a:p/>
          </p:txBody>
        </p:sp>
        <p:sp>
          <p:nvSpPr>
            <p:cNvPr id="141" name="rc141"/>
            <p:cNvSpPr/>
            <p:nvPr/>
          </p:nvSpPr>
          <p:spPr>
            <a:xfrm>
              <a:off x="1317178" y="5450161"/>
              <a:ext cx="3146457" cy="149993"/>
            </a:xfrm>
            <a:prstGeom prst="rect">
              <a:avLst/>
            </a:prstGeom>
            <a:solidFill>
              <a:srgbClr val="E2231A">
                <a:alpha val="80000"/>
              </a:srgbClr>
            </a:solidFill>
          </p:spPr>
          <p:txBody>
            <a:bodyPr/>
            <a:lstStyle/>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67450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7" name="tx147"/>
            <p:cNvSpPr/>
            <p:nvPr/>
          </p:nvSpPr>
          <p:spPr>
            <a:xfrm>
              <a:off x="418722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5699949" y="608955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9" name="tx149"/>
            <p:cNvSpPr/>
            <p:nvPr/>
          </p:nvSpPr>
          <p:spPr>
            <a:xfrm>
              <a:off x="713497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0" name="tx150"/>
            <p:cNvSpPr/>
            <p:nvPr/>
          </p:nvSpPr>
          <p:spPr>
            <a:xfrm>
              <a:off x="864769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51" name="tx15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Seychelles (97%) was 13 percentage points higher than the global average (84%) and 3 percentage points higher than the average across all non-programme countries (94%).
National MCV1 coverage was 2 percentage points lower than in 2019 (99%).
The number of unvaccinated children remained approximately the same (&lt;100)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Seychelles ranked number 28 out of 41 countries for lowest MCV1 coverage (based on tied ranks).
Seychelles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74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70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76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322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618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914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734402"/>
              <a:ext cx="249522" cy="1368294"/>
            </a:xfrm>
            <a:prstGeom prst="rect">
              <a:avLst/>
            </a:prstGeom>
            <a:solidFill>
              <a:srgbClr val="80BD41">
                <a:alpha val="100000"/>
              </a:srgbClr>
            </a:solidFill>
          </p:spPr>
          <p:txBody>
            <a:bodyPr/>
            <a:lstStyle/>
            <a:p/>
          </p:txBody>
        </p:sp>
        <p:sp>
          <p:nvSpPr>
            <p:cNvPr id="23" name="rc23"/>
            <p:cNvSpPr/>
            <p:nvPr/>
          </p:nvSpPr>
          <p:spPr>
            <a:xfrm>
              <a:off x="1296273" y="2695585"/>
              <a:ext cx="249522" cy="38816"/>
            </a:xfrm>
            <a:prstGeom prst="rect">
              <a:avLst/>
            </a:prstGeom>
            <a:solidFill>
              <a:srgbClr val="E2231A">
                <a:alpha val="100000"/>
              </a:srgbClr>
            </a:solidFill>
          </p:spPr>
          <p:txBody>
            <a:bodyPr/>
            <a:lstStyle/>
            <a:p/>
          </p:txBody>
        </p:sp>
        <p:sp>
          <p:nvSpPr>
            <p:cNvPr id="24" name="rc24"/>
            <p:cNvSpPr/>
            <p:nvPr/>
          </p:nvSpPr>
          <p:spPr>
            <a:xfrm>
              <a:off x="1573521" y="2802331"/>
              <a:ext cx="249522" cy="1300365"/>
            </a:xfrm>
            <a:prstGeom prst="rect">
              <a:avLst/>
            </a:prstGeom>
            <a:solidFill>
              <a:srgbClr val="80BD41">
                <a:alpha val="100000"/>
              </a:srgbClr>
            </a:solidFill>
          </p:spPr>
          <p:txBody>
            <a:bodyPr/>
            <a:lstStyle/>
            <a:p/>
          </p:txBody>
        </p:sp>
        <p:sp>
          <p:nvSpPr>
            <p:cNvPr id="25" name="rc25"/>
            <p:cNvSpPr/>
            <p:nvPr/>
          </p:nvSpPr>
          <p:spPr>
            <a:xfrm>
              <a:off x="1573521" y="2734402"/>
              <a:ext cx="249522" cy="67929"/>
            </a:xfrm>
            <a:prstGeom prst="rect">
              <a:avLst/>
            </a:prstGeom>
            <a:solidFill>
              <a:srgbClr val="E2231A">
                <a:alpha val="100000"/>
              </a:srgbClr>
            </a:solidFill>
          </p:spPr>
          <p:txBody>
            <a:bodyPr/>
            <a:lstStyle/>
            <a:p/>
          </p:txBody>
        </p:sp>
        <p:sp>
          <p:nvSpPr>
            <p:cNvPr id="26" name="rc26"/>
            <p:cNvSpPr/>
            <p:nvPr/>
          </p:nvSpPr>
          <p:spPr>
            <a:xfrm>
              <a:off x="1850769" y="2724698"/>
              <a:ext cx="249522" cy="1377999"/>
            </a:xfrm>
            <a:prstGeom prst="rect">
              <a:avLst/>
            </a:prstGeom>
            <a:solidFill>
              <a:srgbClr val="80BD41">
                <a:alpha val="100000"/>
              </a:srgbClr>
            </a:solidFill>
          </p:spPr>
          <p:txBody>
            <a:bodyPr/>
            <a:lstStyle/>
            <a:p/>
          </p:txBody>
        </p:sp>
        <p:sp>
          <p:nvSpPr>
            <p:cNvPr id="27" name="rc27"/>
            <p:cNvSpPr/>
            <p:nvPr/>
          </p:nvSpPr>
          <p:spPr>
            <a:xfrm>
              <a:off x="1850769" y="2695585"/>
              <a:ext cx="249522" cy="29112"/>
            </a:xfrm>
            <a:prstGeom prst="rect">
              <a:avLst/>
            </a:prstGeom>
            <a:solidFill>
              <a:srgbClr val="E2231A">
                <a:alpha val="100000"/>
              </a:srgbClr>
            </a:solidFill>
          </p:spPr>
          <p:txBody>
            <a:bodyPr/>
            <a:lstStyle/>
            <a:p/>
          </p:txBody>
        </p:sp>
        <p:sp>
          <p:nvSpPr>
            <p:cNvPr id="28" name="rc28"/>
            <p:cNvSpPr/>
            <p:nvPr/>
          </p:nvSpPr>
          <p:spPr>
            <a:xfrm>
              <a:off x="2128016" y="2695585"/>
              <a:ext cx="249522" cy="1407111"/>
            </a:xfrm>
            <a:prstGeom prst="rect">
              <a:avLst/>
            </a:prstGeom>
            <a:solidFill>
              <a:srgbClr val="80BD41">
                <a:alpha val="100000"/>
              </a:srgbClr>
            </a:solidFill>
          </p:spPr>
          <p:txBody>
            <a:bodyPr/>
            <a:lstStyle/>
            <a:p/>
          </p:txBody>
        </p:sp>
        <p:sp>
          <p:nvSpPr>
            <p:cNvPr id="29" name="rc29"/>
            <p:cNvSpPr/>
            <p:nvPr/>
          </p:nvSpPr>
          <p:spPr>
            <a:xfrm>
              <a:off x="2128016" y="2685881"/>
              <a:ext cx="249522" cy="9704"/>
            </a:xfrm>
            <a:prstGeom prst="rect">
              <a:avLst/>
            </a:prstGeom>
            <a:solidFill>
              <a:srgbClr val="E2231A">
                <a:alpha val="100000"/>
              </a:srgbClr>
            </a:solidFill>
          </p:spPr>
          <p:txBody>
            <a:bodyPr/>
            <a:lstStyle/>
            <a:p/>
          </p:txBody>
        </p:sp>
        <p:sp>
          <p:nvSpPr>
            <p:cNvPr id="30" name="rc30"/>
            <p:cNvSpPr/>
            <p:nvPr/>
          </p:nvSpPr>
          <p:spPr>
            <a:xfrm>
              <a:off x="2405264" y="2695585"/>
              <a:ext cx="249522" cy="1407111"/>
            </a:xfrm>
            <a:prstGeom prst="rect">
              <a:avLst/>
            </a:prstGeom>
            <a:solidFill>
              <a:srgbClr val="80BD41">
                <a:alpha val="100000"/>
              </a:srgbClr>
            </a:solidFill>
          </p:spPr>
          <p:txBody>
            <a:bodyPr/>
            <a:lstStyle/>
            <a:p/>
          </p:txBody>
        </p:sp>
        <p:sp>
          <p:nvSpPr>
            <p:cNvPr id="31" name="rc31"/>
            <p:cNvSpPr/>
            <p:nvPr/>
          </p:nvSpPr>
          <p:spPr>
            <a:xfrm>
              <a:off x="2405264" y="2685881"/>
              <a:ext cx="249522" cy="9704"/>
            </a:xfrm>
            <a:prstGeom prst="rect">
              <a:avLst/>
            </a:prstGeom>
            <a:solidFill>
              <a:srgbClr val="E2231A">
                <a:alpha val="100000"/>
              </a:srgbClr>
            </a:solidFill>
          </p:spPr>
          <p:txBody>
            <a:bodyPr/>
            <a:lstStyle/>
            <a:p/>
          </p:txBody>
        </p:sp>
        <p:sp>
          <p:nvSpPr>
            <p:cNvPr id="32" name="rc32"/>
            <p:cNvSpPr/>
            <p:nvPr/>
          </p:nvSpPr>
          <p:spPr>
            <a:xfrm>
              <a:off x="2682512" y="2598543"/>
              <a:ext cx="249522" cy="1504154"/>
            </a:xfrm>
            <a:prstGeom prst="rect">
              <a:avLst/>
            </a:prstGeom>
            <a:solidFill>
              <a:srgbClr val="80BD41">
                <a:alpha val="100000"/>
              </a:srgbClr>
            </a:solidFill>
          </p:spPr>
          <p:txBody>
            <a:bodyPr/>
            <a:lstStyle/>
            <a:p/>
          </p:txBody>
        </p:sp>
        <p:sp>
          <p:nvSpPr>
            <p:cNvPr id="33" name="rc33"/>
            <p:cNvSpPr/>
            <p:nvPr/>
          </p:nvSpPr>
          <p:spPr>
            <a:xfrm>
              <a:off x="2682512" y="2579134"/>
              <a:ext cx="249522" cy="19408"/>
            </a:xfrm>
            <a:prstGeom prst="rect">
              <a:avLst/>
            </a:prstGeom>
            <a:solidFill>
              <a:srgbClr val="E2231A">
                <a:alpha val="100000"/>
              </a:srgbClr>
            </a:solidFill>
          </p:spPr>
          <p:txBody>
            <a:bodyPr/>
            <a:lstStyle/>
            <a:p/>
          </p:txBody>
        </p:sp>
        <p:sp>
          <p:nvSpPr>
            <p:cNvPr id="34" name="rc34"/>
            <p:cNvSpPr/>
            <p:nvPr/>
          </p:nvSpPr>
          <p:spPr>
            <a:xfrm>
              <a:off x="2959759" y="2656768"/>
              <a:ext cx="249522" cy="1445928"/>
            </a:xfrm>
            <a:prstGeom prst="rect">
              <a:avLst/>
            </a:prstGeom>
            <a:solidFill>
              <a:srgbClr val="80BD41">
                <a:alpha val="100000"/>
              </a:srgbClr>
            </a:solidFill>
          </p:spPr>
          <p:txBody>
            <a:bodyPr/>
            <a:lstStyle/>
            <a:p/>
          </p:txBody>
        </p:sp>
        <p:sp>
          <p:nvSpPr>
            <p:cNvPr id="35" name="rc35"/>
            <p:cNvSpPr/>
            <p:nvPr/>
          </p:nvSpPr>
          <p:spPr>
            <a:xfrm>
              <a:off x="2959759" y="2647064"/>
              <a:ext cx="249522" cy="9704"/>
            </a:xfrm>
            <a:prstGeom prst="rect">
              <a:avLst/>
            </a:prstGeom>
            <a:solidFill>
              <a:srgbClr val="E2231A">
                <a:alpha val="100000"/>
              </a:srgbClr>
            </a:solidFill>
          </p:spPr>
          <p:txBody>
            <a:bodyPr/>
            <a:lstStyle/>
            <a:p/>
          </p:txBody>
        </p:sp>
        <p:sp>
          <p:nvSpPr>
            <p:cNvPr id="36" name="rc36"/>
            <p:cNvSpPr/>
            <p:nvPr/>
          </p:nvSpPr>
          <p:spPr>
            <a:xfrm>
              <a:off x="3237007" y="2569430"/>
              <a:ext cx="249522" cy="1533266"/>
            </a:xfrm>
            <a:prstGeom prst="rect">
              <a:avLst/>
            </a:prstGeom>
            <a:solidFill>
              <a:srgbClr val="80BD41">
                <a:alpha val="100000"/>
              </a:srgbClr>
            </a:solidFill>
          </p:spPr>
          <p:txBody>
            <a:bodyPr/>
            <a:lstStyle/>
            <a:p/>
          </p:txBody>
        </p:sp>
        <p:sp>
          <p:nvSpPr>
            <p:cNvPr id="37" name="rc37"/>
            <p:cNvSpPr/>
            <p:nvPr/>
          </p:nvSpPr>
          <p:spPr>
            <a:xfrm>
              <a:off x="3237007" y="2550022"/>
              <a:ext cx="249522" cy="19408"/>
            </a:xfrm>
            <a:prstGeom prst="rect">
              <a:avLst/>
            </a:prstGeom>
            <a:solidFill>
              <a:srgbClr val="E2231A">
                <a:alpha val="100000"/>
              </a:srgbClr>
            </a:solidFill>
          </p:spPr>
          <p:txBody>
            <a:bodyPr/>
            <a:lstStyle/>
            <a:p/>
          </p:txBody>
        </p:sp>
        <p:sp>
          <p:nvSpPr>
            <p:cNvPr id="38" name="rc38"/>
            <p:cNvSpPr/>
            <p:nvPr/>
          </p:nvSpPr>
          <p:spPr>
            <a:xfrm>
              <a:off x="3514255" y="2511205"/>
              <a:ext cx="249522" cy="1591492"/>
            </a:xfrm>
            <a:prstGeom prst="rect">
              <a:avLst/>
            </a:prstGeom>
            <a:solidFill>
              <a:srgbClr val="80BD41">
                <a:alpha val="100000"/>
              </a:srgbClr>
            </a:solidFill>
          </p:spPr>
          <p:txBody>
            <a:bodyPr/>
            <a:lstStyle/>
            <a:p/>
          </p:txBody>
        </p:sp>
        <p:sp>
          <p:nvSpPr>
            <p:cNvPr id="39" name="rc39"/>
            <p:cNvSpPr/>
            <p:nvPr/>
          </p:nvSpPr>
          <p:spPr>
            <a:xfrm>
              <a:off x="3514255" y="2491796"/>
              <a:ext cx="249522" cy="19408"/>
            </a:xfrm>
            <a:prstGeom prst="rect">
              <a:avLst/>
            </a:prstGeom>
            <a:solidFill>
              <a:srgbClr val="E2231A">
                <a:alpha val="100000"/>
              </a:srgbClr>
            </a:solidFill>
          </p:spPr>
          <p:txBody>
            <a:bodyPr/>
            <a:lstStyle/>
            <a:p/>
          </p:txBody>
        </p:sp>
        <p:sp>
          <p:nvSpPr>
            <p:cNvPr id="40" name="rc40"/>
            <p:cNvSpPr/>
            <p:nvPr/>
          </p:nvSpPr>
          <p:spPr>
            <a:xfrm>
              <a:off x="3791502" y="2511205"/>
              <a:ext cx="249522" cy="1591492"/>
            </a:xfrm>
            <a:prstGeom prst="rect">
              <a:avLst/>
            </a:prstGeom>
            <a:solidFill>
              <a:srgbClr val="80BD41">
                <a:alpha val="100000"/>
              </a:srgbClr>
            </a:solidFill>
          </p:spPr>
          <p:txBody>
            <a:bodyPr/>
            <a:lstStyle/>
            <a:p/>
          </p:txBody>
        </p:sp>
        <p:sp>
          <p:nvSpPr>
            <p:cNvPr id="41" name="rc41"/>
            <p:cNvSpPr/>
            <p:nvPr/>
          </p:nvSpPr>
          <p:spPr>
            <a:xfrm>
              <a:off x="3791502" y="2462684"/>
              <a:ext cx="249522" cy="48521"/>
            </a:xfrm>
            <a:prstGeom prst="rect">
              <a:avLst/>
            </a:prstGeom>
            <a:solidFill>
              <a:srgbClr val="E2231A">
                <a:alpha val="100000"/>
              </a:srgbClr>
            </a:solidFill>
          </p:spPr>
          <p:txBody>
            <a:bodyPr/>
            <a:lstStyle/>
            <a:p/>
          </p:txBody>
        </p:sp>
        <p:sp>
          <p:nvSpPr>
            <p:cNvPr id="42" name="rc42"/>
            <p:cNvSpPr/>
            <p:nvPr/>
          </p:nvSpPr>
          <p:spPr>
            <a:xfrm>
              <a:off x="4068750" y="2598543"/>
              <a:ext cx="249522" cy="1504154"/>
            </a:xfrm>
            <a:prstGeom prst="rect">
              <a:avLst/>
            </a:prstGeom>
            <a:solidFill>
              <a:srgbClr val="80BD41">
                <a:alpha val="100000"/>
              </a:srgbClr>
            </a:solidFill>
          </p:spPr>
          <p:txBody>
            <a:bodyPr/>
            <a:lstStyle/>
            <a:p/>
          </p:txBody>
        </p:sp>
        <p:sp>
          <p:nvSpPr>
            <p:cNvPr id="43" name="rc43"/>
            <p:cNvSpPr/>
            <p:nvPr/>
          </p:nvSpPr>
          <p:spPr>
            <a:xfrm>
              <a:off x="4068750" y="2579134"/>
              <a:ext cx="249522" cy="19408"/>
            </a:xfrm>
            <a:prstGeom prst="rect">
              <a:avLst/>
            </a:prstGeom>
            <a:solidFill>
              <a:srgbClr val="E2231A">
                <a:alpha val="100000"/>
              </a:srgbClr>
            </a:solidFill>
          </p:spPr>
          <p:txBody>
            <a:bodyPr/>
            <a:lstStyle/>
            <a:p/>
          </p:txBody>
        </p:sp>
        <p:sp>
          <p:nvSpPr>
            <p:cNvPr id="44" name="rc44"/>
            <p:cNvSpPr/>
            <p:nvPr/>
          </p:nvSpPr>
          <p:spPr>
            <a:xfrm>
              <a:off x="4345998" y="2472388"/>
              <a:ext cx="249522" cy="1630308"/>
            </a:xfrm>
            <a:prstGeom prst="rect">
              <a:avLst/>
            </a:prstGeom>
            <a:solidFill>
              <a:srgbClr val="80BD41">
                <a:alpha val="100000"/>
              </a:srgbClr>
            </a:solidFill>
          </p:spPr>
          <p:txBody>
            <a:bodyPr/>
            <a:lstStyle/>
            <a:p/>
          </p:txBody>
        </p:sp>
        <p:sp>
          <p:nvSpPr>
            <p:cNvPr id="45" name="rc45"/>
            <p:cNvSpPr/>
            <p:nvPr/>
          </p:nvSpPr>
          <p:spPr>
            <a:xfrm>
              <a:off x="4345998" y="2452979"/>
              <a:ext cx="249522" cy="19408"/>
            </a:xfrm>
            <a:prstGeom prst="rect">
              <a:avLst/>
            </a:prstGeom>
            <a:solidFill>
              <a:srgbClr val="E2231A">
                <a:alpha val="100000"/>
              </a:srgbClr>
            </a:solidFill>
          </p:spPr>
          <p:txBody>
            <a:bodyPr/>
            <a:lstStyle/>
            <a:p/>
          </p:txBody>
        </p:sp>
        <p:sp>
          <p:nvSpPr>
            <p:cNvPr id="46" name="rc46"/>
            <p:cNvSpPr/>
            <p:nvPr/>
          </p:nvSpPr>
          <p:spPr>
            <a:xfrm>
              <a:off x="4623245" y="2443275"/>
              <a:ext cx="249522" cy="1659421"/>
            </a:xfrm>
            <a:prstGeom prst="rect">
              <a:avLst/>
            </a:prstGeom>
            <a:solidFill>
              <a:srgbClr val="80BD41">
                <a:alpha val="100000"/>
              </a:srgbClr>
            </a:solidFill>
          </p:spPr>
          <p:txBody>
            <a:bodyPr/>
            <a:lstStyle/>
            <a:p/>
          </p:txBody>
        </p:sp>
        <p:sp>
          <p:nvSpPr>
            <p:cNvPr id="47" name="rc47"/>
            <p:cNvSpPr/>
            <p:nvPr/>
          </p:nvSpPr>
          <p:spPr>
            <a:xfrm>
              <a:off x="4623245" y="2404458"/>
              <a:ext cx="249522" cy="38816"/>
            </a:xfrm>
            <a:prstGeom prst="rect">
              <a:avLst/>
            </a:prstGeom>
            <a:solidFill>
              <a:srgbClr val="E2231A">
                <a:alpha val="100000"/>
              </a:srgbClr>
            </a:solidFill>
          </p:spPr>
          <p:txBody>
            <a:bodyPr/>
            <a:lstStyle/>
            <a:p/>
          </p:txBody>
        </p:sp>
        <p:sp>
          <p:nvSpPr>
            <p:cNvPr id="48" name="rc48"/>
            <p:cNvSpPr/>
            <p:nvPr/>
          </p:nvSpPr>
          <p:spPr>
            <a:xfrm>
              <a:off x="4900493" y="2588839"/>
              <a:ext cx="249522" cy="1513858"/>
            </a:xfrm>
            <a:prstGeom prst="rect">
              <a:avLst/>
            </a:prstGeom>
            <a:solidFill>
              <a:srgbClr val="80BD41">
                <a:alpha val="100000"/>
              </a:srgbClr>
            </a:solidFill>
          </p:spPr>
          <p:txBody>
            <a:bodyPr/>
            <a:lstStyle/>
            <a:p/>
          </p:txBody>
        </p:sp>
        <p:sp>
          <p:nvSpPr>
            <p:cNvPr id="49" name="rc49"/>
            <p:cNvSpPr/>
            <p:nvPr/>
          </p:nvSpPr>
          <p:spPr>
            <a:xfrm>
              <a:off x="4900493" y="2540317"/>
              <a:ext cx="249522" cy="48521"/>
            </a:xfrm>
            <a:prstGeom prst="rect">
              <a:avLst/>
            </a:prstGeom>
            <a:solidFill>
              <a:srgbClr val="E2231A">
                <a:alpha val="100000"/>
              </a:srgbClr>
            </a:solidFill>
          </p:spPr>
          <p:txBody>
            <a:bodyPr/>
            <a:lstStyle/>
            <a:p/>
          </p:txBody>
        </p:sp>
        <p:sp>
          <p:nvSpPr>
            <p:cNvPr id="50" name="rc50"/>
            <p:cNvSpPr/>
            <p:nvPr/>
          </p:nvSpPr>
          <p:spPr>
            <a:xfrm>
              <a:off x="5177741" y="2550022"/>
              <a:ext cx="249522" cy="1552675"/>
            </a:xfrm>
            <a:prstGeom prst="rect">
              <a:avLst/>
            </a:prstGeom>
            <a:solidFill>
              <a:srgbClr val="80BD41">
                <a:alpha val="100000"/>
              </a:srgbClr>
            </a:solidFill>
          </p:spPr>
          <p:txBody>
            <a:bodyPr/>
            <a:lstStyle/>
            <a:p/>
          </p:txBody>
        </p:sp>
        <p:sp>
          <p:nvSpPr>
            <p:cNvPr id="51" name="rc51"/>
            <p:cNvSpPr/>
            <p:nvPr/>
          </p:nvSpPr>
          <p:spPr>
            <a:xfrm>
              <a:off x="5177741" y="2530613"/>
              <a:ext cx="249522" cy="19408"/>
            </a:xfrm>
            <a:prstGeom prst="rect">
              <a:avLst/>
            </a:prstGeom>
            <a:solidFill>
              <a:srgbClr val="E2231A">
                <a:alpha val="100000"/>
              </a:srgbClr>
            </a:solidFill>
          </p:spPr>
          <p:txBody>
            <a:bodyPr/>
            <a:lstStyle/>
            <a:p/>
          </p:txBody>
        </p:sp>
        <p:sp>
          <p:nvSpPr>
            <p:cNvPr id="52" name="rc52"/>
            <p:cNvSpPr/>
            <p:nvPr/>
          </p:nvSpPr>
          <p:spPr>
            <a:xfrm>
              <a:off x="5454988" y="2501501"/>
              <a:ext cx="249522" cy="1601196"/>
            </a:xfrm>
            <a:prstGeom prst="rect">
              <a:avLst/>
            </a:prstGeom>
            <a:solidFill>
              <a:srgbClr val="80BD41">
                <a:alpha val="100000"/>
              </a:srgbClr>
            </a:solidFill>
          </p:spPr>
          <p:txBody>
            <a:bodyPr/>
            <a:lstStyle/>
            <a:p/>
          </p:txBody>
        </p:sp>
        <p:sp>
          <p:nvSpPr>
            <p:cNvPr id="53" name="rc53"/>
            <p:cNvSpPr/>
            <p:nvPr/>
          </p:nvSpPr>
          <p:spPr>
            <a:xfrm>
              <a:off x="5454988" y="2472388"/>
              <a:ext cx="249522" cy="29112"/>
            </a:xfrm>
            <a:prstGeom prst="rect">
              <a:avLst/>
            </a:prstGeom>
            <a:solidFill>
              <a:srgbClr val="E2231A">
                <a:alpha val="100000"/>
              </a:srgbClr>
            </a:solidFill>
          </p:spPr>
          <p:txBody>
            <a:bodyPr/>
            <a:lstStyle/>
            <a:p/>
          </p:txBody>
        </p:sp>
        <p:sp>
          <p:nvSpPr>
            <p:cNvPr id="54" name="rc54"/>
            <p:cNvSpPr/>
            <p:nvPr/>
          </p:nvSpPr>
          <p:spPr>
            <a:xfrm>
              <a:off x="5732236" y="2452979"/>
              <a:ext cx="249522" cy="1649717"/>
            </a:xfrm>
            <a:prstGeom prst="rect">
              <a:avLst/>
            </a:prstGeom>
            <a:solidFill>
              <a:srgbClr val="80BD41">
                <a:alpha val="100000"/>
              </a:srgbClr>
            </a:solidFill>
          </p:spPr>
          <p:txBody>
            <a:bodyPr/>
            <a:lstStyle/>
            <a:p/>
          </p:txBody>
        </p:sp>
        <p:sp>
          <p:nvSpPr>
            <p:cNvPr id="55" name="rc55"/>
            <p:cNvSpPr/>
            <p:nvPr/>
          </p:nvSpPr>
          <p:spPr>
            <a:xfrm>
              <a:off x="5732236" y="2404458"/>
              <a:ext cx="249522" cy="48521"/>
            </a:xfrm>
            <a:prstGeom prst="rect">
              <a:avLst/>
            </a:prstGeom>
            <a:solidFill>
              <a:srgbClr val="E2231A">
                <a:alpha val="100000"/>
              </a:srgbClr>
            </a:solidFill>
          </p:spPr>
          <p:txBody>
            <a:bodyPr/>
            <a:lstStyle/>
            <a:p/>
          </p:txBody>
        </p:sp>
        <p:sp>
          <p:nvSpPr>
            <p:cNvPr id="56" name="rc56"/>
            <p:cNvSpPr/>
            <p:nvPr/>
          </p:nvSpPr>
          <p:spPr>
            <a:xfrm>
              <a:off x="6009484" y="2385050"/>
              <a:ext cx="249522" cy="1717646"/>
            </a:xfrm>
            <a:prstGeom prst="rect">
              <a:avLst/>
            </a:prstGeom>
            <a:solidFill>
              <a:srgbClr val="80BD41">
                <a:alpha val="100000"/>
              </a:srgbClr>
            </a:solidFill>
          </p:spPr>
          <p:txBody>
            <a:bodyPr/>
            <a:lstStyle/>
            <a:p/>
          </p:txBody>
        </p:sp>
        <p:sp>
          <p:nvSpPr>
            <p:cNvPr id="57" name="rc57"/>
            <p:cNvSpPr/>
            <p:nvPr/>
          </p:nvSpPr>
          <p:spPr>
            <a:xfrm>
              <a:off x="6009484" y="2365641"/>
              <a:ext cx="249522" cy="19408"/>
            </a:xfrm>
            <a:prstGeom prst="rect">
              <a:avLst/>
            </a:prstGeom>
            <a:solidFill>
              <a:srgbClr val="E2231A">
                <a:alpha val="100000"/>
              </a:srgbClr>
            </a:solidFill>
          </p:spPr>
          <p:txBody>
            <a:bodyPr/>
            <a:lstStyle/>
            <a:p/>
          </p:txBody>
        </p:sp>
        <p:sp>
          <p:nvSpPr>
            <p:cNvPr id="58" name="rc58"/>
            <p:cNvSpPr/>
            <p:nvPr/>
          </p:nvSpPr>
          <p:spPr>
            <a:xfrm>
              <a:off x="6286731" y="2433571"/>
              <a:ext cx="249522" cy="1669125"/>
            </a:xfrm>
            <a:prstGeom prst="rect">
              <a:avLst/>
            </a:prstGeom>
            <a:solidFill>
              <a:srgbClr val="80BD41">
                <a:alpha val="100000"/>
              </a:srgbClr>
            </a:solidFill>
          </p:spPr>
          <p:txBody>
            <a:bodyPr/>
            <a:lstStyle/>
            <a:p/>
          </p:txBody>
        </p:sp>
        <p:sp>
          <p:nvSpPr>
            <p:cNvPr id="59" name="rc59"/>
            <p:cNvSpPr/>
            <p:nvPr/>
          </p:nvSpPr>
          <p:spPr>
            <a:xfrm>
              <a:off x="6286731" y="2365641"/>
              <a:ext cx="249522" cy="67929"/>
            </a:xfrm>
            <a:prstGeom prst="rect">
              <a:avLst/>
            </a:prstGeom>
            <a:solidFill>
              <a:srgbClr val="E2231A">
                <a:alpha val="100000"/>
              </a:srgbClr>
            </a:solidFill>
          </p:spPr>
          <p:txBody>
            <a:bodyPr/>
            <a:lstStyle/>
            <a:p/>
          </p:txBody>
        </p:sp>
        <p:sp>
          <p:nvSpPr>
            <p:cNvPr id="60" name="rc60"/>
            <p:cNvSpPr/>
            <p:nvPr/>
          </p:nvSpPr>
          <p:spPr>
            <a:xfrm>
              <a:off x="6563979" y="2394754"/>
              <a:ext cx="249522" cy="1707942"/>
            </a:xfrm>
            <a:prstGeom prst="rect">
              <a:avLst/>
            </a:prstGeom>
            <a:solidFill>
              <a:srgbClr val="80BD41">
                <a:alpha val="100000"/>
              </a:srgbClr>
            </a:solidFill>
          </p:spPr>
          <p:txBody>
            <a:bodyPr/>
            <a:lstStyle/>
            <a:p/>
          </p:txBody>
        </p:sp>
        <p:sp>
          <p:nvSpPr>
            <p:cNvPr id="61" name="rc61"/>
            <p:cNvSpPr/>
            <p:nvPr/>
          </p:nvSpPr>
          <p:spPr>
            <a:xfrm>
              <a:off x="6563979" y="2375346"/>
              <a:ext cx="249522" cy="19408"/>
            </a:xfrm>
            <a:prstGeom prst="rect">
              <a:avLst/>
            </a:prstGeom>
            <a:solidFill>
              <a:srgbClr val="E2231A">
                <a:alpha val="100000"/>
              </a:srgbClr>
            </a:solidFill>
          </p:spPr>
          <p:txBody>
            <a:bodyPr/>
            <a:lstStyle/>
            <a:p/>
          </p:txBody>
        </p:sp>
        <p:sp>
          <p:nvSpPr>
            <p:cNvPr id="62" name="rc62"/>
            <p:cNvSpPr/>
            <p:nvPr/>
          </p:nvSpPr>
          <p:spPr>
            <a:xfrm>
              <a:off x="6841227" y="2443275"/>
              <a:ext cx="249522" cy="1659421"/>
            </a:xfrm>
            <a:prstGeom prst="rect">
              <a:avLst/>
            </a:prstGeom>
            <a:solidFill>
              <a:srgbClr val="80BD41">
                <a:alpha val="100000"/>
              </a:srgbClr>
            </a:solidFill>
          </p:spPr>
          <p:txBody>
            <a:bodyPr/>
            <a:lstStyle/>
            <a:p/>
          </p:txBody>
        </p:sp>
        <p:sp>
          <p:nvSpPr>
            <p:cNvPr id="63" name="rc63"/>
            <p:cNvSpPr/>
            <p:nvPr/>
          </p:nvSpPr>
          <p:spPr>
            <a:xfrm>
              <a:off x="6841227" y="2394754"/>
              <a:ext cx="249522" cy="48521"/>
            </a:xfrm>
            <a:prstGeom prst="rect">
              <a:avLst/>
            </a:prstGeom>
            <a:solidFill>
              <a:srgbClr val="E2231A">
                <a:alpha val="100000"/>
              </a:srgbClr>
            </a:solidFill>
          </p:spPr>
          <p:txBody>
            <a:bodyPr/>
            <a:lstStyle/>
            <a:p/>
          </p:txBody>
        </p:sp>
        <p:sp>
          <p:nvSpPr>
            <p:cNvPr id="64" name="rc64"/>
            <p:cNvSpPr/>
            <p:nvPr/>
          </p:nvSpPr>
          <p:spPr>
            <a:xfrm>
              <a:off x="7118474" y="2511205"/>
              <a:ext cx="249522" cy="1591492"/>
            </a:xfrm>
            <a:prstGeom prst="rect">
              <a:avLst/>
            </a:prstGeom>
            <a:solidFill>
              <a:srgbClr val="80BD41">
                <a:alpha val="100000"/>
              </a:srgbClr>
            </a:solidFill>
          </p:spPr>
          <p:txBody>
            <a:bodyPr/>
            <a:lstStyle/>
            <a:p/>
          </p:txBody>
        </p:sp>
        <p:sp>
          <p:nvSpPr>
            <p:cNvPr id="65" name="rc65"/>
            <p:cNvSpPr/>
            <p:nvPr/>
          </p:nvSpPr>
          <p:spPr>
            <a:xfrm>
              <a:off x="7118474" y="2414163"/>
              <a:ext cx="249522" cy="97042"/>
            </a:xfrm>
            <a:prstGeom prst="rect">
              <a:avLst/>
            </a:prstGeom>
            <a:solidFill>
              <a:srgbClr val="E2231A">
                <a:alpha val="100000"/>
              </a:srgbClr>
            </a:solidFill>
          </p:spPr>
          <p:txBody>
            <a:bodyPr/>
            <a:lstStyle/>
            <a:p/>
          </p:txBody>
        </p:sp>
        <p:sp>
          <p:nvSpPr>
            <p:cNvPr id="66" name="rc66"/>
            <p:cNvSpPr/>
            <p:nvPr/>
          </p:nvSpPr>
          <p:spPr>
            <a:xfrm>
              <a:off x="7395722" y="2462684"/>
              <a:ext cx="249522" cy="1640013"/>
            </a:xfrm>
            <a:prstGeom prst="rect">
              <a:avLst/>
            </a:prstGeom>
            <a:solidFill>
              <a:srgbClr val="80BD41">
                <a:alpha val="100000"/>
              </a:srgbClr>
            </a:solidFill>
          </p:spPr>
          <p:txBody>
            <a:bodyPr/>
            <a:lstStyle/>
            <a:p/>
          </p:txBody>
        </p:sp>
        <p:sp>
          <p:nvSpPr>
            <p:cNvPr id="67" name="rc67"/>
            <p:cNvSpPr/>
            <p:nvPr/>
          </p:nvSpPr>
          <p:spPr>
            <a:xfrm>
              <a:off x="7395722" y="2423867"/>
              <a:ext cx="249522" cy="38816"/>
            </a:xfrm>
            <a:prstGeom prst="rect">
              <a:avLst/>
            </a:prstGeom>
            <a:solidFill>
              <a:srgbClr val="E2231A">
                <a:alpha val="100000"/>
              </a:srgbClr>
            </a:solidFill>
          </p:spPr>
          <p:txBody>
            <a:bodyPr/>
            <a:lstStyle/>
            <a:p/>
          </p:txBody>
        </p:sp>
        <p:sp>
          <p:nvSpPr>
            <p:cNvPr id="68" name="rc68"/>
            <p:cNvSpPr/>
            <p:nvPr/>
          </p:nvSpPr>
          <p:spPr>
            <a:xfrm>
              <a:off x="7672970" y="2550022"/>
              <a:ext cx="249522" cy="1552675"/>
            </a:xfrm>
            <a:prstGeom prst="rect">
              <a:avLst/>
            </a:prstGeom>
            <a:solidFill>
              <a:srgbClr val="80BD41">
                <a:alpha val="100000"/>
              </a:srgbClr>
            </a:solidFill>
          </p:spPr>
          <p:txBody>
            <a:bodyPr/>
            <a:lstStyle/>
            <a:p/>
          </p:txBody>
        </p:sp>
        <p:sp>
          <p:nvSpPr>
            <p:cNvPr id="69" name="rc69"/>
            <p:cNvSpPr/>
            <p:nvPr/>
          </p:nvSpPr>
          <p:spPr>
            <a:xfrm>
              <a:off x="7672970" y="2433571"/>
              <a:ext cx="249522" cy="116450"/>
            </a:xfrm>
            <a:prstGeom prst="rect">
              <a:avLst/>
            </a:prstGeom>
            <a:solidFill>
              <a:srgbClr val="E2231A">
                <a:alpha val="100000"/>
              </a:srgbClr>
            </a:solidFill>
          </p:spPr>
          <p:txBody>
            <a:bodyPr/>
            <a:lstStyle/>
            <a:p/>
          </p:txBody>
        </p:sp>
        <p:sp>
          <p:nvSpPr>
            <p:cNvPr id="70" name="rc70"/>
            <p:cNvSpPr/>
            <p:nvPr/>
          </p:nvSpPr>
          <p:spPr>
            <a:xfrm>
              <a:off x="7950217" y="2462684"/>
              <a:ext cx="249522" cy="1640013"/>
            </a:xfrm>
            <a:prstGeom prst="rect">
              <a:avLst/>
            </a:prstGeom>
            <a:solidFill>
              <a:srgbClr val="80BD41">
                <a:alpha val="100000"/>
              </a:srgbClr>
            </a:solidFill>
          </p:spPr>
          <p:txBody>
            <a:bodyPr/>
            <a:lstStyle/>
            <a:p/>
          </p:txBody>
        </p:sp>
        <p:sp>
          <p:nvSpPr>
            <p:cNvPr id="71" name="rc71"/>
            <p:cNvSpPr/>
            <p:nvPr/>
          </p:nvSpPr>
          <p:spPr>
            <a:xfrm>
              <a:off x="7950217" y="2414163"/>
              <a:ext cx="249522" cy="48521"/>
            </a:xfrm>
            <a:prstGeom prst="rect">
              <a:avLst/>
            </a:prstGeom>
            <a:solidFill>
              <a:srgbClr val="E2231A">
                <a:alpha val="100000"/>
              </a:srgbClr>
            </a:solidFill>
          </p:spPr>
          <p:txBody>
            <a:bodyPr/>
            <a:lstStyle/>
            <a:p/>
          </p:txBody>
        </p:sp>
        <p:sp>
          <p:nvSpPr>
            <p:cNvPr id="72" name="pl72"/>
            <p:cNvSpPr/>
            <p:nvPr/>
          </p:nvSpPr>
          <p:spPr>
            <a:xfrm>
              <a:off x="1421035" y="1236556"/>
              <a:ext cx="6653943" cy="173705"/>
            </a:xfrm>
            <a:custGeom>
              <a:avLst/>
              <a:pathLst>
                <a:path w="6653943" h="173705">
                  <a:moveTo>
                    <a:pt x="0" y="57901"/>
                  </a:moveTo>
                  <a:lnTo>
                    <a:pt x="277247" y="115803"/>
                  </a:lnTo>
                  <a:lnTo>
                    <a:pt x="554495" y="28950"/>
                  </a:lnTo>
                  <a:lnTo>
                    <a:pt x="831742" y="0"/>
                  </a:lnTo>
                  <a:lnTo>
                    <a:pt x="1108990" y="0"/>
                  </a:lnTo>
                  <a:lnTo>
                    <a:pt x="1386238" y="0"/>
                  </a:lnTo>
                  <a:lnTo>
                    <a:pt x="1663485" y="0"/>
                  </a:lnTo>
                  <a:lnTo>
                    <a:pt x="1940733" y="0"/>
                  </a:lnTo>
                  <a:lnTo>
                    <a:pt x="2217981" y="0"/>
                  </a:lnTo>
                  <a:lnTo>
                    <a:pt x="2495228" y="57901"/>
                  </a:lnTo>
                  <a:lnTo>
                    <a:pt x="2772476" y="0"/>
                  </a:lnTo>
                  <a:lnTo>
                    <a:pt x="3049724" y="0"/>
                  </a:lnTo>
                  <a:lnTo>
                    <a:pt x="3326971" y="28950"/>
                  </a:lnTo>
                  <a:lnTo>
                    <a:pt x="3604219" y="57901"/>
                  </a:lnTo>
                  <a:lnTo>
                    <a:pt x="3881467" y="0"/>
                  </a:lnTo>
                  <a:lnTo>
                    <a:pt x="4158714" y="28950"/>
                  </a:lnTo>
                  <a:lnTo>
                    <a:pt x="4435962" y="57901"/>
                  </a:lnTo>
                  <a:lnTo>
                    <a:pt x="4713210" y="0"/>
                  </a:lnTo>
                  <a:lnTo>
                    <a:pt x="4990457" y="86852"/>
                  </a:lnTo>
                  <a:lnTo>
                    <a:pt x="5267705" y="0"/>
                  </a:lnTo>
                  <a:lnTo>
                    <a:pt x="5544953" y="57901"/>
                  </a:lnTo>
                  <a:lnTo>
                    <a:pt x="5822200" y="144754"/>
                  </a:lnTo>
                  <a:lnTo>
                    <a:pt x="6099448" y="28950"/>
                  </a:lnTo>
                  <a:lnTo>
                    <a:pt x="6376696" y="173705"/>
                  </a:lnTo>
                  <a:lnTo>
                    <a:pt x="6653943" y="57901"/>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1355732" y="25608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84" name="tx84"/>
            <p:cNvSpPr/>
            <p:nvPr/>
          </p:nvSpPr>
          <p:spPr>
            <a:xfrm>
              <a:off x="2741971" y="24432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5" name="tx85"/>
            <p:cNvSpPr/>
            <p:nvPr/>
          </p:nvSpPr>
          <p:spPr>
            <a:xfrm>
              <a:off x="4128209" y="24432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6" name="tx86"/>
            <p:cNvSpPr/>
            <p:nvPr/>
          </p:nvSpPr>
          <p:spPr>
            <a:xfrm>
              <a:off x="5514447" y="23376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87" name="tx87"/>
            <p:cNvSpPr/>
            <p:nvPr/>
          </p:nvSpPr>
          <p:spPr>
            <a:xfrm>
              <a:off x="6623438" y="22394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8" name="tx88"/>
            <p:cNvSpPr/>
            <p:nvPr/>
          </p:nvSpPr>
          <p:spPr>
            <a:xfrm>
              <a:off x="6900686" y="22588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89" name="tx89"/>
            <p:cNvSpPr/>
            <p:nvPr/>
          </p:nvSpPr>
          <p:spPr>
            <a:xfrm>
              <a:off x="7177933" y="22685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0" name="tx90"/>
            <p:cNvSpPr/>
            <p:nvPr/>
          </p:nvSpPr>
          <p:spPr>
            <a:xfrm>
              <a:off x="7455181" y="22890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1" name="tx91"/>
            <p:cNvSpPr/>
            <p:nvPr/>
          </p:nvSpPr>
          <p:spPr>
            <a:xfrm>
              <a:off x="7732429" y="22890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2" name="tx92"/>
            <p:cNvSpPr/>
            <p:nvPr/>
          </p:nvSpPr>
          <p:spPr>
            <a:xfrm>
              <a:off x="8009676" y="22793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a:t>
              </a:r>
            </a:p>
          </p:txBody>
        </p:sp>
        <p:sp>
          <p:nvSpPr>
            <p:cNvPr id="93" name="pl93"/>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3846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4" name="tx104"/>
            <p:cNvSpPr/>
            <p:nvPr/>
          </p:nvSpPr>
          <p:spPr>
            <a:xfrm>
              <a:off x="1367476" y="26810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41971" y="33155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6" name="tx106"/>
            <p:cNvSpPr/>
            <p:nvPr/>
          </p:nvSpPr>
          <p:spPr>
            <a:xfrm>
              <a:off x="2753715" y="25549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28209" y="33155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8" name="tx108"/>
            <p:cNvSpPr/>
            <p:nvPr/>
          </p:nvSpPr>
          <p:spPr>
            <a:xfrm>
              <a:off x="4139953" y="25549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14447" y="32670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0" name="tx110"/>
            <p:cNvSpPr/>
            <p:nvPr/>
          </p:nvSpPr>
          <p:spPr>
            <a:xfrm>
              <a:off x="5526191" y="24530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23438" y="32136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2" name="tx112"/>
            <p:cNvSpPr/>
            <p:nvPr/>
          </p:nvSpPr>
          <p:spPr>
            <a:xfrm>
              <a:off x="6635182" y="23511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00686" y="32390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6912430" y="23851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77933" y="32719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6" name="tx116"/>
            <p:cNvSpPr/>
            <p:nvPr/>
          </p:nvSpPr>
          <p:spPr>
            <a:xfrm>
              <a:off x="7189677" y="24287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55181" y="32487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7466925" y="24093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32429" y="32913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7744173" y="24578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09676" y="32487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2" name="tx122"/>
            <p:cNvSpPr/>
            <p:nvPr/>
          </p:nvSpPr>
          <p:spPr>
            <a:xfrm>
              <a:off x="8021420" y="24045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8186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5" name="tx125"/>
            <p:cNvSpPr/>
            <p:nvPr/>
          </p:nvSpPr>
          <p:spPr>
            <a:xfrm>
              <a:off x="810775" y="211144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1139248"/>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48663"/>
              <a:ext cx="17055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Seychelles, 2000-2024</a:t>
              </a:r>
            </a:p>
          </p:txBody>
        </p:sp>
        <p:sp>
          <p:nvSpPr>
            <p:cNvPr id="152" name="pl152"/>
            <p:cNvSpPr/>
            <p:nvPr/>
          </p:nvSpPr>
          <p:spPr>
            <a:xfrm>
              <a:off x="22196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0665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133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601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431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9899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8367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500856" cy="167191"/>
            </a:xfrm>
            <a:prstGeom prst="rect">
              <a:avLst/>
            </a:prstGeom>
            <a:solidFill>
              <a:srgbClr val="80BD41">
                <a:alpha val="100000"/>
              </a:srgbClr>
            </a:solidFill>
          </p:spPr>
          <p:txBody>
            <a:bodyPr/>
            <a:lstStyle/>
            <a:p/>
          </p:txBody>
        </p:sp>
        <p:sp>
          <p:nvSpPr>
            <p:cNvPr id="164" name="rc164"/>
            <p:cNvSpPr/>
            <p:nvPr/>
          </p:nvSpPr>
          <p:spPr>
            <a:xfrm>
              <a:off x="7797130" y="5889059"/>
              <a:ext cx="73873" cy="167191"/>
            </a:xfrm>
            <a:prstGeom prst="rect">
              <a:avLst/>
            </a:prstGeom>
            <a:solidFill>
              <a:srgbClr val="E2231A">
                <a:alpha val="100000"/>
              </a:srgbClr>
            </a:solidFill>
          </p:spPr>
          <p:txBody>
            <a:bodyPr/>
            <a:lstStyle/>
            <a:p/>
          </p:txBody>
        </p:sp>
        <p:sp>
          <p:nvSpPr>
            <p:cNvPr id="165" name="rc165"/>
            <p:cNvSpPr/>
            <p:nvPr/>
          </p:nvSpPr>
          <p:spPr>
            <a:xfrm>
              <a:off x="1296273" y="5680069"/>
              <a:ext cx="5909869" cy="167191"/>
            </a:xfrm>
            <a:prstGeom prst="rect">
              <a:avLst/>
            </a:prstGeom>
            <a:solidFill>
              <a:srgbClr val="80BD41">
                <a:alpha val="100000"/>
              </a:srgbClr>
            </a:solidFill>
          </p:spPr>
          <p:txBody>
            <a:bodyPr/>
            <a:lstStyle/>
            <a:p/>
          </p:txBody>
        </p:sp>
        <p:sp>
          <p:nvSpPr>
            <p:cNvPr id="166" name="rc166"/>
            <p:cNvSpPr/>
            <p:nvPr/>
          </p:nvSpPr>
          <p:spPr>
            <a:xfrm>
              <a:off x="7206143" y="5680069"/>
              <a:ext cx="443240" cy="167191"/>
            </a:xfrm>
            <a:prstGeom prst="rect">
              <a:avLst/>
            </a:prstGeom>
            <a:solidFill>
              <a:srgbClr val="E2231A">
                <a:alpha val="100000"/>
              </a:srgbClr>
            </a:solidFill>
          </p:spPr>
          <p:txBody>
            <a:bodyPr/>
            <a:lstStyle/>
            <a:p/>
          </p:txBody>
        </p:sp>
        <p:sp>
          <p:nvSpPr>
            <p:cNvPr id="167" name="rc167"/>
            <p:cNvSpPr/>
            <p:nvPr/>
          </p:nvSpPr>
          <p:spPr>
            <a:xfrm>
              <a:off x="1296273" y="5471080"/>
              <a:ext cx="6242300" cy="167191"/>
            </a:xfrm>
            <a:prstGeom prst="rect">
              <a:avLst/>
            </a:prstGeom>
            <a:solidFill>
              <a:srgbClr val="80BD41">
                <a:alpha val="100000"/>
              </a:srgbClr>
            </a:solidFill>
          </p:spPr>
          <p:txBody>
            <a:bodyPr/>
            <a:lstStyle/>
            <a:p/>
          </p:txBody>
        </p:sp>
        <p:sp>
          <p:nvSpPr>
            <p:cNvPr id="168" name="rc168"/>
            <p:cNvSpPr/>
            <p:nvPr/>
          </p:nvSpPr>
          <p:spPr>
            <a:xfrm>
              <a:off x="7538573" y="5471080"/>
              <a:ext cx="184683" cy="167191"/>
            </a:xfrm>
            <a:prstGeom prst="rect">
              <a:avLst/>
            </a:prstGeom>
            <a:solidFill>
              <a:srgbClr val="E2231A">
                <a:alpha val="100000"/>
              </a:srgbClr>
            </a:solidFill>
          </p:spPr>
          <p:txBody>
            <a:bodyPr/>
            <a:lstStyle/>
            <a:p/>
          </p:txBody>
        </p:sp>
        <p:sp>
          <p:nvSpPr>
            <p:cNvPr id="169" name="tx169"/>
            <p:cNvSpPr/>
            <p:nvPr/>
          </p:nvSpPr>
          <p:spPr>
            <a:xfrm>
              <a:off x="8119368" y="592951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70" name="tx170"/>
            <p:cNvSpPr/>
            <p:nvPr/>
          </p:nvSpPr>
          <p:spPr>
            <a:xfrm>
              <a:off x="7925450"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71" name="tx171"/>
            <p:cNvSpPr/>
            <p:nvPr/>
          </p:nvSpPr>
          <p:spPr>
            <a:xfrm>
              <a:off x="7964234" y="551295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72" name="tx172"/>
            <p:cNvSpPr/>
            <p:nvPr/>
          </p:nvSpPr>
          <p:spPr>
            <a:xfrm>
              <a:off x="4471353"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3" name="tx173"/>
            <p:cNvSpPr/>
            <p:nvPr/>
          </p:nvSpPr>
          <p:spPr>
            <a:xfrm>
              <a:off x="7772269"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175859"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5" name="tx175"/>
            <p:cNvSpPr/>
            <p:nvPr/>
          </p:nvSpPr>
          <p:spPr>
            <a:xfrm>
              <a:off x="736596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342075"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7" name="tx177"/>
            <p:cNvSpPr/>
            <p:nvPr/>
          </p:nvSpPr>
          <p:spPr>
            <a:xfrm>
              <a:off x="7569117"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2" name="tx182"/>
            <p:cNvSpPr/>
            <p:nvPr/>
          </p:nvSpPr>
          <p:spPr>
            <a:xfrm>
              <a:off x="3046007"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83" name="tx183"/>
            <p:cNvSpPr/>
            <p:nvPr/>
          </p:nvSpPr>
          <p:spPr>
            <a:xfrm>
              <a:off x="4892841"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4" name="tx184"/>
            <p:cNvSpPr/>
            <p:nvPr/>
          </p:nvSpPr>
          <p:spPr>
            <a:xfrm>
              <a:off x="6739675"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lower than in 2019 (99%).
The number of children vaccinated with MCV1 decreased 4% compared to in 2019.
The number of surviving infants decreased approximately 2%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911649"/>
              <a:ext cx="3520101" cy="990363"/>
            </a:xfrm>
            <a:custGeom>
              <a:avLst/>
              <a:pathLst>
                <a:path w="3520101" h="990363">
                  <a:moveTo>
                    <a:pt x="0" y="792290"/>
                  </a:moveTo>
                  <a:lnTo>
                    <a:pt x="146670" y="396145"/>
                  </a:lnTo>
                  <a:lnTo>
                    <a:pt x="293341" y="990363"/>
                  </a:lnTo>
                  <a:lnTo>
                    <a:pt x="440012" y="990363"/>
                  </a:lnTo>
                  <a:lnTo>
                    <a:pt x="586683" y="990363"/>
                  </a:lnTo>
                  <a:lnTo>
                    <a:pt x="733354" y="990363"/>
                  </a:lnTo>
                  <a:lnTo>
                    <a:pt x="880025" y="990363"/>
                  </a:lnTo>
                  <a:lnTo>
                    <a:pt x="1026696" y="990363"/>
                  </a:lnTo>
                  <a:lnTo>
                    <a:pt x="1173367" y="990363"/>
                  </a:lnTo>
                  <a:lnTo>
                    <a:pt x="1320038" y="990363"/>
                  </a:lnTo>
                  <a:lnTo>
                    <a:pt x="1466709" y="990363"/>
                  </a:lnTo>
                  <a:lnTo>
                    <a:pt x="1613379" y="990363"/>
                  </a:lnTo>
                  <a:lnTo>
                    <a:pt x="1760050" y="990363"/>
                  </a:lnTo>
                  <a:lnTo>
                    <a:pt x="1906721" y="792290"/>
                  </a:lnTo>
                  <a:lnTo>
                    <a:pt x="2053392" y="990363"/>
                  </a:lnTo>
                  <a:lnTo>
                    <a:pt x="2200063" y="594217"/>
                  </a:lnTo>
                  <a:lnTo>
                    <a:pt x="2346734" y="594217"/>
                  </a:lnTo>
                  <a:lnTo>
                    <a:pt x="2493405" y="792290"/>
                  </a:lnTo>
                  <a:lnTo>
                    <a:pt x="2640076" y="990363"/>
                  </a:lnTo>
                  <a:lnTo>
                    <a:pt x="2786747" y="990363"/>
                  </a:lnTo>
                  <a:lnTo>
                    <a:pt x="2933418" y="594217"/>
                  </a:lnTo>
                  <a:lnTo>
                    <a:pt x="3080089" y="0"/>
                  </a:lnTo>
                  <a:lnTo>
                    <a:pt x="3226759" y="594217"/>
                  </a:lnTo>
                  <a:lnTo>
                    <a:pt x="3373430" y="792290"/>
                  </a:lnTo>
                  <a:lnTo>
                    <a:pt x="3520101" y="0"/>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4307794"/>
              <a:ext cx="3520101" cy="396145"/>
            </a:xfrm>
            <a:custGeom>
              <a:avLst/>
              <a:pathLst>
                <a:path w="3520101" h="396145">
                  <a:moveTo>
                    <a:pt x="0" y="0"/>
                  </a:moveTo>
                  <a:lnTo>
                    <a:pt x="146670" y="0"/>
                  </a:lnTo>
                  <a:lnTo>
                    <a:pt x="293341" y="198072"/>
                  </a:lnTo>
                  <a:lnTo>
                    <a:pt x="440012" y="198072"/>
                  </a:lnTo>
                  <a:lnTo>
                    <a:pt x="586683" y="198072"/>
                  </a:lnTo>
                  <a:lnTo>
                    <a:pt x="733354" y="198072"/>
                  </a:lnTo>
                  <a:lnTo>
                    <a:pt x="880025" y="396145"/>
                  </a:lnTo>
                  <a:lnTo>
                    <a:pt x="1026696" y="198072"/>
                  </a:lnTo>
                  <a:lnTo>
                    <a:pt x="1173367" y="396145"/>
                  </a:lnTo>
                  <a:lnTo>
                    <a:pt x="1320038" y="198072"/>
                  </a:lnTo>
                  <a:lnTo>
                    <a:pt x="1466709" y="198072"/>
                  </a:lnTo>
                  <a:lnTo>
                    <a:pt x="1613379" y="396145"/>
                  </a:lnTo>
                  <a:lnTo>
                    <a:pt x="1760050" y="198072"/>
                  </a:lnTo>
                  <a:lnTo>
                    <a:pt x="1906721" y="0"/>
                  </a:lnTo>
                  <a:lnTo>
                    <a:pt x="2053392" y="198072"/>
                  </a:lnTo>
                  <a:lnTo>
                    <a:pt x="2200063" y="198072"/>
                  </a:lnTo>
                  <a:lnTo>
                    <a:pt x="2346734" y="198072"/>
                  </a:lnTo>
                  <a:lnTo>
                    <a:pt x="2493405" y="198072"/>
                  </a:lnTo>
                  <a:lnTo>
                    <a:pt x="2640076" y="198072"/>
                  </a:lnTo>
                  <a:lnTo>
                    <a:pt x="2786747" y="198072"/>
                  </a:lnTo>
                  <a:lnTo>
                    <a:pt x="2933418" y="198072"/>
                  </a:lnTo>
                  <a:lnTo>
                    <a:pt x="3080089" y="198072"/>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3911649"/>
              <a:ext cx="3520101" cy="990363"/>
            </a:xfrm>
            <a:custGeom>
              <a:avLst/>
              <a:pathLst>
                <a:path w="3520101" h="990363">
                  <a:moveTo>
                    <a:pt x="0" y="792290"/>
                  </a:moveTo>
                  <a:lnTo>
                    <a:pt x="146670" y="396145"/>
                  </a:lnTo>
                  <a:lnTo>
                    <a:pt x="293341" y="990363"/>
                  </a:lnTo>
                  <a:lnTo>
                    <a:pt x="440012" y="990363"/>
                  </a:lnTo>
                  <a:lnTo>
                    <a:pt x="586683" y="990363"/>
                  </a:lnTo>
                  <a:lnTo>
                    <a:pt x="733354" y="990363"/>
                  </a:lnTo>
                  <a:lnTo>
                    <a:pt x="880025" y="990363"/>
                  </a:lnTo>
                  <a:lnTo>
                    <a:pt x="1026696" y="990363"/>
                  </a:lnTo>
                  <a:lnTo>
                    <a:pt x="1173367" y="990363"/>
                  </a:lnTo>
                  <a:lnTo>
                    <a:pt x="1320038" y="990363"/>
                  </a:lnTo>
                  <a:lnTo>
                    <a:pt x="1466709" y="990363"/>
                  </a:lnTo>
                  <a:lnTo>
                    <a:pt x="1613379" y="990363"/>
                  </a:lnTo>
                  <a:lnTo>
                    <a:pt x="1760050" y="990363"/>
                  </a:lnTo>
                  <a:lnTo>
                    <a:pt x="1906721" y="792290"/>
                  </a:lnTo>
                  <a:lnTo>
                    <a:pt x="2053392" y="990363"/>
                  </a:lnTo>
                  <a:lnTo>
                    <a:pt x="2200063" y="594217"/>
                  </a:lnTo>
                  <a:lnTo>
                    <a:pt x="2346734" y="594217"/>
                  </a:lnTo>
                  <a:lnTo>
                    <a:pt x="2493405" y="792290"/>
                  </a:lnTo>
                  <a:lnTo>
                    <a:pt x="2640076" y="990363"/>
                  </a:lnTo>
                  <a:lnTo>
                    <a:pt x="2786747" y="990363"/>
                  </a:lnTo>
                  <a:lnTo>
                    <a:pt x="2933418" y="594217"/>
                  </a:lnTo>
                  <a:lnTo>
                    <a:pt x="3080089" y="0"/>
                  </a:lnTo>
                  <a:lnTo>
                    <a:pt x="3226759" y="594217"/>
                  </a:lnTo>
                  <a:lnTo>
                    <a:pt x="3373430" y="792290"/>
                  </a:lnTo>
                  <a:lnTo>
                    <a:pt x="3520101" y="0"/>
                  </a:lnTo>
                </a:path>
              </a:pathLst>
            </a:custGeom>
            <a:ln w="43362" cap="flat">
              <a:solidFill>
                <a:srgbClr val="000000">
                  <a:alpha val="100000"/>
                </a:srgbClr>
              </a:solidFill>
              <a:prstDash val="solid"/>
              <a:round/>
            </a:ln>
          </p:spPr>
          <p:txBody>
            <a:bodyPr/>
            <a:lstStyle/>
            <a:p/>
          </p:txBody>
        </p:sp>
        <p:sp>
          <p:nvSpPr>
            <p:cNvPr id="25" name="pl25"/>
            <p:cNvSpPr/>
            <p:nvPr/>
          </p:nvSpPr>
          <p:spPr>
            <a:xfrm>
              <a:off x="943464" y="3911649"/>
              <a:ext cx="3520101" cy="990363"/>
            </a:xfrm>
            <a:custGeom>
              <a:avLst/>
              <a:pathLst>
                <a:path w="3520101" h="990363">
                  <a:moveTo>
                    <a:pt x="0" y="792290"/>
                  </a:moveTo>
                  <a:lnTo>
                    <a:pt x="146670" y="396145"/>
                  </a:lnTo>
                  <a:lnTo>
                    <a:pt x="293341" y="990363"/>
                  </a:lnTo>
                  <a:lnTo>
                    <a:pt x="440012" y="990363"/>
                  </a:lnTo>
                  <a:lnTo>
                    <a:pt x="586683" y="990363"/>
                  </a:lnTo>
                  <a:lnTo>
                    <a:pt x="733354" y="990363"/>
                  </a:lnTo>
                  <a:lnTo>
                    <a:pt x="880025" y="990363"/>
                  </a:lnTo>
                  <a:lnTo>
                    <a:pt x="1026696" y="990363"/>
                  </a:lnTo>
                  <a:lnTo>
                    <a:pt x="1173367" y="990363"/>
                  </a:lnTo>
                  <a:lnTo>
                    <a:pt x="1320038" y="990363"/>
                  </a:lnTo>
                  <a:lnTo>
                    <a:pt x="1466709" y="990363"/>
                  </a:lnTo>
                  <a:lnTo>
                    <a:pt x="1613379" y="990363"/>
                  </a:lnTo>
                  <a:lnTo>
                    <a:pt x="1760050" y="990363"/>
                  </a:lnTo>
                  <a:lnTo>
                    <a:pt x="1906721" y="792290"/>
                  </a:lnTo>
                  <a:lnTo>
                    <a:pt x="2053392" y="990363"/>
                  </a:lnTo>
                  <a:lnTo>
                    <a:pt x="2200063" y="594217"/>
                  </a:lnTo>
                  <a:lnTo>
                    <a:pt x="2346734" y="594217"/>
                  </a:lnTo>
                  <a:lnTo>
                    <a:pt x="2493405" y="792290"/>
                  </a:lnTo>
                  <a:lnTo>
                    <a:pt x="2640076" y="990363"/>
                  </a:lnTo>
                  <a:lnTo>
                    <a:pt x="2786747" y="990363"/>
                  </a:lnTo>
                  <a:lnTo>
                    <a:pt x="2933418" y="594217"/>
                  </a:lnTo>
                  <a:lnTo>
                    <a:pt x="3080089" y="0"/>
                  </a:lnTo>
                  <a:lnTo>
                    <a:pt x="3226759" y="594217"/>
                  </a:lnTo>
                  <a:lnTo>
                    <a:pt x="3373430" y="792290"/>
                  </a:lnTo>
                  <a:lnTo>
                    <a:pt x="3520101" y="0"/>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31743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161833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85039"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58406"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pg46"/>
            <p:cNvSpPr/>
            <p:nvPr/>
          </p:nvSpPr>
          <p:spPr>
            <a:xfrm>
              <a:off x="4405077" y="32508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280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17407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17407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20829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97074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441175" y="6073150"/>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68" name="tx68"/>
            <p:cNvSpPr/>
            <p:nvPr/>
          </p:nvSpPr>
          <p:spPr>
            <a:xfrm>
              <a:off x="247539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237844"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911649"/>
              <a:ext cx="3520101" cy="1188435"/>
            </a:xfrm>
            <a:custGeom>
              <a:avLst/>
              <a:pathLst>
                <a:path w="3520101" h="1188435">
                  <a:moveTo>
                    <a:pt x="0" y="594217"/>
                  </a:moveTo>
                  <a:lnTo>
                    <a:pt x="146670" y="198072"/>
                  </a:lnTo>
                  <a:lnTo>
                    <a:pt x="293341" y="792290"/>
                  </a:lnTo>
                  <a:lnTo>
                    <a:pt x="440012" y="990363"/>
                  </a:lnTo>
                  <a:lnTo>
                    <a:pt x="586683" y="990363"/>
                  </a:lnTo>
                  <a:lnTo>
                    <a:pt x="733354" y="990363"/>
                  </a:lnTo>
                  <a:lnTo>
                    <a:pt x="880025" y="990363"/>
                  </a:lnTo>
                  <a:lnTo>
                    <a:pt x="1026696" y="990363"/>
                  </a:lnTo>
                  <a:lnTo>
                    <a:pt x="1173367" y="990363"/>
                  </a:lnTo>
                  <a:lnTo>
                    <a:pt x="1320038" y="594217"/>
                  </a:lnTo>
                  <a:lnTo>
                    <a:pt x="1466709" y="990363"/>
                  </a:lnTo>
                  <a:lnTo>
                    <a:pt x="1613379" y="990363"/>
                  </a:lnTo>
                  <a:lnTo>
                    <a:pt x="1760050" y="990363"/>
                  </a:lnTo>
                  <a:lnTo>
                    <a:pt x="1906721" y="594217"/>
                  </a:lnTo>
                  <a:lnTo>
                    <a:pt x="2053392" y="990363"/>
                  </a:lnTo>
                  <a:lnTo>
                    <a:pt x="2200063" y="792290"/>
                  </a:lnTo>
                  <a:lnTo>
                    <a:pt x="2346734" y="792290"/>
                  </a:lnTo>
                  <a:lnTo>
                    <a:pt x="2493405" y="1188435"/>
                  </a:lnTo>
                  <a:lnTo>
                    <a:pt x="2640076" y="396145"/>
                  </a:lnTo>
                  <a:lnTo>
                    <a:pt x="2786747" y="990363"/>
                  </a:lnTo>
                  <a:lnTo>
                    <a:pt x="2933418" y="594217"/>
                  </a:lnTo>
                  <a:lnTo>
                    <a:pt x="3080089" y="0"/>
                  </a:lnTo>
                  <a:lnTo>
                    <a:pt x="3226759" y="792290"/>
                  </a:lnTo>
                  <a:lnTo>
                    <a:pt x="3373430" y="0"/>
                  </a:lnTo>
                  <a:lnTo>
                    <a:pt x="3520101" y="594217"/>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911649"/>
              <a:ext cx="3520101" cy="396145"/>
            </a:xfrm>
            <a:custGeom>
              <a:avLst/>
              <a:pathLst>
                <a:path w="3520101" h="396145">
                  <a:moveTo>
                    <a:pt x="0" y="0"/>
                  </a:moveTo>
                  <a:lnTo>
                    <a:pt x="146670" y="0"/>
                  </a:lnTo>
                  <a:lnTo>
                    <a:pt x="293341" y="0"/>
                  </a:lnTo>
                  <a:lnTo>
                    <a:pt x="440012" y="198072"/>
                  </a:lnTo>
                  <a:lnTo>
                    <a:pt x="586683" y="198072"/>
                  </a:lnTo>
                  <a:lnTo>
                    <a:pt x="733354" y="0"/>
                  </a:lnTo>
                  <a:lnTo>
                    <a:pt x="880025" y="198072"/>
                  </a:lnTo>
                  <a:lnTo>
                    <a:pt x="1026696" y="198072"/>
                  </a:lnTo>
                  <a:lnTo>
                    <a:pt x="1173367" y="198072"/>
                  </a:lnTo>
                  <a:lnTo>
                    <a:pt x="1320038" y="0"/>
                  </a:lnTo>
                  <a:lnTo>
                    <a:pt x="1466709" y="198072"/>
                  </a:lnTo>
                  <a:lnTo>
                    <a:pt x="1613379" y="198072"/>
                  </a:lnTo>
                  <a:lnTo>
                    <a:pt x="1760050" y="198072"/>
                  </a:lnTo>
                  <a:lnTo>
                    <a:pt x="1906721" y="396145"/>
                  </a:lnTo>
                  <a:lnTo>
                    <a:pt x="2053392" y="396145"/>
                  </a:lnTo>
                  <a:lnTo>
                    <a:pt x="2200063" y="396145"/>
                  </a:lnTo>
                  <a:lnTo>
                    <a:pt x="2346734" y="396145"/>
                  </a:lnTo>
                  <a:lnTo>
                    <a:pt x="2493405" y="396145"/>
                  </a:lnTo>
                  <a:lnTo>
                    <a:pt x="2640076" y="396145"/>
                  </a:lnTo>
                  <a:lnTo>
                    <a:pt x="2786747" y="396145"/>
                  </a:lnTo>
                  <a:lnTo>
                    <a:pt x="2933418" y="396145"/>
                  </a:lnTo>
                  <a:lnTo>
                    <a:pt x="3080089" y="396145"/>
                  </a:lnTo>
                  <a:lnTo>
                    <a:pt x="3226759" y="396145"/>
                  </a:lnTo>
                  <a:lnTo>
                    <a:pt x="3373430" y="396145"/>
                  </a:lnTo>
                  <a:lnTo>
                    <a:pt x="3520101" y="396145"/>
                  </a:lnTo>
                </a:path>
              </a:pathLst>
            </a:custGeom>
            <a:ln w="27101" cap="flat">
              <a:solidFill>
                <a:srgbClr val="00833D">
                  <a:alpha val="80000"/>
                </a:srgbClr>
              </a:solidFill>
              <a:prstDash val="solid"/>
              <a:round/>
            </a:ln>
          </p:spPr>
          <p:txBody>
            <a:bodyPr/>
            <a:lstStyle/>
            <a:p/>
          </p:txBody>
        </p:sp>
        <p:sp>
          <p:nvSpPr>
            <p:cNvPr id="90" name="pl90"/>
            <p:cNvSpPr/>
            <p:nvPr/>
          </p:nvSpPr>
          <p:spPr>
            <a:xfrm>
              <a:off x="5308715" y="3911649"/>
              <a:ext cx="3520101" cy="1188435"/>
            </a:xfrm>
            <a:custGeom>
              <a:avLst/>
              <a:pathLst>
                <a:path w="3520101" h="1188435">
                  <a:moveTo>
                    <a:pt x="0" y="594217"/>
                  </a:moveTo>
                  <a:lnTo>
                    <a:pt x="146670" y="198072"/>
                  </a:lnTo>
                  <a:lnTo>
                    <a:pt x="293341" y="792290"/>
                  </a:lnTo>
                  <a:lnTo>
                    <a:pt x="440012" y="990363"/>
                  </a:lnTo>
                  <a:lnTo>
                    <a:pt x="586683" y="990363"/>
                  </a:lnTo>
                  <a:lnTo>
                    <a:pt x="733354" y="990363"/>
                  </a:lnTo>
                  <a:lnTo>
                    <a:pt x="880025" y="990363"/>
                  </a:lnTo>
                  <a:lnTo>
                    <a:pt x="1026696" y="990363"/>
                  </a:lnTo>
                  <a:lnTo>
                    <a:pt x="1173367" y="990363"/>
                  </a:lnTo>
                  <a:lnTo>
                    <a:pt x="1320038" y="594217"/>
                  </a:lnTo>
                  <a:lnTo>
                    <a:pt x="1466709" y="990363"/>
                  </a:lnTo>
                  <a:lnTo>
                    <a:pt x="1613379" y="990363"/>
                  </a:lnTo>
                  <a:lnTo>
                    <a:pt x="1760050" y="990363"/>
                  </a:lnTo>
                  <a:lnTo>
                    <a:pt x="1906721" y="594217"/>
                  </a:lnTo>
                  <a:lnTo>
                    <a:pt x="2053392" y="990363"/>
                  </a:lnTo>
                  <a:lnTo>
                    <a:pt x="2200063" y="792290"/>
                  </a:lnTo>
                  <a:lnTo>
                    <a:pt x="2346734" y="792290"/>
                  </a:lnTo>
                  <a:lnTo>
                    <a:pt x="2493405" y="1188435"/>
                  </a:lnTo>
                  <a:lnTo>
                    <a:pt x="2640076" y="396145"/>
                  </a:lnTo>
                  <a:lnTo>
                    <a:pt x="2786747" y="990363"/>
                  </a:lnTo>
                  <a:lnTo>
                    <a:pt x="2933418" y="594217"/>
                  </a:lnTo>
                  <a:lnTo>
                    <a:pt x="3080089" y="0"/>
                  </a:lnTo>
                  <a:lnTo>
                    <a:pt x="3226759" y="792290"/>
                  </a:lnTo>
                  <a:lnTo>
                    <a:pt x="3373430" y="0"/>
                  </a:lnTo>
                  <a:lnTo>
                    <a:pt x="3520101" y="594217"/>
                  </a:lnTo>
                </a:path>
              </a:pathLst>
            </a:custGeom>
            <a:ln w="43362" cap="flat">
              <a:solidFill>
                <a:srgbClr val="000000">
                  <a:alpha val="100000"/>
                </a:srgbClr>
              </a:solidFill>
              <a:prstDash val="solid"/>
              <a:round/>
            </a:ln>
          </p:spPr>
          <p:txBody>
            <a:bodyPr/>
            <a:lstStyle/>
            <a:p/>
          </p:txBody>
        </p:sp>
        <p:sp>
          <p:nvSpPr>
            <p:cNvPr id="91" name="pl91"/>
            <p:cNvSpPr/>
            <p:nvPr/>
          </p:nvSpPr>
          <p:spPr>
            <a:xfrm>
              <a:off x="5308715" y="3911649"/>
              <a:ext cx="3520101" cy="1188435"/>
            </a:xfrm>
            <a:custGeom>
              <a:avLst/>
              <a:pathLst>
                <a:path w="3520101" h="1188435">
                  <a:moveTo>
                    <a:pt x="0" y="594217"/>
                  </a:moveTo>
                  <a:lnTo>
                    <a:pt x="146670" y="198072"/>
                  </a:lnTo>
                  <a:lnTo>
                    <a:pt x="293341" y="792290"/>
                  </a:lnTo>
                  <a:lnTo>
                    <a:pt x="440012" y="990363"/>
                  </a:lnTo>
                  <a:lnTo>
                    <a:pt x="586683" y="990363"/>
                  </a:lnTo>
                  <a:lnTo>
                    <a:pt x="733354" y="990363"/>
                  </a:lnTo>
                  <a:lnTo>
                    <a:pt x="880025" y="990363"/>
                  </a:lnTo>
                  <a:lnTo>
                    <a:pt x="1026696" y="990363"/>
                  </a:lnTo>
                  <a:lnTo>
                    <a:pt x="1173367" y="990363"/>
                  </a:lnTo>
                  <a:lnTo>
                    <a:pt x="1320038" y="594217"/>
                  </a:lnTo>
                  <a:lnTo>
                    <a:pt x="1466709" y="990363"/>
                  </a:lnTo>
                  <a:lnTo>
                    <a:pt x="1613379" y="990363"/>
                  </a:lnTo>
                  <a:lnTo>
                    <a:pt x="1760050" y="990363"/>
                  </a:lnTo>
                  <a:lnTo>
                    <a:pt x="1906721" y="594217"/>
                  </a:lnTo>
                  <a:lnTo>
                    <a:pt x="2053392" y="990363"/>
                  </a:lnTo>
                  <a:lnTo>
                    <a:pt x="2200063" y="792290"/>
                  </a:lnTo>
                  <a:lnTo>
                    <a:pt x="2346734" y="792290"/>
                  </a:lnTo>
                  <a:lnTo>
                    <a:pt x="2493405" y="1188435"/>
                  </a:lnTo>
                  <a:lnTo>
                    <a:pt x="2640076" y="396145"/>
                  </a:lnTo>
                  <a:lnTo>
                    <a:pt x="2786747" y="990363"/>
                  </a:lnTo>
                  <a:lnTo>
                    <a:pt x="2933418" y="594217"/>
                  </a:lnTo>
                  <a:lnTo>
                    <a:pt x="3080089" y="0"/>
                  </a:lnTo>
                  <a:lnTo>
                    <a:pt x="3226759" y="792290"/>
                  </a:lnTo>
                  <a:lnTo>
                    <a:pt x="3373430" y="0"/>
                  </a:lnTo>
                  <a:lnTo>
                    <a:pt x="3520101" y="594217"/>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31743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5983581"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671693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7450290"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8036973"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3657" y="32508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3280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2" name="pg112"/>
            <p:cNvSpPr/>
            <p:nvPr/>
          </p:nvSpPr>
          <p:spPr>
            <a:xfrm>
              <a:off x="8770328"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53932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53932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57354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33599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06426" y="6073150"/>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Seychelles</a:t>
              </a:r>
            </a:p>
          </p:txBody>
        </p:sp>
        <p:sp>
          <p:nvSpPr>
            <p:cNvPr id="134" name="tx134"/>
            <p:cNvSpPr/>
            <p:nvPr/>
          </p:nvSpPr>
          <p:spPr>
            <a:xfrm>
              <a:off x="684064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603095"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5% of children who received DTP1 did not receive DTP3 (left), and 2%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Seychelles DTP drop-out was the same as and DTP-MCV drop-out was the same as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37125"/>
            </a:xfrm>
            <a:custGeom>
              <a:avLst/>
              <a:pathLst>
                <a:path w="2123063" h="37125">
                  <a:moveTo>
                    <a:pt x="0" y="0"/>
                  </a:moveTo>
                  <a:lnTo>
                    <a:pt x="88460" y="0"/>
                  </a:lnTo>
                  <a:lnTo>
                    <a:pt x="176921" y="0"/>
                  </a:lnTo>
                  <a:lnTo>
                    <a:pt x="265382" y="0"/>
                  </a:lnTo>
                  <a:lnTo>
                    <a:pt x="353843" y="0"/>
                  </a:lnTo>
                  <a:lnTo>
                    <a:pt x="442304" y="0"/>
                  </a:lnTo>
                  <a:lnTo>
                    <a:pt x="530765" y="0"/>
                  </a:lnTo>
                  <a:lnTo>
                    <a:pt x="619226" y="0"/>
                  </a:lnTo>
                  <a:lnTo>
                    <a:pt x="707687" y="0"/>
                  </a:lnTo>
                  <a:lnTo>
                    <a:pt x="796148" y="37125"/>
                  </a:lnTo>
                  <a:lnTo>
                    <a:pt x="884609" y="0"/>
                  </a:lnTo>
                  <a:lnTo>
                    <a:pt x="973070" y="0"/>
                  </a:lnTo>
                  <a:lnTo>
                    <a:pt x="1061531" y="0"/>
                  </a:lnTo>
                  <a:lnTo>
                    <a:pt x="1149992" y="0"/>
                  </a:lnTo>
                  <a:lnTo>
                    <a:pt x="1238453" y="12375"/>
                  </a:lnTo>
                  <a:lnTo>
                    <a:pt x="1326914" y="0"/>
                  </a:lnTo>
                  <a:lnTo>
                    <a:pt x="1415375" y="0"/>
                  </a:lnTo>
                  <a:lnTo>
                    <a:pt x="1503836" y="0"/>
                  </a:lnTo>
                  <a:lnTo>
                    <a:pt x="1592297" y="24750"/>
                  </a:lnTo>
                  <a:lnTo>
                    <a:pt x="1680758" y="12375"/>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792014"/>
            </a:xfrm>
            <a:custGeom>
              <a:avLst/>
              <a:pathLst>
                <a:path w="796148" h="792014">
                  <a:moveTo>
                    <a:pt x="0" y="792014"/>
                  </a:moveTo>
                  <a:lnTo>
                    <a:pt x="88460" y="0"/>
                  </a:lnTo>
                  <a:lnTo>
                    <a:pt x="176921" y="0"/>
                  </a:lnTo>
                  <a:lnTo>
                    <a:pt x="265382" y="0"/>
                  </a:lnTo>
                  <a:lnTo>
                    <a:pt x="353843" y="0"/>
                  </a:lnTo>
                  <a:lnTo>
                    <a:pt x="442304" y="12375"/>
                  </a:lnTo>
                  <a:lnTo>
                    <a:pt x="530765" y="12375"/>
                  </a:lnTo>
                  <a:lnTo>
                    <a:pt x="619226" y="0"/>
                  </a:lnTo>
                  <a:lnTo>
                    <a:pt x="707687" y="2475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560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54503" y="4667729"/>
              <a:ext cx="530765" cy="1002393"/>
            </a:xfrm>
            <a:custGeom>
              <a:avLst/>
              <a:pathLst>
                <a:path w="530765" h="1002393">
                  <a:moveTo>
                    <a:pt x="0" y="1002393"/>
                  </a:moveTo>
                  <a:lnTo>
                    <a:pt x="88460" y="61876"/>
                  </a:lnTo>
                  <a:lnTo>
                    <a:pt x="176921" y="37125"/>
                  </a:lnTo>
                  <a:lnTo>
                    <a:pt x="265382" y="24750"/>
                  </a:lnTo>
                  <a:lnTo>
                    <a:pt x="353843" y="0"/>
                  </a:lnTo>
                  <a:lnTo>
                    <a:pt x="442304" y="0"/>
                  </a:lnTo>
                  <a:lnTo>
                    <a:pt x="530765" y="37125"/>
                  </a:lnTo>
                </a:path>
              </a:pathLst>
            </a:custGeom>
            <a:ln w="27101" cap="flat">
              <a:solidFill>
                <a:srgbClr val="1CABE2">
                  <a:alpha val="100000"/>
                </a:srgbClr>
              </a:solidFill>
              <a:prstDash val="solid"/>
              <a:round/>
            </a:ln>
          </p:spPr>
          <p:txBody>
            <a:bodyPr/>
            <a:lstStyle/>
            <a:p/>
          </p:txBody>
        </p:sp>
        <p:sp>
          <p:nvSpPr>
            <p:cNvPr id="72" name="tx72"/>
            <p:cNvSpPr/>
            <p:nvPr/>
          </p:nvSpPr>
          <p:spPr>
            <a:xfrm>
              <a:off x="2502573" y="55778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5" name="tx75"/>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2375"/>
            </a:xfrm>
            <a:custGeom>
              <a:avLst/>
              <a:pathLst>
                <a:path w="2123063" h="12375">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12375"/>
                  </a:lnTo>
                  <a:lnTo>
                    <a:pt x="1149992" y="0"/>
                  </a:lnTo>
                  <a:lnTo>
                    <a:pt x="1238453" y="0"/>
                  </a:lnTo>
                  <a:lnTo>
                    <a:pt x="1326914" y="0"/>
                  </a:lnTo>
                  <a:lnTo>
                    <a:pt x="1415375" y="12375"/>
                  </a:lnTo>
                  <a:lnTo>
                    <a:pt x="1503836" y="12375"/>
                  </a:lnTo>
                  <a:lnTo>
                    <a:pt x="1592297" y="0"/>
                  </a:lnTo>
                  <a:lnTo>
                    <a:pt x="1680758" y="0"/>
                  </a:lnTo>
                  <a:lnTo>
                    <a:pt x="1769219" y="0"/>
                  </a:lnTo>
                  <a:lnTo>
                    <a:pt x="1857680" y="0"/>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74251"/>
            </a:xfrm>
            <a:custGeom>
              <a:avLst/>
              <a:pathLst>
                <a:path w="2123063" h="74251">
                  <a:moveTo>
                    <a:pt x="0" y="24750"/>
                  </a:moveTo>
                  <a:lnTo>
                    <a:pt x="88460" y="49500"/>
                  </a:lnTo>
                  <a:lnTo>
                    <a:pt x="176921" y="12375"/>
                  </a:lnTo>
                  <a:lnTo>
                    <a:pt x="265382" y="0"/>
                  </a:lnTo>
                  <a:lnTo>
                    <a:pt x="353843" y="0"/>
                  </a:lnTo>
                  <a:lnTo>
                    <a:pt x="442304" y="0"/>
                  </a:lnTo>
                  <a:lnTo>
                    <a:pt x="530765" y="0"/>
                  </a:lnTo>
                  <a:lnTo>
                    <a:pt x="619226" y="0"/>
                  </a:lnTo>
                  <a:lnTo>
                    <a:pt x="707687" y="0"/>
                  </a:lnTo>
                  <a:lnTo>
                    <a:pt x="796148" y="24750"/>
                  </a:lnTo>
                  <a:lnTo>
                    <a:pt x="884609" y="0"/>
                  </a:lnTo>
                  <a:lnTo>
                    <a:pt x="973070" y="0"/>
                  </a:lnTo>
                  <a:lnTo>
                    <a:pt x="1061531" y="12375"/>
                  </a:lnTo>
                  <a:lnTo>
                    <a:pt x="1149992" y="24750"/>
                  </a:lnTo>
                  <a:lnTo>
                    <a:pt x="1238453" y="0"/>
                  </a:lnTo>
                  <a:lnTo>
                    <a:pt x="1326914" y="12375"/>
                  </a:lnTo>
                  <a:lnTo>
                    <a:pt x="1415375" y="24750"/>
                  </a:lnTo>
                  <a:lnTo>
                    <a:pt x="1503836" y="0"/>
                  </a:lnTo>
                  <a:lnTo>
                    <a:pt x="1592297" y="37125"/>
                  </a:lnTo>
                  <a:lnTo>
                    <a:pt x="1680758" y="0"/>
                  </a:lnTo>
                  <a:lnTo>
                    <a:pt x="1769219" y="24750"/>
                  </a:lnTo>
                  <a:lnTo>
                    <a:pt x="1857680" y="61876"/>
                  </a:lnTo>
                  <a:lnTo>
                    <a:pt x="1946141" y="12375"/>
                  </a:lnTo>
                  <a:lnTo>
                    <a:pt x="2034602" y="74251"/>
                  </a:lnTo>
                  <a:lnTo>
                    <a:pt x="2123063" y="2475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61876"/>
            </a:xfrm>
            <a:custGeom>
              <a:avLst/>
              <a:pathLst>
                <a:path w="2123063" h="61876">
                  <a:moveTo>
                    <a:pt x="0" y="12375"/>
                  </a:moveTo>
                  <a:lnTo>
                    <a:pt x="88460" y="37125"/>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12375"/>
                  </a:lnTo>
                  <a:lnTo>
                    <a:pt x="1149992" y="12375"/>
                  </a:lnTo>
                  <a:lnTo>
                    <a:pt x="1238453" y="0"/>
                  </a:lnTo>
                  <a:lnTo>
                    <a:pt x="1326914" y="24750"/>
                  </a:lnTo>
                  <a:lnTo>
                    <a:pt x="1415375" y="37125"/>
                  </a:lnTo>
                  <a:lnTo>
                    <a:pt x="1503836" y="24750"/>
                  </a:lnTo>
                  <a:lnTo>
                    <a:pt x="1592297" y="0"/>
                  </a:lnTo>
                  <a:lnTo>
                    <a:pt x="1680758" y="0"/>
                  </a:lnTo>
                  <a:lnTo>
                    <a:pt x="1769219" y="24750"/>
                  </a:lnTo>
                  <a:lnTo>
                    <a:pt x="1857680" y="61876"/>
                  </a:lnTo>
                  <a:lnTo>
                    <a:pt x="1946141" y="24750"/>
                  </a:lnTo>
                  <a:lnTo>
                    <a:pt x="2034602" y="24750"/>
                  </a:lnTo>
                  <a:lnTo>
                    <a:pt x="2123063" y="61876"/>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601201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61876"/>
            </a:xfrm>
            <a:custGeom>
              <a:avLst/>
              <a:pathLst>
                <a:path w="2123063" h="61876">
                  <a:moveTo>
                    <a:pt x="0" y="12375"/>
                  </a:moveTo>
                  <a:lnTo>
                    <a:pt x="88460" y="37125"/>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12375"/>
                  </a:lnTo>
                  <a:lnTo>
                    <a:pt x="1149992" y="12375"/>
                  </a:lnTo>
                  <a:lnTo>
                    <a:pt x="1238453" y="0"/>
                  </a:lnTo>
                  <a:lnTo>
                    <a:pt x="1326914" y="24750"/>
                  </a:lnTo>
                  <a:lnTo>
                    <a:pt x="1415375" y="37125"/>
                  </a:lnTo>
                  <a:lnTo>
                    <a:pt x="1503836" y="24750"/>
                  </a:lnTo>
                  <a:lnTo>
                    <a:pt x="1592297" y="0"/>
                  </a:lnTo>
                  <a:lnTo>
                    <a:pt x="1680758" y="0"/>
                  </a:lnTo>
                  <a:lnTo>
                    <a:pt x="1769219" y="24750"/>
                  </a:lnTo>
                  <a:lnTo>
                    <a:pt x="1857680" y="61876"/>
                  </a:lnTo>
                  <a:lnTo>
                    <a:pt x="1946141" y="24750"/>
                  </a:lnTo>
                  <a:lnTo>
                    <a:pt x="2034602" y="24750"/>
                  </a:lnTo>
                  <a:lnTo>
                    <a:pt x="2123063" y="61876"/>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739041" y="2861125"/>
              <a:ext cx="2034602" cy="160877"/>
            </a:xfrm>
            <a:custGeom>
              <a:avLst/>
              <a:pathLst>
                <a:path w="2034602" h="160877">
                  <a:moveTo>
                    <a:pt x="0" y="12375"/>
                  </a:moveTo>
                  <a:lnTo>
                    <a:pt x="88460" y="0"/>
                  </a:lnTo>
                  <a:lnTo>
                    <a:pt x="176921" y="0"/>
                  </a:lnTo>
                  <a:lnTo>
                    <a:pt x="265382" y="0"/>
                  </a:lnTo>
                  <a:lnTo>
                    <a:pt x="353843" y="0"/>
                  </a:lnTo>
                  <a:lnTo>
                    <a:pt x="442304" y="0"/>
                  </a:lnTo>
                  <a:lnTo>
                    <a:pt x="530765" y="0"/>
                  </a:lnTo>
                  <a:lnTo>
                    <a:pt x="619226" y="12375"/>
                  </a:lnTo>
                  <a:lnTo>
                    <a:pt x="707687" y="0"/>
                  </a:lnTo>
                  <a:lnTo>
                    <a:pt x="796148" y="12375"/>
                  </a:lnTo>
                  <a:lnTo>
                    <a:pt x="884609" y="0"/>
                  </a:lnTo>
                  <a:lnTo>
                    <a:pt x="973070" y="0"/>
                  </a:lnTo>
                  <a:lnTo>
                    <a:pt x="1061531" y="24750"/>
                  </a:lnTo>
                  <a:lnTo>
                    <a:pt x="1149992" y="12375"/>
                  </a:lnTo>
                  <a:lnTo>
                    <a:pt x="1238453" y="12375"/>
                  </a:lnTo>
                  <a:lnTo>
                    <a:pt x="1326914" y="0"/>
                  </a:lnTo>
                  <a:lnTo>
                    <a:pt x="1415375" y="0"/>
                  </a:lnTo>
                  <a:lnTo>
                    <a:pt x="1503836" y="24750"/>
                  </a:lnTo>
                  <a:lnTo>
                    <a:pt x="1592297" y="0"/>
                  </a:lnTo>
                  <a:lnTo>
                    <a:pt x="1680758" y="0"/>
                  </a:lnTo>
                  <a:lnTo>
                    <a:pt x="1769219" y="160877"/>
                  </a:lnTo>
                  <a:lnTo>
                    <a:pt x="1857680" y="12375"/>
                  </a:lnTo>
                  <a:lnTo>
                    <a:pt x="1946141" y="123752"/>
                  </a:lnTo>
                  <a:lnTo>
                    <a:pt x="2034602" y="136127"/>
                  </a:lnTo>
                </a:path>
              </a:pathLst>
            </a:custGeom>
            <a:ln w="27101" cap="flat">
              <a:solidFill>
                <a:srgbClr val="1CABE2">
                  <a:alpha val="100000"/>
                </a:srgbClr>
              </a:solidFill>
              <a:prstDash val="solid"/>
              <a:round/>
            </a:ln>
          </p:spPr>
          <p:txBody>
            <a:bodyPr/>
            <a:lstStyle/>
            <a:p/>
          </p:txBody>
        </p:sp>
        <p:sp>
          <p:nvSpPr>
            <p:cNvPr id="192" name="tx192"/>
            <p:cNvSpPr/>
            <p:nvPr/>
          </p:nvSpPr>
          <p:spPr>
            <a:xfrm>
              <a:off x="6587111"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3" name="tx193"/>
            <p:cNvSpPr/>
            <p:nvPr/>
          </p:nvSpPr>
          <p:spPr>
            <a:xfrm>
              <a:off x="8806200"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154416" y="4642979"/>
              <a:ext cx="619226" cy="1126145"/>
            </a:xfrm>
            <a:custGeom>
              <a:avLst/>
              <a:pathLst>
                <a:path w="619226" h="1126145">
                  <a:moveTo>
                    <a:pt x="0" y="1126145"/>
                  </a:moveTo>
                  <a:lnTo>
                    <a:pt x="88460" y="0"/>
                  </a:lnTo>
                  <a:lnTo>
                    <a:pt x="176921" y="0"/>
                  </a:lnTo>
                  <a:lnTo>
                    <a:pt x="265382" y="12375"/>
                  </a:lnTo>
                  <a:lnTo>
                    <a:pt x="353843" y="12375"/>
                  </a:lnTo>
                  <a:lnTo>
                    <a:pt x="442304" y="0"/>
                  </a:lnTo>
                  <a:lnTo>
                    <a:pt x="530765" y="12375"/>
                  </a:lnTo>
                  <a:lnTo>
                    <a:pt x="619226" y="0"/>
                  </a:lnTo>
                </a:path>
              </a:pathLst>
            </a:custGeom>
            <a:ln w="27101" cap="flat">
              <a:solidFill>
                <a:srgbClr val="1CABE2">
                  <a:alpha val="100000"/>
                </a:srgbClr>
              </a:solidFill>
              <a:prstDash val="solid"/>
              <a:round/>
            </a:ln>
          </p:spPr>
          <p:txBody>
            <a:bodyPr/>
            <a:lstStyle/>
            <a:p/>
          </p:txBody>
        </p:sp>
        <p:sp>
          <p:nvSpPr>
            <p:cNvPr id="216" name="tx216"/>
            <p:cNvSpPr/>
            <p:nvPr/>
          </p:nvSpPr>
          <p:spPr>
            <a:xfrm>
              <a:off x="8078451" y="567685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217" name="tx217"/>
            <p:cNvSpPr/>
            <p:nvPr/>
          </p:nvSpPr>
          <p:spPr>
            <a:xfrm>
              <a:off x="8806200"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8" name="tx218"/>
            <p:cNvSpPr/>
            <p:nvPr/>
          </p:nvSpPr>
          <p:spPr>
            <a:xfrm>
              <a:off x="827707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9" name="tx219"/>
            <p:cNvSpPr/>
            <p:nvPr/>
          </p:nvSpPr>
          <p:spPr>
            <a:xfrm>
              <a:off x="8630921"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271332" y="398022"/>
              <a:ext cx="52931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Seychelles,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(88%), followed by DTP3, PCV3, and POL3 (94%).
Compared to 2019, coverage of 2 vaccines increased (BCG and PCV3), 3 vaccines remained constant (DTP1, IPV1 and ROTAC), and 4 vaccines decreased (DTP3, MCV1, MCV2 and POL3).
Compared to 2023, coverage of one vaccine remained constant (BCG), 4 vaccines increased (DTP1, IPV1, MCV1 and ROTAC), and 4 vaccines decreased (DTP3, MCV2, PCV3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37248"/>
            </a:xfrm>
            <a:custGeom>
              <a:avLst/>
              <a:pathLst>
                <a:path w="6480943" h="237248">
                  <a:moveTo>
                    <a:pt x="0" y="47449"/>
                  </a:moveTo>
                  <a:lnTo>
                    <a:pt x="270039" y="142348"/>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47449"/>
                  </a:lnTo>
                  <a:lnTo>
                    <a:pt x="3510510" y="47449"/>
                  </a:lnTo>
                  <a:lnTo>
                    <a:pt x="3780550" y="0"/>
                  </a:lnTo>
                  <a:lnTo>
                    <a:pt x="4050589" y="94899"/>
                  </a:lnTo>
                  <a:lnTo>
                    <a:pt x="4320628" y="142348"/>
                  </a:lnTo>
                  <a:lnTo>
                    <a:pt x="4590668" y="94899"/>
                  </a:lnTo>
                  <a:lnTo>
                    <a:pt x="4860707" y="0"/>
                  </a:lnTo>
                  <a:lnTo>
                    <a:pt x="5130746" y="0"/>
                  </a:lnTo>
                  <a:lnTo>
                    <a:pt x="5400786" y="94899"/>
                  </a:lnTo>
                  <a:lnTo>
                    <a:pt x="5670825" y="237248"/>
                  </a:lnTo>
                  <a:lnTo>
                    <a:pt x="5940864" y="94899"/>
                  </a:lnTo>
                  <a:lnTo>
                    <a:pt x="6210904" y="94899"/>
                  </a:lnTo>
                  <a:lnTo>
                    <a:pt x="6480943" y="2372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37248"/>
            </a:xfrm>
            <a:custGeom>
              <a:avLst/>
              <a:pathLst>
                <a:path w="6480943" h="237248">
                  <a:moveTo>
                    <a:pt x="0" y="94899"/>
                  </a:moveTo>
                  <a:lnTo>
                    <a:pt x="270039" y="189798"/>
                  </a:lnTo>
                  <a:lnTo>
                    <a:pt x="540078" y="47449"/>
                  </a:lnTo>
                  <a:lnTo>
                    <a:pt x="810117" y="0"/>
                  </a:lnTo>
                  <a:lnTo>
                    <a:pt x="1080157" y="0"/>
                  </a:lnTo>
                  <a:lnTo>
                    <a:pt x="1350196" y="0"/>
                  </a:lnTo>
                  <a:lnTo>
                    <a:pt x="1620235" y="0"/>
                  </a:lnTo>
                  <a:lnTo>
                    <a:pt x="1890275" y="0"/>
                  </a:lnTo>
                  <a:lnTo>
                    <a:pt x="2160314" y="0"/>
                  </a:lnTo>
                  <a:lnTo>
                    <a:pt x="2430353" y="47449"/>
                  </a:lnTo>
                  <a:lnTo>
                    <a:pt x="2700393" y="0"/>
                  </a:lnTo>
                  <a:lnTo>
                    <a:pt x="2970432" y="0"/>
                  </a:lnTo>
                  <a:lnTo>
                    <a:pt x="3240471" y="47449"/>
                  </a:lnTo>
                  <a:lnTo>
                    <a:pt x="3510510" y="47449"/>
                  </a:lnTo>
                  <a:lnTo>
                    <a:pt x="3780550" y="0"/>
                  </a:lnTo>
                  <a:lnTo>
                    <a:pt x="4050589" y="94899"/>
                  </a:lnTo>
                  <a:lnTo>
                    <a:pt x="4320628" y="142348"/>
                  </a:lnTo>
                  <a:lnTo>
                    <a:pt x="4590668" y="94899"/>
                  </a:lnTo>
                  <a:lnTo>
                    <a:pt x="4860707" y="0"/>
                  </a:lnTo>
                  <a:lnTo>
                    <a:pt x="5130746" y="0"/>
                  </a:lnTo>
                  <a:lnTo>
                    <a:pt x="5400786" y="94899"/>
                  </a:lnTo>
                  <a:lnTo>
                    <a:pt x="5670825" y="237248"/>
                  </a:lnTo>
                  <a:lnTo>
                    <a:pt x="5940864" y="94899"/>
                  </a:lnTo>
                  <a:lnTo>
                    <a:pt x="6210904" y="94899"/>
                  </a:lnTo>
                  <a:lnTo>
                    <a:pt x="6480943" y="237248"/>
                  </a:lnTo>
                </a:path>
              </a:pathLst>
            </a:custGeom>
            <a:ln w="27101" cap="flat">
              <a:solidFill>
                <a:srgbClr val="80BD41">
                  <a:alpha val="100000"/>
                </a:srgbClr>
              </a:solidFill>
              <a:prstDash val="solid"/>
              <a:round/>
            </a:ln>
          </p:spPr>
          <p:txBody>
            <a:bodyPr/>
            <a:lstStyle/>
            <a:p/>
          </p:txBody>
        </p:sp>
        <p:sp>
          <p:nvSpPr>
            <p:cNvPr id="39" name="pl39"/>
            <p:cNvSpPr/>
            <p:nvPr/>
          </p:nvSpPr>
          <p:spPr>
            <a:xfrm>
              <a:off x="3835648" y="930799"/>
              <a:ext cx="3780550" cy="237248"/>
            </a:xfrm>
            <a:custGeom>
              <a:avLst/>
              <a:pathLst>
                <a:path w="3780550" h="237248">
                  <a:moveTo>
                    <a:pt x="0" y="0"/>
                  </a:moveTo>
                  <a:lnTo>
                    <a:pt x="270039" y="0"/>
                  </a:lnTo>
                  <a:lnTo>
                    <a:pt x="540078" y="47449"/>
                  </a:lnTo>
                  <a:lnTo>
                    <a:pt x="810117" y="47449"/>
                  </a:lnTo>
                  <a:lnTo>
                    <a:pt x="1080157" y="0"/>
                  </a:lnTo>
                  <a:lnTo>
                    <a:pt x="1350196" y="94899"/>
                  </a:lnTo>
                  <a:lnTo>
                    <a:pt x="1620235" y="142348"/>
                  </a:lnTo>
                  <a:lnTo>
                    <a:pt x="1890275" y="94899"/>
                  </a:lnTo>
                  <a:lnTo>
                    <a:pt x="2160314" y="0"/>
                  </a:lnTo>
                  <a:lnTo>
                    <a:pt x="2430353" y="0"/>
                  </a:lnTo>
                  <a:lnTo>
                    <a:pt x="2700393" y="94899"/>
                  </a:lnTo>
                  <a:lnTo>
                    <a:pt x="2970432" y="237248"/>
                  </a:lnTo>
                  <a:lnTo>
                    <a:pt x="3240471" y="94899"/>
                  </a:lnTo>
                  <a:lnTo>
                    <a:pt x="3510510" y="94899"/>
                  </a:lnTo>
                  <a:lnTo>
                    <a:pt x="3780550" y="237248"/>
                  </a:lnTo>
                </a:path>
              </a:pathLst>
            </a:custGeom>
            <a:ln w="27101" cap="flat">
              <a:solidFill>
                <a:srgbClr val="EE00EE">
                  <a:alpha val="100000"/>
                </a:srgbClr>
              </a:solidFill>
              <a:prstDash val="solid"/>
              <a:round/>
            </a:ln>
          </p:spPr>
          <p:txBody>
            <a:bodyPr/>
            <a:lstStyle/>
            <a:p/>
          </p:txBody>
        </p:sp>
        <p:sp>
          <p:nvSpPr>
            <p:cNvPr id="40" name="pl40"/>
            <p:cNvSpPr/>
            <p:nvPr/>
          </p:nvSpPr>
          <p:spPr>
            <a:xfrm>
              <a:off x="4915805" y="1168047"/>
              <a:ext cx="2700393" cy="3368922"/>
            </a:xfrm>
            <a:custGeom>
              <a:avLst/>
              <a:pathLst>
                <a:path w="2700393" h="3368922">
                  <a:moveTo>
                    <a:pt x="0" y="806643"/>
                  </a:moveTo>
                  <a:lnTo>
                    <a:pt x="270039" y="332147"/>
                  </a:lnTo>
                  <a:lnTo>
                    <a:pt x="540078" y="0"/>
                  </a:lnTo>
                  <a:lnTo>
                    <a:pt x="810117" y="711744"/>
                  </a:lnTo>
                  <a:lnTo>
                    <a:pt x="1080157" y="94899"/>
                  </a:lnTo>
                  <a:lnTo>
                    <a:pt x="1350196" y="1376038"/>
                  </a:lnTo>
                  <a:lnTo>
                    <a:pt x="1620235" y="3368922"/>
                  </a:lnTo>
                  <a:lnTo>
                    <a:pt x="1890275" y="2752077"/>
                  </a:lnTo>
                  <a:lnTo>
                    <a:pt x="2160314" y="521945"/>
                  </a:lnTo>
                  <a:lnTo>
                    <a:pt x="2430353" y="1897984"/>
                  </a:lnTo>
                  <a:lnTo>
                    <a:pt x="2700393" y="3368922"/>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3036775"/>
            </a:xfrm>
            <a:custGeom>
              <a:avLst/>
              <a:pathLst>
                <a:path w="2430353" h="3036775">
                  <a:moveTo>
                    <a:pt x="0" y="3036775"/>
                  </a:moveTo>
                  <a:lnTo>
                    <a:pt x="270039" y="0"/>
                  </a:lnTo>
                  <a:lnTo>
                    <a:pt x="540078" y="0"/>
                  </a:lnTo>
                  <a:lnTo>
                    <a:pt x="810117" y="0"/>
                  </a:lnTo>
                  <a:lnTo>
                    <a:pt x="1080157" y="0"/>
                  </a:lnTo>
                  <a:lnTo>
                    <a:pt x="1350196" y="47449"/>
                  </a:lnTo>
                  <a:lnTo>
                    <a:pt x="1620235" y="47449"/>
                  </a:lnTo>
                  <a:lnTo>
                    <a:pt x="1890275" y="0"/>
                  </a:lnTo>
                  <a:lnTo>
                    <a:pt x="2160314" y="94899"/>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284697"/>
            </a:xfrm>
            <a:custGeom>
              <a:avLst/>
              <a:pathLst>
                <a:path w="6480943" h="284697">
                  <a:moveTo>
                    <a:pt x="0" y="94899"/>
                  </a:moveTo>
                  <a:lnTo>
                    <a:pt x="270039" y="189798"/>
                  </a:lnTo>
                  <a:lnTo>
                    <a:pt x="540078" y="47449"/>
                  </a:lnTo>
                  <a:lnTo>
                    <a:pt x="810117" y="0"/>
                  </a:lnTo>
                  <a:lnTo>
                    <a:pt x="1080157" y="0"/>
                  </a:lnTo>
                  <a:lnTo>
                    <a:pt x="1350196" y="0"/>
                  </a:lnTo>
                  <a:lnTo>
                    <a:pt x="1620235" y="0"/>
                  </a:lnTo>
                  <a:lnTo>
                    <a:pt x="1890275" y="0"/>
                  </a:lnTo>
                  <a:lnTo>
                    <a:pt x="2160314" y="0"/>
                  </a:lnTo>
                  <a:lnTo>
                    <a:pt x="2430353" y="94899"/>
                  </a:lnTo>
                  <a:lnTo>
                    <a:pt x="2700393" y="0"/>
                  </a:lnTo>
                  <a:lnTo>
                    <a:pt x="2970432" y="0"/>
                  </a:lnTo>
                  <a:lnTo>
                    <a:pt x="3240471" y="47449"/>
                  </a:lnTo>
                  <a:lnTo>
                    <a:pt x="3510510" y="94899"/>
                  </a:lnTo>
                  <a:lnTo>
                    <a:pt x="3780550" y="0"/>
                  </a:lnTo>
                  <a:lnTo>
                    <a:pt x="4050589" y="47449"/>
                  </a:lnTo>
                  <a:lnTo>
                    <a:pt x="4320628" y="94899"/>
                  </a:lnTo>
                  <a:lnTo>
                    <a:pt x="4590668" y="0"/>
                  </a:lnTo>
                  <a:lnTo>
                    <a:pt x="4860707" y="142348"/>
                  </a:lnTo>
                  <a:lnTo>
                    <a:pt x="5130746" y="0"/>
                  </a:lnTo>
                  <a:lnTo>
                    <a:pt x="5400786" y="94899"/>
                  </a:lnTo>
                  <a:lnTo>
                    <a:pt x="5670825" y="237248"/>
                  </a:lnTo>
                  <a:lnTo>
                    <a:pt x="5940864" y="47449"/>
                  </a:lnTo>
                  <a:lnTo>
                    <a:pt x="6210904" y="284697"/>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1405294" y="930799"/>
              <a:ext cx="6210904" cy="616844"/>
            </a:xfrm>
            <a:custGeom>
              <a:avLst/>
              <a:pathLst>
                <a:path w="6210904" h="616844">
                  <a:moveTo>
                    <a:pt x="0" y="47449"/>
                  </a:moveTo>
                  <a:lnTo>
                    <a:pt x="270039" y="0"/>
                  </a:lnTo>
                  <a:lnTo>
                    <a:pt x="540078" y="0"/>
                  </a:lnTo>
                  <a:lnTo>
                    <a:pt x="810117" y="0"/>
                  </a:lnTo>
                  <a:lnTo>
                    <a:pt x="1080157" y="0"/>
                  </a:lnTo>
                  <a:lnTo>
                    <a:pt x="1350196" y="0"/>
                  </a:lnTo>
                  <a:lnTo>
                    <a:pt x="1620235" y="0"/>
                  </a:lnTo>
                  <a:lnTo>
                    <a:pt x="1890275" y="47449"/>
                  </a:lnTo>
                  <a:lnTo>
                    <a:pt x="2160314" y="0"/>
                  </a:lnTo>
                  <a:lnTo>
                    <a:pt x="2430353" y="47449"/>
                  </a:lnTo>
                  <a:lnTo>
                    <a:pt x="2700393" y="0"/>
                  </a:lnTo>
                  <a:lnTo>
                    <a:pt x="2970432" y="0"/>
                  </a:lnTo>
                  <a:lnTo>
                    <a:pt x="3240471" y="94899"/>
                  </a:lnTo>
                  <a:lnTo>
                    <a:pt x="3510510" y="47449"/>
                  </a:lnTo>
                  <a:lnTo>
                    <a:pt x="3780550" y="47449"/>
                  </a:lnTo>
                  <a:lnTo>
                    <a:pt x="4050589" y="0"/>
                  </a:lnTo>
                  <a:lnTo>
                    <a:pt x="4320628" y="0"/>
                  </a:lnTo>
                  <a:lnTo>
                    <a:pt x="4590668" y="94899"/>
                  </a:lnTo>
                  <a:lnTo>
                    <a:pt x="4860707" y="0"/>
                  </a:lnTo>
                  <a:lnTo>
                    <a:pt x="5130746" y="0"/>
                  </a:lnTo>
                  <a:lnTo>
                    <a:pt x="5400786" y="616844"/>
                  </a:lnTo>
                  <a:lnTo>
                    <a:pt x="5670825" y="47449"/>
                  </a:lnTo>
                  <a:lnTo>
                    <a:pt x="5940864" y="474496"/>
                  </a:lnTo>
                  <a:lnTo>
                    <a:pt x="6210904" y="521945"/>
                  </a:lnTo>
                </a:path>
              </a:pathLst>
            </a:custGeom>
            <a:ln w="27101" cap="flat">
              <a:solidFill>
                <a:srgbClr val="FFC20E">
                  <a:alpha val="100000"/>
                </a:srgbClr>
              </a:solidFill>
              <a:prstDash val="solid"/>
              <a:round/>
            </a:ln>
          </p:spPr>
          <p:txBody>
            <a:bodyPr/>
            <a:lstStyle/>
            <a:p/>
          </p:txBody>
        </p:sp>
        <p:sp>
          <p:nvSpPr>
            <p:cNvPr id="44" name="pl44"/>
            <p:cNvSpPr/>
            <p:nvPr/>
          </p:nvSpPr>
          <p:spPr>
            <a:xfrm>
              <a:off x="5995962" y="1025698"/>
              <a:ext cx="1620235" cy="3843418"/>
            </a:xfrm>
            <a:custGeom>
              <a:avLst/>
              <a:pathLst>
                <a:path w="1620235" h="3843418">
                  <a:moveTo>
                    <a:pt x="0" y="3843418"/>
                  </a:moveTo>
                  <a:lnTo>
                    <a:pt x="270039" y="237248"/>
                  </a:lnTo>
                  <a:lnTo>
                    <a:pt x="540078" y="142348"/>
                  </a:lnTo>
                  <a:lnTo>
                    <a:pt x="810117" y="94899"/>
                  </a:lnTo>
                  <a:lnTo>
                    <a:pt x="1080157" y="0"/>
                  </a:lnTo>
                  <a:lnTo>
                    <a:pt x="1350196" y="0"/>
                  </a:lnTo>
                  <a:lnTo>
                    <a:pt x="1620235" y="1423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237248"/>
            </a:xfrm>
            <a:custGeom>
              <a:avLst/>
              <a:pathLst>
                <a:path w="6480943" h="237248">
                  <a:moveTo>
                    <a:pt x="0" y="47449"/>
                  </a:moveTo>
                  <a:lnTo>
                    <a:pt x="270039" y="142348"/>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47449"/>
                  </a:lnTo>
                  <a:lnTo>
                    <a:pt x="3510510" y="47449"/>
                  </a:lnTo>
                  <a:lnTo>
                    <a:pt x="3780550" y="0"/>
                  </a:lnTo>
                  <a:lnTo>
                    <a:pt x="4050589" y="94899"/>
                  </a:lnTo>
                  <a:lnTo>
                    <a:pt x="4320628" y="142348"/>
                  </a:lnTo>
                  <a:lnTo>
                    <a:pt x="4590668" y="94899"/>
                  </a:lnTo>
                  <a:lnTo>
                    <a:pt x="4860707" y="0"/>
                  </a:lnTo>
                  <a:lnTo>
                    <a:pt x="5130746" y="0"/>
                  </a:lnTo>
                  <a:lnTo>
                    <a:pt x="5400786" y="94899"/>
                  </a:lnTo>
                  <a:lnTo>
                    <a:pt x="5670825" y="237248"/>
                  </a:lnTo>
                  <a:lnTo>
                    <a:pt x="5940864" y="94899"/>
                  </a:lnTo>
                  <a:lnTo>
                    <a:pt x="6210904" y="94899"/>
                  </a:lnTo>
                  <a:lnTo>
                    <a:pt x="6480943" y="237248"/>
                  </a:lnTo>
                </a:path>
              </a:pathLst>
            </a:custGeom>
            <a:ln w="27101" cap="flat">
              <a:solidFill>
                <a:srgbClr val="9A32CD">
                  <a:alpha val="100000"/>
                </a:srgbClr>
              </a:solidFill>
              <a:prstDash val="solid"/>
              <a:round/>
            </a:ln>
          </p:spPr>
          <p:txBody>
            <a:bodyPr/>
            <a:lstStyle/>
            <a:p/>
          </p:txBody>
        </p:sp>
        <p:sp>
          <p:nvSpPr>
            <p:cNvPr id="46" name="pl46"/>
            <p:cNvSpPr/>
            <p:nvPr/>
          </p:nvSpPr>
          <p:spPr>
            <a:xfrm>
              <a:off x="5725923" y="930799"/>
              <a:ext cx="1890275" cy="4317914"/>
            </a:xfrm>
            <a:custGeom>
              <a:avLst/>
              <a:pathLst>
                <a:path w="1890275" h="4317914">
                  <a:moveTo>
                    <a:pt x="0" y="4317914"/>
                  </a:moveTo>
                  <a:lnTo>
                    <a:pt x="270039" y="0"/>
                  </a:lnTo>
                  <a:lnTo>
                    <a:pt x="540078" y="0"/>
                  </a:lnTo>
                  <a:lnTo>
                    <a:pt x="810117" y="47449"/>
                  </a:lnTo>
                  <a:lnTo>
                    <a:pt x="1080157" y="47449"/>
                  </a:lnTo>
                  <a:lnTo>
                    <a:pt x="1350196" y="0"/>
                  </a:lnTo>
                  <a:lnTo>
                    <a:pt x="1620235" y="47449"/>
                  </a:lnTo>
                  <a:lnTo>
                    <a:pt x="1890275" y="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284697"/>
            </a:xfrm>
            <a:custGeom>
              <a:avLst/>
              <a:pathLst>
                <a:path w="6480943" h="284697">
                  <a:moveTo>
                    <a:pt x="0" y="94899"/>
                  </a:moveTo>
                  <a:lnTo>
                    <a:pt x="270039" y="189798"/>
                  </a:lnTo>
                  <a:lnTo>
                    <a:pt x="540078" y="47449"/>
                  </a:lnTo>
                  <a:lnTo>
                    <a:pt x="810117" y="0"/>
                  </a:lnTo>
                  <a:lnTo>
                    <a:pt x="1080157" y="0"/>
                  </a:lnTo>
                  <a:lnTo>
                    <a:pt x="1350196" y="0"/>
                  </a:lnTo>
                  <a:lnTo>
                    <a:pt x="1620235" y="0"/>
                  </a:lnTo>
                  <a:lnTo>
                    <a:pt x="1890275" y="0"/>
                  </a:lnTo>
                  <a:lnTo>
                    <a:pt x="2160314" y="0"/>
                  </a:lnTo>
                  <a:lnTo>
                    <a:pt x="2430353" y="94899"/>
                  </a:lnTo>
                  <a:lnTo>
                    <a:pt x="2700393" y="0"/>
                  </a:lnTo>
                  <a:lnTo>
                    <a:pt x="2970432" y="0"/>
                  </a:lnTo>
                  <a:lnTo>
                    <a:pt x="3240471" y="47449"/>
                  </a:lnTo>
                  <a:lnTo>
                    <a:pt x="3510510" y="94899"/>
                  </a:lnTo>
                  <a:lnTo>
                    <a:pt x="3780550" y="0"/>
                  </a:lnTo>
                  <a:lnTo>
                    <a:pt x="4050589" y="47449"/>
                  </a:lnTo>
                  <a:lnTo>
                    <a:pt x="4320628" y="94899"/>
                  </a:lnTo>
                  <a:lnTo>
                    <a:pt x="4590668" y="0"/>
                  </a:lnTo>
                  <a:lnTo>
                    <a:pt x="4860707" y="142348"/>
                  </a:lnTo>
                  <a:lnTo>
                    <a:pt x="5130746" y="0"/>
                  </a:lnTo>
                  <a:lnTo>
                    <a:pt x="5400786" y="94899"/>
                  </a:lnTo>
                  <a:lnTo>
                    <a:pt x="5670825" y="237248"/>
                  </a:lnTo>
                  <a:lnTo>
                    <a:pt x="5940864" y="47449"/>
                  </a:lnTo>
                  <a:lnTo>
                    <a:pt x="6210904" y="284697"/>
                  </a:lnTo>
                  <a:lnTo>
                    <a:pt x="6480943" y="94899"/>
                  </a:lnTo>
                </a:path>
              </a:pathLst>
            </a:custGeom>
            <a:ln w="27101" cap="flat">
              <a:solidFill>
                <a:srgbClr val="FB9A99">
                  <a:alpha val="100000"/>
                </a:srgbClr>
              </a:solidFill>
              <a:prstDash val="solid"/>
              <a:round/>
            </a:ln>
          </p:spPr>
          <p:txBody>
            <a:bodyPr/>
            <a:lstStyle/>
            <a:p/>
          </p:txBody>
        </p:sp>
        <p:sp>
          <p:nvSpPr>
            <p:cNvPr id="48" name="pl48"/>
            <p:cNvSpPr/>
            <p:nvPr/>
          </p:nvSpPr>
          <p:spPr>
            <a:xfrm>
              <a:off x="7633580" y="779237"/>
              <a:ext cx="791445" cy="148304"/>
            </a:xfrm>
            <a:custGeom>
              <a:avLst/>
              <a:pathLst>
                <a:path w="791445" h="148304">
                  <a:moveTo>
                    <a:pt x="791445" y="0"/>
                  </a:moveTo>
                  <a:lnTo>
                    <a:pt x="0" y="148304"/>
                  </a:lnTo>
                </a:path>
              </a:pathLst>
            </a:custGeom>
          </p:spPr>
          <p:txBody>
            <a:bodyPr/>
            <a:lstStyle/>
            <a:p/>
          </p:txBody>
        </p:sp>
        <p:sp>
          <p:nvSpPr>
            <p:cNvPr id="49" name="pl49"/>
            <p:cNvSpPr/>
            <p:nvPr/>
          </p:nvSpPr>
          <p:spPr>
            <a:xfrm>
              <a:off x="7633924" y="933220"/>
              <a:ext cx="718850" cy="98187"/>
            </a:xfrm>
            <a:custGeom>
              <a:avLst/>
              <a:pathLst>
                <a:path w="718850" h="98187">
                  <a:moveTo>
                    <a:pt x="718850" y="98187"/>
                  </a:moveTo>
                  <a:lnTo>
                    <a:pt x="0" y="0"/>
                  </a:lnTo>
                </a:path>
              </a:pathLst>
            </a:custGeom>
          </p:spPr>
          <p:txBody>
            <a:bodyPr/>
            <a:lstStyle/>
            <a:p/>
          </p:txBody>
        </p:sp>
        <p:sp>
          <p:nvSpPr>
            <p:cNvPr id="50" name="pl50"/>
            <p:cNvSpPr/>
            <p:nvPr/>
          </p:nvSpPr>
          <p:spPr>
            <a:xfrm>
              <a:off x="7628309" y="1034173"/>
              <a:ext cx="730551" cy="511247"/>
            </a:xfrm>
            <a:custGeom>
              <a:avLst/>
              <a:pathLst>
                <a:path w="730551" h="511247">
                  <a:moveTo>
                    <a:pt x="730551" y="511247"/>
                  </a:moveTo>
                  <a:lnTo>
                    <a:pt x="0" y="0"/>
                  </a:lnTo>
                </a:path>
              </a:pathLst>
            </a:custGeom>
          </p:spPr>
          <p:txBody>
            <a:bodyPr/>
            <a:lstStyle/>
            <a:p/>
          </p:txBody>
        </p:sp>
        <p:sp>
          <p:nvSpPr>
            <p:cNvPr id="51" name="pl51"/>
            <p:cNvSpPr/>
            <p:nvPr/>
          </p:nvSpPr>
          <p:spPr>
            <a:xfrm>
              <a:off x="7631669" y="1031642"/>
              <a:ext cx="660762" cy="253889"/>
            </a:xfrm>
            <a:custGeom>
              <a:avLst/>
              <a:pathLst>
                <a:path w="660762" h="253889">
                  <a:moveTo>
                    <a:pt x="660762" y="253889"/>
                  </a:moveTo>
                  <a:lnTo>
                    <a:pt x="0" y="0"/>
                  </a:lnTo>
                </a:path>
              </a:pathLst>
            </a:custGeom>
          </p:spPr>
          <p:txBody>
            <a:bodyPr/>
            <a:lstStyle/>
            <a:p/>
          </p:txBody>
        </p:sp>
        <p:sp>
          <p:nvSpPr>
            <p:cNvPr id="52" name="pl52"/>
            <p:cNvSpPr/>
            <p:nvPr/>
          </p:nvSpPr>
          <p:spPr>
            <a:xfrm>
              <a:off x="7623133" y="1178566"/>
              <a:ext cx="759812" cy="1152541"/>
            </a:xfrm>
            <a:custGeom>
              <a:avLst/>
              <a:pathLst>
                <a:path w="759812" h="1152541">
                  <a:moveTo>
                    <a:pt x="759812" y="1152541"/>
                  </a:moveTo>
                  <a:lnTo>
                    <a:pt x="0" y="0"/>
                  </a:lnTo>
                </a:path>
              </a:pathLst>
            </a:custGeom>
          </p:spPr>
          <p:txBody>
            <a:bodyPr/>
            <a:lstStyle/>
            <a:p/>
          </p:txBody>
        </p:sp>
        <p:sp>
          <p:nvSpPr>
            <p:cNvPr id="53" name="pl53"/>
            <p:cNvSpPr/>
            <p:nvPr/>
          </p:nvSpPr>
          <p:spPr>
            <a:xfrm>
              <a:off x="7623080" y="1178580"/>
              <a:ext cx="1041064" cy="1593460"/>
            </a:xfrm>
            <a:custGeom>
              <a:avLst/>
              <a:pathLst>
                <a:path w="1041064" h="1593460">
                  <a:moveTo>
                    <a:pt x="1041064" y="1593460"/>
                  </a:moveTo>
                  <a:lnTo>
                    <a:pt x="0" y="0"/>
                  </a:lnTo>
                </a:path>
              </a:pathLst>
            </a:custGeom>
          </p:spPr>
          <p:txBody>
            <a:bodyPr/>
            <a:lstStyle/>
            <a:p/>
          </p:txBody>
        </p:sp>
        <p:sp>
          <p:nvSpPr>
            <p:cNvPr id="54" name="pl54"/>
            <p:cNvSpPr/>
            <p:nvPr/>
          </p:nvSpPr>
          <p:spPr>
            <a:xfrm>
              <a:off x="7627599" y="1176901"/>
              <a:ext cx="809495" cy="628692"/>
            </a:xfrm>
            <a:custGeom>
              <a:avLst/>
              <a:pathLst>
                <a:path w="809495" h="628692">
                  <a:moveTo>
                    <a:pt x="809495" y="628692"/>
                  </a:moveTo>
                  <a:lnTo>
                    <a:pt x="0" y="0"/>
                  </a:lnTo>
                </a:path>
              </a:pathLst>
            </a:custGeom>
          </p:spPr>
          <p:txBody>
            <a:bodyPr/>
            <a:lstStyle/>
            <a:p/>
          </p:txBody>
        </p:sp>
        <p:sp>
          <p:nvSpPr>
            <p:cNvPr id="55" name="pl55"/>
            <p:cNvSpPr/>
            <p:nvPr/>
          </p:nvSpPr>
          <p:spPr>
            <a:xfrm>
              <a:off x="7624921" y="1178028"/>
              <a:ext cx="776020" cy="887975"/>
            </a:xfrm>
            <a:custGeom>
              <a:avLst/>
              <a:pathLst>
                <a:path w="776020" h="887975">
                  <a:moveTo>
                    <a:pt x="776020" y="887975"/>
                  </a:moveTo>
                  <a:lnTo>
                    <a:pt x="0" y="0"/>
                  </a:lnTo>
                </a:path>
              </a:pathLst>
            </a:custGeom>
          </p:spPr>
          <p:txBody>
            <a:bodyPr/>
            <a:lstStyle/>
            <a:p/>
          </p:txBody>
        </p:sp>
        <p:sp>
          <p:nvSpPr>
            <p:cNvPr id="56" name="pl56"/>
            <p:cNvSpPr/>
            <p:nvPr/>
          </p:nvSpPr>
          <p:spPr>
            <a:xfrm>
              <a:off x="7621836" y="1178867"/>
              <a:ext cx="736866" cy="1414329"/>
            </a:xfrm>
            <a:custGeom>
              <a:avLst/>
              <a:pathLst>
                <a:path w="736866" h="1414329">
                  <a:moveTo>
                    <a:pt x="736866" y="1414329"/>
                  </a:moveTo>
                  <a:lnTo>
                    <a:pt x="0" y="0"/>
                  </a:lnTo>
                </a:path>
              </a:pathLst>
            </a:custGeom>
          </p:spPr>
          <p:txBody>
            <a:bodyPr/>
            <a:lstStyle/>
            <a:p/>
          </p:txBody>
        </p:sp>
        <p:sp>
          <p:nvSpPr>
            <p:cNvPr id="57" name="pl57"/>
            <p:cNvSpPr/>
            <p:nvPr/>
          </p:nvSpPr>
          <p:spPr>
            <a:xfrm>
              <a:off x="7623249" y="1463233"/>
              <a:ext cx="1056664" cy="1571985"/>
            </a:xfrm>
            <a:custGeom>
              <a:avLst/>
              <a:pathLst>
                <a:path w="1056664" h="1571985">
                  <a:moveTo>
                    <a:pt x="1056664" y="1571985"/>
                  </a:moveTo>
                  <a:lnTo>
                    <a:pt x="0" y="0"/>
                  </a:lnTo>
                </a:path>
              </a:pathLst>
            </a:custGeom>
          </p:spPr>
          <p:txBody>
            <a:bodyPr/>
            <a:lstStyle/>
            <a:p/>
          </p:txBody>
        </p:sp>
        <p:sp>
          <p:nvSpPr>
            <p:cNvPr id="58" name="pl58"/>
            <p:cNvSpPr/>
            <p:nvPr/>
          </p:nvSpPr>
          <p:spPr>
            <a:xfrm>
              <a:off x="7634339" y="4536958"/>
              <a:ext cx="748606" cy="10"/>
            </a:xfrm>
            <a:custGeom>
              <a:avLst/>
              <a:pathLst>
                <a:path w="748606" h="10">
                  <a:moveTo>
                    <a:pt x="748606" y="0"/>
                  </a:moveTo>
                  <a:lnTo>
                    <a:pt x="0" y="10"/>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1" name="pg61"/>
            <p:cNvSpPr/>
            <p:nvPr/>
          </p:nvSpPr>
          <p:spPr>
            <a:xfrm>
              <a:off x="8284194" y="94883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307054" y="99037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63" name="pg63"/>
            <p:cNvSpPr/>
            <p:nvPr/>
          </p:nvSpPr>
          <p:spPr>
            <a:xfrm>
              <a:off x="8290281" y="146821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50975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65" name="pg65"/>
            <p:cNvSpPr/>
            <p:nvPr/>
          </p:nvSpPr>
          <p:spPr>
            <a:xfrm>
              <a:off x="8223851" y="120765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24919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97%</a:t>
              </a:r>
            </a:p>
          </p:txBody>
        </p:sp>
        <p:sp>
          <p:nvSpPr>
            <p:cNvPr id="67" name="pg67"/>
            <p:cNvSpPr/>
            <p:nvPr/>
          </p:nvSpPr>
          <p:spPr>
            <a:xfrm>
              <a:off x="8314365" y="22517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2933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9" name="pg69"/>
            <p:cNvSpPr/>
            <p:nvPr/>
          </p:nvSpPr>
          <p:spPr>
            <a:xfrm>
              <a:off x="8260004" y="277204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279489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71" name="pg71"/>
            <p:cNvSpPr/>
            <p:nvPr/>
          </p:nvSpPr>
          <p:spPr>
            <a:xfrm>
              <a:off x="8368515" y="172765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176918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3" name="pg73"/>
            <p:cNvSpPr/>
            <p:nvPr/>
          </p:nvSpPr>
          <p:spPr>
            <a:xfrm>
              <a:off x="8332362" y="198750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02904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94%</a:t>
              </a:r>
            </a:p>
          </p:txBody>
        </p:sp>
        <p:sp>
          <p:nvSpPr>
            <p:cNvPr id="75" name="pg75"/>
            <p:cNvSpPr/>
            <p:nvPr/>
          </p:nvSpPr>
          <p:spPr>
            <a:xfrm>
              <a:off x="8290122" y="251318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55471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94%</a:t>
              </a:r>
            </a:p>
          </p:txBody>
        </p:sp>
        <p:sp>
          <p:nvSpPr>
            <p:cNvPr id="77" name="pg77"/>
            <p:cNvSpPr/>
            <p:nvPr/>
          </p:nvSpPr>
          <p:spPr>
            <a:xfrm>
              <a:off x="8290281" y="30352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7675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88%</a:t>
              </a:r>
            </a:p>
          </p:txBody>
        </p:sp>
        <p:sp>
          <p:nvSpPr>
            <p:cNvPr id="79" name="pg79"/>
            <p:cNvSpPr/>
            <p:nvPr/>
          </p:nvSpPr>
          <p:spPr>
            <a:xfrm>
              <a:off x="8314365" y="44524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44939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23%</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52812" y="401416"/>
              <a:ext cx="312598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Seychelles,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(88%), followed by DTP3, PCV3, and POL3 (94%).
Coverage of 8 vaccines decreased (DTP3, HPVc, HepB3, Hib3, MCV1, MCV2, Polio3 and Rubella), 2 vaccines were the same (IPV1 and RotaC), and 1 vaccine increased (PcV3) compared to respective coverage in 2019.
Coverage of 7 vaccines decreased (DTP3, HPVc, HepB3, Hib3, MCV2, PcV3 and Polio3) and 4 vaccines increased (IPV1, MCV1, RotaC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126664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280030" y="1645655"/>
              <a:ext cx="361082" cy="0"/>
            </a:xfrm>
            <a:custGeom>
              <a:avLst/>
              <a:pathLst>
                <a:path w="361082" h="0">
                  <a:moveTo>
                    <a:pt x="0" y="0"/>
                  </a:moveTo>
                  <a:lnTo>
                    <a:pt x="0" y="0"/>
                  </a:lnTo>
                  <a:lnTo>
                    <a:pt x="216649"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2024670"/>
              <a:ext cx="361082" cy="0"/>
            </a:xfrm>
            <a:custGeom>
              <a:avLst/>
              <a:pathLst>
                <a:path w="361082" h="0">
                  <a:moveTo>
                    <a:pt x="0" y="0"/>
                  </a:moveTo>
                  <a:lnTo>
                    <a:pt x="0" y="0"/>
                  </a:lnTo>
                  <a:lnTo>
                    <a:pt x="216649"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2403685"/>
              <a:ext cx="361082" cy="0"/>
            </a:xfrm>
            <a:custGeom>
              <a:avLst/>
              <a:pathLst>
                <a:path w="361082" h="0">
                  <a:moveTo>
                    <a:pt x="0" y="0"/>
                  </a:moveTo>
                  <a:lnTo>
                    <a:pt x="0" y="0"/>
                  </a:lnTo>
                  <a:lnTo>
                    <a:pt x="216649"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496679" y="2782699"/>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3161714"/>
              <a:ext cx="433298" cy="0"/>
            </a:xfrm>
            <a:custGeom>
              <a:avLst/>
              <a:pathLst>
                <a:path w="433298" h="0">
                  <a:moveTo>
                    <a:pt x="0" y="0"/>
                  </a:moveTo>
                  <a:lnTo>
                    <a:pt x="72216"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7702299" y="3540728"/>
              <a:ext cx="938813" cy="0"/>
            </a:xfrm>
            <a:custGeom>
              <a:avLst/>
              <a:pathLst>
                <a:path w="938813" h="0">
                  <a:moveTo>
                    <a:pt x="0" y="0"/>
                  </a:moveTo>
                  <a:lnTo>
                    <a:pt x="144432" y="0"/>
                  </a:lnTo>
                  <a:lnTo>
                    <a:pt x="216649" y="0"/>
                  </a:lnTo>
                  <a:lnTo>
                    <a:pt x="866596" y="0"/>
                  </a:lnTo>
                  <a:lnTo>
                    <a:pt x="938813" y="0"/>
                  </a:lnTo>
                  <a:lnTo>
                    <a:pt x="938813" y="0"/>
                  </a:lnTo>
                </a:path>
              </a:pathLst>
            </a:custGeom>
            <a:ln w="116535" cap="flat">
              <a:solidFill>
                <a:srgbClr val="E8E8E8">
                  <a:alpha val="100000"/>
                </a:srgbClr>
              </a:solidFill>
              <a:prstDash val="solid"/>
              <a:round/>
            </a:ln>
          </p:spPr>
          <p:txBody>
            <a:bodyPr/>
            <a:lstStyle/>
            <a:p/>
          </p:txBody>
        </p:sp>
        <p:sp>
          <p:nvSpPr>
            <p:cNvPr id="29" name="pl29"/>
            <p:cNvSpPr/>
            <p:nvPr/>
          </p:nvSpPr>
          <p:spPr>
            <a:xfrm>
              <a:off x="8135597" y="3919743"/>
              <a:ext cx="361082" cy="0"/>
            </a:xfrm>
            <a:custGeom>
              <a:avLst/>
              <a:pathLst>
                <a:path w="361082" h="0">
                  <a:moveTo>
                    <a:pt x="0" y="0"/>
                  </a:moveTo>
                  <a:lnTo>
                    <a:pt x="144432" y="0"/>
                  </a:lnTo>
                  <a:lnTo>
                    <a:pt x="144432"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8280030" y="4298757"/>
              <a:ext cx="361082" cy="0"/>
            </a:xfrm>
            <a:custGeom>
              <a:avLst/>
              <a:pathLst>
                <a:path w="361082" h="0">
                  <a:moveTo>
                    <a:pt x="0" y="0"/>
                  </a:moveTo>
                  <a:lnTo>
                    <a:pt x="0" y="0"/>
                  </a:lnTo>
                  <a:lnTo>
                    <a:pt x="216649"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8207814" y="4677772"/>
              <a:ext cx="433298" cy="0"/>
            </a:xfrm>
            <a:custGeom>
              <a:avLst/>
              <a:pathLst>
                <a:path w="433298" h="0">
                  <a:moveTo>
                    <a:pt x="0" y="0"/>
                  </a:moveTo>
                  <a:lnTo>
                    <a:pt x="72216"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32" name="pl32"/>
            <p:cNvSpPr/>
            <p:nvPr/>
          </p:nvSpPr>
          <p:spPr>
            <a:xfrm>
              <a:off x="8568896" y="505678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43391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1726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17262"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145046"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856180"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8396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07283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433912"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17262"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43391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17262"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145046"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06128"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7834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4385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Seychelles,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(98%). DTP1 coverage increased in 2024 (99%) compared to 2023, and was the same as in 2019. In 2019-2024, DTP1 coverage was at it's lowest level in 2023 (98%).
In 2023, 10 vaccines had lower coverage than in 2019.
In 2024, 7 vaccines had lower coverage than in 2019.
In 2024, 6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1552040"/>
              <a:ext cx="3124099" cy="890951"/>
            </a:xfrm>
            <a:custGeom>
              <a:avLst/>
              <a:pathLst>
                <a:path w="3124099" h="890951">
                  <a:moveTo>
                    <a:pt x="0" y="651079"/>
                  </a:moveTo>
                  <a:lnTo>
                    <a:pt x="312409" y="274138"/>
                  </a:lnTo>
                  <a:lnTo>
                    <a:pt x="624819" y="102802"/>
                  </a:lnTo>
                  <a:lnTo>
                    <a:pt x="937229" y="376940"/>
                  </a:lnTo>
                  <a:lnTo>
                    <a:pt x="1249639" y="205604"/>
                  </a:lnTo>
                  <a:lnTo>
                    <a:pt x="1562049" y="171336"/>
                  </a:lnTo>
                  <a:lnTo>
                    <a:pt x="1874459" y="0"/>
                  </a:lnTo>
                  <a:lnTo>
                    <a:pt x="2186869" y="685347"/>
                  </a:lnTo>
                  <a:lnTo>
                    <a:pt x="2499279" y="205604"/>
                  </a:lnTo>
                  <a:lnTo>
                    <a:pt x="2811689" y="548277"/>
                  </a:lnTo>
                  <a:lnTo>
                    <a:pt x="3124099" y="890951"/>
                  </a:lnTo>
                </a:path>
              </a:pathLst>
            </a:custGeom>
            <a:ln w="29811" cap="flat">
              <a:solidFill>
                <a:srgbClr val="FF0000">
                  <a:alpha val="100000"/>
                </a:srgbClr>
              </a:solidFill>
              <a:prstDash val="solid"/>
              <a:round/>
            </a:ln>
          </p:spPr>
          <p:txBody>
            <a:bodyPr/>
            <a:lstStyle/>
            <a:p/>
          </p:txBody>
        </p:sp>
        <p:sp>
          <p:nvSpPr>
            <p:cNvPr id="29" name="pl29"/>
            <p:cNvSpPr/>
            <p:nvPr/>
          </p:nvSpPr>
          <p:spPr>
            <a:xfrm>
              <a:off x="1257056" y="1654842"/>
              <a:ext cx="3124099" cy="2432982"/>
            </a:xfrm>
            <a:custGeom>
              <a:avLst/>
              <a:pathLst>
                <a:path w="3124099" h="2432982">
                  <a:moveTo>
                    <a:pt x="0" y="582545"/>
                  </a:moveTo>
                  <a:lnTo>
                    <a:pt x="312409" y="239871"/>
                  </a:lnTo>
                  <a:lnTo>
                    <a:pt x="624819" y="0"/>
                  </a:lnTo>
                  <a:lnTo>
                    <a:pt x="937229" y="514010"/>
                  </a:lnTo>
                  <a:lnTo>
                    <a:pt x="1249639" y="68534"/>
                  </a:lnTo>
                  <a:lnTo>
                    <a:pt x="1562049" y="993753"/>
                  </a:lnTo>
                  <a:lnTo>
                    <a:pt x="1874459" y="2432982"/>
                  </a:lnTo>
                  <a:lnTo>
                    <a:pt x="2186869" y="1987506"/>
                  </a:lnTo>
                  <a:lnTo>
                    <a:pt x="2499279" y="376940"/>
                  </a:lnTo>
                  <a:lnTo>
                    <a:pt x="2811689" y="1370694"/>
                  </a:lnTo>
                  <a:lnTo>
                    <a:pt x="3124099" y="2432982"/>
                  </a:lnTo>
                </a:path>
              </a:pathLst>
            </a:custGeom>
            <a:ln w="29811" cap="flat">
              <a:solidFill>
                <a:srgbClr val="0058AB">
                  <a:alpha val="100000"/>
                </a:srgbClr>
              </a:solidFill>
              <a:prstDash val="solid"/>
              <a:round/>
            </a:ln>
          </p:spPr>
          <p:txBody>
            <a:bodyPr/>
            <a:lstStyle/>
            <a:p/>
          </p:txBody>
        </p:sp>
        <p:sp>
          <p:nvSpPr>
            <p:cNvPr id="30" name="pt30"/>
            <p:cNvSpPr/>
            <p:nvPr/>
          </p:nvSpPr>
          <p:spPr>
            <a:xfrm>
              <a:off x="1232230"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15272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232230"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544640"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1857050" y="16300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169459"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481869" y="16985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794279"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106689"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419099"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731509"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043919"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4356329"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1257056"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53" name="tx53"/>
            <p:cNvSpPr/>
            <p:nvPr/>
          </p:nvSpPr>
          <p:spPr>
            <a:xfrm>
              <a:off x="1569466"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54" name="tx54"/>
            <p:cNvSpPr/>
            <p:nvPr/>
          </p:nvSpPr>
          <p:spPr>
            <a:xfrm>
              <a:off x="1881875" y="17244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55" name="tx55"/>
            <p:cNvSpPr/>
            <p:nvPr/>
          </p:nvSpPr>
          <p:spPr>
            <a:xfrm>
              <a:off x="2194285"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56" name="tx56"/>
            <p:cNvSpPr/>
            <p:nvPr/>
          </p:nvSpPr>
          <p:spPr>
            <a:xfrm>
              <a:off x="2506695" y="17930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57" name="tx57"/>
            <p:cNvSpPr/>
            <p:nvPr/>
          </p:nvSpPr>
          <p:spPr>
            <a:xfrm>
              <a:off x="2819105"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58" name="tx58"/>
            <p:cNvSpPr/>
            <p:nvPr/>
          </p:nvSpPr>
          <p:spPr>
            <a:xfrm>
              <a:off x="3131515"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59" name="tx59"/>
            <p:cNvSpPr/>
            <p:nvPr/>
          </p:nvSpPr>
          <p:spPr>
            <a:xfrm>
              <a:off x="3443925"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60" name="tx60"/>
            <p:cNvSpPr/>
            <p:nvPr/>
          </p:nvSpPr>
          <p:spPr>
            <a:xfrm>
              <a:off x="3756335"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1" name="tx61"/>
            <p:cNvSpPr/>
            <p:nvPr/>
          </p:nvSpPr>
          <p:spPr>
            <a:xfrm>
              <a:off x="4068745"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2" name="tx62"/>
            <p:cNvSpPr/>
            <p:nvPr/>
          </p:nvSpPr>
          <p:spPr>
            <a:xfrm>
              <a:off x="4381155"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63" name="tx63"/>
            <p:cNvSpPr/>
            <p:nvPr/>
          </p:nvSpPr>
          <p:spPr>
            <a:xfrm>
              <a:off x="1257056"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64" name="tx64"/>
            <p:cNvSpPr/>
            <p:nvPr/>
          </p:nvSpPr>
          <p:spPr>
            <a:xfrm>
              <a:off x="1569466"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65" name="tx65"/>
            <p:cNvSpPr/>
            <p:nvPr/>
          </p:nvSpPr>
          <p:spPr>
            <a:xfrm>
              <a:off x="1881875"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66" name="tx66"/>
            <p:cNvSpPr/>
            <p:nvPr/>
          </p:nvSpPr>
          <p:spPr>
            <a:xfrm>
              <a:off x="2194285"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67" name="tx67"/>
            <p:cNvSpPr/>
            <p:nvPr/>
          </p:nvSpPr>
          <p:spPr>
            <a:xfrm>
              <a:off x="2506695"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68" name="tx68"/>
            <p:cNvSpPr/>
            <p:nvPr/>
          </p:nvSpPr>
          <p:spPr>
            <a:xfrm>
              <a:off x="2819105"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69" name="tx69"/>
            <p:cNvSpPr/>
            <p:nvPr/>
          </p:nvSpPr>
          <p:spPr>
            <a:xfrm>
              <a:off x="3131515" y="13798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70" name="tx70"/>
            <p:cNvSpPr/>
            <p:nvPr/>
          </p:nvSpPr>
          <p:spPr>
            <a:xfrm>
              <a:off x="344392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1" name="tx71"/>
            <p:cNvSpPr/>
            <p:nvPr/>
          </p:nvSpPr>
          <p:spPr>
            <a:xfrm>
              <a:off x="3756335"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2" name="tx72"/>
            <p:cNvSpPr/>
            <p:nvPr/>
          </p:nvSpPr>
          <p:spPr>
            <a:xfrm>
              <a:off x="4068745"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73" name="tx73"/>
            <p:cNvSpPr/>
            <p:nvPr/>
          </p:nvSpPr>
          <p:spPr>
            <a:xfrm>
              <a:off x="438115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74" name="pl7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5" name="rc7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6" name="pl7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3" name="pl8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9" name="pl89"/>
            <p:cNvSpPr/>
            <p:nvPr/>
          </p:nvSpPr>
          <p:spPr>
            <a:xfrm>
              <a:off x="54504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7000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324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85745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t100"/>
            <p:cNvSpPr/>
            <p:nvPr/>
          </p:nvSpPr>
          <p:spPr>
            <a:xfrm>
              <a:off x="8549729"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tx101"/>
            <p:cNvSpPr/>
            <p:nvPr/>
          </p:nvSpPr>
          <p:spPr>
            <a:xfrm>
              <a:off x="8574555"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02" name="pl10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3" name="rc10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04" name="tx10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5" name="tx10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6" name="tx106"/>
            <p:cNvSpPr/>
            <p:nvPr/>
          </p:nvSpPr>
          <p:spPr>
            <a:xfrm rot="-5400000">
              <a:off x="11290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07" name="tx107"/>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08" name="tx108"/>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09" name="tx109"/>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0" name="tx110"/>
            <p:cNvSpPr/>
            <p:nvPr/>
          </p:nvSpPr>
          <p:spPr>
            <a:xfrm rot="-5400000">
              <a:off x="2378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1" name="tx111"/>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2" name="tx112"/>
            <p:cNvSpPr/>
            <p:nvPr/>
          </p:nvSpPr>
          <p:spPr>
            <a:xfrm rot="-5400000">
              <a:off x="30035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3" name="tx113"/>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4" name="tx114"/>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5" name="tx115"/>
            <p:cNvSpPr/>
            <p:nvPr/>
          </p:nvSpPr>
          <p:spPr>
            <a:xfrm rot="-5400000">
              <a:off x="39407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6" name="tx116"/>
            <p:cNvSpPr/>
            <p:nvPr/>
          </p:nvSpPr>
          <p:spPr>
            <a:xfrm rot="-5400000">
              <a:off x="42531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7" name="tx117"/>
            <p:cNvSpPr/>
            <p:nvPr/>
          </p:nvSpPr>
          <p:spPr>
            <a:xfrm rot="-5400000">
              <a:off x="53224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8" name="tx118"/>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9" name="tx119"/>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0" name="tx120"/>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1" name="tx121"/>
            <p:cNvSpPr/>
            <p:nvPr/>
          </p:nvSpPr>
          <p:spPr>
            <a:xfrm rot="-5400000">
              <a:off x="65720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2" name="tx122"/>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3" name="tx123"/>
            <p:cNvSpPr/>
            <p:nvPr/>
          </p:nvSpPr>
          <p:spPr>
            <a:xfrm rot="-5400000">
              <a:off x="719691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4" name="tx124"/>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5" name="tx125"/>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6" name="tx126"/>
            <p:cNvSpPr/>
            <p:nvPr/>
          </p:nvSpPr>
          <p:spPr>
            <a:xfrm rot="-5400000">
              <a:off x="81341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7" name="tx127"/>
            <p:cNvSpPr/>
            <p:nvPr/>
          </p:nvSpPr>
          <p:spPr>
            <a:xfrm rot="-5400000">
              <a:off x="84465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8" name="tx12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9" name="tx12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0" name="tx13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31" name="tx13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32" name="tx13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33" name="tx13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34" name="tx13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l13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36" name="pl13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37" name="tx13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38" name="tx13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39" name="tx139"/>
            <p:cNvSpPr/>
            <p:nvPr/>
          </p:nvSpPr>
          <p:spPr>
            <a:xfrm>
              <a:off x="757200" y="398022"/>
              <a:ext cx="56185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Seychelles, 2014-2024</a:t>
              </a:r>
            </a:p>
          </p:txBody>
        </p:sp>
        <p:sp>
          <p:nvSpPr>
            <p:cNvPr id="140" name="tx14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Seychelles was 2014.
In 2024, first dose (HPV1) programme coverage among girls was 71% and last dose (HPVc) programme coverage was 23%.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200262"/>
            </a:xfrm>
            <a:custGeom>
              <a:avLst/>
              <a:pathLst>
                <a:path w="6444618" h="200262">
                  <a:moveTo>
                    <a:pt x="0" y="40052"/>
                  </a:moveTo>
                  <a:lnTo>
                    <a:pt x="268525" y="120157"/>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40052"/>
                  </a:lnTo>
                  <a:lnTo>
                    <a:pt x="3490835" y="40052"/>
                  </a:lnTo>
                  <a:lnTo>
                    <a:pt x="3759360" y="0"/>
                  </a:lnTo>
                  <a:lnTo>
                    <a:pt x="4027886" y="80105"/>
                  </a:lnTo>
                  <a:lnTo>
                    <a:pt x="4296412" y="120157"/>
                  </a:lnTo>
                  <a:lnTo>
                    <a:pt x="4564938" y="80105"/>
                  </a:lnTo>
                  <a:lnTo>
                    <a:pt x="4833464" y="0"/>
                  </a:lnTo>
                  <a:lnTo>
                    <a:pt x="5101989" y="0"/>
                  </a:lnTo>
                  <a:lnTo>
                    <a:pt x="5370515" y="80105"/>
                  </a:lnTo>
                  <a:lnTo>
                    <a:pt x="5639041" y="200262"/>
                  </a:lnTo>
                  <a:lnTo>
                    <a:pt x="5907567" y="80105"/>
                  </a:lnTo>
                  <a:lnTo>
                    <a:pt x="6176092" y="80105"/>
                  </a:lnTo>
                  <a:lnTo>
                    <a:pt x="6444618" y="200262"/>
                  </a:lnTo>
                </a:path>
              </a:pathLst>
            </a:custGeom>
            <a:ln w="27101" cap="flat">
              <a:solidFill>
                <a:srgbClr val="F8766D">
                  <a:alpha val="100000"/>
                </a:srgbClr>
              </a:solidFill>
              <a:prstDash val="solid"/>
              <a:round/>
            </a:ln>
          </p:spPr>
          <p:txBody>
            <a:bodyPr/>
            <a:lstStyle/>
            <a:p/>
          </p:txBody>
        </p:sp>
        <p:sp>
          <p:nvSpPr>
            <p:cNvPr id="27" name="pl27"/>
            <p:cNvSpPr/>
            <p:nvPr/>
          </p:nvSpPr>
          <p:spPr>
            <a:xfrm>
              <a:off x="1716804" y="1081584"/>
              <a:ext cx="6176092" cy="520682"/>
            </a:xfrm>
            <a:custGeom>
              <a:avLst/>
              <a:pathLst>
                <a:path w="6176092" h="520682">
                  <a:moveTo>
                    <a:pt x="0" y="40052"/>
                  </a:moveTo>
                  <a:lnTo>
                    <a:pt x="268525" y="0"/>
                  </a:lnTo>
                  <a:lnTo>
                    <a:pt x="537051" y="0"/>
                  </a:lnTo>
                  <a:lnTo>
                    <a:pt x="805577" y="0"/>
                  </a:lnTo>
                  <a:lnTo>
                    <a:pt x="1074103" y="0"/>
                  </a:lnTo>
                  <a:lnTo>
                    <a:pt x="1342628" y="0"/>
                  </a:lnTo>
                  <a:lnTo>
                    <a:pt x="1611154" y="0"/>
                  </a:lnTo>
                  <a:lnTo>
                    <a:pt x="1879680" y="40052"/>
                  </a:lnTo>
                  <a:lnTo>
                    <a:pt x="2148206" y="0"/>
                  </a:lnTo>
                  <a:lnTo>
                    <a:pt x="2416732" y="40052"/>
                  </a:lnTo>
                  <a:lnTo>
                    <a:pt x="2685257" y="0"/>
                  </a:lnTo>
                  <a:lnTo>
                    <a:pt x="2953783" y="0"/>
                  </a:lnTo>
                  <a:lnTo>
                    <a:pt x="3222309" y="80105"/>
                  </a:lnTo>
                  <a:lnTo>
                    <a:pt x="3490835" y="40052"/>
                  </a:lnTo>
                  <a:lnTo>
                    <a:pt x="3759360" y="40052"/>
                  </a:lnTo>
                  <a:lnTo>
                    <a:pt x="4027886" y="0"/>
                  </a:lnTo>
                  <a:lnTo>
                    <a:pt x="4296412" y="0"/>
                  </a:lnTo>
                  <a:lnTo>
                    <a:pt x="4564938" y="80105"/>
                  </a:lnTo>
                  <a:lnTo>
                    <a:pt x="4833464" y="0"/>
                  </a:lnTo>
                  <a:lnTo>
                    <a:pt x="5101989" y="0"/>
                  </a:lnTo>
                  <a:lnTo>
                    <a:pt x="5370515" y="520682"/>
                  </a:lnTo>
                  <a:lnTo>
                    <a:pt x="5639041" y="40052"/>
                  </a:lnTo>
                  <a:lnTo>
                    <a:pt x="5907567" y="400525"/>
                  </a:lnTo>
                  <a:lnTo>
                    <a:pt x="6176092" y="440577"/>
                  </a:lnTo>
                </a:path>
              </a:pathLst>
            </a:custGeom>
            <a:ln w="27101" cap="flat">
              <a:solidFill>
                <a:srgbClr val="7CAE00">
                  <a:alpha val="100000"/>
                </a:srgbClr>
              </a:solidFill>
              <a:prstDash val="solid"/>
              <a:round/>
            </a:ln>
          </p:spPr>
          <p:txBody>
            <a:bodyPr/>
            <a:lstStyle/>
            <a:p/>
          </p:txBody>
        </p:sp>
        <p:sp>
          <p:nvSpPr>
            <p:cNvPr id="28" name="pl28"/>
            <p:cNvSpPr/>
            <p:nvPr/>
          </p:nvSpPr>
          <p:spPr>
            <a:xfrm>
              <a:off x="6281742" y="1161689"/>
              <a:ext cx="1611154" cy="3244253"/>
            </a:xfrm>
            <a:custGeom>
              <a:avLst/>
              <a:pathLst>
                <a:path w="1611154" h="3244253">
                  <a:moveTo>
                    <a:pt x="0" y="3244253"/>
                  </a:moveTo>
                  <a:lnTo>
                    <a:pt x="268525" y="200262"/>
                  </a:lnTo>
                  <a:lnTo>
                    <a:pt x="537051" y="120157"/>
                  </a:lnTo>
                  <a:lnTo>
                    <a:pt x="805577" y="80105"/>
                  </a:lnTo>
                  <a:lnTo>
                    <a:pt x="1074103" y="0"/>
                  </a:lnTo>
                  <a:lnTo>
                    <a:pt x="1342628" y="0"/>
                  </a:lnTo>
                  <a:lnTo>
                    <a:pt x="1611154" y="120157"/>
                  </a:lnTo>
                </a:path>
              </a:pathLst>
            </a:custGeom>
            <a:ln w="27101" cap="flat">
              <a:solidFill>
                <a:srgbClr val="00BFC4">
                  <a:alpha val="100000"/>
                </a:srgbClr>
              </a:solidFill>
              <a:prstDash val="solid"/>
              <a:round/>
            </a:ln>
          </p:spPr>
          <p:txBody>
            <a:bodyPr/>
            <a:lstStyle/>
            <a:p/>
          </p:txBody>
        </p:sp>
        <p:sp>
          <p:nvSpPr>
            <p:cNvPr id="29" name="pl29"/>
            <p:cNvSpPr/>
            <p:nvPr/>
          </p:nvSpPr>
          <p:spPr>
            <a:xfrm>
              <a:off x="5207639" y="1281846"/>
              <a:ext cx="2685257" cy="2843728"/>
            </a:xfrm>
            <a:custGeom>
              <a:avLst/>
              <a:pathLst>
                <a:path w="2685257" h="2843728">
                  <a:moveTo>
                    <a:pt x="0" y="680892"/>
                  </a:moveTo>
                  <a:lnTo>
                    <a:pt x="268525" y="280367"/>
                  </a:lnTo>
                  <a:lnTo>
                    <a:pt x="537051" y="0"/>
                  </a:lnTo>
                  <a:lnTo>
                    <a:pt x="805577" y="600787"/>
                  </a:lnTo>
                  <a:lnTo>
                    <a:pt x="1074103" y="80105"/>
                  </a:lnTo>
                  <a:lnTo>
                    <a:pt x="1342628" y="1161522"/>
                  </a:lnTo>
                  <a:lnTo>
                    <a:pt x="1611154" y="2843728"/>
                  </a:lnTo>
                  <a:lnTo>
                    <a:pt x="1879680" y="2323045"/>
                  </a:lnTo>
                  <a:lnTo>
                    <a:pt x="2148206" y="440577"/>
                  </a:lnTo>
                  <a:lnTo>
                    <a:pt x="2416732" y="1602100"/>
                  </a:lnTo>
                  <a:lnTo>
                    <a:pt x="2685257" y="2843728"/>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4837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434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0871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678428" y="1083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6243366" y="43675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169263" y="192436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5234" y="1116850"/>
              <a:ext cx="256189" cy="157415"/>
            </a:xfrm>
            <a:custGeom>
              <a:avLst/>
              <a:pathLst>
                <a:path w="256189" h="157415">
                  <a:moveTo>
                    <a:pt x="256189" y="0"/>
                  </a:moveTo>
                  <a:lnTo>
                    <a:pt x="0" y="157415"/>
                  </a:lnTo>
                </a:path>
              </a:pathLst>
            </a:custGeom>
          </p:spPr>
          <p:txBody>
            <a:bodyPr/>
            <a:lstStyle/>
            <a:p/>
          </p:txBody>
        </p:sp>
        <p:sp>
          <p:nvSpPr>
            <p:cNvPr id="40" name="pl40"/>
            <p:cNvSpPr/>
            <p:nvPr/>
          </p:nvSpPr>
          <p:spPr>
            <a:xfrm>
              <a:off x="7909713" y="1286364"/>
              <a:ext cx="251710" cy="67624"/>
            </a:xfrm>
            <a:custGeom>
              <a:avLst/>
              <a:pathLst>
                <a:path w="251710" h="67624">
                  <a:moveTo>
                    <a:pt x="251710" y="67624"/>
                  </a:moveTo>
                  <a:lnTo>
                    <a:pt x="0" y="0"/>
                  </a:lnTo>
                </a:path>
              </a:pathLst>
            </a:custGeom>
          </p:spPr>
          <p:txBody>
            <a:bodyPr/>
            <a:lstStyle/>
            <a:p/>
          </p:txBody>
        </p:sp>
        <p:sp>
          <p:nvSpPr>
            <p:cNvPr id="41" name="pl41"/>
            <p:cNvSpPr/>
            <p:nvPr/>
          </p:nvSpPr>
          <p:spPr>
            <a:xfrm>
              <a:off x="7908420" y="1527843"/>
              <a:ext cx="253003" cy="92597"/>
            </a:xfrm>
            <a:custGeom>
              <a:avLst/>
              <a:pathLst>
                <a:path w="253003" h="92597">
                  <a:moveTo>
                    <a:pt x="253003" y="92597"/>
                  </a:moveTo>
                  <a:lnTo>
                    <a:pt x="0" y="0"/>
                  </a:lnTo>
                </a:path>
              </a:pathLst>
            </a:custGeom>
          </p:spPr>
          <p:txBody>
            <a:bodyPr/>
            <a:lstStyle/>
            <a:p/>
          </p:txBody>
        </p:sp>
        <p:sp>
          <p:nvSpPr>
            <p:cNvPr id="42" name="pl42"/>
            <p:cNvSpPr/>
            <p:nvPr/>
          </p:nvSpPr>
          <p:spPr>
            <a:xfrm>
              <a:off x="7911730" y="4125574"/>
              <a:ext cx="249692" cy="0"/>
            </a:xfrm>
            <a:custGeom>
              <a:avLst/>
              <a:pathLst>
                <a:path w="249692" h="0">
                  <a:moveTo>
                    <a:pt x="249692" y="0"/>
                  </a:moveTo>
                  <a:lnTo>
                    <a:pt x="0" y="0"/>
                  </a:lnTo>
                </a:path>
              </a:pathLst>
            </a:custGeom>
          </p:spPr>
          <p:txBody>
            <a:bodyPr/>
            <a:lstStyle/>
            <a:p/>
          </p:txBody>
        </p:sp>
        <p:sp>
          <p:nvSpPr>
            <p:cNvPr id="43" name="pg43"/>
            <p:cNvSpPr/>
            <p:nvPr/>
          </p:nvSpPr>
          <p:spPr>
            <a:xfrm>
              <a:off x="8092843" y="10014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04228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5" name="pg45"/>
            <p:cNvSpPr/>
            <p:nvPr/>
          </p:nvSpPr>
          <p:spPr>
            <a:xfrm>
              <a:off x="8092843" y="127440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31524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94%</a:t>
              </a:r>
            </a:p>
          </p:txBody>
        </p:sp>
        <p:sp>
          <p:nvSpPr>
            <p:cNvPr id="47" name="pg47"/>
            <p:cNvSpPr/>
            <p:nvPr/>
          </p:nvSpPr>
          <p:spPr>
            <a:xfrm>
              <a:off x="8092843" y="154898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5898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88%</a:t>
              </a:r>
            </a:p>
          </p:txBody>
        </p:sp>
        <p:sp>
          <p:nvSpPr>
            <p:cNvPr id="49" name="pg49"/>
            <p:cNvSpPr/>
            <p:nvPr/>
          </p:nvSpPr>
          <p:spPr>
            <a:xfrm>
              <a:off x="8092843" y="40345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07543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23%</a:t>
              </a:r>
            </a:p>
          </p:txBody>
        </p:sp>
        <p:sp>
          <p:nvSpPr>
            <p:cNvPr id="51" name="pg51"/>
            <p:cNvSpPr/>
            <p:nvPr/>
          </p:nvSpPr>
          <p:spPr>
            <a:xfrm>
              <a:off x="1150259" y="103240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5979" y="10762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3" name="pg53"/>
            <p:cNvSpPr/>
            <p:nvPr/>
          </p:nvSpPr>
          <p:spPr>
            <a:xfrm>
              <a:off x="1781467" y="102912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827187" y="107292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5" name="pg55"/>
            <p:cNvSpPr/>
            <p:nvPr/>
          </p:nvSpPr>
          <p:spPr>
            <a:xfrm>
              <a:off x="5986657" y="441040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6032377" y="44542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16</a:t>
              </a:r>
            </a:p>
          </p:txBody>
        </p:sp>
        <p:sp>
          <p:nvSpPr>
            <p:cNvPr id="57" name="pg57"/>
            <p:cNvSpPr/>
            <p:nvPr/>
          </p:nvSpPr>
          <p:spPr>
            <a:xfrm>
              <a:off x="5271497" y="177591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317217" y="182280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19439" y="579074"/>
              <a:ext cx="38393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Seychelles,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Seychelles has all 4 of the  SDG vaccines.
In 2024, Seychelles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2023 to 99% in 2024.
• DTP3 coverage declined 3 percentage points from 97% in 2023 to 94% in 2024.
• There were there were approximately the same number of zero-dose children in 2024. This leaves &lt;100 children without vaccination, vulnerable to vaccine-preventable diseases and a further &lt;100 with incomplete protection.
• Seychelles accounted for &lt;0.1% of zero-dose children in Non-programme and &lt;0.1% of zero-dose children globally.
• MCV1 coverage increased 4 percentage points from 93% in 2023 to 97% in 2024. There were &lt;100 children who missed out on the first measles vaccination.
• MCV2 coverage declined 1 percentage point from 89% in 2023 to 88% in 2024.
• Last dose coverage of HPV vaccination (HPVc) among girls decreased from 54% to 23%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M24-6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Seychelles,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Seychelles.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DAPMHHIV-502652578-1605403</_dlc_DocId>
    <_dlc_DocIdUrl xmlns="9e17fbd9-fb4c-4d20-9ec4-18aa77a91b0d">
      <Url>https://unicef.sharepoint.com/teams/DAPM-Health-HIV/_layouts/15/DocIdRedir.aspx?ID=DAPMHHIV-502652578-1605403</Url>
      <Description>DAPMHHIV-502652578-1605403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e1a9276d-c992-46de-9d18-3a732e68084f</vt:lpwstr>
  </property>
  <property fmtid="{D5CDD505-2E9C-101B-9397-08002B2CF9AE}" pid="4" name="MediaServiceImageTags">
    <vt:lpwstr/>
  </property>
</Properties>
</file>