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d269ee5ea7a85d447c09500d9dae1be2e51a428.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119708"/>
            </a:xfrm>
            <a:custGeom>
              <a:avLst/>
              <a:pathLst>
                <a:path w="6444618" h="119708">
                  <a:moveTo>
                    <a:pt x="0" y="0"/>
                  </a:moveTo>
                  <a:lnTo>
                    <a:pt x="268525" y="0"/>
                  </a:lnTo>
                  <a:lnTo>
                    <a:pt x="537051" y="0"/>
                  </a:lnTo>
                  <a:lnTo>
                    <a:pt x="805577" y="0"/>
                  </a:lnTo>
                  <a:lnTo>
                    <a:pt x="1074103" y="0"/>
                  </a:lnTo>
                  <a:lnTo>
                    <a:pt x="1342628" y="0"/>
                  </a:lnTo>
                  <a:lnTo>
                    <a:pt x="1611154" y="0"/>
                  </a:lnTo>
                  <a:lnTo>
                    <a:pt x="1879680" y="0"/>
                  </a:lnTo>
                  <a:lnTo>
                    <a:pt x="2148206" y="0"/>
                  </a:lnTo>
                  <a:lnTo>
                    <a:pt x="2416732" y="0"/>
                  </a:lnTo>
                  <a:lnTo>
                    <a:pt x="2685257" y="0"/>
                  </a:lnTo>
                  <a:lnTo>
                    <a:pt x="2953783" y="0"/>
                  </a:lnTo>
                  <a:lnTo>
                    <a:pt x="3222309" y="0"/>
                  </a:lnTo>
                  <a:lnTo>
                    <a:pt x="3490835" y="0"/>
                  </a:lnTo>
                  <a:lnTo>
                    <a:pt x="3759360" y="0"/>
                  </a:lnTo>
                  <a:lnTo>
                    <a:pt x="4027886" y="0"/>
                  </a:lnTo>
                  <a:lnTo>
                    <a:pt x="4296412" y="0"/>
                  </a:lnTo>
                  <a:lnTo>
                    <a:pt x="4564938" y="0"/>
                  </a:lnTo>
                  <a:lnTo>
                    <a:pt x="4833464" y="0"/>
                  </a:lnTo>
                  <a:lnTo>
                    <a:pt x="5101989" y="39902"/>
                  </a:lnTo>
                  <a:lnTo>
                    <a:pt x="5370515" y="39902"/>
                  </a:lnTo>
                  <a:lnTo>
                    <a:pt x="5639041" y="39902"/>
                  </a:lnTo>
                  <a:lnTo>
                    <a:pt x="5907567" y="79805"/>
                  </a:lnTo>
                  <a:lnTo>
                    <a:pt x="6176092" y="119708"/>
                  </a:lnTo>
                  <a:lnTo>
                    <a:pt x="6444618" y="79805"/>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199513"/>
            </a:xfrm>
            <a:custGeom>
              <a:avLst/>
              <a:pathLst>
                <a:path w="6444618" h="199513">
                  <a:moveTo>
                    <a:pt x="0" y="0"/>
                  </a:moveTo>
                  <a:lnTo>
                    <a:pt x="268525" y="0"/>
                  </a:lnTo>
                  <a:lnTo>
                    <a:pt x="537051" y="0"/>
                  </a:lnTo>
                  <a:lnTo>
                    <a:pt x="805577" y="0"/>
                  </a:lnTo>
                  <a:lnTo>
                    <a:pt x="1074103" y="0"/>
                  </a:lnTo>
                  <a:lnTo>
                    <a:pt x="1342628" y="39902"/>
                  </a:lnTo>
                  <a:lnTo>
                    <a:pt x="1611154" y="39902"/>
                  </a:lnTo>
                  <a:lnTo>
                    <a:pt x="1879680" y="39902"/>
                  </a:lnTo>
                  <a:lnTo>
                    <a:pt x="2148206" y="39902"/>
                  </a:lnTo>
                  <a:lnTo>
                    <a:pt x="2416732" y="39902"/>
                  </a:lnTo>
                  <a:lnTo>
                    <a:pt x="2685257" y="39902"/>
                  </a:lnTo>
                  <a:lnTo>
                    <a:pt x="2953783" y="39902"/>
                  </a:lnTo>
                  <a:lnTo>
                    <a:pt x="3222309" y="39902"/>
                  </a:lnTo>
                  <a:lnTo>
                    <a:pt x="3490835" y="39902"/>
                  </a:lnTo>
                  <a:lnTo>
                    <a:pt x="3759360" y="39902"/>
                  </a:lnTo>
                  <a:lnTo>
                    <a:pt x="4027886" y="39902"/>
                  </a:lnTo>
                  <a:lnTo>
                    <a:pt x="4296412" y="39902"/>
                  </a:lnTo>
                  <a:lnTo>
                    <a:pt x="4564938" y="79805"/>
                  </a:lnTo>
                  <a:lnTo>
                    <a:pt x="4833464" y="79805"/>
                  </a:lnTo>
                  <a:lnTo>
                    <a:pt x="5101989" y="39902"/>
                  </a:lnTo>
                  <a:lnTo>
                    <a:pt x="5370515" y="79805"/>
                  </a:lnTo>
                  <a:lnTo>
                    <a:pt x="5639041" y="39902"/>
                  </a:lnTo>
                  <a:lnTo>
                    <a:pt x="5907567" y="199513"/>
                  </a:lnTo>
                  <a:lnTo>
                    <a:pt x="6176092" y="199513"/>
                  </a:lnTo>
                  <a:lnTo>
                    <a:pt x="6444618" y="119708"/>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58515"/>
              <a:ext cx="6444618" cy="279319"/>
            </a:xfrm>
            <a:custGeom>
              <a:avLst/>
              <a:pathLst>
                <a:path w="6444618" h="279319">
                  <a:moveTo>
                    <a:pt x="0" y="279319"/>
                  </a:moveTo>
                  <a:lnTo>
                    <a:pt x="268525" y="159610"/>
                  </a:lnTo>
                  <a:lnTo>
                    <a:pt x="537051" y="119708"/>
                  </a:lnTo>
                  <a:lnTo>
                    <a:pt x="805577" y="119708"/>
                  </a:lnTo>
                  <a:lnTo>
                    <a:pt x="1074103" y="79805"/>
                  </a:lnTo>
                  <a:lnTo>
                    <a:pt x="1342628" y="79805"/>
                  </a:lnTo>
                  <a:lnTo>
                    <a:pt x="1611154" y="39902"/>
                  </a:lnTo>
                  <a:lnTo>
                    <a:pt x="1879680" y="79805"/>
                  </a:lnTo>
                  <a:lnTo>
                    <a:pt x="2148206" y="79805"/>
                  </a:lnTo>
                  <a:lnTo>
                    <a:pt x="2416732" y="39902"/>
                  </a:lnTo>
                  <a:lnTo>
                    <a:pt x="2685257" y="39902"/>
                  </a:lnTo>
                  <a:lnTo>
                    <a:pt x="2953783" y="39902"/>
                  </a:lnTo>
                  <a:lnTo>
                    <a:pt x="3222309" y="39902"/>
                  </a:lnTo>
                  <a:lnTo>
                    <a:pt x="3490835" y="39902"/>
                  </a:lnTo>
                  <a:lnTo>
                    <a:pt x="3759360" y="39902"/>
                  </a:lnTo>
                  <a:lnTo>
                    <a:pt x="4027886" y="0"/>
                  </a:lnTo>
                  <a:lnTo>
                    <a:pt x="4296412" y="39902"/>
                  </a:lnTo>
                  <a:lnTo>
                    <a:pt x="4564938" y="39902"/>
                  </a:lnTo>
                  <a:lnTo>
                    <a:pt x="4833464" y="39902"/>
                  </a:lnTo>
                  <a:lnTo>
                    <a:pt x="5101989" y="39902"/>
                  </a:lnTo>
                  <a:lnTo>
                    <a:pt x="5370515" y="39902"/>
                  </a:lnTo>
                  <a:lnTo>
                    <a:pt x="5639041" y="39902"/>
                  </a:lnTo>
                  <a:lnTo>
                    <a:pt x="5907567" y="199513"/>
                  </a:lnTo>
                  <a:lnTo>
                    <a:pt x="6176092" y="199513"/>
                  </a:lnTo>
                  <a:lnTo>
                    <a:pt x="6444618" y="199513"/>
                  </a:lnTo>
                </a:path>
              </a:pathLst>
            </a:custGeom>
            <a:ln w="27101" cap="flat">
              <a:solidFill>
                <a:srgbClr val="00BFC4">
                  <a:alpha val="100000"/>
                </a:srgbClr>
              </a:solidFill>
              <a:prstDash val="solid"/>
              <a:round/>
            </a:ln>
          </p:spPr>
          <p:txBody>
            <a:bodyPr/>
            <a:lstStyle/>
            <a:p/>
          </p:txBody>
        </p:sp>
        <p:sp>
          <p:nvSpPr>
            <p:cNvPr id="30" name="pl30"/>
            <p:cNvSpPr/>
            <p:nvPr/>
          </p:nvSpPr>
          <p:spPr>
            <a:xfrm>
              <a:off x="1448278" y="1478223"/>
              <a:ext cx="6444618" cy="159610"/>
            </a:xfrm>
            <a:custGeom>
              <a:avLst/>
              <a:pathLst>
                <a:path w="6444618" h="159610">
                  <a:moveTo>
                    <a:pt x="0" y="39902"/>
                  </a:moveTo>
                  <a:lnTo>
                    <a:pt x="268525" y="39902"/>
                  </a:lnTo>
                  <a:lnTo>
                    <a:pt x="537051" y="39902"/>
                  </a:lnTo>
                  <a:lnTo>
                    <a:pt x="805577" y="0"/>
                  </a:lnTo>
                  <a:lnTo>
                    <a:pt x="1074103" y="0"/>
                  </a:lnTo>
                  <a:lnTo>
                    <a:pt x="1342628" y="0"/>
                  </a:lnTo>
                  <a:lnTo>
                    <a:pt x="1611154" y="0"/>
                  </a:lnTo>
                  <a:lnTo>
                    <a:pt x="1879680" y="0"/>
                  </a:lnTo>
                  <a:lnTo>
                    <a:pt x="2148206" y="39902"/>
                  </a:lnTo>
                  <a:lnTo>
                    <a:pt x="2416732" y="0"/>
                  </a:lnTo>
                  <a:lnTo>
                    <a:pt x="2685257" y="39902"/>
                  </a:lnTo>
                  <a:lnTo>
                    <a:pt x="2953783" y="0"/>
                  </a:lnTo>
                  <a:lnTo>
                    <a:pt x="3222309" y="0"/>
                  </a:lnTo>
                  <a:lnTo>
                    <a:pt x="3490835" y="0"/>
                  </a:lnTo>
                  <a:lnTo>
                    <a:pt x="3759360" y="0"/>
                  </a:lnTo>
                  <a:lnTo>
                    <a:pt x="4027886" y="0"/>
                  </a:lnTo>
                  <a:lnTo>
                    <a:pt x="4296412" y="0"/>
                  </a:lnTo>
                  <a:lnTo>
                    <a:pt x="4564938" y="0"/>
                  </a:lnTo>
                  <a:lnTo>
                    <a:pt x="4833464" y="39902"/>
                  </a:lnTo>
                  <a:lnTo>
                    <a:pt x="5101989" y="79805"/>
                  </a:lnTo>
                  <a:lnTo>
                    <a:pt x="5370515" y="119708"/>
                  </a:lnTo>
                  <a:lnTo>
                    <a:pt x="5639041" y="159610"/>
                  </a:lnTo>
                  <a:lnTo>
                    <a:pt x="5907567" y="159610"/>
                  </a:lnTo>
                  <a:lnTo>
                    <a:pt x="6176092" y="119708"/>
                  </a:lnTo>
                  <a:lnTo>
                    <a:pt x="6444618" y="119708"/>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39994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51965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55955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59945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409902" y="147974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2797" y="1151188"/>
              <a:ext cx="258625" cy="238114"/>
            </a:xfrm>
            <a:custGeom>
              <a:avLst/>
              <a:pathLst>
                <a:path w="258625" h="238114">
                  <a:moveTo>
                    <a:pt x="258625" y="0"/>
                  </a:moveTo>
                  <a:lnTo>
                    <a:pt x="0" y="238114"/>
                  </a:lnTo>
                </a:path>
              </a:pathLst>
            </a:custGeom>
          </p:spPr>
          <p:txBody>
            <a:bodyPr/>
            <a:lstStyle/>
            <a:p/>
          </p:txBody>
        </p:sp>
        <p:sp>
          <p:nvSpPr>
            <p:cNvPr id="41" name="pl41"/>
            <p:cNvSpPr/>
            <p:nvPr/>
          </p:nvSpPr>
          <p:spPr>
            <a:xfrm>
              <a:off x="7910961" y="1404181"/>
              <a:ext cx="250461" cy="31842"/>
            </a:xfrm>
            <a:custGeom>
              <a:avLst/>
              <a:pathLst>
                <a:path w="250461" h="31842">
                  <a:moveTo>
                    <a:pt x="250461" y="0"/>
                  </a:moveTo>
                  <a:lnTo>
                    <a:pt x="0" y="31842"/>
                  </a:lnTo>
                </a:path>
              </a:pathLst>
            </a:custGeom>
          </p:spPr>
          <p:txBody>
            <a:bodyPr/>
            <a:lstStyle/>
            <a:p/>
          </p:txBody>
        </p:sp>
        <p:sp>
          <p:nvSpPr>
            <p:cNvPr id="42" name="pl42"/>
            <p:cNvSpPr/>
            <p:nvPr/>
          </p:nvSpPr>
          <p:spPr>
            <a:xfrm>
              <a:off x="7908414" y="1563896"/>
              <a:ext cx="253008" cy="95665"/>
            </a:xfrm>
            <a:custGeom>
              <a:avLst/>
              <a:pathLst>
                <a:path w="253008" h="95665">
                  <a:moveTo>
                    <a:pt x="253008" y="95665"/>
                  </a:moveTo>
                  <a:lnTo>
                    <a:pt x="0" y="0"/>
                  </a:lnTo>
                </a:path>
              </a:pathLst>
            </a:custGeom>
          </p:spPr>
          <p:txBody>
            <a:bodyPr/>
            <a:lstStyle/>
            <a:p/>
          </p:txBody>
        </p:sp>
        <p:sp>
          <p:nvSpPr>
            <p:cNvPr id="43" name="pl43"/>
            <p:cNvSpPr/>
            <p:nvPr/>
          </p:nvSpPr>
          <p:spPr>
            <a:xfrm>
              <a:off x="7900800" y="1607688"/>
              <a:ext cx="260622" cy="321765"/>
            </a:xfrm>
            <a:custGeom>
              <a:avLst/>
              <a:pathLst>
                <a:path w="260622" h="321765">
                  <a:moveTo>
                    <a:pt x="260622" y="321765"/>
                  </a:moveTo>
                  <a:lnTo>
                    <a:pt x="0" y="0"/>
                  </a:lnTo>
                </a:path>
              </a:pathLst>
            </a:custGeom>
          </p:spPr>
          <p:txBody>
            <a:bodyPr/>
            <a:lstStyle/>
            <a:p/>
          </p:txBody>
        </p:sp>
        <p:sp>
          <p:nvSpPr>
            <p:cNvPr id="44" name="pg44"/>
            <p:cNvSpPr/>
            <p:nvPr/>
          </p:nvSpPr>
          <p:spPr>
            <a:xfrm>
              <a:off x="8092843" y="103853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07937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97%</a:t>
              </a:r>
            </a:p>
          </p:txBody>
        </p:sp>
        <p:sp>
          <p:nvSpPr>
            <p:cNvPr id="46" name="pg46"/>
            <p:cNvSpPr/>
            <p:nvPr/>
          </p:nvSpPr>
          <p:spPr>
            <a:xfrm>
              <a:off x="8092843" y="131235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35319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96%</a:t>
              </a:r>
            </a:p>
          </p:txBody>
        </p:sp>
        <p:sp>
          <p:nvSpPr>
            <p:cNvPr id="48" name="pg48"/>
            <p:cNvSpPr/>
            <p:nvPr/>
          </p:nvSpPr>
          <p:spPr>
            <a:xfrm>
              <a:off x="8092843" y="158592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626768"/>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93%</a:t>
              </a:r>
            </a:p>
          </p:txBody>
        </p:sp>
        <p:sp>
          <p:nvSpPr>
            <p:cNvPr id="50" name="pg50"/>
            <p:cNvSpPr/>
            <p:nvPr/>
          </p:nvSpPr>
          <p:spPr>
            <a:xfrm>
              <a:off x="8092843" y="1857604"/>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898445"/>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92%</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5848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Sweden,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93%.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but close to the 95% target and MCV2 coverage was below, but close to the 95% target.
Between 2023 and 2024, 2 vaccines increased coverage, 0 declined and 2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6497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476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303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130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563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2389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42167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628988"/>
              <a:ext cx="249522" cy="244652"/>
            </a:xfrm>
            <a:prstGeom prst="rect">
              <a:avLst/>
            </a:prstGeom>
            <a:solidFill>
              <a:srgbClr val="1CABE2">
                <a:alpha val="100000"/>
              </a:srgbClr>
            </a:solidFill>
          </p:spPr>
          <p:txBody>
            <a:bodyPr/>
            <a:lstStyle/>
            <a:p/>
          </p:txBody>
        </p:sp>
        <p:sp>
          <p:nvSpPr>
            <p:cNvPr id="24" name="rc24"/>
            <p:cNvSpPr/>
            <p:nvPr/>
          </p:nvSpPr>
          <p:spPr>
            <a:xfrm>
              <a:off x="1573521" y="3625718"/>
              <a:ext cx="249522" cy="247921"/>
            </a:xfrm>
            <a:prstGeom prst="rect">
              <a:avLst/>
            </a:prstGeom>
            <a:solidFill>
              <a:srgbClr val="1CABE2">
                <a:alpha val="100000"/>
              </a:srgbClr>
            </a:solidFill>
          </p:spPr>
          <p:txBody>
            <a:bodyPr/>
            <a:lstStyle/>
            <a:p/>
          </p:txBody>
        </p:sp>
        <p:sp>
          <p:nvSpPr>
            <p:cNvPr id="25" name="rc25"/>
            <p:cNvSpPr/>
            <p:nvPr/>
          </p:nvSpPr>
          <p:spPr>
            <a:xfrm>
              <a:off x="1850769" y="3614276"/>
              <a:ext cx="249522" cy="259363"/>
            </a:xfrm>
            <a:prstGeom prst="rect">
              <a:avLst/>
            </a:prstGeom>
            <a:solidFill>
              <a:srgbClr val="1CABE2">
                <a:alpha val="100000"/>
              </a:srgbClr>
            </a:solidFill>
          </p:spPr>
          <p:txBody>
            <a:bodyPr/>
            <a:lstStyle/>
            <a:p/>
          </p:txBody>
        </p:sp>
        <p:sp>
          <p:nvSpPr>
            <p:cNvPr id="26" name="rc26"/>
            <p:cNvSpPr/>
            <p:nvPr/>
          </p:nvSpPr>
          <p:spPr>
            <a:xfrm>
              <a:off x="2128016" y="3605285"/>
              <a:ext cx="249522" cy="268354"/>
            </a:xfrm>
            <a:prstGeom prst="rect">
              <a:avLst/>
            </a:prstGeom>
            <a:solidFill>
              <a:srgbClr val="1CABE2">
                <a:alpha val="100000"/>
              </a:srgbClr>
            </a:solidFill>
          </p:spPr>
          <p:txBody>
            <a:bodyPr/>
            <a:lstStyle/>
            <a:p/>
          </p:txBody>
        </p:sp>
        <p:sp>
          <p:nvSpPr>
            <p:cNvPr id="27" name="rc27"/>
            <p:cNvSpPr/>
            <p:nvPr/>
          </p:nvSpPr>
          <p:spPr>
            <a:xfrm>
              <a:off x="2405264" y="3600654"/>
              <a:ext cx="249522" cy="272985"/>
            </a:xfrm>
            <a:prstGeom prst="rect">
              <a:avLst/>
            </a:prstGeom>
            <a:solidFill>
              <a:srgbClr val="1CABE2">
                <a:alpha val="100000"/>
              </a:srgbClr>
            </a:solidFill>
          </p:spPr>
          <p:txBody>
            <a:bodyPr/>
            <a:lstStyle/>
            <a:p/>
          </p:txBody>
        </p:sp>
        <p:sp>
          <p:nvSpPr>
            <p:cNvPr id="28" name="rc28"/>
            <p:cNvSpPr/>
            <p:nvPr/>
          </p:nvSpPr>
          <p:spPr>
            <a:xfrm>
              <a:off x="2682512" y="3598747"/>
              <a:ext cx="249522" cy="274892"/>
            </a:xfrm>
            <a:prstGeom prst="rect">
              <a:avLst/>
            </a:prstGeom>
            <a:solidFill>
              <a:srgbClr val="1CABE2">
                <a:alpha val="100000"/>
              </a:srgbClr>
            </a:solidFill>
          </p:spPr>
          <p:txBody>
            <a:bodyPr/>
            <a:lstStyle/>
            <a:p/>
          </p:txBody>
        </p:sp>
        <p:sp>
          <p:nvSpPr>
            <p:cNvPr id="29" name="rc29"/>
            <p:cNvSpPr/>
            <p:nvPr/>
          </p:nvSpPr>
          <p:spPr>
            <a:xfrm>
              <a:off x="2959759" y="3588121"/>
              <a:ext cx="249522" cy="285518"/>
            </a:xfrm>
            <a:prstGeom prst="rect">
              <a:avLst/>
            </a:prstGeom>
            <a:solidFill>
              <a:srgbClr val="1CABE2">
                <a:alpha val="100000"/>
              </a:srgbClr>
            </a:solidFill>
          </p:spPr>
          <p:txBody>
            <a:bodyPr/>
            <a:lstStyle/>
            <a:p/>
          </p:txBody>
        </p:sp>
        <p:sp>
          <p:nvSpPr>
            <p:cNvPr id="30" name="rc30"/>
            <p:cNvSpPr/>
            <p:nvPr/>
          </p:nvSpPr>
          <p:spPr>
            <a:xfrm>
              <a:off x="3237007" y="3583762"/>
              <a:ext cx="249522" cy="289877"/>
            </a:xfrm>
            <a:prstGeom prst="rect">
              <a:avLst/>
            </a:prstGeom>
            <a:solidFill>
              <a:srgbClr val="1CABE2">
                <a:alpha val="100000"/>
              </a:srgbClr>
            </a:solidFill>
          </p:spPr>
          <p:txBody>
            <a:bodyPr/>
            <a:lstStyle/>
            <a:p/>
          </p:txBody>
        </p:sp>
        <p:sp>
          <p:nvSpPr>
            <p:cNvPr id="31" name="rc31"/>
            <p:cNvSpPr/>
            <p:nvPr/>
          </p:nvSpPr>
          <p:spPr>
            <a:xfrm>
              <a:off x="3514255" y="3578858"/>
              <a:ext cx="249522" cy="294781"/>
            </a:xfrm>
            <a:prstGeom prst="rect">
              <a:avLst/>
            </a:prstGeom>
            <a:solidFill>
              <a:srgbClr val="1CABE2">
                <a:alpha val="100000"/>
              </a:srgbClr>
            </a:solidFill>
          </p:spPr>
          <p:txBody>
            <a:bodyPr/>
            <a:lstStyle/>
            <a:p/>
          </p:txBody>
        </p:sp>
        <p:sp>
          <p:nvSpPr>
            <p:cNvPr id="32" name="rc32"/>
            <p:cNvSpPr/>
            <p:nvPr/>
          </p:nvSpPr>
          <p:spPr>
            <a:xfrm>
              <a:off x="3791502" y="3572592"/>
              <a:ext cx="249522" cy="301047"/>
            </a:xfrm>
            <a:prstGeom prst="rect">
              <a:avLst/>
            </a:prstGeom>
            <a:solidFill>
              <a:srgbClr val="1CABE2">
                <a:alpha val="100000"/>
              </a:srgbClr>
            </a:solidFill>
          </p:spPr>
          <p:txBody>
            <a:bodyPr/>
            <a:lstStyle/>
            <a:p/>
          </p:txBody>
        </p:sp>
        <p:sp>
          <p:nvSpPr>
            <p:cNvPr id="33" name="rc33"/>
            <p:cNvSpPr/>
            <p:nvPr/>
          </p:nvSpPr>
          <p:spPr>
            <a:xfrm>
              <a:off x="4068750" y="3563057"/>
              <a:ext cx="249522" cy="310582"/>
            </a:xfrm>
            <a:prstGeom prst="rect">
              <a:avLst/>
            </a:prstGeom>
            <a:solidFill>
              <a:srgbClr val="1CABE2">
                <a:alpha val="100000"/>
              </a:srgbClr>
            </a:solidFill>
          </p:spPr>
          <p:txBody>
            <a:bodyPr/>
            <a:lstStyle/>
            <a:p/>
          </p:txBody>
        </p:sp>
        <p:sp>
          <p:nvSpPr>
            <p:cNvPr id="34" name="rc34"/>
            <p:cNvSpPr/>
            <p:nvPr/>
          </p:nvSpPr>
          <p:spPr>
            <a:xfrm>
              <a:off x="4345998" y="3571230"/>
              <a:ext cx="249522" cy="302409"/>
            </a:xfrm>
            <a:prstGeom prst="rect">
              <a:avLst/>
            </a:prstGeom>
            <a:solidFill>
              <a:srgbClr val="1CABE2">
                <a:alpha val="100000"/>
              </a:srgbClr>
            </a:solidFill>
          </p:spPr>
          <p:txBody>
            <a:bodyPr/>
            <a:lstStyle/>
            <a:p/>
          </p:txBody>
        </p:sp>
        <p:sp>
          <p:nvSpPr>
            <p:cNvPr id="35" name="rc35"/>
            <p:cNvSpPr/>
            <p:nvPr/>
          </p:nvSpPr>
          <p:spPr>
            <a:xfrm>
              <a:off x="4623245" y="3568778"/>
              <a:ext cx="249522" cy="304861"/>
            </a:xfrm>
            <a:prstGeom prst="rect">
              <a:avLst/>
            </a:prstGeom>
            <a:solidFill>
              <a:srgbClr val="1CABE2">
                <a:alpha val="100000"/>
              </a:srgbClr>
            </a:solidFill>
          </p:spPr>
          <p:txBody>
            <a:bodyPr/>
            <a:lstStyle/>
            <a:p/>
          </p:txBody>
        </p:sp>
        <p:sp>
          <p:nvSpPr>
            <p:cNvPr id="36" name="rc36"/>
            <p:cNvSpPr/>
            <p:nvPr/>
          </p:nvSpPr>
          <p:spPr>
            <a:xfrm>
              <a:off x="4900493" y="3567416"/>
              <a:ext cx="249522" cy="306223"/>
            </a:xfrm>
            <a:prstGeom prst="rect">
              <a:avLst/>
            </a:prstGeom>
            <a:solidFill>
              <a:srgbClr val="1CABE2">
                <a:alpha val="100000"/>
              </a:srgbClr>
            </a:solidFill>
          </p:spPr>
          <p:txBody>
            <a:bodyPr/>
            <a:lstStyle/>
            <a:p/>
          </p:txBody>
        </p:sp>
        <p:sp>
          <p:nvSpPr>
            <p:cNvPr id="37" name="rc37"/>
            <p:cNvSpPr/>
            <p:nvPr/>
          </p:nvSpPr>
          <p:spPr>
            <a:xfrm>
              <a:off x="5177741" y="3564147"/>
              <a:ext cx="249522" cy="309492"/>
            </a:xfrm>
            <a:prstGeom prst="rect">
              <a:avLst/>
            </a:prstGeom>
            <a:solidFill>
              <a:srgbClr val="1CABE2">
                <a:alpha val="100000"/>
              </a:srgbClr>
            </a:solidFill>
          </p:spPr>
          <p:txBody>
            <a:bodyPr/>
            <a:lstStyle/>
            <a:p/>
          </p:txBody>
        </p:sp>
        <p:sp>
          <p:nvSpPr>
            <p:cNvPr id="38" name="rc38"/>
            <p:cNvSpPr/>
            <p:nvPr/>
          </p:nvSpPr>
          <p:spPr>
            <a:xfrm>
              <a:off x="5454988" y="3563602"/>
              <a:ext cx="249522" cy="310037"/>
            </a:xfrm>
            <a:prstGeom prst="rect">
              <a:avLst/>
            </a:prstGeom>
            <a:solidFill>
              <a:srgbClr val="1CABE2">
                <a:alpha val="100000"/>
              </a:srgbClr>
            </a:solidFill>
          </p:spPr>
          <p:txBody>
            <a:bodyPr/>
            <a:lstStyle/>
            <a:p/>
          </p:txBody>
        </p:sp>
        <p:sp>
          <p:nvSpPr>
            <p:cNvPr id="39" name="rc39"/>
            <p:cNvSpPr/>
            <p:nvPr/>
          </p:nvSpPr>
          <p:spPr>
            <a:xfrm>
              <a:off x="5732236" y="3558970"/>
              <a:ext cx="249522" cy="314669"/>
            </a:xfrm>
            <a:prstGeom prst="rect">
              <a:avLst/>
            </a:prstGeom>
            <a:solidFill>
              <a:srgbClr val="1CABE2">
                <a:alpha val="100000"/>
              </a:srgbClr>
            </a:solidFill>
          </p:spPr>
          <p:txBody>
            <a:bodyPr/>
            <a:lstStyle/>
            <a:p/>
          </p:txBody>
        </p:sp>
        <p:sp>
          <p:nvSpPr>
            <p:cNvPr id="40" name="rc40"/>
            <p:cNvSpPr/>
            <p:nvPr/>
          </p:nvSpPr>
          <p:spPr>
            <a:xfrm>
              <a:off x="6009484" y="3562512"/>
              <a:ext cx="249522" cy="311127"/>
            </a:xfrm>
            <a:prstGeom prst="rect">
              <a:avLst/>
            </a:prstGeom>
            <a:solidFill>
              <a:srgbClr val="1CABE2">
                <a:alpha val="100000"/>
              </a:srgbClr>
            </a:solidFill>
          </p:spPr>
          <p:txBody>
            <a:bodyPr/>
            <a:lstStyle/>
            <a:p/>
          </p:txBody>
        </p:sp>
        <p:sp>
          <p:nvSpPr>
            <p:cNvPr id="41" name="rc41"/>
            <p:cNvSpPr/>
            <p:nvPr/>
          </p:nvSpPr>
          <p:spPr>
            <a:xfrm>
              <a:off x="6286731" y="3561695"/>
              <a:ext cx="249522" cy="311944"/>
            </a:xfrm>
            <a:prstGeom prst="rect">
              <a:avLst/>
            </a:prstGeom>
            <a:solidFill>
              <a:srgbClr val="1CABE2">
                <a:alpha val="100000"/>
              </a:srgbClr>
            </a:solidFill>
          </p:spPr>
          <p:txBody>
            <a:bodyPr/>
            <a:lstStyle/>
            <a:p/>
          </p:txBody>
        </p:sp>
        <p:sp>
          <p:nvSpPr>
            <p:cNvPr id="42" name="rc42"/>
            <p:cNvSpPr/>
            <p:nvPr/>
          </p:nvSpPr>
          <p:spPr>
            <a:xfrm>
              <a:off x="6563979" y="3255471"/>
              <a:ext cx="249522" cy="618168"/>
            </a:xfrm>
            <a:prstGeom prst="rect">
              <a:avLst/>
            </a:prstGeom>
            <a:solidFill>
              <a:srgbClr val="1CABE2">
                <a:alpha val="100000"/>
              </a:srgbClr>
            </a:solidFill>
          </p:spPr>
          <p:txBody>
            <a:bodyPr/>
            <a:lstStyle/>
            <a:p/>
          </p:txBody>
        </p:sp>
        <p:sp>
          <p:nvSpPr>
            <p:cNvPr id="43" name="rc43"/>
            <p:cNvSpPr/>
            <p:nvPr/>
          </p:nvSpPr>
          <p:spPr>
            <a:xfrm>
              <a:off x="6841227" y="3260920"/>
              <a:ext cx="249522" cy="612719"/>
            </a:xfrm>
            <a:prstGeom prst="rect">
              <a:avLst/>
            </a:prstGeom>
            <a:solidFill>
              <a:srgbClr val="1CABE2">
                <a:alpha val="100000"/>
              </a:srgbClr>
            </a:solidFill>
          </p:spPr>
          <p:txBody>
            <a:bodyPr/>
            <a:lstStyle/>
            <a:p/>
          </p:txBody>
        </p:sp>
        <p:sp>
          <p:nvSpPr>
            <p:cNvPr id="44" name="rc44"/>
            <p:cNvSpPr/>
            <p:nvPr/>
          </p:nvSpPr>
          <p:spPr>
            <a:xfrm>
              <a:off x="7118474" y="3257650"/>
              <a:ext cx="249522" cy="615989"/>
            </a:xfrm>
            <a:prstGeom prst="rect">
              <a:avLst/>
            </a:prstGeom>
            <a:solidFill>
              <a:srgbClr val="1CABE2">
                <a:alpha val="100000"/>
              </a:srgbClr>
            </a:solidFill>
          </p:spPr>
          <p:txBody>
            <a:bodyPr/>
            <a:lstStyle/>
            <a:p/>
          </p:txBody>
        </p:sp>
        <p:sp>
          <p:nvSpPr>
            <p:cNvPr id="45" name="rc45"/>
            <p:cNvSpPr/>
            <p:nvPr/>
          </p:nvSpPr>
          <p:spPr>
            <a:xfrm>
              <a:off x="7395722" y="3018175"/>
              <a:ext cx="249522" cy="855464"/>
            </a:xfrm>
            <a:prstGeom prst="rect">
              <a:avLst/>
            </a:prstGeom>
            <a:solidFill>
              <a:srgbClr val="1CABE2">
                <a:alpha val="100000"/>
              </a:srgbClr>
            </a:solidFill>
          </p:spPr>
          <p:txBody>
            <a:bodyPr/>
            <a:lstStyle/>
            <a:p/>
          </p:txBody>
        </p:sp>
        <p:sp>
          <p:nvSpPr>
            <p:cNvPr id="46" name="rc46"/>
            <p:cNvSpPr/>
            <p:nvPr/>
          </p:nvSpPr>
          <p:spPr>
            <a:xfrm>
              <a:off x="7672970" y="2808395"/>
              <a:ext cx="249522" cy="1065244"/>
            </a:xfrm>
            <a:prstGeom prst="rect">
              <a:avLst/>
            </a:prstGeom>
            <a:solidFill>
              <a:srgbClr val="1CABE2">
                <a:alpha val="100000"/>
              </a:srgbClr>
            </a:solidFill>
          </p:spPr>
          <p:txBody>
            <a:bodyPr/>
            <a:lstStyle/>
            <a:p/>
          </p:txBody>
        </p:sp>
        <p:sp>
          <p:nvSpPr>
            <p:cNvPr id="47" name="rc47"/>
            <p:cNvSpPr/>
            <p:nvPr/>
          </p:nvSpPr>
          <p:spPr>
            <a:xfrm>
              <a:off x="7950217" y="3078112"/>
              <a:ext cx="249522" cy="795527"/>
            </a:xfrm>
            <a:prstGeom prst="rect">
              <a:avLst/>
            </a:prstGeom>
            <a:solidFill>
              <a:srgbClr val="1CABE2">
                <a:alpha val="100000"/>
              </a:srgbClr>
            </a:solidFill>
          </p:spPr>
          <p:txBody>
            <a:bodyPr/>
            <a:lstStyle/>
            <a:p/>
          </p:txBody>
        </p:sp>
        <p:sp>
          <p:nvSpPr>
            <p:cNvPr id="48" name="rc48"/>
            <p:cNvSpPr/>
            <p:nvPr/>
          </p:nvSpPr>
          <p:spPr>
            <a:xfrm>
              <a:off x="1296273" y="3628988"/>
              <a:ext cx="249522" cy="0"/>
            </a:xfrm>
            <a:prstGeom prst="rect">
              <a:avLst/>
            </a:prstGeom>
            <a:solidFill>
              <a:srgbClr val="B3B3B3">
                <a:alpha val="100000"/>
              </a:srgbClr>
            </a:solidFill>
          </p:spPr>
          <p:txBody>
            <a:bodyPr/>
            <a:lstStyle/>
            <a:p/>
          </p:txBody>
        </p:sp>
        <p:sp>
          <p:nvSpPr>
            <p:cNvPr id="49" name="rc49"/>
            <p:cNvSpPr/>
            <p:nvPr/>
          </p:nvSpPr>
          <p:spPr>
            <a:xfrm>
              <a:off x="1573521" y="3625718"/>
              <a:ext cx="249522" cy="0"/>
            </a:xfrm>
            <a:prstGeom prst="rect">
              <a:avLst/>
            </a:prstGeom>
            <a:solidFill>
              <a:srgbClr val="B3B3B3">
                <a:alpha val="100000"/>
              </a:srgbClr>
            </a:solidFill>
          </p:spPr>
          <p:txBody>
            <a:bodyPr/>
            <a:lstStyle/>
            <a:p/>
          </p:txBody>
        </p:sp>
        <p:sp>
          <p:nvSpPr>
            <p:cNvPr id="50" name="rc50"/>
            <p:cNvSpPr/>
            <p:nvPr/>
          </p:nvSpPr>
          <p:spPr>
            <a:xfrm>
              <a:off x="1850769" y="3614276"/>
              <a:ext cx="249522" cy="0"/>
            </a:xfrm>
            <a:prstGeom prst="rect">
              <a:avLst/>
            </a:prstGeom>
            <a:solidFill>
              <a:srgbClr val="B3B3B3">
                <a:alpha val="100000"/>
              </a:srgbClr>
            </a:solidFill>
          </p:spPr>
          <p:txBody>
            <a:bodyPr/>
            <a:lstStyle/>
            <a:p/>
          </p:txBody>
        </p:sp>
        <p:sp>
          <p:nvSpPr>
            <p:cNvPr id="51" name="rc51"/>
            <p:cNvSpPr/>
            <p:nvPr/>
          </p:nvSpPr>
          <p:spPr>
            <a:xfrm>
              <a:off x="2128016" y="3605285"/>
              <a:ext cx="249522" cy="0"/>
            </a:xfrm>
            <a:prstGeom prst="rect">
              <a:avLst/>
            </a:prstGeom>
            <a:solidFill>
              <a:srgbClr val="B3B3B3">
                <a:alpha val="100000"/>
              </a:srgbClr>
            </a:solidFill>
          </p:spPr>
          <p:txBody>
            <a:bodyPr/>
            <a:lstStyle/>
            <a:p/>
          </p:txBody>
        </p:sp>
        <p:sp>
          <p:nvSpPr>
            <p:cNvPr id="52" name="rc52"/>
            <p:cNvSpPr/>
            <p:nvPr/>
          </p:nvSpPr>
          <p:spPr>
            <a:xfrm>
              <a:off x="2405264" y="3600654"/>
              <a:ext cx="249522" cy="0"/>
            </a:xfrm>
            <a:prstGeom prst="rect">
              <a:avLst/>
            </a:prstGeom>
            <a:solidFill>
              <a:srgbClr val="B3B3B3">
                <a:alpha val="100000"/>
              </a:srgbClr>
            </a:solidFill>
          </p:spPr>
          <p:txBody>
            <a:bodyPr/>
            <a:lstStyle/>
            <a:p/>
          </p:txBody>
        </p:sp>
        <p:sp>
          <p:nvSpPr>
            <p:cNvPr id="53" name="rc53"/>
            <p:cNvSpPr/>
            <p:nvPr/>
          </p:nvSpPr>
          <p:spPr>
            <a:xfrm>
              <a:off x="2682512" y="3323854"/>
              <a:ext cx="249522" cy="274892"/>
            </a:xfrm>
            <a:prstGeom prst="rect">
              <a:avLst/>
            </a:prstGeom>
            <a:solidFill>
              <a:srgbClr val="B3B3B3">
                <a:alpha val="100000"/>
              </a:srgbClr>
            </a:solidFill>
          </p:spPr>
          <p:txBody>
            <a:bodyPr/>
            <a:lstStyle/>
            <a:p/>
          </p:txBody>
        </p:sp>
        <p:sp>
          <p:nvSpPr>
            <p:cNvPr id="54" name="rc54"/>
            <p:cNvSpPr/>
            <p:nvPr/>
          </p:nvSpPr>
          <p:spPr>
            <a:xfrm>
              <a:off x="2959759" y="3302876"/>
              <a:ext cx="249522" cy="285245"/>
            </a:xfrm>
            <a:prstGeom prst="rect">
              <a:avLst/>
            </a:prstGeom>
            <a:solidFill>
              <a:srgbClr val="B3B3B3">
                <a:alpha val="100000"/>
              </a:srgbClr>
            </a:solidFill>
          </p:spPr>
          <p:txBody>
            <a:bodyPr/>
            <a:lstStyle/>
            <a:p/>
          </p:txBody>
        </p:sp>
        <p:sp>
          <p:nvSpPr>
            <p:cNvPr id="55" name="rc55"/>
            <p:cNvSpPr/>
            <p:nvPr/>
          </p:nvSpPr>
          <p:spPr>
            <a:xfrm>
              <a:off x="3237007" y="3293885"/>
              <a:ext cx="249522" cy="289877"/>
            </a:xfrm>
            <a:prstGeom prst="rect">
              <a:avLst/>
            </a:prstGeom>
            <a:solidFill>
              <a:srgbClr val="B3B3B3">
                <a:alpha val="100000"/>
              </a:srgbClr>
            </a:solidFill>
          </p:spPr>
          <p:txBody>
            <a:bodyPr/>
            <a:lstStyle/>
            <a:p/>
          </p:txBody>
        </p:sp>
        <p:sp>
          <p:nvSpPr>
            <p:cNvPr id="56" name="rc56"/>
            <p:cNvSpPr/>
            <p:nvPr/>
          </p:nvSpPr>
          <p:spPr>
            <a:xfrm>
              <a:off x="3514255" y="3284077"/>
              <a:ext cx="249522" cy="294781"/>
            </a:xfrm>
            <a:prstGeom prst="rect">
              <a:avLst/>
            </a:prstGeom>
            <a:solidFill>
              <a:srgbClr val="B3B3B3">
                <a:alpha val="100000"/>
              </a:srgbClr>
            </a:solidFill>
          </p:spPr>
          <p:txBody>
            <a:bodyPr/>
            <a:lstStyle/>
            <a:p/>
          </p:txBody>
        </p:sp>
        <p:sp>
          <p:nvSpPr>
            <p:cNvPr id="57" name="rc57"/>
            <p:cNvSpPr/>
            <p:nvPr/>
          </p:nvSpPr>
          <p:spPr>
            <a:xfrm>
              <a:off x="3791502" y="3271273"/>
              <a:ext cx="249522" cy="301319"/>
            </a:xfrm>
            <a:prstGeom prst="rect">
              <a:avLst/>
            </a:prstGeom>
            <a:solidFill>
              <a:srgbClr val="B3B3B3">
                <a:alpha val="100000"/>
              </a:srgbClr>
            </a:solidFill>
          </p:spPr>
          <p:txBody>
            <a:bodyPr/>
            <a:lstStyle/>
            <a:p/>
          </p:txBody>
        </p:sp>
        <p:sp>
          <p:nvSpPr>
            <p:cNvPr id="58" name="rc58"/>
            <p:cNvSpPr/>
            <p:nvPr/>
          </p:nvSpPr>
          <p:spPr>
            <a:xfrm>
              <a:off x="4068750" y="3252474"/>
              <a:ext cx="249522" cy="310582"/>
            </a:xfrm>
            <a:prstGeom prst="rect">
              <a:avLst/>
            </a:prstGeom>
            <a:solidFill>
              <a:srgbClr val="B3B3B3">
                <a:alpha val="100000"/>
              </a:srgbClr>
            </a:solidFill>
          </p:spPr>
          <p:txBody>
            <a:bodyPr/>
            <a:lstStyle/>
            <a:p/>
          </p:txBody>
        </p:sp>
        <p:sp>
          <p:nvSpPr>
            <p:cNvPr id="59" name="rc59"/>
            <p:cNvSpPr/>
            <p:nvPr/>
          </p:nvSpPr>
          <p:spPr>
            <a:xfrm>
              <a:off x="4345998" y="3268821"/>
              <a:ext cx="249522" cy="302409"/>
            </a:xfrm>
            <a:prstGeom prst="rect">
              <a:avLst/>
            </a:prstGeom>
            <a:solidFill>
              <a:srgbClr val="B3B3B3">
                <a:alpha val="100000"/>
              </a:srgbClr>
            </a:solidFill>
          </p:spPr>
          <p:txBody>
            <a:bodyPr/>
            <a:lstStyle/>
            <a:p/>
          </p:txBody>
        </p:sp>
        <p:sp>
          <p:nvSpPr>
            <p:cNvPr id="60" name="rc60"/>
            <p:cNvSpPr/>
            <p:nvPr/>
          </p:nvSpPr>
          <p:spPr>
            <a:xfrm>
              <a:off x="4623245" y="3263917"/>
              <a:ext cx="249522" cy="304861"/>
            </a:xfrm>
            <a:prstGeom prst="rect">
              <a:avLst/>
            </a:prstGeom>
            <a:solidFill>
              <a:srgbClr val="B3B3B3">
                <a:alpha val="100000"/>
              </a:srgbClr>
            </a:solidFill>
          </p:spPr>
          <p:txBody>
            <a:bodyPr/>
            <a:lstStyle/>
            <a:p/>
          </p:txBody>
        </p:sp>
        <p:sp>
          <p:nvSpPr>
            <p:cNvPr id="61" name="rc61"/>
            <p:cNvSpPr/>
            <p:nvPr/>
          </p:nvSpPr>
          <p:spPr>
            <a:xfrm>
              <a:off x="4900493" y="3260920"/>
              <a:ext cx="249522" cy="306496"/>
            </a:xfrm>
            <a:prstGeom prst="rect">
              <a:avLst/>
            </a:prstGeom>
            <a:solidFill>
              <a:srgbClr val="B3B3B3">
                <a:alpha val="100000"/>
              </a:srgbClr>
            </a:solidFill>
          </p:spPr>
          <p:txBody>
            <a:bodyPr/>
            <a:lstStyle/>
            <a:p/>
          </p:txBody>
        </p:sp>
        <p:sp>
          <p:nvSpPr>
            <p:cNvPr id="62" name="rc62"/>
            <p:cNvSpPr/>
            <p:nvPr/>
          </p:nvSpPr>
          <p:spPr>
            <a:xfrm>
              <a:off x="5177741" y="3254654"/>
              <a:ext cx="249522" cy="309492"/>
            </a:xfrm>
            <a:prstGeom prst="rect">
              <a:avLst/>
            </a:prstGeom>
            <a:solidFill>
              <a:srgbClr val="B3B3B3">
                <a:alpha val="100000"/>
              </a:srgbClr>
            </a:solidFill>
          </p:spPr>
          <p:txBody>
            <a:bodyPr/>
            <a:lstStyle/>
            <a:p/>
          </p:txBody>
        </p:sp>
        <p:sp>
          <p:nvSpPr>
            <p:cNvPr id="63" name="rc63"/>
            <p:cNvSpPr/>
            <p:nvPr/>
          </p:nvSpPr>
          <p:spPr>
            <a:xfrm>
              <a:off x="5454988" y="3253564"/>
              <a:ext cx="249522" cy="310037"/>
            </a:xfrm>
            <a:prstGeom prst="rect">
              <a:avLst/>
            </a:prstGeom>
            <a:solidFill>
              <a:srgbClr val="B3B3B3">
                <a:alpha val="100000"/>
              </a:srgbClr>
            </a:solidFill>
          </p:spPr>
          <p:txBody>
            <a:bodyPr/>
            <a:lstStyle/>
            <a:p/>
          </p:txBody>
        </p:sp>
        <p:sp>
          <p:nvSpPr>
            <p:cNvPr id="64" name="rc64"/>
            <p:cNvSpPr/>
            <p:nvPr/>
          </p:nvSpPr>
          <p:spPr>
            <a:xfrm>
              <a:off x="5732236" y="3244301"/>
              <a:ext cx="249522" cy="314669"/>
            </a:xfrm>
            <a:prstGeom prst="rect">
              <a:avLst/>
            </a:prstGeom>
            <a:solidFill>
              <a:srgbClr val="B3B3B3">
                <a:alpha val="100000"/>
              </a:srgbClr>
            </a:solidFill>
          </p:spPr>
          <p:txBody>
            <a:bodyPr/>
            <a:lstStyle/>
            <a:p/>
          </p:txBody>
        </p:sp>
        <p:sp>
          <p:nvSpPr>
            <p:cNvPr id="65" name="rc65"/>
            <p:cNvSpPr/>
            <p:nvPr/>
          </p:nvSpPr>
          <p:spPr>
            <a:xfrm>
              <a:off x="6009484" y="2940529"/>
              <a:ext cx="249522" cy="621982"/>
            </a:xfrm>
            <a:prstGeom prst="rect">
              <a:avLst/>
            </a:prstGeom>
            <a:solidFill>
              <a:srgbClr val="B3B3B3">
                <a:alpha val="100000"/>
              </a:srgbClr>
            </a:solidFill>
          </p:spPr>
          <p:txBody>
            <a:bodyPr/>
            <a:lstStyle/>
            <a:p/>
          </p:txBody>
        </p:sp>
        <p:sp>
          <p:nvSpPr>
            <p:cNvPr id="66" name="rc66"/>
            <p:cNvSpPr/>
            <p:nvPr/>
          </p:nvSpPr>
          <p:spPr>
            <a:xfrm>
              <a:off x="6286731" y="2937805"/>
              <a:ext cx="249522" cy="623889"/>
            </a:xfrm>
            <a:prstGeom prst="rect">
              <a:avLst/>
            </a:prstGeom>
            <a:solidFill>
              <a:srgbClr val="B3B3B3">
                <a:alpha val="100000"/>
              </a:srgbClr>
            </a:solidFill>
          </p:spPr>
          <p:txBody>
            <a:bodyPr/>
            <a:lstStyle/>
            <a:p/>
          </p:txBody>
        </p:sp>
        <p:sp>
          <p:nvSpPr>
            <p:cNvPr id="67" name="rc67"/>
            <p:cNvSpPr/>
            <p:nvPr/>
          </p:nvSpPr>
          <p:spPr>
            <a:xfrm>
              <a:off x="6563979" y="3255471"/>
              <a:ext cx="249522" cy="0"/>
            </a:xfrm>
            <a:prstGeom prst="rect">
              <a:avLst/>
            </a:prstGeom>
            <a:solidFill>
              <a:srgbClr val="B3B3B3">
                <a:alpha val="100000"/>
              </a:srgbClr>
            </a:solidFill>
          </p:spPr>
          <p:txBody>
            <a:bodyPr/>
            <a:lstStyle/>
            <a:p/>
          </p:txBody>
        </p:sp>
        <p:sp>
          <p:nvSpPr>
            <p:cNvPr id="68" name="rc68"/>
            <p:cNvSpPr/>
            <p:nvPr/>
          </p:nvSpPr>
          <p:spPr>
            <a:xfrm>
              <a:off x="6841227" y="2954424"/>
              <a:ext cx="249522" cy="306496"/>
            </a:xfrm>
            <a:prstGeom prst="rect">
              <a:avLst/>
            </a:prstGeom>
            <a:solidFill>
              <a:srgbClr val="B3B3B3">
                <a:alpha val="100000"/>
              </a:srgbClr>
            </a:solidFill>
          </p:spPr>
          <p:txBody>
            <a:bodyPr/>
            <a:lstStyle/>
            <a:p/>
          </p:txBody>
        </p:sp>
        <p:sp>
          <p:nvSpPr>
            <p:cNvPr id="69" name="rc69"/>
            <p:cNvSpPr/>
            <p:nvPr/>
          </p:nvSpPr>
          <p:spPr>
            <a:xfrm>
              <a:off x="7118474" y="3257650"/>
              <a:ext cx="249522" cy="0"/>
            </a:xfrm>
            <a:prstGeom prst="rect">
              <a:avLst/>
            </a:prstGeom>
            <a:solidFill>
              <a:srgbClr val="B3B3B3">
                <a:alpha val="100000"/>
              </a:srgbClr>
            </a:solidFill>
          </p:spPr>
          <p:txBody>
            <a:bodyPr/>
            <a:lstStyle/>
            <a:p/>
          </p:txBody>
        </p:sp>
        <p:sp>
          <p:nvSpPr>
            <p:cNvPr id="70" name="rc70"/>
            <p:cNvSpPr/>
            <p:nvPr/>
          </p:nvSpPr>
          <p:spPr>
            <a:xfrm>
              <a:off x="7395722" y="2162710"/>
              <a:ext cx="249522" cy="855464"/>
            </a:xfrm>
            <a:prstGeom prst="rect">
              <a:avLst/>
            </a:prstGeom>
            <a:solidFill>
              <a:srgbClr val="B3B3B3">
                <a:alpha val="100000"/>
              </a:srgbClr>
            </a:solidFill>
          </p:spPr>
          <p:txBody>
            <a:bodyPr/>
            <a:lstStyle/>
            <a:p/>
          </p:txBody>
        </p:sp>
        <p:sp>
          <p:nvSpPr>
            <p:cNvPr id="71" name="rc71"/>
            <p:cNvSpPr/>
            <p:nvPr/>
          </p:nvSpPr>
          <p:spPr>
            <a:xfrm>
              <a:off x="7672970" y="2275501"/>
              <a:ext cx="249522" cy="532894"/>
            </a:xfrm>
            <a:prstGeom prst="rect">
              <a:avLst/>
            </a:prstGeom>
            <a:solidFill>
              <a:srgbClr val="B3B3B3">
                <a:alpha val="100000"/>
              </a:srgbClr>
            </a:solidFill>
          </p:spPr>
          <p:txBody>
            <a:bodyPr/>
            <a:lstStyle/>
            <a:p/>
          </p:txBody>
        </p:sp>
        <p:sp>
          <p:nvSpPr>
            <p:cNvPr id="72" name="rc72"/>
            <p:cNvSpPr/>
            <p:nvPr/>
          </p:nvSpPr>
          <p:spPr>
            <a:xfrm>
              <a:off x="7950217" y="2813027"/>
              <a:ext cx="249522" cy="265085"/>
            </a:xfrm>
            <a:prstGeom prst="rect">
              <a:avLst/>
            </a:prstGeom>
            <a:solidFill>
              <a:srgbClr val="B3B3B3">
                <a:alpha val="100000"/>
              </a:srgbClr>
            </a:solidFill>
          </p:spPr>
          <p:txBody>
            <a:bodyPr/>
            <a:lstStyle/>
            <a:p/>
          </p:txBody>
        </p:sp>
        <p:sp>
          <p:nvSpPr>
            <p:cNvPr id="73" name="pl73"/>
            <p:cNvSpPr/>
            <p:nvPr/>
          </p:nvSpPr>
          <p:spPr>
            <a:xfrm>
              <a:off x="1421035" y="1050606"/>
              <a:ext cx="6653943" cy="85546"/>
            </a:xfrm>
            <a:custGeom>
              <a:avLst/>
              <a:pathLst>
                <a:path w="6653943" h="85546">
                  <a:moveTo>
                    <a:pt x="0" y="0"/>
                  </a:moveTo>
                  <a:lnTo>
                    <a:pt x="277247" y="0"/>
                  </a:lnTo>
                  <a:lnTo>
                    <a:pt x="554495" y="0"/>
                  </a:lnTo>
                  <a:lnTo>
                    <a:pt x="831742" y="0"/>
                  </a:lnTo>
                  <a:lnTo>
                    <a:pt x="1108990" y="0"/>
                  </a:lnTo>
                  <a:lnTo>
                    <a:pt x="1386238" y="0"/>
                  </a:lnTo>
                  <a:lnTo>
                    <a:pt x="1663485" y="0"/>
                  </a:lnTo>
                  <a:lnTo>
                    <a:pt x="1940733" y="0"/>
                  </a:lnTo>
                  <a:lnTo>
                    <a:pt x="2217981" y="0"/>
                  </a:lnTo>
                  <a:lnTo>
                    <a:pt x="2495228" y="0"/>
                  </a:lnTo>
                  <a:lnTo>
                    <a:pt x="2772476" y="0"/>
                  </a:lnTo>
                  <a:lnTo>
                    <a:pt x="3049724" y="0"/>
                  </a:lnTo>
                  <a:lnTo>
                    <a:pt x="3326971" y="0"/>
                  </a:lnTo>
                  <a:lnTo>
                    <a:pt x="3604219" y="0"/>
                  </a:lnTo>
                  <a:lnTo>
                    <a:pt x="3881467" y="0"/>
                  </a:lnTo>
                  <a:lnTo>
                    <a:pt x="4158714" y="0"/>
                  </a:lnTo>
                  <a:lnTo>
                    <a:pt x="4435962" y="0"/>
                  </a:lnTo>
                  <a:lnTo>
                    <a:pt x="4713210" y="0"/>
                  </a:lnTo>
                  <a:lnTo>
                    <a:pt x="4990457" y="0"/>
                  </a:lnTo>
                  <a:lnTo>
                    <a:pt x="5267705" y="28515"/>
                  </a:lnTo>
                  <a:lnTo>
                    <a:pt x="5544953" y="28515"/>
                  </a:lnTo>
                  <a:lnTo>
                    <a:pt x="5822200" y="28515"/>
                  </a:lnTo>
                  <a:lnTo>
                    <a:pt x="6099448" y="57030"/>
                  </a:lnTo>
                  <a:lnTo>
                    <a:pt x="6376696" y="85546"/>
                  </a:lnTo>
                  <a:lnTo>
                    <a:pt x="6653943" y="57030"/>
                  </a:lnTo>
                </a:path>
              </a:pathLst>
            </a:custGeom>
            <a:ln w="27101" cap="flat">
              <a:solidFill>
                <a:srgbClr val="0058AB">
                  <a:alpha val="50196"/>
                </a:srgbClr>
              </a:solidFill>
              <a:prstDash val="solid"/>
              <a:round/>
            </a:ln>
          </p:spPr>
          <p:txBody>
            <a:bodyPr/>
            <a:lstStyle/>
            <a:p/>
          </p:txBody>
        </p:sp>
        <p:sp>
          <p:nvSpPr>
            <p:cNvPr id="74" name="pl74"/>
            <p:cNvSpPr/>
            <p:nvPr/>
          </p:nvSpPr>
          <p:spPr>
            <a:xfrm>
              <a:off x="1421035" y="1050606"/>
              <a:ext cx="6653943" cy="142577"/>
            </a:xfrm>
            <a:custGeom>
              <a:avLst/>
              <a:pathLst>
                <a:path w="6653943" h="142577">
                  <a:moveTo>
                    <a:pt x="0" y="0"/>
                  </a:moveTo>
                  <a:lnTo>
                    <a:pt x="277247" y="0"/>
                  </a:lnTo>
                  <a:lnTo>
                    <a:pt x="554495" y="0"/>
                  </a:lnTo>
                  <a:lnTo>
                    <a:pt x="831742" y="0"/>
                  </a:lnTo>
                  <a:lnTo>
                    <a:pt x="1108990" y="0"/>
                  </a:lnTo>
                  <a:lnTo>
                    <a:pt x="1386238" y="28515"/>
                  </a:lnTo>
                  <a:lnTo>
                    <a:pt x="1663485" y="28515"/>
                  </a:lnTo>
                  <a:lnTo>
                    <a:pt x="1940733" y="28515"/>
                  </a:lnTo>
                  <a:lnTo>
                    <a:pt x="2217981" y="28515"/>
                  </a:lnTo>
                  <a:lnTo>
                    <a:pt x="2495228" y="28515"/>
                  </a:lnTo>
                  <a:lnTo>
                    <a:pt x="2772476" y="28515"/>
                  </a:lnTo>
                  <a:lnTo>
                    <a:pt x="3049724" y="28515"/>
                  </a:lnTo>
                  <a:lnTo>
                    <a:pt x="3326971" y="28515"/>
                  </a:lnTo>
                  <a:lnTo>
                    <a:pt x="3604219" y="28515"/>
                  </a:lnTo>
                  <a:lnTo>
                    <a:pt x="3881467" y="28515"/>
                  </a:lnTo>
                  <a:lnTo>
                    <a:pt x="4158714" y="28515"/>
                  </a:lnTo>
                  <a:lnTo>
                    <a:pt x="4435962" y="28515"/>
                  </a:lnTo>
                  <a:lnTo>
                    <a:pt x="4713210" y="57030"/>
                  </a:lnTo>
                  <a:lnTo>
                    <a:pt x="4990457" y="57030"/>
                  </a:lnTo>
                  <a:lnTo>
                    <a:pt x="5267705" y="28515"/>
                  </a:lnTo>
                  <a:lnTo>
                    <a:pt x="5544953" y="57030"/>
                  </a:lnTo>
                  <a:lnTo>
                    <a:pt x="5822200" y="28515"/>
                  </a:lnTo>
                  <a:lnTo>
                    <a:pt x="6099448" y="142577"/>
                  </a:lnTo>
                  <a:lnTo>
                    <a:pt x="6376696" y="142577"/>
                  </a:lnTo>
                  <a:lnTo>
                    <a:pt x="6653943" y="85546"/>
                  </a:lnTo>
                </a:path>
              </a:pathLst>
            </a:custGeom>
            <a:ln w="27101" cap="flat">
              <a:solidFill>
                <a:srgbClr val="333333">
                  <a:alpha val="50196"/>
                </a:srgbClr>
              </a:solidFill>
              <a:prstDash val="solid"/>
              <a:round/>
            </a:ln>
          </p:spPr>
          <p:txBody>
            <a:bodyPr/>
            <a:lstStyle/>
            <a:p/>
          </p:txBody>
        </p:sp>
        <p:sp>
          <p:nvSpPr>
            <p:cNvPr id="75" name="tx75"/>
            <p:cNvSpPr/>
            <p:nvPr/>
          </p:nvSpPr>
          <p:spPr>
            <a:xfrm>
              <a:off x="6628451"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6" name="tx76"/>
            <p:cNvSpPr/>
            <p:nvPr/>
          </p:nvSpPr>
          <p:spPr>
            <a:xfrm>
              <a:off x="6905698"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7182946"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7460194"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7737441"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8014689"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6628451"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2" name="tx82"/>
            <p:cNvSpPr/>
            <p:nvPr/>
          </p:nvSpPr>
          <p:spPr>
            <a:xfrm>
              <a:off x="6905698"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3" name="tx83"/>
            <p:cNvSpPr/>
            <p:nvPr/>
          </p:nvSpPr>
          <p:spPr>
            <a:xfrm>
              <a:off x="7182946"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4" name="tx84"/>
            <p:cNvSpPr/>
            <p:nvPr/>
          </p:nvSpPr>
          <p:spPr>
            <a:xfrm>
              <a:off x="7460194" y="1245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5" name="tx85"/>
            <p:cNvSpPr/>
            <p:nvPr/>
          </p:nvSpPr>
          <p:spPr>
            <a:xfrm>
              <a:off x="7737441" y="1245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6" name="tx86"/>
            <p:cNvSpPr/>
            <p:nvPr/>
          </p:nvSpPr>
          <p:spPr>
            <a:xfrm>
              <a:off x="8014689" y="1188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96</a:t>
              </a:r>
            </a:p>
          </p:txBody>
        </p:sp>
        <p:sp>
          <p:nvSpPr>
            <p:cNvPr id="87" name="tx87"/>
            <p:cNvSpPr/>
            <p:nvPr/>
          </p:nvSpPr>
          <p:spPr>
            <a:xfrm>
              <a:off x="2777128" y="369707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88" name="tx88"/>
            <p:cNvSpPr/>
            <p:nvPr/>
          </p:nvSpPr>
          <p:spPr>
            <a:xfrm>
              <a:off x="4118163" y="367923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89" name="tx89"/>
            <p:cNvSpPr/>
            <p:nvPr/>
          </p:nvSpPr>
          <p:spPr>
            <a:xfrm>
              <a:off x="5504401" y="367950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0" name="tx90"/>
            <p:cNvSpPr/>
            <p:nvPr/>
          </p:nvSpPr>
          <p:spPr>
            <a:xfrm>
              <a:off x="6613391" y="352406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91" name="tx91"/>
            <p:cNvSpPr/>
            <p:nvPr/>
          </p:nvSpPr>
          <p:spPr>
            <a:xfrm>
              <a:off x="6890639" y="352816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92" name="tx92"/>
            <p:cNvSpPr/>
            <p:nvPr/>
          </p:nvSpPr>
          <p:spPr>
            <a:xfrm>
              <a:off x="7167887" y="352515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93" name="tx93"/>
            <p:cNvSpPr/>
            <p:nvPr/>
          </p:nvSpPr>
          <p:spPr>
            <a:xfrm>
              <a:off x="7445134" y="340541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94" name="tx94"/>
            <p:cNvSpPr/>
            <p:nvPr/>
          </p:nvSpPr>
          <p:spPr>
            <a:xfrm>
              <a:off x="7722382" y="330052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95" name="tx95"/>
            <p:cNvSpPr/>
            <p:nvPr/>
          </p:nvSpPr>
          <p:spPr>
            <a:xfrm>
              <a:off x="7999630" y="343543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96" name="tx96"/>
            <p:cNvSpPr/>
            <p:nvPr/>
          </p:nvSpPr>
          <p:spPr>
            <a:xfrm>
              <a:off x="2777128" y="342218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97" name="tx97"/>
            <p:cNvSpPr/>
            <p:nvPr/>
          </p:nvSpPr>
          <p:spPr>
            <a:xfrm>
              <a:off x="4118163" y="336864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8" name="tx98"/>
            <p:cNvSpPr/>
            <p:nvPr/>
          </p:nvSpPr>
          <p:spPr>
            <a:xfrm>
              <a:off x="5504401" y="336946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9" name="tx99"/>
            <p:cNvSpPr/>
            <p:nvPr/>
          </p:nvSpPr>
          <p:spPr>
            <a:xfrm>
              <a:off x="6890639" y="306855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0" name="tx100"/>
            <p:cNvSpPr/>
            <p:nvPr/>
          </p:nvSpPr>
          <p:spPr>
            <a:xfrm>
              <a:off x="7445134" y="254994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01" name="tx101"/>
            <p:cNvSpPr/>
            <p:nvPr/>
          </p:nvSpPr>
          <p:spPr>
            <a:xfrm>
              <a:off x="7767586" y="250283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02" name="tx102"/>
            <p:cNvSpPr/>
            <p:nvPr/>
          </p:nvSpPr>
          <p:spPr>
            <a:xfrm>
              <a:off x="1359237" y="35122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3" name="tx103"/>
            <p:cNvSpPr/>
            <p:nvPr/>
          </p:nvSpPr>
          <p:spPr>
            <a:xfrm>
              <a:off x="2777128" y="32071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104" name="tx104"/>
            <p:cNvSpPr/>
            <p:nvPr/>
          </p:nvSpPr>
          <p:spPr>
            <a:xfrm>
              <a:off x="4118163" y="31343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105" name="tx105"/>
            <p:cNvSpPr/>
            <p:nvPr/>
          </p:nvSpPr>
          <p:spPr>
            <a:xfrm>
              <a:off x="5504401" y="313547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106" name="tx106"/>
            <p:cNvSpPr/>
            <p:nvPr/>
          </p:nvSpPr>
          <p:spPr>
            <a:xfrm>
              <a:off x="6613391" y="313737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107" name="tx107"/>
            <p:cNvSpPr/>
            <p:nvPr/>
          </p:nvSpPr>
          <p:spPr>
            <a:xfrm>
              <a:off x="6890639" y="283633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108" name="tx108"/>
            <p:cNvSpPr/>
            <p:nvPr/>
          </p:nvSpPr>
          <p:spPr>
            <a:xfrm>
              <a:off x="7167887" y="313955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a:t>
              </a:r>
            </a:p>
          </p:txBody>
        </p:sp>
        <p:sp>
          <p:nvSpPr>
            <p:cNvPr id="109" name="tx109"/>
            <p:cNvSpPr/>
            <p:nvPr/>
          </p:nvSpPr>
          <p:spPr>
            <a:xfrm>
              <a:off x="7445134" y="204461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110" name="tx110"/>
            <p:cNvSpPr/>
            <p:nvPr/>
          </p:nvSpPr>
          <p:spPr>
            <a:xfrm>
              <a:off x="7722382" y="215746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111" name="tx111"/>
            <p:cNvSpPr/>
            <p:nvPr/>
          </p:nvSpPr>
          <p:spPr>
            <a:xfrm>
              <a:off x="7999630" y="269493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3.9</a:t>
              </a:r>
            </a:p>
          </p:txBody>
        </p:sp>
        <p:sp>
          <p:nvSpPr>
            <p:cNvPr id="112" name="tx112"/>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3" name="tx113"/>
            <p:cNvSpPr/>
            <p:nvPr/>
          </p:nvSpPr>
          <p:spPr>
            <a:xfrm>
              <a:off x="717597" y="3004134"/>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14" name="tx114"/>
            <p:cNvSpPr/>
            <p:nvPr/>
          </p:nvSpPr>
          <p:spPr>
            <a:xfrm>
              <a:off x="717597" y="2186879"/>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15" name="tx115"/>
            <p:cNvSpPr/>
            <p:nvPr/>
          </p:nvSpPr>
          <p:spPr>
            <a:xfrm>
              <a:off x="717597" y="1369556"/>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9K</a:t>
              </a:r>
            </a:p>
          </p:txBody>
        </p:sp>
        <p:sp>
          <p:nvSpPr>
            <p:cNvPr id="116" name="tx116"/>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7" name="tx117"/>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8" name="tx118"/>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9" name="tx119"/>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0" name="tx120"/>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1" name="tx121"/>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7" name="tx127"/>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8" name="tx128"/>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9" name="tx129"/>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0" name="tx130"/>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1" name="tx131"/>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2" name="tx132"/>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3" name="pl133"/>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4" name="pl134"/>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5" name="tx135"/>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6" name="tx136"/>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7" name="rc137"/>
            <p:cNvSpPr/>
            <p:nvPr/>
          </p:nvSpPr>
          <p:spPr>
            <a:xfrm>
              <a:off x="4663170" y="4778716"/>
              <a:ext cx="201456" cy="201456"/>
            </a:xfrm>
            <a:prstGeom prst="rect">
              <a:avLst/>
            </a:prstGeom>
            <a:solidFill>
              <a:srgbClr val="B3B3B3">
                <a:alpha val="100000"/>
              </a:srgbClr>
            </a:solidFill>
          </p:spPr>
          <p:txBody>
            <a:bodyPr/>
            <a:lstStyle/>
            <a:p/>
          </p:txBody>
        </p:sp>
        <p:sp>
          <p:nvSpPr>
            <p:cNvPr id="138" name="rc138"/>
            <p:cNvSpPr/>
            <p:nvPr/>
          </p:nvSpPr>
          <p:spPr>
            <a:xfrm>
              <a:off x="5565324" y="4778716"/>
              <a:ext cx="201456" cy="201456"/>
            </a:xfrm>
            <a:prstGeom prst="rect">
              <a:avLst/>
            </a:prstGeom>
            <a:solidFill>
              <a:srgbClr val="1CABE2">
                <a:alpha val="100000"/>
              </a:srgbClr>
            </a:solidFill>
          </p:spPr>
          <p:txBody>
            <a:bodyPr/>
            <a:lstStyle/>
            <a:p/>
          </p:txBody>
        </p:sp>
        <p:sp>
          <p:nvSpPr>
            <p:cNvPr id="139" name="tx139"/>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0" name="tx140"/>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1" name="tx141"/>
            <p:cNvSpPr/>
            <p:nvPr/>
          </p:nvSpPr>
          <p:spPr>
            <a:xfrm>
              <a:off x="951100" y="467611"/>
              <a:ext cx="74084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Sweden, 2000-2024</a:t>
              </a:r>
            </a:p>
          </p:txBody>
        </p:sp>
        <p:sp>
          <p:nvSpPr>
            <p:cNvPr id="142" name="pl142"/>
            <p:cNvSpPr/>
            <p:nvPr/>
          </p:nvSpPr>
          <p:spPr>
            <a:xfrm>
              <a:off x="247313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4826856"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718057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6" name="pl146"/>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8" name="pl148"/>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3649995"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600371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8357439"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2" name="rc152"/>
            <p:cNvSpPr/>
            <p:nvPr/>
          </p:nvSpPr>
          <p:spPr>
            <a:xfrm>
              <a:off x="1296273" y="5650800"/>
              <a:ext cx="2670297" cy="164676"/>
            </a:xfrm>
            <a:prstGeom prst="rect">
              <a:avLst/>
            </a:prstGeom>
            <a:solidFill>
              <a:srgbClr val="1CABE2">
                <a:alpha val="100000"/>
              </a:srgbClr>
            </a:solidFill>
          </p:spPr>
          <p:txBody>
            <a:bodyPr/>
            <a:lstStyle/>
            <a:p/>
          </p:txBody>
        </p:sp>
        <p:sp>
          <p:nvSpPr>
            <p:cNvPr id="153" name="rc153"/>
            <p:cNvSpPr/>
            <p:nvPr/>
          </p:nvSpPr>
          <p:spPr>
            <a:xfrm>
              <a:off x="1296273" y="5444954"/>
              <a:ext cx="4601526" cy="164676"/>
            </a:xfrm>
            <a:prstGeom prst="rect">
              <a:avLst/>
            </a:prstGeom>
            <a:solidFill>
              <a:srgbClr val="1CABE2">
                <a:alpha val="100000"/>
              </a:srgbClr>
            </a:solidFill>
          </p:spPr>
          <p:txBody>
            <a:bodyPr/>
            <a:lstStyle/>
            <a:p/>
          </p:txBody>
        </p:sp>
        <p:sp>
          <p:nvSpPr>
            <p:cNvPr id="154" name="rc154"/>
            <p:cNvSpPr/>
            <p:nvPr/>
          </p:nvSpPr>
          <p:spPr>
            <a:xfrm>
              <a:off x="1296273" y="5239108"/>
              <a:ext cx="3436434" cy="164676"/>
            </a:xfrm>
            <a:prstGeom prst="rect">
              <a:avLst/>
            </a:prstGeom>
            <a:solidFill>
              <a:srgbClr val="1CABE2">
                <a:alpha val="100000"/>
              </a:srgbClr>
            </a:solidFill>
          </p:spPr>
          <p:txBody>
            <a:bodyPr/>
            <a:lstStyle/>
            <a:p/>
          </p:txBody>
        </p:sp>
        <p:sp>
          <p:nvSpPr>
            <p:cNvPr id="155" name="rc155"/>
            <p:cNvSpPr/>
            <p:nvPr/>
          </p:nvSpPr>
          <p:spPr>
            <a:xfrm>
              <a:off x="3966571" y="5650800"/>
              <a:ext cx="0" cy="164676"/>
            </a:xfrm>
            <a:prstGeom prst="rect">
              <a:avLst/>
            </a:prstGeom>
            <a:solidFill>
              <a:srgbClr val="B3B3B3">
                <a:alpha val="100000"/>
              </a:srgbClr>
            </a:solidFill>
          </p:spPr>
          <p:txBody>
            <a:bodyPr/>
            <a:lstStyle/>
            <a:p/>
          </p:txBody>
        </p:sp>
        <p:sp>
          <p:nvSpPr>
            <p:cNvPr id="156" name="rc156"/>
            <p:cNvSpPr/>
            <p:nvPr/>
          </p:nvSpPr>
          <p:spPr>
            <a:xfrm>
              <a:off x="5897800" y="5444954"/>
              <a:ext cx="2301940" cy="164676"/>
            </a:xfrm>
            <a:prstGeom prst="rect">
              <a:avLst/>
            </a:prstGeom>
            <a:solidFill>
              <a:srgbClr val="B3B3B3">
                <a:alpha val="100000"/>
              </a:srgbClr>
            </a:solidFill>
          </p:spPr>
          <p:txBody>
            <a:bodyPr/>
            <a:lstStyle/>
            <a:p/>
          </p:txBody>
        </p:sp>
        <p:sp>
          <p:nvSpPr>
            <p:cNvPr id="157" name="rc157"/>
            <p:cNvSpPr/>
            <p:nvPr/>
          </p:nvSpPr>
          <p:spPr>
            <a:xfrm>
              <a:off x="4732708" y="5239108"/>
              <a:ext cx="1145085" cy="164676"/>
            </a:xfrm>
            <a:prstGeom prst="rect">
              <a:avLst/>
            </a:prstGeom>
            <a:solidFill>
              <a:srgbClr val="B3B3B3">
                <a:alpha val="100000"/>
              </a:srgbClr>
            </a:solidFill>
          </p:spPr>
          <p:txBody>
            <a:bodyPr/>
            <a:lstStyle/>
            <a:p/>
          </p:txBody>
        </p:sp>
        <p:sp>
          <p:nvSpPr>
            <p:cNvPr id="158" name="tx158"/>
            <p:cNvSpPr/>
            <p:nvPr/>
          </p:nvSpPr>
          <p:spPr>
            <a:xfrm>
              <a:off x="4046943" y="568994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a:t>
              </a:r>
            </a:p>
          </p:txBody>
        </p:sp>
        <p:sp>
          <p:nvSpPr>
            <p:cNvPr id="159" name="tx159"/>
            <p:cNvSpPr/>
            <p:nvPr/>
          </p:nvSpPr>
          <p:spPr>
            <a:xfrm>
              <a:off x="8280112" y="548415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5.9</a:t>
              </a:r>
            </a:p>
          </p:txBody>
        </p:sp>
        <p:sp>
          <p:nvSpPr>
            <p:cNvPr id="160" name="tx160"/>
            <p:cNvSpPr/>
            <p:nvPr/>
          </p:nvSpPr>
          <p:spPr>
            <a:xfrm>
              <a:off x="5958165" y="527825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3.9</a:t>
              </a:r>
            </a:p>
          </p:txBody>
        </p:sp>
        <p:sp>
          <p:nvSpPr>
            <p:cNvPr id="161" name="tx161"/>
            <p:cNvSpPr/>
            <p:nvPr/>
          </p:nvSpPr>
          <p:spPr>
            <a:xfrm>
              <a:off x="2551050" y="568994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a:t>
              </a:r>
            </a:p>
          </p:txBody>
        </p:sp>
        <p:sp>
          <p:nvSpPr>
            <p:cNvPr id="162" name="tx162"/>
            <p:cNvSpPr/>
            <p:nvPr/>
          </p:nvSpPr>
          <p:spPr>
            <a:xfrm>
              <a:off x="3516665" y="548410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3.9</a:t>
              </a:r>
            </a:p>
          </p:txBody>
        </p:sp>
        <p:sp>
          <p:nvSpPr>
            <p:cNvPr id="163" name="tx163"/>
            <p:cNvSpPr/>
            <p:nvPr/>
          </p:nvSpPr>
          <p:spPr>
            <a:xfrm>
              <a:off x="2934118" y="527831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2.9</a:t>
              </a:r>
            </a:p>
          </p:txBody>
        </p:sp>
        <p:sp>
          <p:nvSpPr>
            <p:cNvPr id="164" name="tx164"/>
            <p:cNvSpPr/>
            <p:nvPr/>
          </p:nvSpPr>
          <p:spPr>
            <a:xfrm>
              <a:off x="3852435" y="569000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5" name="tx165"/>
            <p:cNvSpPr/>
            <p:nvPr/>
          </p:nvSpPr>
          <p:spPr>
            <a:xfrm>
              <a:off x="7016616" y="5485568"/>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a:t>
              </a:r>
            </a:p>
          </p:txBody>
        </p:sp>
        <p:sp>
          <p:nvSpPr>
            <p:cNvPr id="166" name="tx166"/>
            <p:cNvSpPr/>
            <p:nvPr/>
          </p:nvSpPr>
          <p:spPr>
            <a:xfrm>
              <a:off x="5239332" y="5279722"/>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7" name="tx167"/>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8" name="tx168"/>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9" name="tx169"/>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0" name="tx170"/>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1" name="tx171"/>
            <p:cNvSpPr/>
            <p:nvPr/>
          </p:nvSpPr>
          <p:spPr>
            <a:xfrm>
              <a:off x="3564559" y="59188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72" name="tx172"/>
            <p:cNvSpPr/>
            <p:nvPr/>
          </p:nvSpPr>
          <p:spPr>
            <a:xfrm>
              <a:off x="5918281" y="5919277"/>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73" name="tx173"/>
            <p:cNvSpPr/>
            <p:nvPr/>
          </p:nvSpPr>
          <p:spPr>
            <a:xfrm>
              <a:off x="8272003"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74" name="tx174"/>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5" name="tx175"/>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6" name="tx176"/>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7" name="tx177"/>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Sweden.
In 2024, DTP1 coverage in Sweden remained relatively constant within 1% at 97%. The number of children missing out on any DTP vaccination (zero-dose children) improved from 4,000 in 2023 to 3,000 in 2024.
DTP3 coverage increased to 96% in 2024, leaving 4,000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37105"/>
              <a:ext cx="3418439" cy="85710"/>
            </a:xfrm>
            <a:custGeom>
              <a:avLst/>
              <a:pathLst>
                <a:path w="3418439" h="85710">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28570"/>
                  </a:lnTo>
                  <a:lnTo>
                    <a:pt x="2848699" y="28570"/>
                  </a:lnTo>
                  <a:lnTo>
                    <a:pt x="2991134" y="28570"/>
                  </a:lnTo>
                  <a:lnTo>
                    <a:pt x="3133569" y="57140"/>
                  </a:lnTo>
                  <a:lnTo>
                    <a:pt x="3276004" y="85710"/>
                  </a:lnTo>
                  <a:lnTo>
                    <a:pt x="3418439" y="57140"/>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65676"/>
              <a:ext cx="3418439" cy="57140"/>
            </a:xfrm>
            <a:custGeom>
              <a:avLst/>
              <a:pathLst>
                <a:path w="3418439" h="57140">
                  <a:moveTo>
                    <a:pt x="0" y="57140"/>
                  </a:moveTo>
                  <a:lnTo>
                    <a:pt x="142434" y="28570"/>
                  </a:lnTo>
                  <a:lnTo>
                    <a:pt x="284869" y="28570"/>
                  </a:lnTo>
                  <a:lnTo>
                    <a:pt x="427304" y="28570"/>
                  </a:lnTo>
                  <a:lnTo>
                    <a:pt x="569739" y="28570"/>
                  </a:lnTo>
                  <a:lnTo>
                    <a:pt x="712174" y="0"/>
                  </a:lnTo>
                  <a:lnTo>
                    <a:pt x="854609" y="0"/>
                  </a:lnTo>
                  <a:lnTo>
                    <a:pt x="997044" y="0"/>
                  </a:lnTo>
                  <a:lnTo>
                    <a:pt x="1139479" y="0"/>
                  </a:lnTo>
                  <a:lnTo>
                    <a:pt x="1281914" y="28570"/>
                  </a:lnTo>
                  <a:lnTo>
                    <a:pt x="1424349" y="28570"/>
                  </a:lnTo>
                  <a:lnTo>
                    <a:pt x="1566784" y="0"/>
                  </a:lnTo>
                  <a:lnTo>
                    <a:pt x="1709219" y="28570"/>
                  </a:lnTo>
                  <a:lnTo>
                    <a:pt x="1851654" y="28570"/>
                  </a:lnTo>
                  <a:lnTo>
                    <a:pt x="1994089" y="28570"/>
                  </a:lnTo>
                  <a:lnTo>
                    <a:pt x="2136524" y="28570"/>
                  </a:lnTo>
                  <a:lnTo>
                    <a:pt x="2278959" y="28570"/>
                  </a:lnTo>
                  <a:lnTo>
                    <a:pt x="2421394" y="28570"/>
                  </a:lnTo>
                  <a:lnTo>
                    <a:pt x="2563829" y="28570"/>
                  </a:lnTo>
                  <a:lnTo>
                    <a:pt x="2706264" y="28570"/>
                  </a:lnTo>
                  <a:lnTo>
                    <a:pt x="2848699" y="28570"/>
                  </a:lnTo>
                  <a:lnTo>
                    <a:pt x="2991134" y="28570"/>
                  </a:lnTo>
                  <a:lnTo>
                    <a:pt x="3133569" y="28570"/>
                  </a:lnTo>
                  <a:lnTo>
                    <a:pt x="3276004" y="28570"/>
                  </a:lnTo>
                  <a:lnTo>
                    <a:pt x="3418439" y="28570"/>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37105"/>
              <a:ext cx="3418439" cy="85710"/>
            </a:xfrm>
            <a:custGeom>
              <a:avLst/>
              <a:pathLst>
                <a:path w="3418439" h="85710">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28570"/>
                  </a:lnTo>
                  <a:lnTo>
                    <a:pt x="2848699" y="28570"/>
                  </a:lnTo>
                  <a:lnTo>
                    <a:pt x="2991134" y="28570"/>
                  </a:lnTo>
                  <a:lnTo>
                    <a:pt x="3133569" y="57140"/>
                  </a:lnTo>
                  <a:lnTo>
                    <a:pt x="3276004" y="85710"/>
                  </a:lnTo>
                  <a:lnTo>
                    <a:pt x="3418439" y="57140"/>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2" name="pl32"/>
            <p:cNvSpPr/>
            <p:nvPr/>
          </p:nvSpPr>
          <p:spPr>
            <a:xfrm>
              <a:off x="1122022" y="1037105"/>
              <a:ext cx="3418439" cy="85710"/>
            </a:xfrm>
            <a:custGeom>
              <a:avLst/>
              <a:pathLst>
                <a:path w="3418439" h="85710">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28570"/>
                  </a:lnTo>
                  <a:lnTo>
                    <a:pt x="2848699" y="28570"/>
                  </a:lnTo>
                  <a:lnTo>
                    <a:pt x="2991134" y="28570"/>
                  </a:lnTo>
                  <a:lnTo>
                    <a:pt x="3133569" y="57140"/>
                  </a:lnTo>
                  <a:lnTo>
                    <a:pt x="3276004" y="85710"/>
                  </a:lnTo>
                  <a:lnTo>
                    <a:pt x="3418439" y="57140"/>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05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97</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8717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8717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5064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1310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54271" y="4830005"/>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Sweden</a:t>
              </a:r>
            </a:p>
          </p:txBody>
        </p:sp>
        <p:sp>
          <p:nvSpPr>
            <p:cNvPr id="60" name="tx60"/>
            <p:cNvSpPr/>
            <p:nvPr/>
          </p:nvSpPr>
          <p:spPr>
            <a:xfrm>
              <a:off x="251774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80203"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77365" y="471005"/>
              <a:ext cx="250775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Sweden, 2000-2024</a:t>
              </a:r>
            </a:p>
          </p:txBody>
        </p:sp>
        <p:sp>
          <p:nvSpPr>
            <p:cNvPr id="63" name="pl63"/>
            <p:cNvSpPr/>
            <p:nvPr/>
          </p:nvSpPr>
          <p:spPr>
            <a:xfrm>
              <a:off x="5244538" y="378661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299717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207734"/>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41829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3391896"/>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8" name="pl68"/>
            <p:cNvSpPr/>
            <p:nvPr/>
          </p:nvSpPr>
          <p:spPr>
            <a:xfrm>
              <a:off x="5244538" y="260245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1813013"/>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244538" y="1023572"/>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1" name="pl71"/>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15460" y="2444566"/>
              <a:ext cx="3418439" cy="473664"/>
            </a:xfrm>
            <a:custGeom>
              <a:avLst/>
              <a:pathLst>
                <a:path w="3418439" h="473664">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157888"/>
                  </a:lnTo>
                  <a:lnTo>
                    <a:pt x="2848699" y="157888"/>
                  </a:lnTo>
                  <a:lnTo>
                    <a:pt x="2991134" y="157888"/>
                  </a:lnTo>
                  <a:lnTo>
                    <a:pt x="3133569" y="315776"/>
                  </a:lnTo>
                  <a:lnTo>
                    <a:pt x="3276004" y="473664"/>
                  </a:lnTo>
                  <a:lnTo>
                    <a:pt x="3418439" y="315776"/>
                  </a:lnTo>
                </a:path>
              </a:pathLst>
            </a:custGeom>
            <a:ln w="27101" cap="flat">
              <a:solidFill>
                <a:srgbClr val="0058AB">
                  <a:alpha val="100000"/>
                </a:srgbClr>
              </a:solidFill>
              <a:prstDash val="solid"/>
              <a:round/>
            </a:ln>
          </p:spPr>
          <p:txBody>
            <a:bodyPr/>
            <a:lstStyle/>
            <a:p/>
          </p:txBody>
        </p:sp>
        <p:sp>
          <p:nvSpPr>
            <p:cNvPr id="79" name="pl79"/>
            <p:cNvSpPr/>
            <p:nvPr/>
          </p:nvSpPr>
          <p:spPr>
            <a:xfrm>
              <a:off x="5415460" y="2602454"/>
              <a:ext cx="3418439" cy="1263105"/>
            </a:xfrm>
            <a:custGeom>
              <a:avLst/>
              <a:pathLst>
                <a:path w="3418439" h="1263105">
                  <a:moveTo>
                    <a:pt x="0" y="1263105"/>
                  </a:moveTo>
                  <a:lnTo>
                    <a:pt x="142434" y="1105217"/>
                  </a:lnTo>
                  <a:lnTo>
                    <a:pt x="284869" y="1105217"/>
                  </a:lnTo>
                  <a:lnTo>
                    <a:pt x="427304" y="947329"/>
                  </a:lnTo>
                  <a:lnTo>
                    <a:pt x="569739" y="789441"/>
                  </a:lnTo>
                  <a:lnTo>
                    <a:pt x="712174" y="631552"/>
                  </a:lnTo>
                  <a:lnTo>
                    <a:pt x="854609" y="473664"/>
                  </a:lnTo>
                  <a:lnTo>
                    <a:pt x="997044" y="473664"/>
                  </a:lnTo>
                  <a:lnTo>
                    <a:pt x="1139479" y="315776"/>
                  </a:lnTo>
                  <a:lnTo>
                    <a:pt x="1281914" y="157888"/>
                  </a:lnTo>
                  <a:lnTo>
                    <a:pt x="1424349" y="157888"/>
                  </a:lnTo>
                  <a:lnTo>
                    <a:pt x="1566784" y="157888"/>
                  </a:lnTo>
                  <a:lnTo>
                    <a:pt x="1709219" y="157888"/>
                  </a:lnTo>
                  <a:lnTo>
                    <a:pt x="1851654" y="157888"/>
                  </a:lnTo>
                  <a:lnTo>
                    <a:pt x="1994089" y="157888"/>
                  </a:lnTo>
                  <a:lnTo>
                    <a:pt x="2136524" y="157888"/>
                  </a:lnTo>
                  <a:lnTo>
                    <a:pt x="2278959" y="0"/>
                  </a:lnTo>
                  <a:lnTo>
                    <a:pt x="2421394" y="0"/>
                  </a:lnTo>
                  <a:lnTo>
                    <a:pt x="2563829" y="0"/>
                  </a:lnTo>
                  <a:lnTo>
                    <a:pt x="2706264" y="0"/>
                  </a:lnTo>
                  <a:lnTo>
                    <a:pt x="2848699" y="315776"/>
                  </a:lnTo>
                  <a:lnTo>
                    <a:pt x="2991134" y="473664"/>
                  </a:lnTo>
                  <a:lnTo>
                    <a:pt x="3133569" y="157888"/>
                  </a:lnTo>
                  <a:lnTo>
                    <a:pt x="3276004" y="157888"/>
                  </a:lnTo>
                  <a:lnTo>
                    <a:pt x="3418439" y="157888"/>
                  </a:lnTo>
                </a:path>
              </a:pathLst>
            </a:custGeom>
            <a:ln w="27101" cap="flat">
              <a:solidFill>
                <a:srgbClr val="80BD41">
                  <a:alpha val="100000"/>
                </a:srgbClr>
              </a:solidFill>
              <a:prstDash val="solid"/>
              <a:round/>
            </a:ln>
          </p:spPr>
          <p:txBody>
            <a:bodyPr/>
            <a:lstStyle/>
            <a:p/>
          </p:txBody>
        </p:sp>
        <p:sp>
          <p:nvSpPr>
            <p:cNvPr id="80" name="pl80"/>
            <p:cNvSpPr/>
            <p:nvPr/>
          </p:nvSpPr>
          <p:spPr>
            <a:xfrm>
              <a:off x="5415460" y="2444566"/>
              <a:ext cx="3418439" cy="315776"/>
            </a:xfrm>
            <a:custGeom>
              <a:avLst/>
              <a:pathLst>
                <a:path w="3418439" h="315776">
                  <a:moveTo>
                    <a:pt x="0" y="315776"/>
                  </a:moveTo>
                  <a:lnTo>
                    <a:pt x="142434" y="157888"/>
                  </a:lnTo>
                  <a:lnTo>
                    <a:pt x="284869" y="157888"/>
                  </a:lnTo>
                  <a:lnTo>
                    <a:pt x="427304" y="157888"/>
                  </a:lnTo>
                  <a:lnTo>
                    <a:pt x="569739" y="157888"/>
                  </a:lnTo>
                  <a:lnTo>
                    <a:pt x="712174" y="0"/>
                  </a:lnTo>
                  <a:lnTo>
                    <a:pt x="854609" y="0"/>
                  </a:lnTo>
                  <a:lnTo>
                    <a:pt x="997044" y="0"/>
                  </a:lnTo>
                  <a:lnTo>
                    <a:pt x="1139479" y="0"/>
                  </a:lnTo>
                  <a:lnTo>
                    <a:pt x="1281914" y="157888"/>
                  </a:lnTo>
                  <a:lnTo>
                    <a:pt x="1424349" y="157888"/>
                  </a:lnTo>
                  <a:lnTo>
                    <a:pt x="1566784" y="0"/>
                  </a:lnTo>
                  <a:lnTo>
                    <a:pt x="1709219" y="157888"/>
                  </a:lnTo>
                  <a:lnTo>
                    <a:pt x="1851654" y="157888"/>
                  </a:lnTo>
                  <a:lnTo>
                    <a:pt x="1994089" y="157888"/>
                  </a:lnTo>
                  <a:lnTo>
                    <a:pt x="2136524" y="157888"/>
                  </a:lnTo>
                  <a:lnTo>
                    <a:pt x="2278959" y="157888"/>
                  </a:lnTo>
                  <a:lnTo>
                    <a:pt x="2421394" y="157888"/>
                  </a:lnTo>
                  <a:lnTo>
                    <a:pt x="2563829" y="157888"/>
                  </a:lnTo>
                  <a:lnTo>
                    <a:pt x="2706264" y="157888"/>
                  </a:lnTo>
                  <a:lnTo>
                    <a:pt x="2848699" y="157888"/>
                  </a:lnTo>
                  <a:lnTo>
                    <a:pt x="2991134" y="157888"/>
                  </a:lnTo>
                  <a:lnTo>
                    <a:pt x="3133569" y="157888"/>
                  </a:lnTo>
                  <a:lnTo>
                    <a:pt x="3276004" y="157888"/>
                  </a:lnTo>
                  <a:lnTo>
                    <a:pt x="3418439" y="157888"/>
                  </a:lnTo>
                </a:path>
              </a:pathLst>
            </a:custGeom>
            <a:ln w="27101" cap="flat">
              <a:solidFill>
                <a:srgbClr val="961A49">
                  <a:alpha val="100000"/>
                </a:srgbClr>
              </a:solidFill>
              <a:prstDash val="solid"/>
              <a:round/>
            </a:ln>
          </p:spPr>
          <p:txBody>
            <a:bodyPr/>
            <a:lstStyle/>
            <a:p/>
          </p:txBody>
        </p:sp>
        <p:sp>
          <p:nvSpPr>
            <p:cNvPr id="81" name="pl81"/>
            <p:cNvSpPr/>
            <p:nvPr/>
          </p:nvSpPr>
          <p:spPr>
            <a:xfrm>
              <a:off x="5415460" y="2602454"/>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2" name="pl82"/>
            <p:cNvSpPr/>
            <p:nvPr/>
          </p:nvSpPr>
          <p:spPr>
            <a:xfrm>
              <a:off x="5415460" y="2444566"/>
              <a:ext cx="3418439" cy="473664"/>
            </a:xfrm>
            <a:custGeom>
              <a:avLst/>
              <a:pathLst>
                <a:path w="3418439" h="473664">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157888"/>
                  </a:lnTo>
                  <a:lnTo>
                    <a:pt x="2848699" y="157888"/>
                  </a:lnTo>
                  <a:lnTo>
                    <a:pt x="2991134" y="157888"/>
                  </a:lnTo>
                  <a:lnTo>
                    <a:pt x="3133569" y="315776"/>
                  </a:lnTo>
                  <a:lnTo>
                    <a:pt x="3276004" y="473664"/>
                  </a:lnTo>
                  <a:lnTo>
                    <a:pt x="3418439" y="315776"/>
                  </a:lnTo>
                </a:path>
              </a:pathLst>
            </a:custGeom>
            <a:ln w="43362" cap="flat">
              <a:solidFill>
                <a:srgbClr val="000000">
                  <a:alpha val="100000"/>
                </a:srgbClr>
              </a:solidFill>
              <a:prstDash val="solid"/>
              <a:round/>
            </a:ln>
          </p:spPr>
          <p:txBody>
            <a:bodyPr/>
            <a:lstStyle/>
            <a:p/>
          </p:txBody>
        </p:sp>
        <p:sp>
          <p:nvSpPr>
            <p:cNvPr id="83" name="pl83"/>
            <p:cNvSpPr/>
            <p:nvPr/>
          </p:nvSpPr>
          <p:spPr>
            <a:xfrm>
              <a:off x="5415460" y="2191945"/>
              <a:ext cx="0" cy="252621"/>
            </a:xfrm>
            <a:custGeom>
              <a:avLst/>
              <a:pathLst>
                <a:path w="0" h="252621">
                  <a:moveTo>
                    <a:pt x="0" y="25262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27635" y="2191945"/>
              <a:ext cx="0" cy="252621"/>
            </a:xfrm>
            <a:custGeom>
              <a:avLst/>
              <a:pathLst>
                <a:path w="0" h="252621">
                  <a:moveTo>
                    <a:pt x="0" y="25262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39810" y="2191945"/>
              <a:ext cx="0" cy="252621"/>
            </a:xfrm>
            <a:custGeom>
              <a:avLst/>
              <a:pathLst>
                <a:path w="0" h="252621">
                  <a:moveTo>
                    <a:pt x="0" y="25262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51985" y="2191945"/>
              <a:ext cx="0" cy="252621"/>
            </a:xfrm>
            <a:custGeom>
              <a:avLst/>
              <a:pathLst>
                <a:path w="0" h="252621">
                  <a:moveTo>
                    <a:pt x="0" y="25262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1725" y="2191945"/>
              <a:ext cx="0" cy="410509"/>
            </a:xfrm>
            <a:custGeom>
              <a:avLst/>
              <a:pathLst>
                <a:path w="0" h="410509">
                  <a:moveTo>
                    <a:pt x="0" y="41050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1464" y="2191945"/>
              <a:ext cx="0" cy="726285"/>
            </a:xfrm>
            <a:custGeom>
              <a:avLst/>
              <a:pathLst>
                <a:path w="0" h="726285">
                  <a:moveTo>
                    <a:pt x="0" y="72628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3899" y="2191945"/>
              <a:ext cx="0" cy="568397"/>
            </a:xfrm>
            <a:custGeom>
              <a:avLst/>
              <a:pathLst>
                <a:path w="0" h="568397">
                  <a:moveTo>
                    <a:pt x="0" y="56839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15460" y="2444566"/>
              <a:ext cx="3418439" cy="473664"/>
            </a:xfrm>
            <a:custGeom>
              <a:avLst/>
              <a:pathLst>
                <a:path w="3418439" h="473664">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157888"/>
                  </a:lnTo>
                  <a:lnTo>
                    <a:pt x="2848699" y="157888"/>
                  </a:lnTo>
                  <a:lnTo>
                    <a:pt x="2991134" y="157888"/>
                  </a:lnTo>
                  <a:lnTo>
                    <a:pt x="3133569" y="315776"/>
                  </a:lnTo>
                  <a:lnTo>
                    <a:pt x="3276004" y="473664"/>
                  </a:lnTo>
                  <a:lnTo>
                    <a:pt x="3418439" y="315776"/>
                  </a:lnTo>
                </a:path>
              </a:pathLst>
            </a:custGeom>
            <a:ln w="27101" cap="flat">
              <a:solidFill>
                <a:srgbClr val="0058AB">
                  <a:alpha val="100000"/>
                </a:srgbClr>
              </a:solidFill>
              <a:prstDash val="solid"/>
              <a:round/>
            </a:ln>
          </p:spPr>
          <p:txBody>
            <a:bodyPr/>
            <a:lstStyle/>
            <a:p/>
          </p:txBody>
        </p:sp>
        <p:sp>
          <p:nvSpPr>
            <p:cNvPr id="91" name="tx91"/>
            <p:cNvSpPr/>
            <p:nvPr/>
          </p:nvSpPr>
          <p:spPr>
            <a:xfrm>
              <a:off x="5385315" y="208967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2" name="tx92"/>
            <p:cNvSpPr/>
            <p:nvPr/>
          </p:nvSpPr>
          <p:spPr>
            <a:xfrm>
              <a:off x="6097490" y="208967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6809665" y="208967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4" name="tx94"/>
            <p:cNvSpPr/>
            <p:nvPr/>
          </p:nvSpPr>
          <p:spPr>
            <a:xfrm>
              <a:off x="7521840" y="208967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8091580" y="20883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3270" y="208967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8785705" y="208967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901372" y="27212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876102" y="25620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57693" y="334155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1" name="tx101"/>
            <p:cNvSpPr/>
            <p:nvPr/>
          </p:nvSpPr>
          <p:spPr>
            <a:xfrm>
              <a:off x="5104214" y="255034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104214" y="176267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3" name="tx103"/>
            <p:cNvSpPr/>
            <p:nvPr/>
          </p:nvSpPr>
          <p:spPr>
            <a:xfrm>
              <a:off x="5026519" y="9714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68061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68061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54408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30654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5947709" y="4830005"/>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Sweden</a:t>
              </a:r>
            </a:p>
          </p:txBody>
        </p:sp>
        <p:sp>
          <p:nvSpPr>
            <p:cNvPr id="117" name="tx117"/>
            <p:cNvSpPr/>
            <p:nvPr/>
          </p:nvSpPr>
          <p:spPr>
            <a:xfrm>
              <a:off x="681118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573641"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9" name="tx119"/>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25344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12596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99848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87100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18970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06222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93474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80727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25146"/>
              <a:ext cx="4248754" cy="149993"/>
            </a:xfrm>
            <a:prstGeom prst="rect">
              <a:avLst/>
            </a:prstGeom>
            <a:solidFill>
              <a:srgbClr val="1CABE2">
                <a:alpha val="80000"/>
              </a:srgbClr>
            </a:solidFill>
          </p:spPr>
          <p:txBody>
            <a:bodyPr/>
            <a:lstStyle/>
            <a:p/>
          </p:txBody>
        </p:sp>
        <p:sp>
          <p:nvSpPr>
            <p:cNvPr id="133" name="rc133"/>
            <p:cNvSpPr/>
            <p:nvPr/>
          </p:nvSpPr>
          <p:spPr>
            <a:xfrm>
              <a:off x="1317178" y="5637654"/>
              <a:ext cx="7321564" cy="149993"/>
            </a:xfrm>
            <a:prstGeom prst="rect">
              <a:avLst/>
            </a:prstGeom>
            <a:solidFill>
              <a:srgbClr val="1CABE2">
                <a:alpha val="80000"/>
              </a:srgbClr>
            </a:solidFill>
          </p:spPr>
          <p:txBody>
            <a:bodyPr/>
            <a:lstStyle/>
            <a:p/>
          </p:txBody>
        </p:sp>
        <p:sp>
          <p:nvSpPr>
            <p:cNvPr id="134" name="rc134"/>
            <p:cNvSpPr/>
            <p:nvPr/>
          </p:nvSpPr>
          <p:spPr>
            <a:xfrm>
              <a:off x="1317178" y="5450161"/>
              <a:ext cx="5467767" cy="149993"/>
            </a:xfrm>
            <a:prstGeom prst="rect">
              <a:avLst/>
            </a:prstGeom>
            <a:solidFill>
              <a:srgbClr val="1CABE2">
                <a:alpha val="80000"/>
              </a:srgbClr>
            </a:solidFill>
          </p:spPr>
          <p:txBody>
            <a:bodyPr/>
            <a:lstStyle/>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840110"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0" name="tx140"/>
            <p:cNvSpPr/>
            <p:nvPr/>
          </p:nvSpPr>
          <p:spPr>
            <a:xfrm>
              <a:off x="4712633"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a:off x="6585156"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2" name="tx142"/>
            <p:cNvSpPr/>
            <p:nvPr/>
          </p:nvSpPr>
          <p:spPr>
            <a:xfrm>
              <a:off x="8457679"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3" name="tx143"/>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Sweden (97%) was 8 percentage points higher than the global average (89%) and the same the average across all {regn_txt} countries.
National DTP1 coverage was 1 percentage point lower than in 2019 (98%).
This equates to 3,000 zero-dose children in 2024 compared to 2,000 zero-dose children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40009"/>
              <a:ext cx="180668" cy="226852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38383"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1636898"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439868"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242839"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4729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04580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48037" y="1025035"/>
              <a:ext cx="180668" cy="268349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9" name="rc29"/>
            <p:cNvSpPr/>
            <p:nvPr/>
          </p:nvSpPr>
          <p:spPr>
            <a:xfrm>
              <a:off x="3443581"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364432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24655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65546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5472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05323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250264"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25397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45100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585249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565175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504952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45843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85620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25769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05694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765917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785991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436156" y="1191025"/>
              <a:ext cx="180668" cy="2517510"/>
            </a:xfrm>
            <a:prstGeom prst="rect">
              <a:avLst/>
            </a:prstGeom>
            <a:solidFill>
              <a:srgbClr val="0083CF">
                <a:alpha val="100000"/>
              </a:srgbClr>
            </a:solidFill>
          </p:spPr>
          <p:txBody>
            <a:bodyPr/>
            <a:lstStyle/>
            <a:p/>
          </p:txBody>
        </p:sp>
        <p:sp>
          <p:nvSpPr>
            <p:cNvPr id="55" name="rc55"/>
            <p:cNvSpPr/>
            <p:nvPr/>
          </p:nvSpPr>
          <p:spPr>
            <a:xfrm>
              <a:off x="2038383" y="1163360"/>
              <a:ext cx="180668" cy="2545175"/>
            </a:xfrm>
            <a:prstGeom prst="rect">
              <a:avLst/>
            </a:prstGeom>
            <a:solidFill>
              <a:srgbClr val="0083CF">
                <a:alpha val="100000"/>
              </a:srgbClr>
            </a:solidFill>
          </p:spPr>
          <p:txBody>
            <a:bodyPr/>
            <a:lstStyle/>
            <a:p/>
          </p:txBody>
        </p:sp>
        <p:sp>
          <p:nvSpPr>
            <p:cNvPr id="56" name="rc56"/>
            <p:cNvSpPr/>
            <p:nvPr/>
          </p:nvSpPr>
          <p:spPr>
            <a:xfrm>
              <a:off x="1636898" y="1163360"/>
              <a:ext cx="180668" cy="2545175"/>
            </a:xfrm>
            <a:prstGeom prst="rect">
              <a:avLst/>
            </a:prstGeom>
            <a:solidFill>
              <a:srgbClr val="0083CF">
                <a:alpha val="100000"/>
              </a:srgbClr>
            </a:solidFill>
          </p:spPr>
          <p:txBody>
            <a:bodyPr/>
            <a:lstStyle/>
            <a:p/>
          </p:txBody>
        </p:sp>
        <p:sp>
          <p:nvSpPr>
            <p:cNvPr id="57" name="rc57"/>
            <p:cNvSpPr/>
            <p:nvPr/>
          </p:nvSpPr>
          <p:spPr>
            <a:xfrm>
              <a:off x="2239126" y="1135695"/>
              <a:ext cx="180668" cy="2572839"/>
            </a:xfrm>
            <a:prstGeom prst="rect">
              <a:avLst/>
            </a:prstGeom>
            <a:solidFill>
              <a:srgbClr val="0083CF">
                <a:alpha val="100000"/>
              </a:srgbClr>
            </a:solidFill>
          </p:spPr>
          <p:txBody>
            <a:bodyPr/>
            <a:lstStyle/>
            <a:p/>
          </p:txBody>
        </p:sp>
        <p:sp>
          <p:nvSpPr>
            <p:cNvPr id="58" name="rc58"/>
            <p:cNvSpPr/>
            <p:nvPr/>
          </p:nvSpPr>
          <p:spPr>
            <a:xfrm>
              <a:off x="2640611" y="1108030"/>
              <a:ext cx="180668" cy="2600504"/>
            </a:xfrm>
            <a:prstGeom prst="rect">
              <a:avLst/>
            </a:prstGeom>
            <a:solidFill>
              <a:srgbClr val="0083CF">
                <a:alpha val="100000"/>
              </a:srgbClr>
            </a:solidFill>
          </p:spPr>
          <p:txBody>
            <a:bodyPr/>
            <a:lstStyle/>
            <a:p/>
          </p:txBody>
        </p:sp>
        <p:sp>
          <p:nvSpPr>
            <p:cNvPr id="59" name="rc59"/>
            <p:cNvSpPr/>
            <p:nvPr/>
          </p:nvSpPr>
          <p:spPr>
            <a:xfrm>
              <a:off x="4447294" y="1025035"/>
              <a:ext cx="180668" cy="2683499"/>
            </a:xfrm>
            <a:prstGeom prst="rect">
              <a:avLst/>
            </a:prstGeom>
            <a:solidFill>
              <a:srgbClr val="0083CF">
                <a:alpha val="100000"/>
              </a:srgbClr>
            </a:solidFill>
          </p:spPr>
          <p:txBody>
            <a:bodyPr/>
            <a:lstStyle/>
            <a:p/>
          </p:txBody>
        </p:sp>
        <p:sp>
          <p:nvSpPr>
            <p:cNvPr id="60" name="rc60"/>
            <p:cNvSpPr/>
            <p:nvPr/>
          </p:nvSpPr>
          <p:spPr>
            <a:xfrm>
              <a:off x="4045809" y="1025035"/>
              <a:ext cx="180668" cy="2683499"/>
            </a:xfrm>
            <a:prstGeom prst="rect">
              <a:avLst/>
            </a:prstGeom>
            <a:solidFill>
              <a:srgbClr val="0083CF">
                <a:alpha val="100000"/>
              </a:srgbClr>
            </a:solidFill>
          </p:spPr>
          <p:txBody>
            <a:bodyPr/>
            <a:lstStyle/>
            <a:p/>
          </p:txBody>
        </p:sp>
        <p:sp>
          <p:nvSpPr>
            <p:cNvPr id="61" name="rc61"/>
            <p:cNvSpPr/>
            <p:nvPr/>
          </p:nvSpPr>
          <p:spPr>
            <a:xfrm>
              <a:off x="6655462" y="997370"/>
              <a:ext cx="180668" cy="2711164"/>
            </a:xfrm>
            <a:prstGeom prst="rect">
              <a:avLst/>
            </a:prstGeom>
            <a:solidFill>
              <a:srgbClr val="0083CF">
                <a:alpha val="100000"/>
              </a:srgbClr>
            </a:solidFill>
          </p:spPr>
          <p:txBody>
            <a:bodyPr/>
            <a:lstStyle/>
            <a:p/>
          </p:txBody>
        </p:sp>
        <p:sp>
          <p:nvSpPr>
            <p:cNvPr id="62" name="rc62"/>
            <p:cNvSpPr/>
            <p:nvPr/>
          </p:nvSpPr>
          <p:spPr>
            <a:xfrm>
              <a:off x="6454720" y="997370"/>
              <a:ext cx="180668" cy="2711164"/>
            </a:xfrm>
            <a:prstGeom prst="rect">
              <a:avLst/>
            </a:prstGeom>
            <a:solidFill>
              <a:srgbClr val="0083CF">
                <a:alpha val="100000"/>
              </a:srgbClr>
            </a:solidFill>
          </p:spPr>
          <p:txBody>
            <a:bodyPr/>
            <a:lstStyle/>
            <a:p/>
          </p:txBody>
        </p:sp>
        <p:sp>
          <p:nvSpPr>
            <p:cNvPr id="63" name="rc63"/>
            <p:cNvSpPr/>
            <p:nvPr/>
          </p:nvSpPr>
          <p:spPr>
            <a:xfrm>
              <a:off x="7458433" y="969705"/>
              <a:ext cx="180668" cy="2738829"/>
            </a:xfrm>
            <a:prstGeom prst="rect">
              <a:avLst/>
            </a:prstGeom>
            <a:solidFill>
              <a:srgbClr val="0083CF">
                <a:alpha val="100000"/>
              </a:srgbClr>
            </a:solidFill>
          </p:spPr>
          <p:txBody>
            <a:bodyPr/>
            <a:lstStyle/>
            <a:p/>
          </p:txBody>
        </p:sp>
        <p:sp>
          <p:nvSpPr>
            <p:cNvPr id="64" name="pg64"/>
            <p:cNvSpPr/>
            <p:nvPr/>
          </p:nvSpPr>
          <p:spPr>
            <a:xfrm>
              <a:off x="1586190" y="3677901"/>
              <a:ext cx="30634" cy="30634"/>
            </a:xfrm>
            <a:custGeom>
              <a:avLst/>
              <a:pathLst>
                <a:path w="30634" h="30634">
                  <a:moveTo>
                    <a:pt x="30634" y="0"/>
                  </a:moveTo>
                  <a:lnTo>
                    <a:pt x="30634" y="9032"/>
                  </a:lnTo>
                  <a:lnTo>
                    <a:pt x="9032" y="30634"/>
                  </a:lnTo>
                  <a:lnTo>
                    <a:pt x="0" y="306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495865" y="3587576"/>
              <a:ext cx="120959" cy="120959"/>
            </a:xfrm>
            <a:custGeom>
              <a:avLst/>
              <a:pathLst>
                <a:path w="120959" h="120959">
                  <a:moveTo>
                    <a:pt x="120959" y="0"/>
                  </a:moveTo>
                  <a:lnTo>
                    <a:pt x="120959" y="9032"/>
                  </a:lnTo>
                  <a:lnTo>
                    <a:pt x="9032" y="120959"/>
                  </a:lnTo>
                  <a:lnTo>
                    <a:pt x="0" y="12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436156" y="3497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436156" y="34069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36156" y="33166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36156" y="32262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36156" y="31359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36156" y="30456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36156" y="29553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36156" y="28649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36156" y="27746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36156" y="26843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36156" y="25939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36156" y="25036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36156" y="24133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36156" y="23230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36156" y="22326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36156" y="21423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36156" y="20520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36156" y="19617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36156" y="18713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36156" y="17810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36156" y="16907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36156" y="16004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36156" y="15100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36156" y="1419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36156" y="1329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36156" y="12391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36156" y="1191025"/>
              <a:ext cx="147473" cy="147473"/>
            </a:xfrm>
            <a:custGeom>
              <a:avLst/>
              <a:pathLst>
                <a:path w="147473" h="147473">
                  <a:moveTo>
                    <a:pt x="138440" y="0"/>
                  </a:moveTo>
                  <a:lnTo>
                    <a:pt x="147473" y="0"/>
                  </a:lnTo>
                  <a:lnTo>
                    <a:pt x="0" y="147473"/>
                  </a:lnTo>
                  <a:lnTo>
                    <a:pt x="0" y="138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436156" y="1191025"/>
              <a:ext cx="57148" cy="57148"/>
            </a:xfrm>
            <a:custGeom>
              <a:avLst/>
              <a:pathLst>
                <a:path w="57148" h="57148">
                  <a:moveTo>
                    <a:pt x="48115" y="0"/>
                  </a:moveTo>
                  <a:lnTo>
                    <a:pt x="57148" y="0"/>
                  </a:lnTo>
                  <a:lnTo>
                    <a:pt x="0" y="57148"/>
                  </a:lnTo>
                  <a:lnTo>
                    <a:pt x="0" y="48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218466" y="3707949"/>
              <a:ext cx="585" cy="585"/>
            </a:xfrm>
            <a:custGeom>
              <a:avLst/>
              <a:pathLst>
                <a:path w="585" h="585">
                  <a:moveTo>
                    <a:pt x="585" y="0"/>
                  </a:moveTo>
                  <a:lnTo>
                    <a:pt x="585" y="585"/>
                  </a:lnTo>
                  <a:lnTo>
                    <a:pt x="0" y="5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128141" y="3617624"/>
              <a:ext cx="90911" cy="90911"/>
            </a:xfrm>
            <a:custGeom>
              <a:avLst/>
              <a:pathLst>
                <a:path w="90911" h="90911">
                  <a:moveTo>
                    <a:pt x="90911" y="0"/>
                  </a:moveTo>
                  <a:lnTo>
                    <a:pt x="90911" y="9032"/>
                  </a:lnTo>
                  <a:lnTo>
                    <a:pt x="9032" y="90911"/>
                  </a:lnTo>
                  <a:lnTo>
                    <a:pt x="0" y="909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038383" y="3527299"/>
              <a:ext cx="180668" cy="181236"/>
            </a:xfrm>
            <a:custGeom>
              <a:avLst/>
              <a:pathLst>
                <a:path w="180668" h="181236">
                  <a:moveTo>
                    <a:pt x="180668" y="0"/>
                  </a:moveTo>
                  <a:lnTo>
                    <a:pt x="180668" y="9032"/>
                  </a:lnTo>
                  <a:lnTo>
                    <a:pt x="8464" y="181236"/>
                  </a:lnTo>
                  <a:lnTo>
                    <a:pt x="0" y="181236"/>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038383" y="34369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038383" y="3346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038383" y="3256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038383" y="3165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038383" y="3075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038383" y="2985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038383" y="2895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038383" y="28046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038383" y="27143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38383" y="26240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38383" y="25337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38383" y="24433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38383" y="23530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38383" y="22627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38383" y="21724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38383" y="20820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38383" y="19917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8383" y="19014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38383" y="18111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8383" y="17207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8383" y="16304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8383" y="15401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8383" y="14498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8383" y="13594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8383" y="12691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8383" y="11788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8383" y="1163360"/>
              <a:ext cx="114861" cy="114861"/>
            </a:xfrm>
            <a:custGeom>
              <a:avLst/>
              <a:pathLst>
                <a:path w="114861" h="114861">
                  <a:moveTo>
                    <a:pt x="105828" y="0"/>
                  </a:moveTo>
                  <a:lnTo>
                    <a:pt x="114861" y="0"/>
                  </a:lnTo>
                  <a:lnTo>
                    <a:pt x="0" y="114861"/>
                  </a:lnTo>
                  <a:lnTo>
                    <a:pt x="0" y="1058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8383" y="1163360"/>
              <a:ext cx="24536" cy="24536"/>
            </a:xfrm>
            <a:custGeom>
              <a:avLst/>
              <a:pathLst>
                <a:path w="24536" h="24536">
                  <a:moveTo>
                    <a:pt x="15503" y="0"/>
                  </a:moveTo>
                  <a:lnTo>
                    <a:pt x="24536" y="0"/>
                  </a:lnTo>
                  <a:lnTo>
                    <a:pt x="0" y="24536"/>
                  </a:lnTo>
                  <a:lnTo>
                    <a:pt x="0" y="15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636898" y="12190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636898" y="1163360"/>
              <a:ext cx="155046" cy="155046"/>
            </a:xfrm>
            <a:custGeom>
              <a:avLst/>
              <a:pathLst>
                <a:path w="155046" h="155046">
                  <a:moveTo>
                    <a:pt x="146013" y="0"/>
                  </a:moveTo>
                  <a:lnTo>
                    <a:pt x="155046" y="0"/>
                  </a:lnTo>
                  <a:lnTo>
                    <a:pt x="0" y="155046"/>
                  </a:lnTo>
                  <a:lnTo>
                    <a:pt x="0" y="146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1636898" y="1163360"/>
              <a:ext cx="64720" cy="64720"/>
            </a:xfrm>
            <a:custGeom>
              <a:avLst/>
              <a:pathLst>
                <a:path w="64720" h="64720">
                  <a:moveTo>
                    <a:pt x="55688" y="0"/>
                  </a:moveTo>
                  <a:lnTo>
                    <a:pt x="64720" y="0"/>
                  </a:lnTo>
                  <a:lnTo>
                    <a:pt x="0" y="64720"/>
                  </a:lnTo>
                  <a:lnTo>
                    <a:pt x="0" y="55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99116" y="3687857"/>
              <a:ext cx="20678" cy="20678"/>
            </a:xfrm>
            <a:custGeom>
              <a:avLst/>
              <a:pathLst>
                <a:path w="20678" h="20678">
                  <a:moveTo>
                    <a:pt x="20678" y="0"/>
                  </a:moveTo>
                  <a:lnTo>
                    <a:pt x="20678" y="9032"/>
                  </a:lnTo>
                  <a:lnTo>
                    <a:pt x="9032" y="20678"/>
                  </a:lnTo>
                  <a:lnTo>
                    <a:pt x="0" y="20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08791" y="3597532"/>
              <a:ext cx="111003" cy="111003"/>
            </a:xfrm>
            <a:custGeom>
              <a:avLst/>
              <a:pathLst>
                <a:path w="111003" h="111003">
                  <a:moveTo>
                    <a:pt x="111003" y="0"/>
                  </a:moveTo>
                  <a:lnTo>
                    <a:pt x="111003" y="9032"/>
                  </a:lnTo>
                  <a:lnTo>
                    <a:pt x="9032" y="111003"/>
                  </a:lnTo>
                  <a:lnTo>
                    <a:pt x="0" y="111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239126" y="35072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239126" y="34168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239126" y="33265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239126" y="32362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239126" y="31459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239126" y="30555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239126" y="29652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239126" y="28749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239126" y="27846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239126" y="26942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239126" y="26039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239126" y="25136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239126" y="24233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239126" y="23329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239126" y="22426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239126" y="21523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239126" y="20620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239126" y="19716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239126" y="18813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239126" y="17910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239126" y="17007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239126" y="1610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239126" y="1520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239126" y="1429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239126" y="13394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239126" y="12490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239126" y="11587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239126" y="1135695"/>
              <a:ext cx="122434" cy="122434"/>
            </a:xfrm>
            <a:custGeom>
              <a:avLst/>
              <a:pathLst>
                <a:path w="122434" h="122434">
                  <a:moveTo>
                    <a:pt x="113401" y="0"/>
                  </a:moveTo>
                  <a:lnTo>
                    <a:pt x="122434" y="0"/>
                  </a:lnTo>
                  <a:lnTo>
                    <a:pt x="0" y="122434"/>
                  </a:lnTo>
                  <a:lnTo>
                    <a:pt x="0" y="1134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239126" y="1135695"/>
              <a:ext cx="32108" cy="32108"/>
            </a:xfrm>
            <a:custGeom>
              <a:avLst/>
              <a:pathLst>
                <a:path w="32108" h="32108">
                  <a:moveTo>
                    <a:pt x="23076" y="0"/>
                  </a:moveTo>
                  <a:lnTo>
                    <a:pt x="32108" y="0"/>
                  </a:lnTo>
                  <a:lnTo>
                    <a:pt x="0" y="32108"/>
                  </a:lnTo>
                  <a:lnTo>
                    <a:pt x="0" y="23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760416" y="3647672"/>
              <a:ext cx="60862" cy="60862"/>
            </a:xfrm>
            <a:custGeom>
              <a:avLst/>
              <a:pathLst>
                <a:path w="60862" h="60862">
                  <a:moveTo>
                    <a:pt x="60862" y="0"/>
                  </a:moveTo>
                  <a:lnTo>
                    <a:pt x="60862" y="9032"/>
                  </a:lnTo>
                  <a:lnTo>
                    <a:pt x="9032" y="60862"/>
                  </a:lnTo>
                  <a:lnTo>
                    <a:pt x="0" y="608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70091" y="3557347"/>
              <a:ext cx="151187" cy="151187"/>
            </a:xfrm>
            <a:custGeom>
              <a:avLst/>
              <a:pathLst>
                <a:path w="151187" h="151187">
                  <a:moveTo>
                    <a:pt x="151187" y="0"/>
                  </a:moveTo>
                  <a:lnTo>
                    <a:pt x="151187" y="9032"/>
                  </a:lnTo>
                  <a:lnTo>
                    <a:pt x="9032" y="151187"/>
                  </a:lnTo>
                  <a:lnTo>
                    <a:pt x="0" y="1511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611" y="34670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611" y="33766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611" y="3286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611" y="3196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611" y="3105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611" y="3015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611" y="2925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611" y="28347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611" y="27444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611" y="26540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611" y="25637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611" y="24734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611" y="23831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611" y="22927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611" y="22024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611" y="21121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611" y="20218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611" y="19314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611" y="18411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611" y="17508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611" y="16605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640611" y="15701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640611" y="14798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640611" y="13895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640611" y="12992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640611" y="12088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640611" y="11185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640611" y="1108030"/>
              <a:ext cx="109914" cy="109914"/>
            </a:xfrm>
            <a:custGeom>
              <a:avLst/>
              <a:pathLst>
                <a:path w="109914" h="109914">
                  <a:moveTo>
                    <a:pt x="100881" y="0"/>
                  </a:moveTo>
                  <a:lnTo>
                    <a:pt x="109914" y="0"/>
                  </a:lnTo>
                  <a:lnTo>
                    <a:pt x="0" y="109914"/>
                  </a:lnTo>
                  <a:lnTo>
                    <a:pt x="0" y="100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640611" y="1108030"/>
              <a:ext cx="19589" cy="19589"/>
            </a:xfrm>
            <a:custGeom>
              <a:avLst/>
              <a:pathLst>
                <a:path w="19589" h="19589">
                  <a:moveTo>
                    <a:pt x="10556" y="0"/>
                  </a:moveTo>
                  <a:lnTo>
                    <a:pt x="19589" y="0"/>
                  </a:lnTo>
                  <a:lnTo>
                    <a:pt x="0" y="19589"/>
                  </a:lnTo>
                  <a:lnTo>
                    <a:pt x="0" y="10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447294" y="10280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447294" y="1025035"/>
              <a:ext cx="102403" cy="102403"/>
            </a:xfrm>
            <a:custGeom>
              <a:avLst/>
              <a:pathLst>
                <a:path w="102403" h="102403">
                  <a:moveTo>
                    <a:pt x="93370" y="0"/>
                  </a:moveTo>
                  <a:lnTo>
                    <a:pt x="102403" y="0"/>
                  </a:lnTo>
                  <a:lnTo>
                    <a:pt x="0" y="102403"/>
                  </a:lnTo>
                  <a:lnTo>
                    <a:pt x="0" y="933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447294" y="1025035"/>
              <a:ext cx="12078" cy="12078"/>
            </a:xfrm>
            <a:custGeom>
              <a:avLst/>
              <a:pathLst>
                <a:path w="12078" h="12078">
                  <a:moveTo>
                    <a:pt x="3045" y="0"/>
                  </a:moveTo>
                  <a:lnTo>
                    <a:pt x="12078" y="0"/>
                  </a:lnTo>
                  <a:lnTo>
                    <a:pt x="0" y="12078"/>
                  </a:lnTo>
                  <a:lnTo>
                    <a:pt x="0" y="30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205618" y="3687676"/>
              <a:ext cx="20858" cy="20858"/>
            </a:xfrm>
            <a:custGeom>
              <a:avLst/>
              <a:pathLst>
                <a:path w="20858" h="20858">
                  <a:moveTo>
                    <a:pt x="20858" y="0"/>
                  </a:moveTo>
                  <a:lnTo>
                    <a:pt x="20858" y="9032"/>
                  </a:lnTo>
                  <a:lnTo>
                    <a:pt x="9032" y="20858"/>
                  </a:lnTo>
                  <a:lnTo>
                    <a:pt x="0" y="20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15293" y="3597351"/>
              <a:ext cx="111183" cy="111183"/>
            </a:xfrm>
            <a:custGeom>
              <a:avLst/>
              <a:pathLst>
                <a:path w="111183" h="111183">
                  <a:moveTo>
                    <a:pt x="111183" y="0"/>
                  </a:moveTo>
                  <a:lnTo>
                    <a:pt x="111183" y="9032"/>
                  </a:lnTo>
                  <a:lnTo>
                    <a:pt x="9032" y="111183"/>
                  </a:lnTo>
                  <a:lnTo>
                    <a:pt x="0" y="111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045809" y="35070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045809" y="34167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045809" y="33263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045809" y="32360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045809" y="31457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045809" y="30554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045809" y="29650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045809" y="28747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045809" y="27844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045809" y="26941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045809" y="26037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045809" y="25134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045809" y="24231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45809" y="23327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045809" y="22424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045809" y="21521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045809" y="20618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045809" y="19714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045809" y="18811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045809" y="17908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045809" y="17005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045809" y="16101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045809" y="15198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045809" y="14295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045809" y="1339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045809" y="1248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045809" y="11585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045809" y="10682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045809" y="1025035"/>
              <a:ext cx="142588" cy="142588"/>
            </a:xfrm>
            <a:custGeom>
              <a:avLst/>
              <a:pathLst>
                <a:path w="142588" h="142588">
                  <a:moveTo>
                    <a:pt x="133555" y="0"/>
                  </a:moveTo>
                  <a:lnTo>
                    <a:pt x="142588" y="0"/>
                  </a:lnTo>
                  <a:lnTo>
                    <a:pt x="0" y="142588"/>
                  </a:lnTo>
                  <a:lnTo>
                    <a:pt x="0" y="133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045809" y="1025035"/>
              <a:ext cx="52262" cy="52262"/>
            </a:xfrm>
            <a:custGeom>
              <a:avLst/>
              <a:pathLst>
                <a:path w="52262" h="52262">
                  <a:moveTo>
                    <a:pt x="43230" y="0"/>
                  </a:moveTo>
                  <a:lnTo>
                    <a:pt x="52262" y="0"/>
                  </a:lnTo>
                  <a:lnTo>
                    <a:pt x="0" y="52262"/>
                  </a:lnTo>
                  <a:lnTo>
                    <a:pt x="0" y="432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6655462" y="997370"/>
              <a:ext cx="180028" cy="180028"/>
            </a:xfrm>
            <a:custGeom>
              <a:avLst/>
              <a:pathLst>
                <a:path w="180028" h="180028">
                  <a:moveTo>
                    <a:pt x="170995" y="0"/>
                  </a:moveTo>
                  <a:lnTo>
                    <a:pt x="180028" y="0"/>
                  </a:lnTo>
                  <a:lnTo>
                    <a:pt x="0" y="180028"/>
                  </a:lnTo>
                  <a:lnTo>
                    <a:pt x="0" y="17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6655462" y="997370"/>
              <a:ext cx="89703" cy="89703"/>
            </a:xfrm>
            <a:custGeom>
              <a:avLst/>
              <a:pathLst>
                <a:path w="89703" h="89703">
                  <a:moveTo>
                    <a:pt x="80670" y="0"/>
                  </a:moveTo>
                  <a:lnTo>
                    <a:pt x="89703" y="0"/>
                  </a:lnTo>
                  <a:lnTo>
                    <a:pt x="0" y="89703"/>
                  </a:lnTo>
                  <a:lnTo>
                    <a:pt x="0" y="80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6554072" y="3627218"/>
              <a:ext cx="81316" cy="81316"/>
            </a:xfrm>
            <a:custGeom>
              <a:avLst/>
              <a:pathLst>
                <a:path w="81316" h="81316">
                  <a:moveTo>
                    <a:pt x="81316" y="0"/>
                  </a:moveTo>
                  <a:lnTo>
                    <a:pt x="81316" y="9032"/>
                  </a:lnTo>
                  <a:lnTo>
                    <a:pt x="9032" y="81316"/>
                  </a:lnTo>
                  <a:lnTo>
                    <a:pt x="0" y="813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6463747" y="3536893"/>
              <a:ext cx="171641" cy="171641"/>
            </a:xfrm>
            <a:custGeom>
              <a:avLst/>
              <a:pathLst>
                <a:path w="171641" h="171641">
                  <a:moveTo>
                    <a:pt x="171641" y="0"/>
                  </a:moveTo>
                  <a:lnTo>
                    <a:pt x="171641" y="9032"/>
                  </a:lnTo>
                  <a:lnTo>
                    <a:pt x="9032" y="171641"/>
                  </a:lnTo>
                  <a:lnTo>
                    <a:pt x="0" y="1716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6454720" y="34465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6454720" y="33562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6454720" y="32659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6454720" y="31755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6454720" y="30852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6454720" y="2994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6454720" y="29046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6454720" y="28142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6454720" y="27239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6454720" y="26336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6454720" y="25433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6454720" y="24529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6454720" y="23626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6454720" y="22723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6454720" y="21820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6454720" y="20916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6454720" y="20013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6454720" y="19110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6454720" y="18207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6454720" y="17303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6454720" y="16400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6454720" y="15497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6454720" y="14594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6454720" y="13690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454720" y="12787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454720" y="11884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454720" y="10981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454720" y="10077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454720" y="997370"/>
              <a:ext cx="109795" cy="109795"/>
            </a:xfrm>
            <a:custGeom>
              <a:avLst/>
              <a:pathLst>
                <a:path w="109795" h="109795">
                  <a:moveTo>
                    <a:pt x="100762" y="0"/>
                  </a:moveTo>
                  <a:lnTo>
                    <a:pt x="109795" y="0"/>
                  </a:lnTo>
                  <a:lnTo>
                    <a:pt x="0" y="109795"/>
                  </a:lnTo>
                  <a:lnTo>
                    <a:pt x="0" y="1007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454720" y="997370"/>
              <a:ext cx="19470" cy="19470"/>
            </a:xfrm>
            <a:custGeom>
              <a:avLst/>
              <a:pathLst>
                <a:path w="19470" h="19470">
                  <a:moveTo>
                    <a:pt x="10437" y="0"/>
                  </a:moveTo>
                  <a:lnTo>
                    <a:pt x="19470" y="0"/>
                  </a:lnTo>
                  <a:lnTo>
                    <a:pt x="0" y="19470"/>
                  </a:lnTo>
                  <a:lnTo>
                    <a:pt x="0" y="104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637973" y="3707407"/>
              <a:ext cx="1127" cy="1127"/>
            </a:xfrm>
            <a:custGeom>
              <a:avLst/>
              <a:pathLst>
                <a:path w="1127" h="1127">
                  <a:moveTo>
                    <a:pt x="1127" y="0"/>
                  </a:moveTo>
                  <a:lnTo>
                    <a:pt x="1127" y="1127"/>
                  </a:lnTo>
                  <a:lnTo>
                    <a:pt x="0" y="1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547648" y="3617082"/>
              <a:ext cx="91452" cy="91452"/>
            </a:xfrm>
            <a:custGeom>
              <a:avLst/>
              <a:pathLst>
                <a:path w="91452" h="91452">
                  <a:moveTo>
                    <a:pt x="91452" y="0"/>
                  </a:moveTo>
                  <a:lnTo>
                    <a:pt x="91452" y="9032"/>
                  </a:lnTo>
                  <a:lnTo>
                    <a:pt x="9032" y="91452"/>
                  </a:lnTo>
                  <a:lnTo>
                    <a:pt x="0" y="914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458433" y="3526757"/>
              <a:ext cx="180668" cy="181778"/>
            </a:xfrm>
            <a:custGeom>
              <a:avLst/>
              <a:pathLst>
                <a:path w="180668" h="181778">
                  <a:moveTo>
                    <a:pt x="180668" y="0"/>
                  </a:moveTo>
                  <a:lnTo>
                    <a:pt x="180668" y="9032"/>
                  </a:lnTo>
                  <a:lnTo>
                    <a:pt x="7922" y="181778"/>
                  </a:lnTo>
                  <a:lnTo>
                    <a:pt x="0" y="181778"/>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458433" y="34364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458433" y="3346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458433" y="3255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458433" y="3165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458433" y="30751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458433" y="29848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458433" y="28944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458433" y="28041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458433" y="27138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458433" y="26235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458433" y="25331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458433" y="24428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458433" y="23525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458433" y="22622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458433" y="21718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458433" y="20815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458433" y="19912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458433" y="19009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458433" y="18105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458433" y="17202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458433" y="1629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458433" y="1539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458433" y="1449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pg371"/>
            <p:cNvSpPr/>
            <p:nvPr/>
          </p:nvSpPr>
          <p:spPr>
            <a:xfrm>
              <a:off x="7458433" y="1358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2" name="pg372"/>
            <p:cNvSpPr/>
            <p:nvPr/>
          </p:nvSpPr>
          <p:spPr>
            <a:xfrm>
              <a:off x="7458433" y="1268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3" name="pg373"/>
            <p:cNvSpPr/>
            <p:nvPr/>
          </p:nvSpPr>
          <p:spPr>
            <a:xfrm>
              <a:off x="7458433" y="1178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4" name="pg374"/>
            <p:cNvSpPr/>
            <p:nvPr/>
          </p:nvSpPr>
          <p:spPr>
            <a:xfrm>
              <a:off x="7458433" y="1087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5" name="pg375"/>
            <p:cNvSpPr/>
            <p:nvPr/>
          </p:nvSpPr>
          <p:spPr>
            <a:xfrm>
              <a:off x="7458433" y="9976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6" name="pg376"/>
            <p:cNvSpPr/>
            <p:nvPr/>
          </p:nvSpPr>
          <p:spPr>
            <a:xfrm>
              <a:off x="7458433" y="969705"/>
              <a:ext cx="127323" cy="127323"/>
            </a:xfrm>
            <a:custGeom>
              <a:avLst/>
              <a:pathLst>
                <a:path w="127323" h="127323">
                  <a:moveTo>
                    <a:pt x="118291" y="0"/>
                  </a:moveTo>
                  <a:lnTo>
                    <a:pt x="127323" y="0"/>
                  </a:lnTo>
                  <a:lnTo>
                    <a:pt x="0" y="127323"/>
                  </a:lnTo>
                  <a:lnTo>
                    <a:pt x="0" y="1182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7458433" y="969705"/>
              <a:ext cx="36998" cy="36998"/>
            </a:xfrm>
            <a:custGeom>
              <a:avLst/>
              <a:pathLst>
                <a:path w="36998" h="36998">
                  <a:moveTo>
                    <a:pt x="27966" y="0"/>
                  </a:moveTo>
                  <a:lnTo>
                    <a:pt x="36998" y="0"/>
                  </a:lnTo>
                  <a:lnTo>
                    <a:pt x="0" y="36998"/>
                  </a:lnTo>
                  <a:lnTo>
                    <a:pt x="0" y="279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rc378"/>
            <p:cNvSpPr/>
            <p:nvPr/>
          </p:nvSpPr>
          <p:spPr>
            <a:xfrm>
              <a:off x="1436156" y="1191025"/>
              <a:ext cx="180668" cy="2517510"/>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2038383" y="1163360"/>
              <a:ext cx="180668" cy="2545175"/>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1636898" y="1163360"/>
              <a:ext cx="180668" cy="2545175"/>
            </a:xfrm>
            <a:prstGeom prst="rect">
              <a:avLst/>
            </a:prstGeom>
            <a:ln w="1355" cap="flat">
              <a:solidFill>
                <a:srgbClr val="000000">
                  <a:alpha val="100000"/>
                </a:srgbClr>
              </a:solidFill>
              <a:prstDash val="solid"/>
              <a:miter/>
            </a:ln>
          </p:spPr>
          <p:txBody>
            <a:bodyPr/>
            <a:lstStyle/>
            <a:p/>
          </p:txBody>
        </p:sp>
        <p:sp>
          <p:nvSpPr>
            <p:cNvPr id="381" name="rc381"/>
            <p:cNvSpPr/>
            <p:nvPr/>
          </p:nvSpPr>
          <p:spPr>
            <a:xfrm>
              <a:off x="2239126" y="1135695"/>
              <a:ext cx="180668" cy="2572839"/>
            </a:xfrm>
            <a:prstGeom prst="rect">
              <a:avLst/>
            </a:prstGeom>
            <a:ln w="1355" cap="flat">
              <a:solidFill>
                <a:srgbClr val="000000">
                  <a:alpha val="100000"/>
                </a:srgbClr>
              </a:solidFill>
              <a:prstDash val="solid"/>
              <a:miter/>
            </a:ln>
          </p:spPr>
          <p:txBody>
            <a:bodyPr/>
            <a:lstStyle/>
            <a:p/>
          </p:txBody>
        </p:sp>
        <p:sp>
          <p:nvSpPr>
            <p:cNvPr id="382" name="rc382"/>
            <p:cNvSpPr/>
            <p:nvPr/>
          </p:nvSpPr>
          <p:spPr>
            <a:xfrm>
              <a:off x="2640611" y="1108030"/>
              <a:ext cx="180668" cy="2600504"/>
            </a:xfrm>
            <a:prstGeom prst="rect">
              <a:avLst/>
            </a:prstGeom>
            <a:ln w="1355" cap="flat">
              <a:solidFill>
                <a:srgbClr val="000000">
                  <a:alpha val="100000"/>
                </a:srgbClr>
              </a:solidFill>
              <a:prstDash val="solid"/>
              <a:miter/>
            </a:ln>
          </p:spPr>
          <p:txBody>
            <a:bodyPr/>
            <a:lstStyle/>
            <a:p/>
          </p:txBody>
        </p:sp>
        <p:sp>
          <p:nvSpPr>
            <p:cNvPr id="383" name="rc383"/>
            <p:cNvSpPr/>
            <p:nvPr/>
          </p:nvSpPr>
          <p:spPr>
            <a:xfrm>
              <a:off x="4447294" y="1025035"/>
              <a:ext cx="180668" cy="2683499"/>
            </a:xfrm>
            <a:prstGeom prst="rect">
              <a:avLst/>
            </a:prstGeom>
            <a:ln w="1355" cap="flat">
              <a:solidFill>
                <a:srgbClr val="000000">
                  <a:alpha val="100000"/>
                </a:srgbClr>
              </a:solidFill>
              <a:prstDash val="solid"/>
              <a:miter/>
            </a:ln>
          </p:spPr>
          <p:txBody>
            <a:bodyPr/>
            <a:lstStyle/>
            <a:p/>
          </p:txBody>
        </p:sp>
        <p:sp>
          <p:nvSpPr>
            <p:cNvPr id="384" name="rc384"/>
            <p:cNvSpPr/>
            <p:nvPr/>
          </p:nvSpPr>
          <p:spPr>
            <a:xfrm>
              <a:off x="4045809" y="1025035"/>
              <a:ext cx="180668" cy="2683499"/>
            </a:xfrm>
            <a:prstGeom prst="rect">
              <a:avLst/>
            </a:prstGeom>
            <a:ln w="1355" cap="flat">
              <a:solidFill>
                <a:srgbClr val="000000">
                  <a:alpha val="100000"/>
                </a:srgbClr>
              </a:solidFill>
              <a:prstDash val="solid"/>
              <a:miter/>
            </a:ln>
          </p:spPr>
          <p:txBody>
            <a:bodyPr/>
            <a:lstStyle/>
            <a:p/>
          </p:txBody>
        </p:sp>
        <p:sp>
          <p:nvSpPr>
            <p:cNvPr id="385" name="rc385"/>
            <p:cNvSpPr/>
            <p:nvPr/>
          </p:nvSpPr>
          <p:spPr>
            <a:xfrm>
              <a:off x="6655462" y="997370"/>
              <a:ext cx="180668" cy="2711164"/>
            </a:xfrm>
            <a:prstGeom prst="rect">
              <a:avLst/>
            </a:prstGeom>
            <a:ln w="1355" cap="flat">
              <a:solidFill>
                <a:srgbClr val="000000">
                  <a:alpha val="100000"/>
                </a:srgbClr>
              </a:solidFill>
              <a:prstDash val="solid"/>
              <a:miter/>
            </a:ln>
          </p:spPr>
          <p:txBody>
            <a:bodyPr/>
            <a:lstStyle/>
            <a:p/>
          </p:txBody>
        </p:sp>
        <p:sp>
          <p:nvSpPr>
            <p:cNvPr id="386" name="rc386"/>
            <p:cNvSpPr/>
            <p:nvPr/>
          </p:nvSpPr>
          <p:spPr>
            <a:xfrm>
              <a:off x="6454720" y="997370"/>
              <a:ext cx="180668" cy="2711164"/>
            </a:xfrm>
            <a:prstGeom prst="rect">
              <a:avLst/>
            </a:prstGeom>
            <a:ln w="1355" cap="flat">
              <a:solidFill>
                <a:srgbClr val="000000">
                  <a:alpha val="100000"/>
                </a:srgbClr>
              </a:solidFill>
              <a:prstDash val="solid"/>
              <a:miter/>
            </a:ln>
          </p:spPr>
          <p:txBody>
            <a:bodyPr/>
            <a:lstStyle/>
            <a:p/>
          </p:txBody>
        </p:sp>
        <p:sp>
          <p:nvSpPr>
            <p:cNvPr id="387" name="rc387"/>
            <p:cNvSpPr/>
            <p:nvPr/>
          </p:nvSpPr>
          <p:spPr>
            <a:xfrm>
              <a:off x="7458433" y="969705"/>
              <a:ext cx="180668" cy="2738829"/>
            </a:xfrm>
            <a:prstGeom prst="rect">
              <a:avLst/>
            </a:prstGeom>
            <a:ln w="1355" cap="flat">
              <a:solidFill>
                <a:srgbClr val="000000">
                  <a:alpha val="100000"/>
                </a:srgbClr>
              </a:solidFill>
              <a:prstDash val="solid"/>
              <a:miter/>
            </a:ln>
          </p:spPr>
          <p:txBody>
            <a:bodyPr/>
            <a:lstStyle/>
            <a:p/>
          </p:txBody>
        </p:sp>
        <p:sp>
          <p:nvSpPr>
            <p:cNvPr id="388" name="tx388"/>
            <p:cNvSpPr/>
            <p:nvPr/>
          </p:nvSpPr>
          <p:spPr>
            <a:xfrm>
              <a:off x="853924" y="12567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89" name="tx389"/>
            <p:cNvSpPr/>
            <p:nvPr/>
          </p:nvSpPr>
          <p:spPr>
            <a:xfrm>
              <a:off x="1054667"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90" name="tx390"/>
            <p:cNvSpPr/>
            <p:nvPr/>
          </p:nvSpPr>
          <p:spPr>
            <a:xfrm>
              <a:off x="1255409"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145615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2" name="tx392"/>
            <p:cNvSpPr/>
            <p:nvPr/>
          </p:nvSpPr>
          <p:spPr>
            <a:xfrm>
              <a:off x="2058379"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1656894"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185763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2259122"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2459865"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2660607"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286135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3062092"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0" name="tx400"/>
            <p:cNvSpPr/>
            <p:nvPr/>
          </p:nvSpPr>
          <p:spPr>
            <a:xfrm>
              <a:off x="3262835"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1" name="tx401"/>
            <p:cNvSpPr/>
            <p:nvPr/>
          </p:nvSpPr>
          <p:spPr>
            <a:xfrm>
              <a:off x="446729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2" name="tx402"/>
            <p:cNvSpPr/>
            <p:nvPr/>
          </p:nvSpPr>
          <p:spPr>
            <a:xfrm>
              <a:off x="4065805"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3" name="tx403"/>
            <p:cNvSpPr/>
            <p:nvPr/>
          </p:nvSpPr>
          <p:spPr>
            <a:xfrm>
              <a:off x="466803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4" name="tx404"/>
            <p:cNvSpPr/>
            <p:nvPr/>
          </p:nvSpPr>
          <p:spPr>
            <a:xfrm>
              <a:off x="3463577"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5" name="tx405"/>
            <p:cNvSpPr/>
            <p:nvPr/>
          </p:nvSpPr>
          <p:spPr>
            <a:xfrm>
              <a:off x="486877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6" name="tx406"/>
            <p:cNvSpPr/>
            <p:nvPr/>
          </p:nvSpPr>
          <p:spPr>
            <a:xfrm>
              <a:off x="366432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7" name="tx407"/>
            <p:cNvSpPr/>
            <p:nvPr/>
          </p:nvSpPr>
          <p:spPr>
            <a:xfrm>
              <a:off x="386506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8" name="tx408"/>
            <p:cNvSpPr/>
            <p:nvPr/>
          </p:nvSpPr>
          <p:spPr>
            <a:xfrm>
              <a:off x="4266548"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667545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0" name="tx410"/>
            <p:cNvSpPr/>
            <p:nvPr/>
          </p:nvSpPr>
          <p:spPr>
            <a:xfrm>
              <a:off x="647471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1" name="tx411"/>
            <p:cNvSpPr/>
            <p:nvPr/>
          </p:nvSpPr>
          <p:spPr>
            <a:xfrm>
              <a:off x="607323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2" name="tx412"/>
            <p:cNvSpPr/>
            <p:nvPr/>
          </p:nvSpPr>
          <p:spPr>
            <a:xfrm>
              <a:off x="527026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3" name="tx413"/>
            <p:cNvSpPr/>
            <p:nvPr/>
          </p:nvSpPr>
          <p:spPr>
            <a:xfrm>
              <a:off x="627397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4" name="tx414"/>
            <p:cNvSpPr/>
            <p:nvPr/>
          </p:nvSpPr>
          <p:spPr>
            <a:xfrm>
              <a:off x="5471003"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587248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567174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506951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747842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6876201"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7277686"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tx422"/>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3" name="tx423"/>
            <p:cNvSpPr/>
            <p:nvPr/>
          </p:nvSpPr>
          <p:spPr>
            <a:xfrm>
              <a:off x="707694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4" name="tx424"/>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5" name="tx425"/>
            <p:cNvSpPr/>
            <p:nvPr/>
          </p:nvSpPr>
          <p:spPr>
            <a:xfrm>
              <a:off x="767917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6" name="tx426"/>
            <p:cNvSpPr/>
            <p:nvPr/>
          </p:nvSpPr>
          <p:spPr>
            <a:xfrm>
              <a:off x="787991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7" name="tx427"/>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8" name="tx428"/>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9" name="pg429"/>
            <p:cNvSpPr/>
            <p:nvPr/>
          </p:nvSpPr>
          <p:spPr>
            <a:xfrm>
              <a:off x="1463823"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0" name="tx430"/>
            <p:cNvSpPr/>
            <p:nvPr/>
          </p:nvSpPr>
          <p:spPr>
            <a:xfrm>
              <a:off x="149634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1" name="pg431"/>
            <p:cNvSpPr/>
            <p:nvPr/>
          </p:nvSpPr>
          <p:spPr>
            <a:xfrm>
              <a:off x="206605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2" name="tx432"/>
            <p:cNvSpPr/>
            <p:nvPr/>
          </p:nvSpPr>
          <p:spPr>
            <a:xfrm>
              <a:off x="209857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33" name="pg433"/>
            <p:cNvSpPr/>
            <p:nvPr/>
          </p:nvSpPr>
          <p:spPr>
            <a:xfrm>
              <a:off x="1664566"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4" name="tx434"/>
            <p:cNvSpPr/>
            <p:nvPr/>
          </p:nvSpPr>
          <p:spPr>
            <a:xfrm>
              <a:off x="1697087" y="236948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5" name="pg435"/>
            <p:cNvSpPr/>
            <p:nvPr/>
          </p:nvSpPr>
          <p:spPr>
            <a:xfrm>
              <a:off x="2266794"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6" name="tx436"/>
            <p:cNvSpPr/>
            <p:nvPr/>
          </p:nvSpPr>
          <p:spPr>
            <a:xfrm>
              <a:off x="2299315" y="235665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7" name="pg437"/>
            <p:cNvSpPr/>
            <p:nvPr/>
          </p:nvSpPr>
          <p:spPr>
            <a:xfrm>
              <a:off x="266827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8" name="tx438"/>
            <p:cNvSpPr/>
            <p:nvPr/>
          </p:nvSpPr>
          <p:spPr>
            <a:xfrm>
              <a:off x="2700800" y="234155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9" name="pg439"/>
            <p:cNvSpPr/>
            <p:nvPr/>
          </p:nvSpPr>
          <p:spPr>
            <a:xfrm>
              <a:off x="4474962"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0" name="tx440"/>
            <p:cNvSpPr/>
            <p:nvPr/>
          </p:nvSpPr>
          <p:spPr>
            <a:xfrm>
              <a:off x="4507483"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1" name="pg441"/>
            <p:cNvSpPr/>
            <p:nvPr/>
          </p:nvSpPr>
          <p:spPr>
            <a:xfrm>
              <a:off x="4073477"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2" name="tx442"/>
            <p:cNvSpPr/>
            <p:nvPr/>
          </p:nvSpPr>
          <p:spPr>
            <a:xfrm>
              <a:off x="4105998" y="22986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3" name="pg443"/>
            <p:cNvSpPr/>
            <p:nvPr/>
          </p:nvSpPr>
          <p:spPr>
            <a:xfrm>
              <a:off x="6683130" y="225396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4" name="tx444"/>
            <p:cNvSpPr/>
            <p:nvPr/>
          </p:nvSpPr>
          <p:spPr>
            <a:xfrm>
              <a:off x="6715652" y="228617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45" name="pg445"/>
            <p:cNvSpPr/>
            <p:nvPr/>
          </p:nvSpPr>
          <p:spPr>
            <a:xfrm>
              <a:off x="6452243" y="225396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6" name="tx446"/>
            <p:cNvSpPr/>
            <p:nvPr/>
          </p:nvSpPr>
          <p:spPr>
            <a:xfrm>
              <a:off x="6484764" y="228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47" name="pg447"/>
            <p:cNvSpPr/>
            <p:nvPr/>
          </p:nvSpPr>
          <p:spPr>
            <a:xfrm>
              <a:off x="7486101" y="22401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8" name="tx448"/>
            <p:cNvSpPr/>
            <p:nvPr/>
          </p:nvSpPr>
          <p:spPr>
            <a:xfrm>
              <a:off x="7518622" y="22710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49" name="tx449"/>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50" name="tx450"/>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51" name="tx451"/>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2" name="tx452"/>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53" name="tx453"/>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4" name="tx454"/>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55" name="tx455"/>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6" name="tx456"/>
            <p:cNvSpPr/>
            <p:nvPr/>
          </p:nvSpPr>
          <p:spPr>
            <a:xfrm rot="-5400000">
              <a:off x="1056102"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7" name="tx457"/>
            <p:cNvSpPr/>
            <p:nvPr/>
          </p:nvSpPr>
          <p:spPr>
            <a:xfrm rot="-5400000">
              <a:off x="598522"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8" name="tx458"/>
            <p:cNvSpPr/>
            <p:nvPr/>
          </p:nvSpPr>
          <p:spPr>
            <a:xfrm rot="-5400000">
              <a:off x="1480847"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9" name="tx459"/>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60" name="tx460"/>
            <p:cNvSpPr/>
            <p:nvPr/>
          </p:nvSpPr>
          <p:spPr>
            <a:xfrm rot="-5400000">
              <a:off x="1617018"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1" name="tx461"/>
            <p:cNvSpPr/>
            <p:nvPr/>
          </p:nvSpPr>
          <p:spPr>
            <a:xfrm rot="-5400000">
              <a:off x="2056881"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2" name="tx462"/>
            <p:cNvSpPr/>
            <p:nvPr/>
          </p:nvSpPr>
          <p:spPr>
            <a:xfrm rot="-5400000">
              <a:off x="2315810"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63" name="tx463"/>
            <p:cNvSpPr/>
            <p:nvPr/>
          </p:nvSpPr>
          <p:spPr>
            <a:xfrm rot="-5400000">
              <a:off x="258814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4" name="tx464"/>
            <p:cNvSpPr/>
            <p:nvPr/>
          </p:nvSpPr>
          <p:spPr>
            <a:xfrm rot="-5400000">
              <a:off x="2519307"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65" name="tx465"/>
            <p:cNvSpPr/>
            <p:nvPr/>
          </p:nvSpPr>
          <p:spPr>
            <a:xfrm rot="-5400000">
              <a:off x="2914217"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66" name="tx466"/>
            <p:cNvSpPr/>
            <p:nvPr/>
          </p:nvSpPr>
          <p:spPr>
            <a:xfrm rot="-5400000">
              <a:off x="306745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7" name="tx467"/>
            <p:cNvSpPr/>
            <p:nvPr/>
          </p:nvSpPr>
          <p:spPr>
            <a:xfrm rot="-5400000">
              <a:off x="3279857"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68" name="tx468"/>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9" name="tx469"/>
            <p:cNvSpPr/>
            <p:nvPr/>
          </p:nvSpPr>
          <p:spPr>
            <a:xfrm rot="-5400000">
              <a:off x="3705489"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70" name="tx470"/>
            <p:cNvSpPr/>
            <p:nvPr/>
          </p:nvSpPr>
          <p:spPr>
            <a:xfrm rot="-5400000">
              <a:off x="3833346"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1" name="tx471"/>
            <p:cNvSpPr/>
            <p:nvPr/>
          </p:nvSpPr>
          <p:spPr>
            <a:xfrm rot="-5400000">
              <a:off x="4052711"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72" name="tx472"/>
            <p:cNvSpPr/>
            <p:nvPr/>
          </p:nvSpPr>
          <p:spPr>
            <a:xfrm rot="-5400000">
              <a:off x="3931113"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3" name="tx473"/>
            <p:cNvSpPr/>
            <p:nvPr/>
          </p:nvSpPr>
          <p:spPr>
            <a:xfrm rot="-5400000">
              <a:off x="4484244"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4" name="tx474"/>
            <p:cNvSpPr/>
            <p:nvPr/>
          </p:nvSpPr>
          <p:spPr>
            <a:xfrm rot="-5400000">
              <a:off x="4576357"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5" name="tx475"/>
            <p:cNvSpPr/>
            <p:nvPr/>
          </p:nvSpPr>
          <p:spPr>
            <a:xfrm rot="-5400000">
              <a:off x="4890538"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76" name="tx476"/>
            <p:cNvSpPr/>
            <p:nvPr/>
          </p:nvSpPr>
          <p:spPr>
            <a:xfrm rot="-5400000">
              <a:off x="5073545"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7" name="tx477"/>
            <p:cNvSpPr/>
            <p:nvPr/>
          </p:nvSpPr>
          <p:spPr>
            <a:xfrm rot="-5400000">
              <a:off x="530454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78" name="tx478"/>
            <p:cNvSpPr/>
            <p:nvPr/>
          </p:nvSpPr>
          <p:spPr>
            <a:xfrm rot="-5400000">
              <a:off x="551602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9" name="tx479"/>
            <p:cNvSpPr/>
            <p:nvPr/>
          </p:nvSpPr>
          <p:spPr>
            <a:xfrm rot="-5400000">
              <a:off x="5755616"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0" name="tx480"/>
            <p:cNvSpPr/>
            <p:nvPr/>
          </p:nvSpPr>
          <p:spPr>
            <a:xfrm rot="-5400000">
              <a:off x="5573582"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81" name="tx481"/>
            <p:cNvSpPr/>
            <p:nvPr/>
          </p:nvSpPr>
          <p:spPr>
            <a:xfrm rot="-5400000">
              <a:off x="601030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2" name="tx482"/>
            <p:cNvSpPr/>
            <p:nvPr/>
          </p:nvSpPr>
          <p:spPr>
            <a:xfrm rot="-5400000">
              <a:off x="635167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3" name="tx483"/>
            <p:cNvSpPr/>
            <p:nvPr/>
          </p:nvSpPr>
          <p:spPr>
            <a:xfrm rot="-5400000">
              <a:off x="6324753"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84" name="tx484"/>
            <p:cNvSpPr/>
            <p:nvPr/>
          </p:nvSpPr>
          <p:spPr>
            <a:xfrm rot="-5400000">
              <a:off x="6728326"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85" name="tx485"/>
            <p:cNvSpPr/>
            <p:nvPr/>
          </p:nvSpPr>
          <p:spPr>
            <a:xfrm rot="-5400000">
              <a:off x="6868564"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7176401"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7" name="tx487"/>
            <p:cNvSpPr/>
            <p:nvPr/>
          </p:nvSpPr>
          <p:spPr>
            <a:xfrm rot="-5400000">
              <a:off x="734457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8" name="tx488"/>
            <p:cNvSpPr/>
            <p:nvPr/>
          </p:nvSpPr>
          <p:spPr>
            <a:xfrm rot="-5400000">
              <a:off x="734650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9" name="tx489"/>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90" name="tx490"/>
            <p:cNvSpPr/>
            <p:nvPr/>
          </p:nvSpPr>
          <p:spPr>
            <a:xfrm rot="-5400000">
              <a:off x="7901677"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91" name="tx491"/>
            <p:cNvSpPr/>
            <p:nvPr/>
          </p:nvSpPr>
          <p:spPr>
            <a:xfrm rot="-5400000">
              <a:off x="810027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92" name="tx492"/>
            <p:cNvSpPr/>
            <p:nvPr/>
          </p:nvSpPr>
          <p:spPr>
            <a:xfrm rot="-5400000">
              <a:off x="8334164"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93" name="tx493"/>
            <p:cNvSpPr/>
            <p:nvPr/>
          </p:nvSpPr>
          <p:spPr>
            <a:xfrm rot="-5400000">
              <a:off x="8478359"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94" name="tx494"/>
            <p:cNvSpPr/>
            <p:nvPr/>
          </p:nvSpPr>
          <p:spPr>
            <a:xfrm rot="-5400000">
              <a:off x="8600622"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95" name="tx495"/>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6" name="rc496"/>
            <p:cNvSpPr/>
            <p:nvPr/>
          </p:nvSpPr>
          <p:spPr>
            <a:xfrm>
              <a:off x="4247114" y="6114116"/>
              <a:ext cx="219455" cy="219455"/>
            </a:xfrm>
            <a:prstGeom prst="rect">
              <a:avLst/>
            </a:prstGeom>
            <a:solidFill>
              <a:srgbClr val="FFFFFF">
                <a:alpha val="100000"/>
              </a:srgbClr>
            </a:solidFill>
          </p:spPr>
          <p:txBody>
            <a:bodyPr/>
            <a:lstStyle/>
            <a:p/>
          </p:txBody>
        </p:sp>
        <p:sp>
          <p:nvSpPr>
            <p:cNvPr id="497" name="pg497"/>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8" name="pg498"/>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9" name="pg499"/>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0" name="pg500"/>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1" name="pg501"/>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2" name="rc502"/>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503" name="tx503"/>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504" name="tx504"/>
            <p:cNvSpPr/>
            <p:nvPr/>
          </p:nvSpPr>
          <p:spPr>
            <a:xfrm>
              <a:off x="803816" y="398022"/>
              <a:ext cx="63270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Non-programme, 2024</a:t>
              </a:r>
            </a:p>
          </p:txBody>
        </p:sp>
        <p:sp>
          <p:nvSpPr>
            <p:cNvPr id="505" name="tx50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506" name="tx506"/>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5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2024, Sweden ranked number 14 out of 41 countries for lowest DTP1 coverage (based on tied ranks).
Sweden was not in the top 10 non-programme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737948" y="5679660"/>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1639621"/>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2007102"/>
              <a:ext cx="4155057" cy="611839"/>
            </a:xfrm>
            <a:custGeom>
              <a:avLst/>
              <a:pathLst>
                <a:path w="4155057" h="611839">
                  <a:moveTo>
                    <a:pt x="0" y="611716"/>
                  </a:moveTo>
                  <a:lnTo>
                    <a:pt x="13990" y="611680"/>
                  </a:lnTo>
                  <a:lnTo>
                    <a:pt x="27980" y="611638"/>
                  </a:lnTo>
                  <a:lnTo>
                    <a:pt x="41970" y="611588"/>
                  </a:lnTo>
                  <a:lnTo>
                    <a:pt x="55960" y="611530"/>
                  </a:lnTo>
                  <a:lnTo>
                    <a:pt x="69950" y="611461"/>
                  </a:lnTo>
                  <a:lnTo>
                    <a:pt x="83940" y="611380"/>
                  </a:lnTo>
                  <a:lnTo>
                    <a:pt x="97930" y="611286"/>
                  </a:lnTo>
                  <a:lnTo>
                    <a:pt x="111920" y="611174"/>
                  </a:lnTo>
                  <a:lnTo>
                    <a:pt x="125910" y="611043"/>
                  </a:lnTo>
                  <a:lnTo>
                    <a:pt x="139900" y="610889"/>
                  </a:lnTo>
                  <a:lnTo>
                    <a:pt x="153891" y="610709"/>
                  </a:lnTo>
                  <a:lnTo>
                    <a:pt x="167881" y="610497"/>
                  </a:lnTo>
                  <a:lnTo>
                    <a:pt x="181871" y="610247"/>
                  </a:lnTo>
                  <a:lnTo>
                    <a:pt x="195861" y="609955"/>
                  </a:lnTo>
                  <a:lnTo>
                    <a:pt x="209851" y="609611"/>
                  </a:lnTo>
                  <a:lnTo>
                    <a:pt x="223841" y="609208"/>
                  </a:lnTo>
                  <a:lnTo>
                    <a:pt x="237831" y="608734"/>
                  </a:lnTo>
                  <a:lnTo>
                    <a:pt x="251821" y="608178"/>
                  </a:lnTo>
                  <a:lnTo>
                    <a:pt x="265811" y="607526"/>
                  </a:lnTo>
                  <a:lnTo>
                    <a:pt x="279801" y="606762"/>
                  </a:lnTo>
                  <a:lnTo>
                    <a:pt x="293791" y="605866"/>
                  </a:lnTo>
                  <a:lnTo>
                    <a:pt x="307782" y="604816"/>
                  </a:lnTo>
                  <a:lnTo>
                    <a:pt x="321772" y="603587"/>
                  </a:lnTo>
                  <a:lnTo>
                    <a:pt x="335762" y="602148"/>
                  </a:lnTo>
                  <a:lnTo>
                    <a:pt x="349752" y="600466"/>
                  </a:lnTo>
                  <a:lnTo>
                    <a:pt x="363742" y="598501"/>
                  </a:lnTo>
                  <a:lnTo>
                    <a:pt x="377732" y="596207"/>
                  </a:lnTo>
                  <a:lnTo>
                    <a:pt x="391722" y="593533"/>
                  </a:lnTo>
                  <a:lnTo>
                    <a:pt x="405712" y="590421"/>
                  </a:lnTo>
                  <a:lnTo>
                    <a:pt x="419702" y="586805"/>
                  </a:lnTo>
                  <a:lnTo>
                    <a:pt x="433692" y="582610"/>
                  </a:lnTo>
                  <a:lnTo>
                    <a:pt x="447682" y="577756"/>
                  </a:lnTo>
                  <a:lnTo>
                    <a:pt x="461673" y="572152"/>
                  </a:lnTo>
                  <a:lnTo>
                    <a:pt x="475663" y="565703"/>
                  </a:lnTo>
                  <a:lnTo>
                    <a:pt x="489653" y="558306"/>
                  </a:lnTo>
                  <a:lnTo>
                    <a:pt x="503643" y="549855"/>
                  </a:lnTo>
                  <a:lnTo>
                    <a:pt x="517633" y="540242"/>
                  </a:lnTo>
                  <a:lnTo>
                    <a:pt x="531623" y="529365"/>
                  </a:lnTo>
                  <a:lnTo>
                    <a:pt x="545613" y="517126"/>
                  </a:lnTo>
                  <a:lnTo>
                    <a:pt x="559603" y="503445"/>
                  </a:lnTo>
                  <a:lnTo>
                    <a:pt x="573593" y="488261"/>
                  </a:lnTo>
                  <a:lnTo>
                    <a:pt x="587583" y="471545"/>
                  </a:lnTo>
                  <a:lnTo>
                    <a:pt x="601574" y="453302"/>
                  </a:lnTo>
                  <a:lnTo>
                    <a:pt x="615564" y="433585"/>
                  </a:lnTo>
                  <a:lnTo>
                    <a:pt x="629554" y="412494"/>
                  </a:lnTo>
                  <a:lnTo>
                    <a:pt x="643544" y="390185"/>
                  </a:lnTo>
                  <a:lnTo>
                    <a:pt x="657534" y="366861"/>
                  </a:lnTo>
                  <a:lnTo>
                    <a:pt x="671524" y="342776"/>
                  </a:lnTo>
                  <a:lnTo>
                    <a:pt x="685514" y="318217"/>
                  </a:lnTo>
                  <a:lnTo>
                    <a:pt x="699504" y="293498"/>
                  </a:lnTo>
                  <a:lnTo>
                    <a:pt x="713494" y="268940"/>
                  </a:lnTo>
                  <a:lnTo>
                    <a:pt x="727484" y="244854"/>
                  </a:lnTo>
                  <a:lnTo>
                    <a:pt x="741474" y="221531"/>
                  </a:lnTo>
                  <a:lnTo>
                    <a:pt x="755465" y="199221"/>
                  </a:lnTo>
                  <a:lnTo>
                    <a:pt x="769455" y="178131"/>
                  </a:lnTo>
                  <a:lnTo>
                    <a:pt x="783445" y="158414"/>
                  </a:lnTo>
                  <a:lnTo>
                    <a:pt x="797435" y="140171"/>
                  </a:lnTo>
                  <a:lnTo>
                    <a:pt x="811425" y="123454"/>
                  </a:lnTo>
                  <a:lnTo>
                    <a:pt x="825415" y="108270"/>
                  </a:lnTo>
                  <a:lnTo>
                    <a:pt x="839405" y="94589"/>
                  </a:lnTo>
                  <a:lnTo>
                    <a:pt x="853395" y="82351"/>
                  </a:lnTo>
                  <a:lnTo>
                    <a:pt x="867385" y="71473"/>
                  </a:lnTo>
                  <a:lnTo>
                    <a:pt x="881375" y="61861"/>
                  </a:lnTo>
                  <a:lnTo>
                    <a:pt x="895365" y="53410"/>
                  </a:lnTo>
                  <a:lnTo>
                    <a:pt x="909356" y="46013"/>
                  </a:lnTo>
                  <a:lnTo>
                    <a:pt x="923346" y="39564"/>
                  </a:lnTo>
                  <a:lnTo>
                    <a:pt x="937336" y="33960"/>
                  </a:lnTo>
                  <a:lnTo>
                    <a:pt x="951326" y="29106"/>
                  </a:lnTo>
                  <a:lnTo>
                    <a:pt x="965316" y="24911"/>
                  </a:lnTo>
                  <a:lnTo>
                    <a:pt x="979306" y="21294"/>
                  </a:lnTo>
                  <a:lnTo>
                    <a:pt x="993296" y="18182"/>
                  </a:lnTo>
                  <a:lnTo>
                    <a:pt x="1007286" y="15508"/>
                  </a:lnTo>
                  <a:lnTo>
                    <a:pt x="1021276" y="13215"/>
                  </a:lnTo>
                  <a:lnTo>
                    <a:pt x="1035266" y="11250"/>
                  </a:lnTo>
                  <a:lnTo>
                    <a:pt x="1049256" y="9567"/>
                  </a:lnTo>
                  <a:lnTo>
                    <a:pt x="1063247" y="8129"/>
                  </a:lnTo>
                  <a:lnTo>
                    <a:pt x="1077237" y="6899"/>
                  </a:lnTo>
                  <a:lnTo>
                    <a:pt x="1091227" y="5850"/>
                  </a:lnTo>
                  <a:lnTo>
                    <a:pt x="1105217" y="4954"/>
                  </a:lnTo>
                  <a:lnTo>
                    <a:pt x="1119207" y="4189"/>
                  </a:lnTo>
                  <a:lnTo>
                    <a:pt x="1133197" y="3537"/>
                  </a:lnTo>
                  <a:lnTo>
                    <a:pt x="1147187" y="2982"/>
                  </a:lnTo>
                  <a:lnTo>
                    <a:pt x="1161177" y="2508"/>
                  </a:lnTo>
                  <a:lnTo>
                    <a:pt x="1175167" y="2105"/>
                  </a:lnTo>
                  <a:lnTo>
                    <a:pt x="1189157" y="1761"/>
                  </a:lnTo>
                  <a:lnTo>
                    <a:pt x="1203148" y="1468"/>
                  </a:lnTo>
                  <a:lnTo>
                    <a:pt x="1217138" y="1219"/>
                  </a:lnTo>
                  <a:lnTo>
                    <a:pt x="1231128" y="1007"/>
                  </a:lnTo>
                  <a:lnTo>
                    <a:pt x="1245118" y="826"/>
                  </a:lnTo>
                  <a:lnTo>
                    <a:pt x="1259108" y="672"/>
                  </a:lnTo>
                  <a:lnTo>
                    <a:pt x="1273098" y="541"/>
                  </a:lnTo>
                  <a:lnTo>
                    <a:pt x="1287088" y="430"/>
                  </a:lnTo>
                  <a:lnTo>
                    <a:pt x="1301078" y="335"/>
                  </a:lnTo>
                  <a:lnTo>
                    <a:pt x="1315068" y="255"/>
                  </a:lnTo>
                  <a:lnTo>
                    <a:pt x="1329058" y="186"/>
                  </a:lnTo>
                  <a:lnTo>
                    <a:pt x="1343048" y="128"/>
                  </a:lnTo>
                  <a:lnTo>
                    <a:pt x="1357039" y="78"/>
                  </a:lnTo>
                  <a:lnTo>
                    <a:pt x="1371029" y="35"/>
                  </a:lnTo>
                  <a:lnTo>
                    <a:pt x="1385019" y="0"/>
                  </a:lnTo>
                  <a:lnTo>
                    <a:pt x="1385019" y="0"/>
                  </a:lnTo>
                  <a:lnTo>
                    <a:pt x="1399009" y="35"/>
                  </a:lnTo>
                  <a:lnTo>
                    <a:pt x="1412999" y="78"/>
                  </a:lnTo>
                  <a:lnTo>
                    <a:pt x="1426989" y="128"/>
                  </a:lnTo>
                  <a:lnTo>
                    <a:pt x="1440979" y="186"/>
                  </a:lnTo>
                  <a:lnTo>
                    <a:pt x="1454969" y="255"/>
                  </a:lnTo>
                  <a:lnTo>
                    <a:pt x="1468959" y="335"/>
                  </a:lnTo>
                  <a:lnTo>
                    <a:pt x="1482949" y="430"/>
                  </a:lnTo>
                  <a:lnTo>
                    <a:pt x="1496939" y="541"/>
                  </a:lnTo>
                  <a:lnTo>
                    <a:pt x="1510930" y="672"/>
                  </a:lnTo>
                  <a:lnTo>
                    <a:pt x="1524920" y="826"/>
                  </a:lnTo>
                  <a:lnTo>
                    <a:pt x="1538910" y="1007"/>
                  </a:lnTo>
                  <a:lnTo>
                    <a:pt x="1552900" y="1219"/>
                  </a:lnTo>
                  <a:lnTo>
                    <a:pt x="1566890" y="1468"/>
                  </a:lnTo>
                  <a:lnTo>
                    <a:pt x="1580880" y="1761"/>
                  </a:lnTo>
                  <a:lnTo>
                    <a:pt x="1594870" y="2105"/>
                  </a:lnTo>
                  <a:lnTo>
                    <a:pt x="1608860" y="2508"/>
                  </a:lnTo>
                  <a:lnTo>
                    <a:pt x="1622850" y="2982"/>
                  </a:lnTo>
                  <a:lnTo>
                    <a:pt x="1636840" y="3537"/>
                  </a:lnTo>
                  <a:lnTo>
                    <a:pt x="1650830" y="4189"/>
                  </a:lnTo>
                  <a:lnTo>
                    <a:pt x="1664821" y="4954"/>
                  </a:lnTo>
                  <a:lnTo>
                    <a:pt x="1678811" y="5850"/>
                  </a:lnTo>
                  <a:lnTo>
                    <a:pt x="1692801" y="6899"/>
                  </a:lnTo>
                  <a:lnTo>
                    <a:pt x="1706791" y="8129"/>
                  </a:lnTo>
                  <a:lnTo>
                    <a:pt x="1720781" y="9567"/>
                  </a:lnTo>
                  <a:lnTo>
                    <a:pt x="1734771" y="11250"/>
                  </a:lnTo>
                  <a:lnTo>
                    <a:pt x="1748761" y="13215"/>
                  </a:lnTo>
                  <a:lnTo>
                    <a:pt x="1762751" y="15508"/>
                  </a:lnTo>
                  <a:lnTo>
                    <a:pt x="1776741" y="18182"/>
                  </a:lnTo>
                  <a:lnTo>
                    <a:pt x="1790731" y="21294"/>
                  </a:lnTo>
                  <a:lnTo>
                    <a:pt x="1804722" y="24911"/>
                  </a:lnTo>
                  <a:lnTo>
                    <a:pt x="1818712" y="29106"/>
                  </a:lnTo>
                  <a:lnTo>
                    <a:pt x="1832702" y="33960"/>
                  </a:lnTo>
                  <a:lnTo>
                    <a:pt x="1846692" y="39564"/>
                  </a:lnTo>
                  <a:lnTo>
                    <a:pt x="1860682" y="46013"/>
                  </a:lnTo>
                  <a:lnTo>
                    <a:pt x="1874672" y="53410"/>
                  </a:lnTo>
                  <a:lnTo>
                    <a:pt x="1888662" y="61861"/>
                  </a:lnTo>
                  <a:lnTo>
                    <a:pt x="1902652" y="71473"/>
                  </a:lnTo>
                  <a:lnTo>
                    <a:pt x="1916642" y="82351"/>
                  </a:lnTo>
                  <a:lnTo>
                    <a:pt x="1930632" y="94589"/>
                  </a:lnTo>
                  <a:lnTo>
                    <a:pt x="1944622" y="108270"/>
                  </a:lnTo>
                  <a:lnTo>
                    <a:pt x="1958613" y="123454"/>
                  </a:lnTo>
                  <a:lnTo>
                    <a:pt x="1972603" y="140171"/>
                  </a:lnTo>
                  <a:lnTo>
                    <a:pt x="1986593" y="158414"/>
                  </a:lnTo>
                  <a:lnTo>
                    <a:pt x="2000583" y="178131"/>
                  </a:lnTo>
                  <a:lnTo>
                    <a:pt x="2014573" y="199221"/>
                  </a:lnTo>
                  <a:lnTo>
                    <a:pt x="2028563" y="221531"/>
                  </a:lnTo>
                  <a:lnTo>
                    <a:pt x="2042553" y="244854"/>
                  </a:lnTo>
                  <a:lnTo>
                    <a:pt x="2056543" y="268940"/>
                  </a:lnTo>
                  <a:lnTo>
                    <a:pt x="2070533" y="293498"/>
                  </a:lnTo>
                  <a:lnTo>
                    <a:pt x="2084523" y="318217"/>
                  </a:lnTo>
                  <a:lnTo>
                    <a:pt x="2098513" y="342776"/>
                  </a:lnTo>
                  <a:lnTo>
                    <a:pt x="2112504" y="366861"/>
                  </a:lnTo>
                  <a:lnTo>
                    <a:pt x="2126494" y="390185"/>
                  </a:lnTo>
                  <a:lnTo>
                    <a:pt x="2140484" y="412494"/>
                  </a:lnTo>
                  <a:lnTo>
                    <a:pt x="2154474" y="433585"/>
                  </a:lnTo>
                  <a:lnTo>
                    <a:pt x="2168464" y="453302"/>
                  </a:lnTo>
                  <a:lnTo>
                    <a:pt x="2182454" y="471545"/>
                  </a:lnTo>
                  <a:lnTo>
                    <a:pt x="2196444" y="488261"/>
                  </a:lnTo>
                  <a:lnTo>
                    <a:pt x="2210434" y="503445"/>
                  </a:lnTo>
                  <a:lnTo>
                    <a:pt x="2224424" y="517126"/>
                  </a:lnTo>
                  <a:lnTo>
                    <a:pt x="2238414" y="529365"/>
                  </a:lnTo>
                  <a:lnTo>
                    <a:pt x="2252404" y="540242"/>
                  </a:lnTo>
                  <a:lnTo>
                    <a:pt x="2266395" y="549855"/>
                  </a:lnTo>
                  <a:lnTo>
                    <a:pt x="2280385" y="558306"/>
                  </a:lnTo>
                  <a:lnTo>
                    <a:pt x="2294375" y="565703"/>
                  </a:lnTo>
                  <a:lnTo>
                    <a:pt x="2308365" y="572152"/>
                  </a:lnTo>
                  <a:lnTo>
                    <a:pt x="2322355" y="577756"/>
                  </a:lnTo>
                  <a:lnTo>
                    <a:pt x="2336345" y="582610"/>
                  </a:lnTo>
                  <a:lnTo>
                    <a:pt x="2350335" y="586805"/>
                  </a:lnTo>
                  <a:lnTo>
                    <a:pt x="2364325" y="590421"/>
                  </a:lnTo>
                  <a:lnTo>
                    <a:pt x="2378315" y="593533"/>
                  </a:lnTo>
                  <a:lnTo>
                    <a:pt x="2392305" y="596207"/>
                  </a:lnTo>
                  <a:lnTo>
                    <a:pt x="2406296" y="598501"/>
                  </a:lnTo>
                  <a:lnTo>
                    <a:pt x="2420286" y="600466"/>
                  </a:lnTo>
                  <a:lnTo>
                    <a:pt x="2434276" y="602148"/>
                  </a:lnTo>
                  <a:lnTo>
                    <a:pt x="2448266" y="603587"/>
                  </a:lnTo>
                  <a:lnTo>
                    <a:pt x="2462256" y="604816"/>
                  </a:lnTo>
                  <a:lnTo>
                    <a:pt x="2476246" y="605866"/>
                  </a:lnTo>
                  <a:lnTo>
                    <a:pt x="2490236" y="606762"/>
                  </a:lnTo>
                  <a:lnTo>
                    <a:pt x="2504226" y="607526"/>
                  </a:lnTo>
                  <a:lnTo>
                    <a:pt x="2518216" y="608178"/>
                  </a:lnTo>
                  <a:lnTo>
                    <a:pt x="2532206" y="608734"/>
                  </a:lnTo>
                  <a:lnTo>
                    <a:pt x="2546196" y="609208"/>
                  </a:lnTo>
                  <a:lnTo>
                    <a:pt x="2560187" y="609611"/>
                  </a:lnTo>
                  <a:lnTo>
                    <a:pt x="2574177" y="609955"/>
                  </a:lnTo>
                  <a:lnTo>
                    <a:pt x="2588167" y="610247"/>
                  </a:lnTo>
                  <a:lnTo>
                    <a:pt x="2602157" y="610497"/>
                  </a:lnTo>
                  <a:lnTo>
                    <a:pt x="2616147" y="610709"/>
                  </a:lnTo>
                  <a:lnTo>
                    <a:pt x="2630137" y="610889"/>
                  </a:lnTo>
                  <a:lnTo>
                    <a:pt x="2644127" y="611043"/>
                  </a:lnTo>
                  <a:lnTo>
                    <a:pt x="2658117" y="611174"/>
                  </a:lnTo>
                  <a:lnTo>
                    <a:pt x="2672107" y="611286"/>
                  </a:lnTo>
                  <a:lnTo>
                    <a:pt x="2686097" y="611380"/>
                  </a:lnTo>
                  <a:lnTo>
                    <a:pt x="2700087" y="611461"/>
                  </a:lnTo>
                  <a:lnTo>
                    <a:pt x="2714078" y="611530"/>
                  </a:lnTo>
                  <a:lnTo>
                    <a:pt x="2728068" y="611588"/>
                  </a:lnTo>
                  <a:lnTo>
                    <a:pt x="2742058" y="611638"/>
                  </a:lnTo>
                  <a:lnTo>
                    <a:pt x="2756048" y="611680"/>
                  </a:lnTo>
                  <a:lnTo>
                    <a:pt x="2770038" y="611716"/>
                  </a:lnTo>
                  <a:lnTo>
                    <a:pt x="2770038" y="611839"/>
                  </a:lnTo>
                  <a:lnTo>
                    <a:pt x="2784028" y="611825"/>
                  </a:lnTo>
                  <a:lnTo>
                    <a:pt x="2798018" y="611808"/>
                  </a:lnTo>
                  <a:lnTo>
                    <a:pt x="2812008" y="611788"/>
                  </a:lnTo>
                  <a:lnTo>
                    <a:pt x="2825998" y="611765"/>
                  </a:lnTo>
                  <a:lnTo>
                    <a:pt x="2839988" y="611737"/>
                  </a:lnTo>
                  <a:lnTo>
                    <a:pt x="2853978" y="611705"/>
                  </a:lnTo>
                  <a:lnTo>
                    <a:pt x="2867969" y="611667"/>
                  </a:lnTo>
                  <a:lnTo>
                    <a:pt x="2881959" y="611622"/>
                  </a:lnTo>
                  <a:lnTo>
                    <a:pt x="2895949" y="611570"/>
                  </a:lnTo>
                  <a:lnTo>
                    <a:pt x="2909939" y="611509"/>
                  </a:lnTo>
                  <a:lnTo>
                    <a:pt x="2923929" y="611436"/>
                  </a:lnTo>
                  <a:lnTo>
                    <a:pt x="2937919" y="611351"/>
                  </a:lnTo>
                  <a:lnTo>
                    <a:pt x="2951909" y="611252"/>
                  </a:lnTo>
                  <a:lnTo>
                    <a:pt x="2965899" y="611135"/>
                  </a:lnTo>
                  <a:lnTo>
                    <a:pt x="2979889" y="610997"/>
                  </a:lnTo>
                  <a:lnTo>
                    <a:pt x="2993879" y="610836"/>
                  </a:lnTo>
                  <a:lnTo>
                    <a:pt x="3007870" y="610646"/>
                  </a:lnTo>
                  <a:lnTo>
                    <a:pt x="3021860" y="610424"/>
                  </a:lnTo>
                  <a:lnTo>
                    <a:pt x="3035850" y="610163"/>
                  </a:lnTo>
                  <a:lnTo>
                    <a:pt x="3049840" y="609858"/>
                  </a:lnTo>
                  <a:lnTo>
                    <a:pt x="3063830" y="609499"/>
                  </a:lnTo>
                  <a:lnTo>
                    <a:pt x="3077820" y="609079"/>
                  </a:lnTo>
                  <a:lnTo>
                    <a:pt x="3091810" y="608588"/>
                  </a:lnTo>
                  <a:lnTo>
                    <a:pt x="3105800" y="608012"/>
                  </a:lnTo>
                  <a:lnTo>
                    <a:pt x="3119790" y="607339"/>
                  </a:lnTo>
                  <a:lnTo>
                    <a:pt x="3133780" y="606553"/>
                  </a:lnTo>
                  <a:lnTo>
                    <a:pt x="3147770" y="605636"/>
                  </a:lnTo>
                  <a:lnTo>
                    <a:pt x="3161761" y="604566"/>
                  </a:lnTo>
                  <a:lnTo>
                    <a:pt x="3175751" y="603321"/>
                  </a:lnTo>
                  <a:lnTo>
                    <a:pt x="3189741" y="601875"/>
                  </a:lnTo>
                  <a:lnTo>
                    <a:pt x="3203731" y="600197"/>
                  </a:lnTo>
                  <a:lnTo>
                    <a:pt x="3217721" y="598255"/>
                  </a:lnTo>
                  <a:lnTo>
                    <a:pt x="3231711" y="596014"/>
                  </a:lnTo>
                  <a:lnTo>
                    <a:pt x="3245701" y="593434"/>
                  </a:lnTo>
                  <a:lnTo>
                    <a:pt x="3259691" y="590475"/>
                  </a:lnTo>
                  <a:lnTo>
                    <a:pt x="3273681" y="587095"/>
                  </a:lnTo>
                  <a:lnTo>
                    <a:pt x="3287671" y="583250"/>
                  </a:lnTo>
                  <a:lnTo>
                    <a:pt x="3301661" y="578899"/>
                  </a:lnTo>
                  <a:lnTo>
                    <a:pt x="3315652" y="574003"/>
                  </a:lnTo>
                  <a:lnTo>
                    <a:pt x="3329642" y="568531"/>
                  </a:lnTo>
                  <a:lnTo>
                    <a:pt x="3343632" y="562457"/>
                  </a:lnTo>
                  <a:lnTo>
                    <a:pt x="3357622" y="555771"/>
                  </a:lnTo>
                  <a:lnTo>
                    <a:pt x="3371612" y="548474"/>
                  </a:lnTo>
                  <a:lnTo>
                    <a:pt x="3385602" y="540587"/>
                  </a:lnTo>
                  <a:lnTo>
                    <a:pt x="3399592" y="532151"/>
                  </a:lnTo>
                  <a:lnTo>
                    <a:pt x="3413582" y="523227"/>
                  </a:lnTo>
                  <a:lnTo>
                    <a:pt x="3427572" y="513897"/>
                  </a:lnTo>
                  <a:lnTo>
                    <a:pt x="3441562" y="504263"/>
                  </a:lnTo>
                  <a:lnTo>
                    <a:pt x="3455552" y="494440"/>
                  </a:lnTo>
                  <a:lnTo>
                    <a:pt x="3469543" y="484552"/>
                  </a:lnTo>
                  <a:lnTo>
                    <a:pt x="3483533" y="474729"/>
                  </a:lnTo>
                  <a:lnTo>
                    <a:pt x="3497523" y="465095"/>
                  </a:lnTo>
                  <a:lnTo>
                    <a:pt x="3511513" y="455765"/>
                  </a:lnTo>
                  <a:lnTo>
                    <a:pt x="3525503" y="446841"/>
                  </a:lnTo>
                  <a:lnTo>
                    <a:pt x="3539493" y="438405"/>
                  </a:lnTo>
                  <a:lnTo>
                    <a:pt x="3553483" y="430518"/>
                  </a:lnTo>
                  <a:lnTo>
                    <a:pt x="3567473" y="423221"/>
                  </a:lnTo>
                  <a:lnTo>
                    <a:pt x="3581463" y="416534"/>
                  </a:lnTo>
                  <a:lnTo>
                    <a:pt x="3595453" y="410461"/>
                  </a:lnTo>
                  <a:lnTo>
                    <a:pt x="3609444" y="404988"/>
                  </a:lnTo>
                  <a:lnTo>
                    <a:pt x="3623434" y="400093"/>
                  </a:lnTo>
                  <a:lnTo>
                    <a:pt x="3637424" y="395742"/>
                  </a:lnTo>
                  <a:lnTo>
                    <a:pt x="3651414" y="391897"/>
                  </a:lnTo>
                  <a:lnTo>
                    <a:pt x="3665404" y="388517"/>
                  </a:lnTo>
                  <a:lnTo>
                    <a:pt x="3679394" y="385558"/>
                  </a:lnTo>
                  <a:lnTo>
                    <a:pt x="3693384" y="382978"/>
                  </a:lnTo>
                  <a:lnTo>
                    <a:pt x="3707374" y="380737"/>
                  </a:lnTo>
                  <a:lnTo>
                    <a:pt x="3721364" y="378795"/>
                  </a:lnTo>
                  <a:lnTo>
                    <a:pt x="3735354" y="377117"/>
                  </a:lnTo>
                  <a:lnTo>
                    <a:pt x="3749344" y="375671"/>
                  </a:lnTo>
                  <a:lnTo>
                    <a:pt x="3763335" y="374426"/>
                  </a:lnTo>
                  <a:lnTo>
                    <a:pt x="3777325" y="373356"/>
                  </a:lnTo>
                  <a:lnTo>
                    <a:pt x="3791315" y="372439"/>
                  </a:lnTo>
                  <a:lnTo>
                    <a:pt x="3805305" y="371653"/>
                  </a:lnTo>
                  <a:lnTo>
                    <a:pt x="3819295" y="370980"/>
                  </a:lnTo>
                  <a:lnTo>
                    <a:pt x="3833285" y="370404"/>
                  </a:lnTo>
                  <a:lnTo>
                    <a:pt x="3847275" y="369913"/>
                  </a:lnTo>
                  <a:lnTo>
                    <a:pt x="3861265" y="369493"/>
                  </a:lnTo>
                  <a:lnTo>
                    <a:pt x="3875255" y="369134"/>
                  </a:lnTo>
                  <a:lnTo>
                    <a:pt x="3889245" y="368828"/>
                  </a:lnTo>
                  <a:lnTo>
                    <a:pt x="3903235" y="368568"/>
                  </a:lnTo>
                  <a:lnTo>
                    <a:pt x="3917226" y="368345"/>
                  </a:lnTo>
                  <a:lnTo>
                    <a:pt x="3931216" y="368156"/>
                  </a:lnTo>
                  <a:lnTo>
                    <a:pt x="3945206" y="367995"/>
                  </a:lnTo>
                  <a:lnTo>
                    <a:pt x="3959196" y="367857"/>
                  </a:lnTo>
                  <a:lnTo>
                    <a:pt x="3973186" y="367740"/>
                  </a:lnTo>
                  <a:lnTo>
                    <a:pt x="3987176" y="367640"/>
                  </a:lnTo>
                  <a:lnTo>
                    <a:pt x="4001166" y="367556"/>
                  </a:lnTo>
                  <a:lnTo>
                    <a:pt x="4015156" y="367483"/>
                  </a:lnTo>
                  <a:lnTo>
                    <a:pt x="4029146" y="367422"/>
                  </a:lnTo>
                  <a:lnTo>
                    <a:pt x="4043136" y="367369"/>
                  </a:lnTo>
                  <a:lnTo>
                    <a:pt x="4057126" y="367325"/>
                  </a:lnTo>
                  <a:lnTo>
                    <a:pt x="4071117" y="367287"/>
                  </a:lnTo>
                  <a:lnTo>
                    <a:pt x="4085107" y="367255"/>
                  </a:lnTo>
                  <a:lnTo>
                    <a:pt x="4099097" y="367227"/>
                  </a:lnTo>
                  <a:lnTo>
                    <a:pt x="4113087" y="367204"/>
                  </a:lnTo>
                  <a:lnTo>
                    <a:pt x="4127077" y="367184"/>
                  </a:lnTo>
                  <a:lnTo>
                    <a:pt x="4141067" y="367167"/>
                  </a:lnTo>
                  <a:lnTo>
                    <a:pt x="4155057" y="367153"/>
                  </a:lnTo>
                </a:path>
              </a:pathLst>
            </a:custGeom>
            <a:ln w="40651" cap="flat">
              <a:solidFill>
                <a:srgbClr val="D3D3D3">
                  <a:alpha val="100000"/>
                </a:srgbClr>
              </a:solidFill>
              <a:prstDash val="solid"/>
              <a:round/>
            </a:ln>
          </p:spPr>
          <p:txBody>
            <a:bodyPr/>
            <a:lstStyle/>
            <a:p/>
          </p:txBody>
        </p:sp>
        <p:sp>
          <p:nvSpPr>
            <p:cNvPr id="48" name="pl48"/>
            <p:cNvSpPr/>
            <p:nvPr/>
          </p:nvSpPr>
          <p:spPr>
            <a:xfrm>
              <a:off x="2737948" y="2986342"/>
              <a:ext cx="4155057" cy="367235"/>
            </a:xfrm>
            <a:custGeom>
              <a:avLst/>
              <a:pathLst>
                <a:path w="4155057" h="367235">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235"/>
                  </a:lnTo>
                  <a:lnTo>
                    <a:pt x="2784028" y="367235"/>
                  </a:lnTo>
                  <a:lnTo>
                    <a:pt x="2798018" y="367235"/>
                  </a:lnTo>
                  <a:lnTo>
                    <a:pt x="2812008" y="367235"/>
                  </a:lnTo>
                  <a:lnTo>
                    <a:pt x="2825998" y="367235"/>
                  </a:lnTo>
                  <a:lnTo>
                    <a:pt x="2839988" y="367235"/>
                  </a:lnTo>
                  <a:lnTo>
                    <a:pt x="2853978" y="367235"/>
                  </a:lnTo>
                  <a:lnTo>
                    <a:pt x="2867969" y="367235"/>
                  </a:lnTo>
                  <a:lnTo>
                    <a:pt x="2881959" y="367235"/>
                  </a:lnTo>
                  <a:lnTo>
                    <a:pt x="2895949" y="367235"/>
                  </a:lnTo>
                  <a:lnTo>
                    <a:pt x="2909939" y="367235"/>
                  </a:lnTo>
                  <a:lnTo>
                    <a:pt x="2923929" y="367235"/>
                  </a:lnTo>
                  <a:lnTo>
                    <a:pt x="2937919" y="367235"/>
                  </a:lnTo>
                  <a:lnTo>
                    <a:pt x="2951909" y="367235"/>
                  </a:lnTo>
                  <a:lnTo>
                    <a:pt x="2965899" y="367235"/>
                  </a:lnTo>
                  <a:lnTo>
                    <a:pt x="2979889" y="367235"/>
                  </a:lnTo>
                  <a:lnTo>
                    <a:pt x="2993879" y="367235"/>
                  </a:lnTo>
                  <a:lnTo>
                    <a:pt x="3007870" y="367235"/>
                  </a:lnTo>
                  <a:lnTo>
                    <a:pt x="3021860" y="367235"/>
                  </a:lnTo>
                  <a:lnTo>
                    <a:pt x="3035850" y="367235"/>
                  </a:lnTo>
                  <a:lnTo>
                    <a:pt x="3049840" y="367235"/>
                  </a:lnTo>
                  <a:lnTo>
                    <a:pt x="3063830" y="367235"/>
                  </a:lnTo>
                  <a:lnTo>
                    <a:pt x="3077820" y="367235"/>
                  </a:lnTo>
                  <a:lnTo>
                    <a:pt x="3091810" y="367235"/>
                  </a:lnTo>
                  <a:lnTo>
                    <a:pt x="3105800" y="367235"/>
                  </a:lnTo>
                  <a:lnTo>
                    <a:pt x="3119790" y="367235"/>
                  </a:lnTo>
                  <a:lnTo>
                    <a:pt x="3133780" y="367235"/>
                  </a:lnTo>
                  <a:lnTo>
                    <a:pt x="3147770" y="367235"/>
                  </a:lnTo>
                  <a:lnTo>
                    <a:pt x="3161761" y="367235"/>
                  </a:lnTo>
                  <a:lnTo>
                    <a:pt x="3175751" y="367235"/>
                  </a:lnTo>
                  <a:lnTo>
                    <a:pt x="3189741" y="367235"/>
                  </a:lnTo>
                  <a:lnTo>
                    <a:pt x="3203731" y="367235"/>
                  </a:lnTo>
                  <a:lnTo>
                    <a:pt x="3217721" y="367235"/>
                  </a:lnTo>
                  <a:lnTo>
                    <a:pt x="3231711" y="367235"/>
                  </a:lnTo>
                  <a:lnTo>
                    <a:pt x="3245701" y="367235"/>
                  </a:lnTo>
                  <a:lnTo>
                    <a:pt x="3259691" y="367235"/>
                  </a:lnTo>
                  <a:lnTo>
                    <a:pt x="3273681" y="367235"/>
                  </a:lnTo>
                  <a:lnTo>
                    <a:pt x="3287671" y="367235"/>
                  </a:lnTo>
                  <a:lnTo>
                    <a:pt x="3301661" y="367235"/>
                  </a:lnTo>
                  <a:lnTo>
                    <a:pt x="3315652" y="367235"/>
                  </a:lnTo>
                  <a:lnTo>
                    <a:pt x="3329642" y="367235"/>
                  </a:lnTo>
                  <a:lnTo>
                    <a:pt x="3343632" y="367235"/>
                  </a:lnTo>
                  <a:lnTo>
                    <a:pt x="3357622" y="367235"/>
                  </a:lnTo>
                  <a:lnTo>
                    <a:pt x="3371612" y="367235"/>
                  </a:lnTo>
                  <a:lnTo>
                    <a:pt x="3385602" y="367235"/>
                  </a:lnTo>
                  <a:lnTo>
                    <a:pt x="3399592" y="367235"/>
                  </a:lnTo>
                  <a:lnTo>
                    <a:pt x="3413582" y="367235"/>
                  </a:lnTo>
                  <a:lnTo>
                    <a:pt x="3427572" y="367235"/>
                  </a:lnTo>
                  <a:lnTo>
                    <a:pt x="3441562" y="367235"/>
                  </a:lnTo>
                  <a:lnTo>
                    <a:pt x="3455552" y="367235"/>
                  </a:lnTo>
                  <a:lnTo>
                    <a:pt x="3469543" y="367235"/>
                  </a:lnTo>
                  <a:lnTo>
                    <a:pt x="3483533" y="367235"/>
                  </a:lnTo>
                  <a:lnTo>
                    <a:pt x="3497523" y="367235"/>
                  </a:lnTo>
                  <a:lnTo>
                    <a:pt x="3511513" y="367235"/>
                  </a:lnTo>
                  <a:lnTo>
                    <a:pt x="3525503" y="367235"/>
                  </a:lnTo>
                  <a:lnTo>
                    <a:pt x="3539493" y="367235"/>
                  </a:lnTo>
                  <a:lnTo>
                    <a:pt x="3553483" y="367235"/>
                  </a:lnTo>
                  <a:lnTo>
                    <a:pt x="3567473" y="367235"/>
                  </a:lnTo>
                  <a:lnTo>
                    <a:pt x="3581463" y="367235"/>
                  </a:lnTo>
                  <a:lnTo>
                    <a:pt x="3595453" y="367235"/>
                  </a:lnTo>
                  <a:lnTo>
                    <a:pt x="3609444" y="367235"/>
                  </a:lnTo>
                  <a:lnTo>
                    <a:pt x="3623434" y="367235"/>
                  </a:lnTo>
                  <a:lnTo>
                    <a:pt x="3637424" y="367235"/>
                  </a:lnTo>
                  <a:lnTo>
                    <a:pt x="3651414" y="367235"/>
                  </a:lnTo>
                  <a:lnTo>
                    <a:pt x="3665404" y="367235"/>
                  </a:lnTo>
                  <a:lnTo>
                    <a:pt x="3679394" y="367235"/>
                  </a:lnTo>
                  <a:lnTo>
                    <a:pt x="3693384" y="367235"/>
                  </a:lnTo>
                  <a:lnTo>
                    <a:pt x="3707374" y="367235"/>
                  </a:lnTo>
                  <a:lnTo>
                    <a:pt x="3721364" y="367235"/>
                  </a:lnTo>
                  <a:lnTo>
                    <a:pt x="3735354" y="367235"/>
                  </a:lnTo>
                  <a:lnTo>
                    <a:pt x="3749344" y="367235"/>
                  </a:lnTo>
                  <a:lnTo>
                    <a:pt x="3763335" y="367235"/>
                  </a:lnTo>
                  <a:lnTo>
                    <a:pt x="3777325" y="367235"/>
                  </a:lnTo>
                  <a:lnTo>
                    <a:pt x="3791315" y="367235"/>
                  </a:lnTo>
                  <a:lnTo>
                    <a:pt x="3805305" y="367235"/>
                  </a:lnTo>
                  <a:lnTo>
                    <a:pt x="3819295" y="367235"/>
                  </a:lnTo>
                  <a:lnTo>
                    <a:pt x="3833285" y="367235"/>
                  </a:lnTo>
                  <a:lnTo>
                    <a:pt x="3847275" y="367235"/>
                  </a:lnTo>
                  <a:lnTo>
                    <a:pt x="3861265" y="367235"/>
                  </a:lnTo>
                  <a:lnTo>
                    <a:pt x="3875255" y="367235"/>
                  </a:lnTo>
                  <a:lnTo>
                    <a:pt x="3889245" y="367235"/>
                  </a:lnTo>
                  <a:lnTo>
                    <a:pt x="3903235" y="367235"/>
                  </a:lnTo>
                  <a:lnTo>
                    <a:pt x="3917226" y="367235"/>
                  </a:lnTo>
                  <a:lnTo>
                    <a:pt x="3931216" y="367235"/>
                  </a:lnTo>
                  <a:lnTo>
                    <a:pt x="3945206" y="367235"/>
                  </a:lnTo>
                  <a:lnTo>
                    <a:pt x="3959196" y="367235"/>
                  </a:lnTo>
                  <a:lnTo>
                    <a:pt x="3973186" y="367235"/>
                  </a:lnTo>
                  <a:lnTo>
                    <a:pt x="3987176" y="367235"/>
                  </a:lnTo>
                  <a:lnTo>
                    <a:pt x="4001166" y="367235"/>
                  </a:lnTo>
                  <a:lnTo>
                    <a:pt x="4015156" y="367235"/>
                  </a:lnTo>
                  <a:lnTo>
                    <a:pt x="4029146" y="367235"/>
                  </a:lnTo>
                  <a:lnTo>
                    <a:pt x="4043136" y="367235"/>
                  </a:lnTo>
                  <a:lnTo>
                    <a:pt x="4057126" y="367235"/>
                  </a:lnTo>
                  <a:lnTo>
                    <a:pt x="4071117" y="367235"/>
                  </a:lnTo>
                  <a:lnTo>
                    <a:pt x="4085107" y="367235"/>
                  </a:lnTo>
                  <a:lnTo>
                    <a:pt x="4099097" y="367235"/>
                  </a:lnTo>
                  <a:lnTo>
                    <a:pt x="4113087" y="367235"/>
                  </a:lnTo>
                  <a:lnTo>
                    <a:pt x="4127077" y="367235"/>
                  </a:lnTo>
                  <a:lnTo>
                    <a:pt x="4141067" y="367235"/>
                  </a:lnTo>
                  <a:lnTo>
                    <a:pt x="4155057" y="36723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2723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0" name="pl50"/>
            <p:cNvSpPr/>
            <p:nvPr/>
          </p:nvSpPr>
          <p:spPr>
            <a:xfrm>
              <a:off x="2737948" y="4822682"/>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1" name="pl51"/>
            <p:cNvSpPr/>
            <p:nvPr/>
          </p:nvSpPr>
          <p:spPr>
            <a:xfrm>
              <a:off x="2737948" y="2863916"/>
              <a:ext cx="4155057" cy="1346597"/>
            </a:xfrm>
            <a:custGeom>
              <a:avLst/>
              <a:pathLst>
                <a:path w="4155057" h="1346597">
                  <a:moveTo>
                    <a:pt x="0" y="1224254"/>
                  </a:moveTo>
                  <a:lnTo>
                    <a:pt x="13990" y="1224261"/>
                  </a:lnTo>
                  <a:lnTo>
                    <a:pt x="27980" y="1224269"/>
                  </a:lnTo>
                  <a:lnTo>
                    <a:pt x="41970" y="1224279"/>
                  </a:lnTo>
                  <a:lnTo>
                    <a:pt x="55960" y="1224291"/>
                  </a:lnTo>
                  <a:lnTo>
                    <a:pt x="69950" y="1224305"/>
                  </a:lnTo>
                  <a:lnTo>
                    <a:pt x="83940" y="1224321"/>
                  </a:lnTo>
                  <a:lnTo>
                    <a:pt x="97930" y="1224340"/>
                  </a:lnTo>
                  <a:lnTo>
                    <a:pt x="111920" y="1224362"/>
                  </a:lnTo>
                  <a:lnTo>
                    <a:pt x="125910" y="1224388"/>
                  </a:lnTo>
                  <a:lnTo>
                    <a:pt x="139900" y="1224419"/>
                  </a:lnTo>
                  <a:lnTo>
                    <a:pt x="153891" y="1224455"/>
                  </a:lnTo>
                  <a:lnTo>
                    <a:pt x="167881" y="1224498"/>
                  </a:lnTo>
                  <a:lnTo>
                    <a:pt x="181871" y="1224548"/>
                  </a:lnTo>
                  <a:lnTo>
                    <a:pt x="195861" y="1224606"/>
                  </a:lnTo>
                  <a:lnTo>
                    <a:pt x="209851" y="1224675"/>
                  </a:lnTo>
                  <a:lnTo>
                    <a:pt x="223841" y="1224756"/>
                  </a:lnTo>
                  <a:lnTo>
                    <a:pt x="237831" y="1224850"/>
                  </a:lnTo>
                  <a:lnTo>
                    <a:pt x="251821" y="1224961"/>
                  </a:lnTo>
                  <a:lnTo>
                    <a:pt x="265811" y="1225092"/>
                  </a:lnTo>
                  <a:lnTo>
                    <a:pt x="279801" y="1225245"/>
                  </a:lnTo>
                  <a:lnTo>
                    <a:pt x="293791" y="1225424"/>
                  </a:lnTo>
                  <a:lnTo>
                    <a:pt x="307782" y="1225634"/>
                  </a:lnTo>
                  <a:lnTo>
                    <a:pt x="321772" y="1225880"/>
                  </a:lnTo>
                  <a:lnTo>
                    <a:pt x="335762" y="1226167"/>
                  </a:lnTo>
                  <a:lnTo>
                    <a:pt x="349752" y="1226504"/>
                  </a:lnTo>
                  <a:lnTo>
                    <a:pt x="363742" y="1226897"/>
                  </a:lnTo>
                  <a:lnTo>
                    <a:pt x="377732" y="1227356"/>
                  </a:lnTo>
                  <a:lnTo>
                    <a:pt x="391722" y="1227890"/>
                  </a:lnTo>
                  <a:lnTo>
                    <a:pt x="405712" y="1228513"/>
                  </a:lnTo>
                  <a:lnTo>
                    <a:pt x="419702" y="1229236"/>
                  </a:lnTo>
                  <a:lnTo>
                    <a:pt x="433692" y="1230075"/>
                  </a:lnTo>
                  <a:lnTo>
                    <a:pt x="447682" y="1231046"/>
                  </a:lnTo>
                  <a:lnTo>
                    <a:pt x="461673" y="1232167"/>
                  </a:lnTo>
                  <a:lnTo>
                    <a:pt x="475663" y="1233456"/>
                  </a:lnTo>
                  <a:lnTo>
                    <a:pt x="489653" y="1234936"/>
                  </a:lnTo>
                  <a:lnTo>
                    <a:pt x="503643" y="1236626"/>
                  </a:lnTo>
                  <a:lnTo>
                    <a:pt x="517633" y="1238549"/>
                  </a:lnTo>
                  <a:lnTo>
                    <a:pt x="531623" y="1240724"/>
                  </a:lnTo>
                  <a:lnTo>
                    <a:pt x="545613" y="1243172"/>
                  </a:lnTo>
                  <a:lnTo>
                    <a:pt x="559603" y="1245908"/>
                  </a:lnTo>
                  <a:lnTo>
                    <a:pt x="573593" y="1248945"/>
                  </a:lnTo>
                  <a:lnTo>
                    <a:pt x="587583" y="1252288"/>
                  </a:lnTo>
                  <a:lnTo>
                    <a:pt x="601574" y="1255937"/>
                  </a:lnTo>
                  <a:lnTo>
                    <a:pt x="615564" y="1259880"/>
                  </a:lnTo>
                  <a:lnTo>
                    <a:pt x="629554" y="1264098"/>
                  </a:lnTo>
                  <a:lnTo>
                    <a:pt x="643544" y="1268560"/>
                  </a:lnTo>
                  <a:lnTo>
                    <a:pt x="657534" y="1273225"/>
                  </a:lnTo>
                  <a:lnTo>
                    <a:pt x="671524" y="1278042"/>
                  </a:lnTo>
                  <a:lnTo>
                    <a:pt x="685514" y="1282954"/>
                  </a:lnTo>
                  <a:lnTo>
                    <a:pt x="699504" y="1287897"/>
                  </a:lnTo>
                  <a:lnTo>
                    <a:pt x="713494" y="1292809"/>
                  </a:lnTo>
                  <a:lnTo>
                    <a:pt x="727484" y="1297626"/>
                  </a:lnTo>
                  <a:lnTo>
                    <a:pt x="741474" y="1302291"/>
                  </a:lnTo>
                  <a:lnTo>
                    <a:pt x="755465" y="1306753"/>
                  </a:lnTo>
                  <a:lnTo>
                    <a:pt x="769455" y="1310971"/>
                  </a:lnTo>
                  <a:lnTo>
                    <a:pt x="783445" y="1314914"/>
                  </a:lnTo>
                  <a:lnTo>
                    <a:pt x="797435" y="1318563"/>
                  </a:lnTo>
                  <a:lnTo>
                    <a:pt x="811425" y="1321906"/>
                  </a:lnTo>
                  <a:lnTo>
                    <a:pt x="825415" y="1324943"/>
                  </a:lnTo>
                  <a:lnTo>
                    <a:pt x="839405" y="1327679"/>
                  </a:lnTo>
                  <a:lnTo>
                    <a:pt x="853395" y="1330127"/>
                  </a:lnTo>
                  <a:lnTo>
                    <a:pt x="867385" y="1332302"/>
                  </a:lnTo>
                  <a:lnTo>
                    <a:pt x="881375" y="1334225"/>
                  </a:lnTo>
                  <a:lnTo>
                    <a:pt x="895365" y="1335915"/>
                  </a:lnTo>
                  <a:lnTo>
                    <a:pt x="909356" y="1337394"/>
                  </a:lnTo>
                  <a:lnTo>
                    <a:pt x="923346" y="1338684"/>
                  </a:lnTo>
                  <a:lnTo>
                    <a:pt x="937336" y="1339805"/>
                  </a:lnTo>
                  <a:lnTo>
                    <a:pt x="951326" y="1340776"/>
                  </a:lnTo>
                  <a:lnTo>
                    <a:pt x="965316" y="1341615"/>
                  </a:lnTo>
                  <a:lnTo>
                    <a:pt x="979306" y="1342338"/>
                  </a:lnTo>
                  <a:lnTo>
                    <a:pt x="993296" y="1342961"/>
                  </a:lnTo>
                  <a:lnTo>
                    <a:pt x="1007286" y="1343495"/>
                  </a:lnTo>
                  <a:lnTo>
                    <a:pt x="1021276" y="1343954"/>
                  </a:lnTo>
                  <a:lnTo>
                    <a:pt x="1035266" y="1344347"/>
                  </a:lnTo>
                  <a:lnTo>
                    <a:pt x="1049256" y="1344684"/>
                  </a:lnTo>
                  <a:lnTo>
                    <a:pt x="1063247" y="1344971"/>
                  </a:lnTo>
                  <a:lnTo>
                    <a:pt x="1077237" y="1345217"/>
                  </a:lnTo>
                  <a:lnTo>
                    <a:pt x="1091227" y="1345427"/>
                  </a:lnTo>
                  <a:lnTo>
                    <a:pt x="1105217" y="1345606"/>
                  </a:lnTo>
                  <a:lnTo>
                    <a:pt x="1119207" y="1345759"/>
                  </a:lnTo>
                  <a:lnTo>
                    <a:pt x="1133197" y="1345890"/>
                  </a:lnTo>
                  <a:lnTo>
                    <a:pt x="1147187" y="1346001"/>
                  </a:lnTo>
                  <a:lnTo>
                    <a:pt x="1161177" y="1346095"/>
                  </a:lnTo>
                  <a:lnTo>
                    <a:pt x="1175167" y="1346176"/>
                  </a:lnTo>
                  <a:lnTo>
                    <a:pt x="1189157" y="1346245"/>
                  </a:lnTo>
                  <a:lnTo>
                    <a:pt x="1203148" y="1346303"/>
                  </a:lnTo>
                  <a:lnTo>
                    <a:pt x="1217138" y="1346353"/>
                  </a:lnTo>
                  <a:lnTo>
                    <a:pt x="1231128" y="1346396"/>
                  </a:lnTo>
                  <a:lnTo>
                    <a:pt x="1245118" y="1346432"/>
                  </a:lnTo>
                  <a:lnTo>
                    <a:pt x="1259108" y="1346463"/>
                  </a:lnTo>
                  <a:lnTo>
                    <a:pt x="1273098" y="1346489"/>
                  </a:lnTo>
                  <a:lnTo>
                    <a:pt x="1287088" y="1346511"/>
                  </a:lnTo>
                  <a:lnTo>
                    <a:pt x="1301078" y="1346530"/>
                  </a:lnTo>
                  <a:lnTo>
                    <a:pt x="1315068" y="1346546"/>
                  </a:lnTo>
                  <a:lnTo>
                    <a:pt x="1329058" y="1346560"/>
                  </a:lnTo>
                  <a:lnTo>
                    <a:pt x="1343048" y="1346572"/>
                  </a:lnTo>
                  <a:lnTo>
                    <a:pt x="1357039" y="1346581"/>
                  </a:lnTo>
                  <a:lnTo>
                    <a:pt x="1371029" y="1346590"/>
                  </a:lnTo>
                  <a:lnTo>
                    <a:pt x="1385019" y="1346597"/>
                  </a:lnTo>
                  <a:lnTo>
                    <a:pt x="1385019" y="1346187"/>
                  </a:lnTo>
                  <a:lnTo>
                    <a:pt x="1399009" y="1346107"/>
                  </a:lnTo>
                  <a:lnTo>
                    <a:pt x="1412999" y="1346014"/>
                  </a:lnTo>
                  <a:lnTo>
                    <a:pt x="1426989" y="1345905"/>
                  </a:lnTo>
                  <a:lnTo>
                    <a:pt x="1440979" y="1345776"/>
                  </a:lnTo>
                  <a:lnTo>
                    <a:pt x="1454969" y="1345625"/>
                  </a:lnTo>
                  <a:lnTo>
                    <a:pt x="1468959" y="1345448"/>
                  </a:lnTo>
                  <a:lnTo>
                    <a:pt x="1482949" y="1345239"/>
                  </a:lnTo>
                  <a:lnTo>
                    <a:pt x="1496939" y="1344994"/>
                  </a:lnTo>
                  <a:lnTo>
                    <a:pt x="1510930" y="1344706"/>
                  </a:lnTo>
                  <a:lnTo>
                    <a:pt x="1524920" y="1344368"/>
                  </a:lnTo>
                  <a:lnTo>
                    <a:pt x="1538910" y="1343971"/>
                  </a:lnTo>
                  <a:lnTo>
                    <a:pt x="1552900" y="1343504"/>
                  </a:lnTo>
                  <a:lnTo>
                    <a:pt x="1566890" y="1342955"/>
                  </a:lnTo>
                  <a:lnTo>
                    <a:pt x="1580880" y="1342311"/>
                  </a:lnTo>
                  <a:lnTo>
                    <a:pt x="1594870" y="1341555"/>
                  </a:lnTo>
                  <a:lnTo>
                    <a:pt x="1608860" y="1340668"/>
                  </a:lnTo>
                  <a:lnTo>
                    <a:pt x="1622850" y="1339626"/>
                  </a:lnTo>
                  <a:lnTo>
                    <a:pt x="1636840" y="1338404"/>
                  </a:lnTo>
                  <a:lnTo>
                    <a:pt x="1650830" y="1336969"/>
                  </a:lnTo>
                  <a:lnTo>
                    <a:pt x="1664821" y="1335288"/>
                  </a:lnTo>
                  <a:lnTo>
                    <a:pt x="1678811" y="1333316"/>
                  </a:lnTo>
                  <a:lnTo>
                    <a:pt x="1692801" y="1331007"/>
                  </a:lnTo>
                  <a:lnTo>
                    <a:pt x="1706791" y="1328302"/>
                  </a:lnTo>
                  <a:lnTo>
                    <a:pt x="1720781" y="1325137"/>
                  </a:lnTo>
                  <a:lnTo>
                    <a:pt x="1734771" y="1321437"/>
                  </a:lnTo>
                  <a:lnTo>
                    <a:pt x="1748761" y="1317113"/>
                  </a:lnTo>
                  <a:lnTo>
                    <a:pt x="1762751" y="1312067"/>
                  </a:lnTo>
                  <a:lnTo>
                    <a:pt x="1776741" y="1306185"/>
                  </a:lnTo>
                  <a:lnTo>
                    <a:pt x="1790731" y="1299338"/>
                  </a:lnTo>
                  <a:lnTo>
                    <a:pt x="1804722" y="1291382"/>
                  </a:lnTo>
                  <a:lnTo>
                    <a:pt x="1818712" y="1282153"/>
                  </a:lnTo>
                  <a:lnTo>
                    <a:pt x="1832702" y="1271473"/>
                  </a:lnTo>
                  <a:lnTo>
                    <a:pt x="1846692" y="1259146"/>
                  </a:lnTo>
                  <a:lnTo>
                    <a:pt x="1860682" y="1244957"/>
                  </a:lnTo>
                  <a:lnTo>
                    <a:pt x="1874672" y="1228684"/>
                  </a:lnTo>
                  <a:lnTo>
                    <a:pt x="1888662" y="1210091"/>
                  </a:lnTo>
                  <a:lnTo>
                    <a:pt x="1902652" y="1188945"/>
                  </a:lnTo>
                  <a:lnTo>
                    <a:pt x="1916642" y="1165014"/>
                  </a:lnTo>
                  <a:lnTo>
                    <a:pt x="1930632" y="1138089"/>
                  </a:lnTo>
                  <a:lnTo>
                    <a:pt x="1944622" y="1107991"/>
                  </a:lnTo>
                  <a:lnTo>
                    <a:pt x="1958613" y="1074586"/>
                  </a:lnTo>
                  <a:lnTo>
                    <a:pt x="1972603" y="1037810"/>
                  </a:lnTo>
                  <a:lnTo>
                    <a:pt x="1986593" y="997676"/>
                  </a:lnTo>
                  <a:lnTo>
                    <a:pt x="2000583" y="954298"/>
                  </a:lnTo>
                  <a:lnTo>
                    <a:pt x="2014573" y="907899"/>
                  </a:lnTo>
                  <a:lnTo>
                    <a:pt x="2028563" y="858817"/>
                  </a:lnTo>
                  <a:lnTo>
                    <a:pt x="2042553" y="807506"/>
                  </a:lnTo>
                  <a:lnTo>
                    <a:pt x="2056543" y="754518"/>
                  </a:lnTo>
                  <a:lnTo>
                    <a:pt x="2070533" y="700489"/>
                  </a:lnTo>
                  <a:lnTo>
                    <a:pt x="2084523" y="646107"/>
                  </a:lnTo>
                  <a:lnTo>
                    <a:pt x="2098513" y="592079"/>
                  </a:lnTo>
                  <a:lnTo>
                    <a:pt x="2112504" y="539091"/>
                  </a:lnTo>
                  <a:lnTo>
                    <a:pt x="2126494" y="487779"/>
                  </a:lnTo>
                  <a:lnTo>
                    <a:pt x="2140484" y="438698"/>
                  </a:lnTo>
                  <a:lnTo>
                    <a:pt x="2154474" y="392299"/>
                  </a:lnTo>
                  <a:lnTo>
                    <a:pt x="2168464" y="348921"/>
                  </a:lnTo>
                  <a:lnTo>
                    <a:pt x="2182454" y="308787"/>
                  </a:lnTo>
                  <a:lnTo>
                    <a:pt x="2196444" y="272010"/>
                  </a:lnTo>
                  <a:lnTo>
                    <a:pt x="2210434" y="238606"/>
                  </a:lnTo>
                  <a:lnTo>
                    <a:pt x="2224424" y="208507"/>
                  </a:lnTo>
                  <a:lnTo>
                    <a:pt x="2238414" y="181582"/>
                  </a:lnTo>
                  <a:lnTo>
                    <a:pt x="2252404" y="157652"/>
                  </a:lnTo>
                  <a:lnTo>
                    <a:pt x="2266395" y="136505"/>
                  </a:lnTo>
                  <a:lnTo>
                    <a:pt x="2280385" y="117913"/>
                  </a:lnTo>
                  <a:lnTo>
                    <a:pt x="2294375" y="101639"/>
                  </a:lnTo>
                  <a:lnTo>
                    <a:pt x="2308365" y="87451"/>
                  </a:lnTo>
                  <a:lnTo>
                    <a:pt x="2322355" y="75123"/>
                  </a:lnTo>
                  <a:lnTo>
                    <a:pt x="2336345" y="64443"/>
                  </a:lnTo>
                  <a:lnTo>
                    <a:pt x="2350335" y="55215"/>
                  </a:lnTo>
                  <a:lnTo>
                    <a:pt x="2364325" y="47258"/>
                  </a:lnTo>
                  <a:lnTo>
                    <a:pt x="2378315" y="40412"/>
                  </a:lnTo>
                  <a:lnTo>
                    <a:pt x="2392305" y="34530"/>
                  </a:lnTo>
                  <a:lnTo>
                    <a:pt x="2406296" y="29484"/>
                  </a:lnTo>
                  <a:lnTo>
                    <a:pt x="2420286" y="25160"/>
                  </a:lnTo>
                  <a:lnTo>
                    <a:pt x="2434276" y="21459"/>
                  </a:lnTo>
                  <a:lnTo>
                    <a:pt x="2448266" y="18294"/>
                  </a:lnTo>
                  <a:lnTo>
                    <a:pt x="2462256" y="15590"/>
                  </a:lnTo>
                  <a:lnTo>
                    <a:pt x="2476246" y="13280"/>
                  </a:lnTo>
                  <a:lnTo>
                    <a:pt x="2490236" y="11309"/>
                  </a:lnTo>
                  <a:lnTo>
                    <a:pt x="2504226" y="9627"/>
                  </a:lnTo>
                  <a:lnTo>
                    <a:pt x="2518216" y="8193"/>
                  </a:lnTo>
                  <a:lnTo>
                    <a:pt x="2532206" y="6971"/>
                  </a:lnTo>
                  <a:lnTo>
                    <a:pt x="2546196" y="5929"/>
                  </a:lnTo>
                  <a:lnTo>
                    <a:pt x="2560187" y="5041"/>
                  </a:lnTo>
                  <a:lnTo>
                    <a:pt x="2574177" y="4285"/>
                  </a:lnTo>
                  <a:lnTo>
                    <a:pt x="2588167" y="3641"/>
                  </a:lnTo>
                  <a:lnTo>
                    <a:pt x="2602157" y="3093"/>
                  </a:lnTo>
                  <a:lnTo>
                    <a:pt x="2616147" y="2626"/>
                  </a:lnTo>
                  <a:lnTo>
                    <a:pt x="2630137" y="2229"/>
                  </a:lnTo>
                  <a:lnTo>
                    <a:pt x="2644127" y="1890"/>
                  </a:lnTo>
                  <a:lnTo>
                    <a:pt x="2658117" y="1602"/>
                  </a:lnTo>
                  <a:lnTo>
                    <a:pt x="2672107" y="1357"/>
                  </a:lnTo>
                  <a:lnTo>
                    <a:pt x="2686097" y="1149"/>
                  </a:lnTo>
                  <a:lnTo>
                    <a:pt x="2700087" y="971"/>
                  </a:lnTo>
                  <a:lnTo>
                    <a:pt x="2714078" y="820"/>
                  </a:lnTo>
                  <a:lnTo>
                    <a:pt x="2728068" y="692"/>
                  </a:lnTo>
                  <a:lnTo>
                    <a:pt x="2742058" y="582"/>
                  </a:lnTo>
                  <a:lnTo>
                    <a:pt x="2756048" y="489"/>
                  </a:lnTo>
                  <a:lnTo>
                    <a:pt x="2770038" y="41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52" name="pl52"/>
            <p:cNvSpPr/>
            <p:nvPr/>
          </p:nvSpPr>
          <p:spPr>
            <a:xfrm>
              <a:off x="2737948" y="3720935"/>
              <a:ext cx="4155057" cy="367153"/>
            </a:xfrm>
            <a:custGeom>
              <a:avLst/>
              <a:pathLst>
                <a:path w="4155057" h="367153">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09"/>
                  </a:lnTo>
                  <a:lnTo>
                    <a:pt x="1399009" y="244817"/>
                  </a:lnTo>
                  <a:lnTo>
                    <a:pt x="1412999" y="244825"/>
                  </a:lnTo>
                  <a:lnTo>
                    <a:pt x="1426989" y="244835"/>
                  </a:lnTo>
                  <a:lnTo>
                    <a:pt x="1440979" y="244847"/>
                  </a:lnTo>
                  <a:lnTo>
                    <a:pt x="1454969" y="244860"/>
                  </a:lnTo>
                  <a:lnTo>
                    <a:pt x="1468959" y="244876"/>
                  </a:lnTo>
                  <a:lnTo>
                    <a:pt x="1482949" y="244895"/>
                  </a:lnTo>
                  <a:lnTo>
                    <a:pt x="1496939" y="244918"/>
                  </a:lnTo>
                  <a:lnTo>
                    <a:pt x="1510930" y="244944"/>
                  </a:lnTo>
                  <a:lnTo>
                    <a:pt x="1524920" y="244975"/>
                  </a:lnTo>
                  <a:lnTo>
                    <a:pt x="1538910" y="245011"/>
                  </a:lnTo>
                  <a:lnTo>
                    <a:pt x="1552900" y="245053"/>
                  </a:lnTo>
                  <a:lnTo>
                    <a:pt x="1566890" y="245103"/>
                  </a:lnTo>
                  <a:lnTo>
                    <a:pt x="1580880" y="245162"/>
                  </a:lnTo>
                  <a:lnTo>
                    <a:pt x="1594870" y="245230"/>
                  </a:lnTo>
                  <a:lnTo>
                    <a:pt x="1608860" y="245311"/>
                  </a:lnTo>
                  <a:lnTo>
                    <a:pt x="1622850" y="245406"/>
                  </a:lnTo>
                  <a:lnTo>
                    <a:pt x="1636840" y="245517"/>
                  </a:lnTo>
                  <a:lnTo>
                    <a:pt x="1650830" y="245647"/>
                  </a:lnTo>
                  <a:lnTo>
                    <a:pt x="1664821" y="245800"/>
                  </a:lnTo>
                  <a:lnTo>
                    <a:pt x="1678811" y="245979"/>
                  </a:lnTo>
                  <a:lnTo>
                    <a:pt x="1692801" y="246189"/>
                  </a:lnTo>
                  <a:lnTo>
                    <a:pt x="1706791" y="246435"/>
                  </a:lnTo>
                  <a:lnTo>
                    <a:pt x="1720781" y="246723"/>
                  </a:lnTo>
                  <a:lnTo>
                    <a:pt x="1734771" y="247059"/>
                  </a:lnTo>
                  <a:lnTo>
                    <a:pt x="1748761" y="247452"/>
                  </a:lnTo>
                  <a:lnTo>
                    <a:pt x="1762751" y="247911"/>
                  </a:lnTo>
                  <a:lnTo>
                    <a:pt x="1776741" y="248446"/>
                  </a:lnTo>
                  <a:lnTo>
                    <a:pt x="1790731" y="249068"/>
                  </a:lnTo>
                  <a:lnTo>
                    <a:pt x="1804722" y="249792"/>
                  </a:lnTo>
                  <a:lnTo>
                    <a:pt x="1818712" y="250631"/>
                  </a:lnTo>
                  <a:lnTo>
                    <a:pt x="1832702" y="251601"/>
                  </a:lnTo>
                  <a:lnTo>
                    <a:pt x="1846692" y="252722"/>
                  </a:lnTo>
                  <a:lnTo>
                    <a:pt x="1860682" y="254012"/>
                  </a:lnTo>
                  <a:lnTo>
                    <a:pt x="1874672" y="255491"/>
                  </a:lnTo>
                  <a:lnTo>
                    <a:pt x="1888662" y="257182"/>
                  </a:lnTo>
                  <a:lnTo>
                    <a:pt x="1902652" y="259104"/>
                  </a:lnTo>
                  <a:lnTo>
                    <a:pt x="1916642" y="261280"/>
                  </a:lnTo>
                  <a:lnTo>
                    <a:pt x="1930632" y="263727"/>
                  </a:lnTo>
                  <a:lnTo>
                    <a:pt x="1944622" y="266463"/>
                  </a:lnTo>
                  <a:lnTo>
                    <a:pt x="1958613" y="269500"/>
                  </a:lnTo>
                  <a:lnTo>
                    <a:pt x="1972603" y="272844"/>
                  </a:lnTo>
                  <a:lnTo>
                    <a:pt x="1986593" y="276492"/>
                  </a:lnTo>
                  <a:lnTo>
                    <a:pt x="2000583" y="280436"/>
                  </a:lnTo>
                  <a:lnTo>
                    <a:pt x="2014573" y="284654"/>
                  </a:lnTo>
                  <a:lnTo>
                    <a:pt x="2028563" y="289116"/>
                  </a:lnTo>
                  <a:lnTo>
                    <a:pt x="2042553" y="293780"/>
                  </a:lnTo>
                  <a:lnTo>
                    <a:pt x="2056543" y="298597"/>
                  </a:lnTo>
                  <a:lnTo>
                    <a:pt x="2070533" y="303509"/>
                  </a:lnTo>
                  <a:lnTo>
                    <a:pt x="2084523" y="308453"/>
                  </a:lnTo>
                  <a:lnTo>
                    <a:pt x="2098513" y="313365"/>
                  </a:lnTo>
                  <a:lnTo>
                    <a:pt x="2112504" y="318182"/>
                  </a:lnTo>
                  <a:lnTo>
                    <a:pt x="2126494" y="322846"/>
                  </a:lnTo>
                  <a:lnTo>
                    <a:pt x="2140484" y="327308"/>
                  </a:lnTo>
                  <a:lnTo>
                    <a:pt x="2154474" y="331526"/>
                  </a:lnTo>
                  <a:lnTo>
                    <a:pt x="2168464" y="335470"/>
                  </a:lnTo>
                  <a:lnTo>
                    <a:pt x="2182454" y="339118"/>
                  </a:lnTo>
                  <a:lnTo>
                    <a:pt x="2196444" y="342462"/>
                  </a:lnTo>
                  <a:lnTo>
                    <a:pt x="2210434" y="345498"/>
                  </a:lnTo>
                  <a:lnTo>
                    <a:pt x="2224424" y="348235"/>
                  </a:lnTo>
                  <a:lnTo>
                    <a:pt x="2238414" y="350682"/>
                  </a:lnTo>
                  <a:lnTo>
                    <a:pt x="2252404" y="352858"/>
                  </a:lnTo>
                  <a:lnTo>
                    <a:pt x="2266395" y="354780"/>
                  </a:lnTo>
                  <a:lnTo>
                    <a:pt x="2280385" y="356471"/>
                  </a:lnTo>
                  <a:lnTo>
                    <a:pt x="2294375" y="357950"/>
                  </a:lnTo>
                  <a:lnTo>
                    <a:pt x="2308365" y="359240"/>
                  </a:lnTo>
                  <a:lnTo>
                    <a:pt x="2322355" y="360361"/>
                  </a:lnTo>
                  <a:lnTo>
                    <a:pt x="2336345" y="361331"/>
                  </a:lnTo>
                  <a:lnTo>
                    <a:pt x="2350335" y="362170"/>
                  </a:lnTo>
                  <a:lnTo>
                    <a:pt x="2364325" y="362894"/>
                  </a:lnTo>
                  <a:lnTo>
                    <a:pt x="2378315" y="363516"/>
                  </a:lnTo>
                  <a:lnTo>
                    <a:pt x="2392305" y="364051"/>
                  </a:lnTo>
                  <a:lnTo>
                    <a:pt x="2406296" y="364510"/>
                  </a:lnTo>
                  <a:lnTo>
                    <a:pt x="2420286" y="364903"/>
                  </a:lnTo>
                  <a:lnTo>
                    <a:pt x="2434276" y="365239"/>
                  </a:lnTo>
                  <a:lnTo>
                    <a:pt x="2448266" y="365527"/>
                  </a:lnTo>
                  <a:lnTo>
                    <a:pt x="2462256" y="365773"/>
                  </a:lnTo>
                  <a:lnTo>
                    <a:pt x="2476246" y="365983"/>
                  </a:lnTo>
                  <a:lnTo>
                    <a:pt x="2490236" y="366162"/>
                  </a:lnTo>
                  <a:lnTo>
                    <a:pt x="2504226" y="366315"/>
                  </a:lnTo>
                  <a:lnTo>
                    <a:pt x="2518216" y="366445"/>
                  </a:lnTo>
                  <a:lnTo>
                    <a:pt x="2532206" y="366556"/>
                  </a:lnTo>
                  <a:lnTo>
                    <a:pt x="2546196" y="366651"/>
                  </a:lnTo>
                  <a:lnTo>
                    <a:pt x="2560187" y="366732"/>
                  </a:lnTo>
                  <a:lnTo>
                    <a:pt x="2574177" y="366800"/>
                  </a:lnTo>
                  <a:lnTo>
                    <a:pt x="2588167" y="366859"/>
                  </a:lnTo>
                  <a:lnTo>
                    <a:pt x="2602157" y="366909"/>
                  </a:lnTo>
                  <a:lnTo>
                    <a:pt x="2616147" y="366951"/>
                  </a:lnTo>
                  <a:lnTo>
                    <a:pt x="2630137" y="366987"/>
                  </a:lnTo>
                  <a:lnTo>
                    <a:pt x="2644127" y="367018"/>
                  </a:lnTo>
                  <a:lnTo>
                    <a:pt x="2658117" y="367044"/>
                  </a:lnTo>
                  <a:lnTo>
                    <a:pt x="2672107" y="367067"/>
                  </a:lnTo>
                  <a:lnTo>
                    <a:pt x="2686097" y="367085"/>
                  </a:lnTo>
                  <a:lnTo>
                    <a:pt x="2700087" y="367102"/>
                  </a:lnTo>
                  <a:lnTo>
                    <a:pt x="2714078" y="367115"/>
                  </a:lnTo>
                  <a:lnTo>
                    <a:pt x="2728068" y="367127"/>
                  </a:lnTo>
                  <a:lnTo>
                    <a:pt x="2742058" y="367137"/>
                  </a:lnTo>
                  <a:lnTo>
                    <a:pt x="2756048" y="367145"/>
                  </a:lnTo>
                  <a:lnTo>
                    <a:pt x="2770038" y="367153"/>
                  </a:lnTo>
                  <a:lnTo>
                    <a:pt x="2770038" y="367071"/>
                  </a:lnTo>
                  <a:lnTo>
                    <a:pt x="2784028" y="367049"/>
                  </a:lnTo>
                  <a:lnTo>
                    <a:pt x="2798018" y="367024"/>
                  </a:lnTo>
                  <a:lnTo>
                    <a:pt x="2812008" y="366994"/>
                  </a:lnTo>
                  <a:lnTo>
                    <a:pt x="2825998" y="366959"/>
                  </a:lnTo>
                  <a:lnTo>
                    <a:pt x="2839988" y="366917"/>
                  </a:lnTo>
                  <a:lnTo>
                    <a:pt x="2853978" y="366869"/>
                  </a:lnTo>
                  <a:lnTo>
                    <a:pt x="2867969" y="366812"/>
                  </a:lnTo>
                  <a:lnTo>
                    <a:pt x="2881959" y="366745"/>
                  </a:lnTo>
                  <a:lnTo>
                    <a:pt x="2895949" y="366667"/>
                  </a:lnTo>
                  <a:lnTo>
                    <a:pt x="2909939" y="366575"/>
                  </a:lnTo>
                  <a:lnTo>
                    <a:pt x="2923929" y="366466"/>
                  </a:lnTo>
                  <a:lnTo>
                    <a:pt x="2937919" y="366339"/>
                  </a:lnTo>
                  <a:lnTo>
                    <a:pt x="2951909" y="366189"/>
                  </a:lnTo>
                  <a:lnTo>
                    <a:pt x="2965899" y="366014"/>
                  </a:lnTo>
                  <a:lnTo>
                    <a:pt x="2979889" y="365807"/>
                  </a:lnTo>
                  <a:lnTo>
                    <a:pt x="2993879" y="365565"/>
                  </a:lnTo>
                  <a:lnTo>
                    <a:pt x="3007870" y="365281"/>
                  </a:lnTo>
                  <a:lnTo>
                    <a:pt x="3021860" y="364948"/>
                  </a:lnTo>
                  <a:lnTo>
                    <a:pt x="3035850" y="364557"/>
                  </a:lnTo>
                  <a:lnTo>
                    <a:pt x="3049840" y="364098"/>
                  </a:lnTo>
                  <a:lnTo>
                    <a:pt x="3063830" y="363560"/>
                  </a:lnTo>
                  <a:lnTo>
                    <a:pt x="3077820" y="362931"/>
                  </a:lnTo>
                  <a:lnTo>
                    <a:pt x="3091810" y="362193"/>
                  </a:lnTo>
                  <a:lnTo>
                    <a:pt x="3105800" y="361330"/>
                  </a:lnTo>
                  <a:lnTo>
                    <a:pt x="3119790" y="360321"/>
                  </a:lnTo>
                  <a:lnTo>
                    <a:pt x="3133780" y="359141"/>
                  </a:lnTo>
                  <a:lnTo>
                    <a:pt x="3147770" y="357765"/>
                  </a:lnTo>
                  <a:lnTo>
                    <a:pt x="3161761" y="356161"/>
                  </a:lnTo>
                  <a:lnTo>
                    <a:pt x="3175751" y="354294"/>
                  </a:lnTo>
                  <a:lnTo>
                    <a:pt x="3189741" y="352124"/>
                  </a:lnTo>
                  <a:lnTo>
                    <a:pt x="3203731" y="349607"/>
                  </a:lnTo>
                  <a:lnTo>
                    <a:pt x="3217721" y="346694"/>
                  </a:lnTo>
                  <a:lnTo>
                    <a:pt x="3231711" y="343332"/>
                  </a:lnTo>
                  <a:lnTo>
                    <a:pt x="3245701" y="339463"/>
                  </a:lnTo>
                  <a:lnTo>
                    <a:pt x="3259691" y="335024"/>
                  </a:lnTo>
                  <a:lnTo>
                    <a:pt x="3273681" y="329954"/>
                  </a:lnTo>
                  <a:lnTo>
                    <a:pt x="3287671" y="324186"/>
                  </a:lnTo>
                  <a:lnTo>
                    <a:pt x="3301661" y="317660"/>
                  </a:lnTo>
                  <a:lnTo>
                    <a:pt x="3315652" y="310317"/>
                  </a:lnTo>
                  <a:lnTo>
                    <a:pt x="3329642" y="302108"/>
                  </a:lnTo>
                  <a:lnTo>
                    <a:pt x="3343632" y="292998"/>
                  </a:lnTo>
                  <a:lnTo>
                    <a:pt x="3357622" y="282968"/>
                  </a:lnTo>
                  <a:lnTo>
                    <a:pt x="3371612" y="272022"/>
                  </a:lnTo>
                  <a:lnTo>
                    <a:pt x="3385602" y="260192"/>
                  </a:lnTo>
                  <a:lnTo>
                    <a:pt x="3399592" y="247537"/>
                  </a:lnTo>
                  <a:lnTo>
                    <a:pt x="3413582" y="234152"/>
                  </a:lnTo>
                  <a:lnTo>
                    <a:pt x="3427572" y="220158"/>
                  </a:lnTo>
                  <a:lnTo>
                    <a:pt x="3441562" y="205706"/>
                  </a:lnTo>
                  <a:lnTo>
                    <a:pt x="3455552" y="190971"/>
                  </a:lnTo>
                  <a:lnTo>
                    <a:pt x="3469543" y="176140"/>
                  </a:lnTo>
                  <a:lnTo>
                    <a:pt x="3483533" y="161405"/>
                  </a:lnTo>
                  <a:lnTo>
                    <a:pt x="3497523" y="146954"/>
                  </a:lnTo>
                  <a:lnTo>
                    <a:pt x="3511513" y="132959"/>
                  </a:lnTo>
                  <a:lnTo>
                    <a:pt x="3525503" y="119574"/>
                  </a:lnTo>
                  <a:lnTo>
                    <a:pt x="3539493" y="106919"/>
                  </a:lnTo>
                  <a:lnTo>
                    <a:pt x="3553483" y="95089"/>
                  </a:lnTo>
                  <a:lnTo>
                    <a:pt x="3567473" y="84143"/>
                  </a:lnTo>
                  <a:lnTo>
                    <a:pt x="3581463" y="74113"/>
                  </a:lnTo>
                  <a:lnTo>
                    <a:pt x="3595453" y="65003"/>
                  </a:lnTo>
                  <a:lnTo>
                    <a:pt x="3609444" y="56794"/>
                  </a:lnTo>
                  <a:lnTo>
                    <a:pt x="3623434" y="49451"/>
                  </a:lnTo>
                  <a:lnTo>
                    <a:pt x="3637424" y="42925"/>
                  </a:lnTo>
                  <a:lnTo>
                    <a:pt x="3651414" y="37157"/>
                  </a:lnTo>
                  <a:lnTo>
                    <a:pt x="3665404" y="32087"/>
                  </a:lnTo>
                  <a:lnTo>
                    <a:pt x="3679394" y="27649"/>
                  </a:lnTo>
                  <a:lnTo>
                    <a:pt x="3693384" y="23779"/>
                  </a:lnTo>
                  <a:lnTo>
                    <a:pt x="3707374" y="20417"/>
                  </a:lnTo>
                  <a:lnTo>
                    <a:pt x="3721364" y="17504"/>
                  </a:lnTo>
                  <a:lnTo>
                    <a:pt x="3735354" y="14987"/>
                  </a:lnTo>
                  <a:lnTo>
                    <a:pt x="3749344" y="12817"/>
                  </a:lnTo>
                  <a:lnTo>
                    <a:pt x="3763335" y="10950"/>
                  </a:lnTo>
                  <a:lnTo>
                    <a:pt x="3777325" y="9346"/>
                  </a:lnTo>
                  <a:lnTo>
                    <a:pt x="3791315" y="7970"/>
                  </a:lnTo>
                  <a:lnTo>
                    <a:pt x="3805305" y="6791"/>
                  </a:lnTo>
                  <a:lnTo>
                    <a:pt x="3819295" y="5781"/>
                  </a:lnTo>
                  <a:lnTo>
                    <a:pt x="3833285" y="4918"/>
                  </a:lnTo>
                  <a:lnTo>
                    <a:pt x="3847275" y="4180"/>
                  </a:lnTo>
                  <a:lnTo>
                    <a:pt x="3861265" y="3551"/>
                  </a:lnTo>
                  <a:lnTo>
                    <a:pt x="3875255" y="3013"/>
                  </a:lnTo>
                  <a:lnTo>
                    <a:pt x="3889245" y="2554"/>
                  </a:lnTo>
                  <a:lnTo>
                    <a:pt x="3903235" y="2163"/>
                  </a:lnTo>
                  <a:lnTo>
                    <a:pt x="3917226" y="1830"/>
                  </a:lnTo>
                  <a:lnTo>
                    <a:pt x="3931216" y="1546"/>
                  </a:lnTo>
                  <a:lnTo>
                    <a:pt x="3945206" y="1304"/>
                  </a:lnTo>
                  <a:lnTo>
                    <a:pt x="3959196" y="1097"/>
                  </a:lnTo>
                  <a:lnTo>
                    <a:pt x="3973186" y="922"/>
                  </a:lnTo>
                  <a:lnTo>
                    <a:pt x="3987176" y="772"/>
                  </a:lnTo>
                  <a:lnTo>
                    <a:pt x="4001166" y="645"/>
                  </a:lnTo>
                  <a:lnTo>
                    <a:pt x="4015156" y="537"/>
                  </a:lnTo>
                  <a:lnTo>
                    <a:pt x="4029146" y="444"/>
                  </a:lnTo>
                  <a:lnTo>
                    <a:pt x="4043136" y="366"/>
                  </a:lnTo>
                  <a:lnTo>
                    <a:pt x="4057126" y="299"/>
                  </a:lnTo>
                  <a:lnTo>
                    <a:pt x="4071117" y="242"/>
                  </a:lnTo>
                  <a:lnTo>
                    <a:pt x="4085107" y="194"/>
                  </a:lnTo>
                  <a:lnTo>
                    <a:pt x="4099097" y="152"/>
                  </a:lnTo>
                  <a:lnTo>
                    <a:pt x="4113087" y="117"/>
                  </a:lnTo>
                  <a:lnTo>
                    <a:pt x="4127077" y="88"/>
                  </a:lnTo>
                  <a:lnTo>
                    <a:pt x="4141067" y="62"/>
                  </a:lnTo>
                  <a:lnTo>
                    <a:pt x="4155057" y="41"/>
                  </a:lnTo>
                </a:path>
              </a:pathLst>
            </a:custGeom>
            <a:ln w="40651" cap="flat">
              <a:solidFill>
                <a:srgbClr val="D3D3D3">
                  <a:alpha val="100000"/>
                </a:srgbClr>
              </a:solidFill>
              <a:prstDash val="solid"/>
              <a:round/>
            </a:ln>
          </p:spPr>
          <p:txBody>
            <a:bodyPr/>
            <a:lstStyle/>
            <a:p/>
          </p:txBody>
        </p:sp>
        <p:sp>
          <p:nvSpPr>
            <p:cNvPr id="53" name="pl53"/>
            <p:cNvSpPr/>
            <p:nvPr/>
          </p:nvSpPr>
          <p:spPr>
            <a:xfrm>
              <a:off x="2737948" y="3476084"/>
              <a:ext cx="4155057" cy="367153"/>
            </a:xfrm>
            <a:custGeom>
              <a:avLst/>
              <a:pathLst>
                <a:path w="4155057" h="367153">
                  <a:moveTo>
                    <a:pt x="0" y="367153"/>
                  </a:moveTo>
                  <a:lnTo>
                    <a:pt x="13990" y="367145"/>
                  </a:lnTo>
                  <a:lnTo>
                    <a:pt x="27980" y="367137"/>
                  </a:lnTo>
                  <a:lnTo>
                    <a:pt x="41970" y="367127"/>
                  </a:lnTo>
                  <a:lnTo>
                    <a:pt x="55960" y="367115"/>
                  </a:lnTo>
                  <a:lnTo>
                    <a:pt x="69950" y="367102"/>
                  </a:lnTo>
                  <a:lnTo>
                    <a:pt x="83940" y="367085"/>
                  </a:lnTo>
                  <a:lnTo>
                    <a:pt x="97930" y="367067"/>
                  </a:lnTo>
                  <a:lnTo>
                    <a:pt x="111920" y="367044"/>
                  </a:lnTo>
                  <a:lnTo>
                    <a:pt x="125910" y="367018"/>
                  </a:lnTo>
                  <a:lnTo>
                    <a:pt x="139900" y="366987"/>
                  </a:lnTo>
                  <a:lnTo>
                    <a:pt x="153891" y="366951"/>
                  </a:lnTo>
                  <a:lnTo>
                    <a:pt x="167881" y="366909"/>
                  </a:lnTo>
                  <a:lnTo>
                    <a:pt x="181871" y="366859"/>
                  </a:lnTo>
                  <a:lnTo>
                    <a:pt x="195861" y="366800"/>
                  </a:lnTo>
                  <a:lnTo>
                    <a:pt x="209851" y="366732"/>
                  </a:lnTo>
                  <a:lnTo>
                    <a:pt x="223841" y="366651"/>
                  </a:lnTo>
                  <a:lnTo>
                    <a:pt x="237831" y="366556"/>
                  </a:lnTo>
                  <a:lnTo>
                    <a:pt x="251821" y="366445"/>
                  </a:lnTo>
                  <a:lnTo>
                    <a:pt x="265811" y="366315"/>
                  </a:lnTo>
                  <a:lnTo>
                    <a:pt x="279801" y="366162"/>
                  </a:lnTo>
                  <a:lnTo>
                    <a:pt x="293791" y="365983"/>
                  </a:lnTo>
                  <a:lnTo>
                    <a:pt x="307782" y="365773"/>
                  </a:lnTo>
                  <a:lnTo>
                    <a:pt x="321772" y="365527"/>
                  </a:lnTo>
                  <a:lnTo>
                    <a:pt x="335762" y="365239"/>
                  </a:lnTo>
                  <a:lnTo>
                    <a:pt x="349752" y="364903"/>
                  </a:lnTo>
                  <a:lnTo>
                    <a:pt x="363742" y="364510"/>
                  </a:lnTo>
                  <a:lnTo>
                    <a:pt x="377732" y="364051"/>
                  </a:lnTo>
                  <a:lnTo>
                    <a:pt x="391722" y="363516"/>
                  </a:lnTo>
                  <a:lnTo>
                    <a:pt x="405712" y="362894"/>
                  </a:lnTo>
                  <a:lnTo>
                    <a:pt x="419702" y="362170"/>
                  </a:lnTo>
                  <a:lnTo>
                    <a:pt x="433692" y="361331"/>
                  </a:lnTo>
                  <a:lnTo>
                    <a:pt x="447682" y="360361"/>
                  </a:lnTo>
                  <a:lnTo>
                    <a:pt x="461673" y="359240"/>
                  </a:lnTo>
                  <a:lnTo>
                    <a:pt x="475663" y="357950"/>
                  </a:lnTo>
                  <a:lnTo>
                    <a:pt x="489653" y="356471"/>
                  </a:lnTo>
                  <a:lnTo>
                    <a:pt x="503643" y="354780"/>
                  </a:lnTo>
                  <a:lnTo>
                    <a:pt x="517633" y="352858"/>
                  </a:lnTo>
                  <a:lnTo>
                    <a:pt x="531623" y="350682"/>
                  </a:lnTo>
                  <a:lnTo>
                    <a:pt x="545613" y="348235"/>
                  </a:lnTo>
                  <a:lnTo>
                    <a:pt x="559603" y="345498"/>
                  </a:lnTo>
                  <a:lnTo>
                    <a:pt x="573593" y="342462"/>
                  </a:lnTo>
                  <a:lnTo>
                    <a:pt x="587583" y="339118"/>
                  </a:lnTo>
                  <a:lnTo>
                    <a:pt x="601574" y="335470"/>
                  </a:lnTo>
                  <a:lnTo>
                    <a:pt x="615564" y="331526"/>
                  </a:lnTo>
                  <a:lnTo>
                    <a:pt x="629554" y="327308"/>
                  </a:lnTo>
                  <a:lnTo>
                    <a:pt x="643544" y="322846"/>
                  </a:lnTo>
                  <a:lnTo>
                    <a:pt x="657534" y="318182"/>
                  </a:lnTo>
                  <a:lnTo>
                    <a:pt x="671524" y="313365"/>
                  </a:lnTo>
                  <a:lnTo>
                    <a:pt x="685514" y="308453"/>
                  </a:lnTo>
                  <a:lnTo>
                    <a:pt x="699504" y="303509"/>
                  </a:lnTo>
                  <a:lnTo>
                    <a:pt x="713494" y="298597"/>
                  </a:lnTo>
                  <a:lnTo>
                    <a:pt x="727484" y="293780"/>
                  </a:lnTo>
                  <a:lnTo>
                    <a:pt x="741474" y="289116"/>
                  </a:lnTo>
                  <a:lnTo>
                    <a:pt x="755465" y="284654"/>
                  </a:lnTo>
                  <a:lnTo>
                    <a:pt x="769455" y="280436"/>
                  </a:lnTo>
                  <a:lnTo>
                    <a:pt x="783445" y="276492"/>
                  </a:lnTo>
                  <a:lnTo>
                    <a:pt x="797435" y="272844"/>
                  </a:lnTo>
                  <a:lnTo>
                    <a:pt x="811425" y="269500"/>
                  </a:lnTo>
                  <a:lnTo>
                    <a:pt x="825415" y="266463"/>
                  </a:lnTo>
                  <a:lnTo>
                    <a:pt x="839405" y="263727"/>
                  </a:lnTo>
                  <a:lnTo>
                    <a:pt x="853395" y="261280"/>
                  </a:lnTo>
                  <a:lnTo>
                    <a:pt x="867385" y="259104"/>
                  </a:lnTo>
                  <a:lnTo>
                    <a:pt x="881375" y="257182"/>
                  </a:lnTo>
                  <a:lnTo>
                    <a:pt x="895365" y="255491"/>
                  </a:lnTo>
                  <a:lnTo>
                    <a:pt x="909356" y="254012"/>
                  </a:lnTo>
                  <a:lnTo>
                    <a:pt x="923346" y="252722"/>
                  </a:lnTo>
                  <a:lnTo>
                    <a:pt x="937336" y="251601"/>
                  </a:lnTo>
                  <a:lnTo>
                    <a:pt x="951326" y="250631"/>
                  </a:lnTo>
                  <a:lnTo>
                    <a:pt x="965316" y="249792"/>
                  </a:lnTo>
                  <a:lnTo>
                    <a:pt x="979306" y="249068"/>
                  </a:lnTo>
                  <a:lnTo>
                    <a:pt x="993296" y="248446"/>
                  </a:lnTo>
                  <a:lnTo>
                    <a:pt x="1007286" y="247911"/>
                  </a:lnTo>
                  <a:lnTo>
                    <a:pt x="1021276" y="247452"/>
                  </a:lnTo>
                  <a:lnTo>
                    <a:pt x="1035266" y="247059"/>
                  </a:lnTo>
                  <a:lnTo>
                    <a:pt x="1049256" y="246723"/>
                  </a:lnTo>
                  <a:lnTo>
                    <a:pt x="1063247" y="246435"/>
                  </a:lnTo>
                  <a:lnTo>
                    <a:pt x="1077237" y="246189"/>
                  </a:lnTo>
                  <a:lnTo>
                    <a:pt x="1091227" y="245979"/>
                  </a:lnTo>
                  <a:lnTo>
                    <a:pt x="1105217" y="245800"/>
                  </a:lnTo>
                  <a:lnTo>
                    <a:pt x="1119207" y="245647"/>
                  </a:lnTo>
                  <a:lnTo>
                    <a:pt x="1133197" y="245517"/>
                  </a:lnTo>
                  <a:lnTo>
                    <a:pt x="1147187" y="245406"/>
                  </a:lnTo>
                  <a:lnTo>
                    <a:pt x="1161177" y="245311"/>
                  </a:lnTo>
                  <a:lnTo>
                    <a:pt x="1175167" y="245230"/>
                  </a:lnTo>
                  <a:lnTo>
                    <a:pt x="1189157" y="245162"/>
                  </a:lnTo>
                  <a:lnTo>
                    <a:pt x="1203148" y="245103"/>
                  </a:lnTo>
                  <a:lnTo>
                    <a:pt x="1217138" y="245053"/>
                  </a:lnTo>
                  <a:lnTo>
                    <a:pt x="1231128" y="245011"/>
                  </a:lnTo>
                  <a:lnTo>
                    <a:pt x="1245118" y="244975"/>
                  </a:lnTo>
                  <a:lnTo>
                    <a:pt x="1259108" y="244944"/>
                  </a:lnTo>
                  <a:lnTo>
                    <a:pt x="1273098" y="244918"/>
                  </a:lnTo>
                  <a:lnTo>
                    <a:pt x="1287088" y="244895"/>
                  </a:lnTo>
                  <a:lnTo>
                    <a:pt x="1301078" y="244876"/>
                  </a:lnTo>
                  <a:lnTo>
                    <a:pt x="1315068" y="244860"/>
                  </a:lnTo>
                  <a:lnTo>
                    <a:pt x="1329058" y="244847"/>
                  </a:lnTo>
                  <a:lnTo>
                    <a:pt x="1343048" y="244835"/>
                  </a:lnTo>
                  <a:lnTo>
                    <a:pt x="1357039" y="244825"/>
                  </a:lnTo>
                  <a:lnTo>
                    <a:pt x="1371029" y="244817"/>
                  </a:lnTo>
                  <a:lnTo>
                    <a:pt x="1385019" y="244809"/>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3843320"/>
              <a:ext cx="4155057" cy="367112"/>
            </a:xfrm>
            <a:custGeom>
              <a:avLst/>
              <a:pathLst>
                <a:path w="4155057" h="367112">
                  <a:moveTo>
                    <a:pt x="0" y="367112"/>
                  </a:moveTo>
                  <a:lnTo>
                    <a:pt x="13990" y="367090"/>
                  </a:lnTo>
                  <a:lnTo>
                    <a:pt x="27980" y="367065"/>
                  </a:lnTo>
                  <a:lnTo>
                    <a:pt x="41970" y="367035"/>
                  </a:lnTo>
                  <a:lnTo>
                    <a:pt x="55960" y="367000"/>
                  </a:lnTo>
                  <a:lnTo>
                    <a:pt x="69950" y="366959"/>
                  </a:lnTo>
                  <a:lnTo>
                    <a:pt x="83940" y="366910"/>
                  </a:lnTo>
                  <a:lnTo>
                    <a:pt x="97930" y="366853"/>
                  </a:lnTo>
                  <a:lnTo>
                    <a:pt x="111920" y="366786"/>
                  </a:lnTo>
                  <a:lnTo>
                    <a:pt x="125910" y="366708"/>
                  </a:lnTo>
                  <a:lnTo>
                    <a:pt x="139900" y="366616"/>
                  </a:lnTo>
                  <a:lnTo>
                    <a:pt x="153891" y="366507"/>
                  </a:lnTo>
                  <a:lnTo>
                    <a:pt x="167881" y="366380"/>
                  </a:lnTo>
                  <a:lnTo>
                    <a:pt x="181871" y="366230"/>
                  </a:lnTo>
                  <a:lnTo>
                    <a:pt x="195861" y="366055"/>
                  </a:lnTo>
                  <a:lnTo>
                    <a:pt x="209851" y="365849"/>
                  </a:lnTo>
                  <a:lnTo>
                    <a:pt x="223841" y="365606"/>
                  </a:lnTo>
                  <a:lnTo>
                    <a:pt x="237831" y="365322"/>
                  </a:lnTo>
                  <a:lnTo>
                    <a:pt x="251821" y="364989"/>
                  </a:lnTo>
                  <a:lnTo>
                    <a:pt x="265811" y="364598"/>
                  </a:lnTo>
                  <a:lnTo>
                    <a:pt x="279801" y="364139"/>
                  </a:lnTo>
                  <a:lnTo>
                    <a:pt x="293791" y="363602"/>
                  </a:lnTo>
                  <a:lnTo>
                    <a:pt x="307782" y="362972"/>
                  </a:lnTo>
                  <a:lnTo>
                    <a:pt x="321772" y="362234"/>
                  </a:lnTo>
                  <a:lnTo>
                    <a:pt x="335762" y="361371"/>
                  </a:lnTo>
                  <a:lnTo>
                    <a:pt x="349752" y="360362"/>
                  </a:lnTo>
                  <a:lnTo>
                    <a:pt x="363742" y="359182"/>
                  </a:lnTo>
                  <a:lnTo>
                    <a:pt x="377732" y="357806"/>
                  </a:lnTo>
                  <a:lnTo>
                    <a:pt x="391722" y="356202"/>
                  </a:lnTo>
                  <a:lnTo>
                    <a:pt x="405712" y="354335"/>
                  </a:lnTo>
                  <a:lnTo>
                    <a:pt x="419702" y="352165"/>
                  </a:lnTo>
                  <a:lnTo>
                    <a:pt x="433692" y="349648"/>
                  </a:lnTo>
                  <a:lnTo>
                    <a:pt x="447682" y="346735"/>
                  </a:lnTo>
                  <a:lnTo>
                    <a:pt x="461673" y="343373"/>
                  </a:lnTo>
                  <a:lnTo>
                    <a:pt x="475663" y="339504"/>
                  </a:lnTo>
                  <a:lnTo>
                    <a:pt x="489653" y="335065"/>
                  </a:lnTo>
                  <a:lnTo>
                    <a:pt x="503643" y="329995"/>
                  </a:lnTo>
                  <a:lnTo>
                    <a:pt x="517633" y="324227"/>
                  </a:lnTo>
                  <a:lnTo>
                    <a:pt x="531623" y="317701"/>
                  </a:lnTo>
                  <a:lnTo>
                    <a:pt x="545613" y="310358"/>
                  </a:lnTo>
                  <a:lnTo>
                    <a:pt x="559603" y="302149"/>
                  </a:lnTo>
                  <a:lnTo>
                    <a:pt x="573593" y="293039"/>
                  </a:lnTo>
                  <a:lnTo>
                    <a:pt x="587583" y="283009"/>
                  </a:lnTo>
                  <a:lnTo>
                    <a:pt x="601574" y="272063"/>
                  </a:lnTo>
                  <a:lnTo>
                    <a:pt x="615564" y="260233"/>
                  </a:lnTo>
                  <a:lnTo>
                    <a:pt x="629554" y="247579"/>
                  </a:lnTo>
                  <a:lnTo>
                    <a:pt x="643544" y="234193"/>
                  </a:lnTo>
                  <a:lnTo>
                    <a:pt x="657534" y="220199"/>
                  </a:lnTo>
                  <a:lnTo>
                    <a:pt x="671524" y="205747"/>
                  </a:lnTo>
                  <a:lnTo>
                    <a:pt x="685514" y="191012"/>
                  </a:lnTo>
                  <a:lnTo>
                    <a:pt x="699504" y="176181"/>
                  </a:lnTo>
                  <a:lnTo>
                    <a:pt x="713494" y="161446"/>
                  </a:lnTo>
                  <a:lnTo>
                    <a:pt x="727484" y="146995"/>
                  </a:lnTo>
                  <a:lnTo>
                    <a:pt x="741474" y="133000"/>
                  </a:lnTo>
                  <a:lnTo>
                    <a:pt x="755465" y="119615"/>
                  </a:lnTo>
                  <a:lnTo>
                    <a:pt x="769455" y="106960"/>
                  </a:lnTo>
                  <a:lnTo>
                    <a:pt x="783445" y="95130"/>
                  </a:lnTo>
                  <a:lnTo>
                    <a:pt x="797435" y="84184"/>
                  </a:lnTo>
                  <a:lnTo>
                    <a:pt x="811425" y="74154"/>
                  </a:lnTo>
                  <a:lnTo>
                    <a:pt x="825415" y="65044"/>
                  </a:lnTo>
                  <a:lnTo>
                    <a:pt x="839405" y="56835"/>
                  </a:lnTo>
                  <a:lnTo>
                    <a:pt x="853395" y="49492"/>
                  </a:lnTo>
                  <a:lnTo>
                    <a:pt x="867385" y="42966"/>
                  </a:lnTo>
                  <a:lnTo>
                    <a:pt x="881375" y="37198"/>
                  </a:lnTo>
                  <a:lnTo>
                    <a:pt x="895365" y="32128"/>
                  </a:lnTo>
                  <a:lnTo>
                    <a:pt x="909356" y="27690"/>
                  </a:lnTo>
                  <a:lnTo>
                    <a:pt x="923346" y="23820"/>
                  </a:lnTo>
                  <a:lnTo>
                    <a:pt x="937336" y="20458"/>
                  </a:lnTo>
                  <a:lnTo>
                    <a:pt x="951326" y="17545"/>
                  </a:lnTo>
                  <a:lnTo>
                    <a:pt x="965316" y="15028"/>
                  </a:lnTo>
                  <a:lnTo>
                    <a:pt x="979306" y="12858"/>
                  </a:lnTo>
                  <a:lnTo>
                    <a:pt x="993296" y="10991"/>
                  </a:lnTo>
                  <a:lnTo>
                    <a:pt x="1007286" y="9387"/>
                  </a:lnTo>
                  <a:lnTo>
                    <a:pt x="1021276" y="8011"/>
                  </a:lnTo>
                  <a:lnTo>
                    <a:pt x="1035266" y="6832"/>
                  </a:lnTo>
                  <a:lnTo>
                    <a:pt x="1049256" y="5822"/>
                  </a:lnTo>
                  <a:lnTo>
                    <a:pt x="1063247" y="4959"/>
                  </a:lnTo>
                  <a:lnTo>
                    <a:pt x="1077237" y="4222"/>
                  </a:lnTo>
                  <a:lnTo>
                    <a:pt x="1091227" y="3592"/>
                  </a:lnTo>
                  <a:lnTo>
                    <a:pt x="1105217" y="3054"/>
                  </a:lnTo>
                  <a:lnTo>
                    <a:pt x="1119207" y="2595"/>
                  </a:lnTo>
                  <a:lnTo>
                    <a:pt x="1133197" y="2204"/>
                  </a:lnTo>
                  <a:lnTo>
                    <a:pt x="1147187" y="1871"/>
                  </a:lnTo>
                  <a:lnTo>
                    <a:pt x="1161177" y="1587"/>
                  </a:lnTo>
                  <a:lnTo>
                    <a:pt x="1175167" y="1345"/>
                  </a:lnTo>
                  <a:lnTo>
                    <a:pt x="1189157" y="1138"/>
                  </a:lnTo>
                  <a:lnTo>
                    <a:pt x="1203148" y="963"/>
                  </a:lnTo>
                  <a:lnTo>
                    <a:pt x="1217138" y="813"/>
                  </a:lnTo>
                  <a:lnTo>
                    <a:pt x="1231128" y="686"/>
                  </a:lnTo>
                  <a:lnTo>
                    <a:pt x="1245118" y="578"/>
                  </a:lnTo>
                  <a:lnTo>
                    <a:pt x="1259108" y="485"/>
                  </a:lnTo>
                  <a:lnTo>
                    <a:pt x="1273098" y="407"/>
                  </a:lnTo>
                  <a:lnTo>
                    <a:pt x="1287088" y="340"/>
                  </a:lnTo>
                  <a:lnTo>
                    <a:pt x="1301078" y="283"/>
                  </a:lnTo>
                  <a:lnTo>
                    <a:pt x="1315068" y="235"/>
                  </a:lnTo>
                  <a:lnTo>
                    <a:pt x="1329058" y="193"/>
                  </a:lnTo>
                  <a:lnTo>
                    <a:pt x="1343048" y="158"/>
                  </a:lnTo>
                  <a:lnTo>
                    <a:pt x="1357039" y="129"/>
                  </a:lnTo>
                  <a:lnTo>
                    <a:pt x="1371029" y="103"/>
                  </a:lnTo>
                  <a:lnTo>
                    <a:pt x="1385019" y="82"/>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425"/>
                  </a:lnTo>
                  <a:lnTo>
                    <a:pt x="2784028" y="122432"/>
                  </a:lnTo>
                  <a:lnTo>
                    <a:pt x="2798018" y="122441"/>
                  </a:lnTo>
                  <a:lnTo>
                    <a:pt x="2812008" y="122451"/>
                  </a:lnTo>
                  <a:lnTo>
                    <a:pt x="2825998" y="122462"/>
                  </a:lnTo>
                  <a:lnTo>
                    <a:pt x="2839988" y="122476"/>
                  </a:lnTo>
                  <a:lnTo>
                    <a:pt x="2853978" y="122492"/>
                  </a:lnTo>
                  <a:lnTo>
                    <a:pt x="2867969" y="122511"/>
                  </a:lnTo>
                  <a:lnTo>
                    <a:pt x="2881959" y="122533"/>
                  </a:lnTo>
                  <a:lnTo>
                    <a:pt x="2895949" y="122560"/>
                  </a:lnTo>
                  <a:lnTo>
                    <a:pt x="2909939" y="122590"/>
                  </a:lnTo>
                  <a:lnTo>
                    <a:pt x="2923929" y="122626"/>
                  </a:lnTo>
                  <a:lnTo>
                    <a:pt x="2937919" y="122669"/>
                  </a:lnTo>
                  <a:lnTo>
                    <a:pt x="2951909" y="122719"/>
                  </a:lnTo>
                  <a:lnTo>
                    <a:pt x="2965899" y="122777"/>
                  </a:lnTo>
                  <a:lnTo>
                    <a:pt x="2979889" y="122846"/>
                  </a:lnTo>
                  <a:lnTo>
                    <a:pt x="2993879" y="122927"/>
                  </a:lnTo>
                  <a:lnTo>
                    <a:pt x="3007870" y="123021"/>
                  </a:lnTo>
                  <a:lnTo>
                    <a:pt x="3021860" y="123132"/>
                  </a:lnTo>
                  <a:lnTo>
                    <a:pt x="3035850" y="123263"/>
                  </a:lnTo>
                  <a:lnTo>
                    <a:pt x="3049840" y="123416"/>
                  </a:lnTo>
                  <a:lnTo>
                    <a:pt x="3063830" y="123595"/>
                  </a:lnTo>
                  <a:lnTo>
                    <a:pt x="3077820" y="123805"/>
                  </a:lnTo>
                  <a:lnTo>
                    <a:pt x="3091810" y="124051"/>
                  </a:lnTo>
                  <a:lnTo>
                    <a:pt x="3105800" y="124338"/>
                  </a:lnTo>
                  <a:lnTo>
                    <a:pt x="3119790" y="124675"/>
                  </a:lnTo>
                  <a:lnTo>
                    <a:pt x="3133780" y="125068"/>
                  </a:lnTo>
                  <a:lnTo>
                    <a:pt x="3147770" y="125527"/>
                  </a:lnTo>
                  <a:lnTo>
                    <a:pt x="3161761" y="126061"/>
                  </a:lnTo>
                  <a:lnTo>
                    <a:pt x="3175751" y="126684"/>
                  </a:lnTo>
                  <a:lnTo>
                    <a:pt x="3189741" y="127407"/>
                  </a:lnTo>
                  <a:lnTo>
                    <a:pt x="3203731" y="128246"/>
                  </a:lnTo>
                  <a:lnTo>
                    <a:pt x="3217721" y="129217"/>
                  </a:lnTo>
                  <a:lnTo>
                    <a:pt x="3231711" y="130338"/>
                  </a:lnTo>
                  <a:lnTo>
                    <a:pt x="3245701" y="131628"/>
                  </a:lnTo>
                  <a:lnTo>
                    <a:pt x="3259691" y="133107"/>
                  </a:lnTo>
                  <a:lnTo>
                    <a:pt x="3273681" y="134797"/>
                  </a:lnTo>
                  <a:lnTo>
                    <a:pt x="3287671" y="136720"/>
                  </a:lnTo>
                  <a:lnTo>
                    <a:pt x="3301661" y="138895"/>
                  </a:lnTo>
                  <a:lnTo>
                    <a:pt x="3315652" y="141343"/>
                  </a:lnTo>
                  <a:lnTo>
                    <a:pt x="3329642" y="144079"/>
                  </a:lnTo>
                  <a:lnTo>
                    <a:pt x="3343632" y="147116"/>
                  </a:lnTo>
                  <a:lnTo>
                    <a:pt x="3357622" y="150459"/>
                  </a:lnTo>
                  <a:lnTo>
                    <a:pt x="3371612" y="154108"/>
                  </a:lnTo>
                  <a:lnTo>
                    <a:pt x="3385602" y="158051"/>
                  </a:lnTo>
                  <a:lnTo>
                    <a:pt x="3399592" y="162269"/>
                  </a:lnTo>
                  <a:lnTo>
                    <a:pt x="3413582" y="166731"/>
                  </a:lnTo>
                  <a:lnTo>
                    <a:pt x="3427572" y="171396"/>
                  </a:lnTo>
                  <a:lnTo>
                    <a:pt x="3441562" y="176213"/>
                  </a:lnTo>
                  <a:lnTo>
                    <a:pt x="3455552" y="181125"/>
                  </a:lnTo>
                  <a:lnTo>
                    <a:pt x="3469543" y="186068"/>
                  </a:lnTo>
                  <a:lnTo>
                    <a:pt x="3483533" y="190980"/>
                  </a:lnTo>
                  <a:lnTo>
                    <a:pt x="3497523" y="195797"/>
                  </a:lnTo>
                  <a:lnTo>
                    <a:pt x="3511513" y="200462"/>
                  </a:lnTo>
                  <a:lnTo>
                    <a:pt x="3525503" y="204924"/>
                  </a:lnTo>
                  <a:lnTo>
                    <a:pt x="3539493" y="209142"/>
                  </a:lnTo>
                  <a:lnTo>
                    <a:pt x="3553483" y="213085"/>
                  </a:lnTo>
                  <a:lnTo>
                    <a:pt x="3567473" y="216734"/>
                  </a:lnTo>
                  <a:lnTo>
                    <a:pt x="3581463" y="220077"/>
                  </a:lnTo>
                  <a:lnTo>
                    <a:pt x="3595453" y="223114"/>
                  </a:lnTo>
                  <a:lnTo>
                    <a:pt x="3609444" y="225850"/>
                  </a:lnTo>
                  <a:lnTo>
                    <a:pt x="3623434" y="228298"/>
                  </a:lnTo>
                  <a:lnTo>
                    <a:pt x="3637424" y="230474"/>
                  </a:lnTo>
                  <a:lnTo>
                    <a:pt x="3651414" y="232396"/>
                  </a:lnTo>
                  <a:lnTo>
                    <a:pt x="3665404" y="234086"/>
                  </a:lnTo>
                  <a:lnTo>
                    <a:pt x="3679394" y="235566"/>
                  </a:lnTo>
                  <a:lnTo>
                    <a:pt x="3693384" y="236855"/>
                  </a:lnTo>
                  <a:lnTo>
                    <a:pt x="3707374" y="237976"/>
                  </a:lnTo>
                  <a:lnTo>
                    <a:pt x="3721364" y="238947"/>
                  </a:lnTo>
                  <a:lnTo>
                    <a:pt x="3735354" y="239786"/>
                  </a:lnTo>
                  <a:lnTo>
                    <a:pt x="3749344" y="240509"/>
                  </a:lnTo>
                  <a:lnTo>
                    <a:pt x="3763335" y="241132"/>
                  </a:lnTo>
                  <a:lnTo>
                    <a:pt x="3777325" y="241666"/>
                  </a:lnTo>
                  <a:lnTo>
                    <a:pt x="3791315" y="242125"/>
                  </a:lnTo>
                  <a:lnTo>
                    <a:pt x="3805305" y="242518"/>
                  </a:lnTo>
                  <a:lnTo>
                    <a:pt x="3819295" y="242855"/>
                  </a:lnTo>
                  <a:lnTo>
                    <a:pt x="3833285" y="243142"/>
                  </a:lnTo>
                  <a:lnTo>
                    <a:pt x="3847275" y="243388"/>
                  </a:lnTo>
                  <a:lnTo>
                    <a:pt x="3861265" y="243598"/>
                  </a:lnTo>
                  <a:lnTo>
                    <a:pt x="3875255" y="243777"/>
                  </a:lnTo>
                  <a:lnTo>
                    <a:pt x="3889245" y="243930"/>
                  </a:lnTo>
                  <a:lnTo>
                    <a:pt x="3903235" y="244061"/>
                  </a:lnTo>
                  <a:lnTo>
                    <a:pt x="3917226" y="244172"/>
                  </a:lnTo>
                  <a:lnTo>
                    <a:pt x="3931216" y="244267"/>
                  </a:lnTo>
                  <a:lnTo>
                    <a:pt x="3945206" y="244347"/>
                  </a:lnTo>
                  <a:lnTo>
                    <a:pt x="3959196" y="244416"/>
                  </a:lnTo>
                  <a:lnTo>
                    <a:pt x="3973186" y="244475"/>
                  </a:lnTo>
                  <a:lnTo>
                    <a:pt x="3987176" y="244524"/>
                  </a:lnTo>
                  <a:lnTo>
                    <a:pt x="4001166" y="244567"/>
                  </a:lnTo>
                  <a:lnTo>
                    <a:pt x="4015156" y="244603"/>
                  </a:lnTo>
                  <a:lnTo>
                    <a:pt x="4029146" y="244634"/>
                  </a:lnTo>
                  <a:lnTo>
                    <a:pt x="4043136" y="244660"/>
                  </a:lnTo>
                  <a:lnTo>
                    <a:pt x="4057126" y="244682"/>
                  </a:lnTo>
                  <a:lnTo>
                    <a:pt x="4071117" y="244701"/>
                  </a:lnTo>
                  <a:lnTo>
                    <a:pt x="4085107" y="244717"/>
                  </a:lnTo>
                  <a:lnTo>
                    <a:pt x="4099097" y="244731"/>
                  </a:lnTo>
                  <a:lnTo>
                    <a:pt x="4113087" y="244743"/>
                  </a:lnTo>
                  <a:lnTo>
                    <a:pt x="4127077" y="244753"/>
                  </a:lnTo>
                  <a:lnTo>
                    <a:pt x="4141067" y="244761"/>
                  </a:lnTo>
                  <a:lnTo>
                    <a:pt x="4155057" y="244768"/>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2932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1394770"/>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57" name="pl57"/>
            <p:cNvSpPr/>
            <p:nvPr/>
          </p:nvSpPr>
          <p:spPr>
            <a:xfrm>
              <a:off x="2737948" y="4332980"/>
              <a:ext cx="4155057" cy="122425"/>
            </a:xfrm>
            <a:custGeom>
              <a:avLst/>
              <a:pathLst>
                <a:path w="4155057" h="12242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41"/>
                  </a:lnTo>
                  <a:lnTo>
                    <a:pt x="1399009" y="48"/>
                  </a:lnTo>
                  <a:lnTo>
                    <a:pt x="1412999" y="56"/>
                  </a:lnTo>
                  <a:lnTo>
                    <a:pt x="1426989" y="66"/>
                  </a:lnTo>
                  <a:lnTo>
                    <a:pt x="1440979" y="78"/>
                  </a:lnTo>
                  <a:lnTo>
                    <a:pt x="1454969" y="92"/>
                  </a:lnTo>
                  <a:lnTo>
                    <a:pt x="1468959" y="108"/>
                  </a:lnTo>
                  <a:lnTo>
                    <a:pt x="1482949" y="127"/>
                  </a:lnTo>
                  <a:lnTo>
                    <a:pt x="1496939" y="149"/>
                  </a:lnTo>
                  <a:lnTo>
                    <a:pt x="1510930" y="175"/>
                  </a:lnTo>
                  <a:lnTo>
                    <a:pt x="1524920" y="206"/>
                  </a:lnTo>
                  <a:lnTo>
                    <a:pt x="1538910" y="242"/>
                  </a:lnTo>
                  <a:lnTo>
                    <a:pt x="1552900" y="284"/>
                  </a:lnTo>
                  <a:lnTo>
                    <a:pt x="1566890" y="334"/>
                  </a:lnTo>
                  <a:lnTo>
                    <a:pt x="1580880" y="393"/>
                  </a:lnTo>
                  <a:lnTo>
                    <a:pt x="1594870" y="462"/>
                  </a:lnTo>
                  <a:lnTo>
                    <a:pt x="1608860" y="542"/>
                  </a:lnTo>
                  <a:lnTo>
                    <a:pt x="1622850" y="637"/>
                  </a:lnTo>
                  <a:lnTo>
                    <a:pt x="1636840" y="748"/>
                  </a:lnTo>
                  <a:lnTo>
                    <a:pt x="1650830" y="878"/>
                  </a:lnTo>
                  <a:lnTo>
                    <a:pt x="1664821" y="1031"/>
                  </a:lnTo>
                  <a:lnTo>
                    <a:pt x="1678811" y="1211"/>
                  </a:lnTo>
                  <a:lnTo>
                    <a:pt x="1692801" y="1421"/>
                  </a:lnTo>
                  <a:lnTo>
                    <a:pt x="1706791" y="1666"/>
                  </a:lnTo>
                  <a:lnTo>
                    <a:pt x="1720781" y="1954"/>
                  </a:lnTo>
                  <a:lnTo>
                    <a:pt x="1734771" y="2291"/>
                  </a:lnTo>
                  <a:lnTo>
                    <a:pt x="1748761" y="2684"/>
                  </a:lnTo>
                  <a:lnTo>
                    <a:pt x="1762751" y="3142"/>
                  </a:lnTo>
                  <a:lnTo>
                    <a:pt x="1776741" y="3677"/>
                  </a:lnTo>
                  <a:lnTo>
                    <a:pt x="1790731" y="4300"/>
                  </a:lnTo>
                  <a:lnTo>
                    <a:pt x="1804722" y="5023"/>
                  </a:lnTo>
                  <a:lnTo>
                    <a:pt x="1818712" y="5862"/>
                  </a:lnTo>
                  <a:lnTo>
                    <a:pt x="1832702" y="6833"/>
                  </a:lnTo>
                  <a:lnTo>
                    <a:pt x="1846692" y="7953"/>
                  </a:lnTo>
                  <a:lnTo>
                    <a:pt x="1860682" y="9243"/>
                  </a:lnTo>
                  <a:lnTo>
                    <a:pt x="1874672" y="10723"/>
                  </a:lnTo>
                  <a:lnTo>
                    <a:pt x="1888662" y="12413"/>
                  </a:lnTo>
                  <a:lnTo>
                    <a:pt x="1902652" y="14335"/>
                  </a:lnTo>
                  <a:lnTo>
                    <a:pt x="1916642" y="16511"/>
                  </a:lnTo>
                  <a:lnTo>
                    <a:pt x="1930632" y="18958"/>
                  </a:lnTo>
                  <a:lnTo>
                    <a:pt x="1944622" y="21695"/>
                  </a:lnTo>
                  <a:lnTo>
                    <a:pt x="1958613" y="24731"/>
                  </a:lnTo>
                  <a:lnTo>
                    <a:pt x="1972603" y="28075"/>
                  </a:lnTo>
                  <a:lnTo>
                    <a:pt x="1986593" y="31723"/>
                  </a:lnTo>
                  <a:lnTo>
                    <a:pt x="2000583" y="35667"/>
                  </a:lnTo>
                  <a:lnTo>
                    <a:pt x="2014573" y="39885"/>
                  </a:lnTo>
                  <a:lnTo>
                    <a:pt x="2028563" y="44347"/>
                  </a:lnTo>
                  <a:lnTo>
                    <a:pt x="2042553" y="49012"/>
                  </a:lnTo>
                  <a:lnTo>
                    <a:pt x="2056543" y="53829"/>
                  </a:lnTo>
                  <a:lnTo>
                    <a:pt x="2070533" y="58740"/>
                  </a:lnTo>
                  <a:lnTo>
                    <a:pt x="2084523" y="63684"/>
                  </a:lnTo>
                  <a:lnTo>
                    <a:pt x="2098513" y="68596"/>
                  </a:lnTo>
                  <a:lnTo>
                    <a:pt x="2112504" y="73413"/>
                  </a:lnTo>
                  <a:lnTo>
                    <a:pt x="2126494" y="78078"/>
                  </a:lnTo>
                  <a:lnTo>
                    <a:pt x="2140484" y="82540"/>
                  </a:lnTo>
                  <a:lnTo>
                    <a:pt x="2154474" y="86758"/>
                  </a:lnTo>
                  <a:lnTo>
                    <a:pt x="2168464" y="90701"/>
                  </a:lnTo>
                  <a:lnTo>
                    <a:pt x="2182454" y="94350"/>
                  </a:lnTo>
                  <a:lnTo>
                    <a:pt x="2196444" y="97693"/>
                  </a:lnTo>
                  <a:lnTo>
                    <a:pt x="2210434" y="100730"/>
                  </a:lnTo>
                  <a:lnTo>
                    <a:pt x="2224424" y="103466"/>
                  </a:lnTo>
                  <a:lnTo>
                    <a:pt x="2238414" y="105914"/>
                  </a:lnTo>
                  <a:lnTo>
                    <a:pt x="2252404" y="108089"/>
                  </a:lnTo>
                  <a:lnTo>
                    <a:pt x="2266395" y="110012"/>
                  </a:lnTo>
                  <a:lnTo>
                    <a:pt x="2280385" y="111702"/>
                  </a:lnTo>
                  <a:lnTo>
                    <a:pt x="2294375" y="113181"/>
                  </a:lnTo>
                  <a:lnTo>
                    <a:pt x="2308365" y="114471"/>
                  </a:lnTo>
                  <a:lnTo>
                    <a:pt x="2322355" y="115592"/>
                  </a:lnTo>
                  <a:lnTo>
                    <a:pt x="2336345" y="116563"/>
                  </a:lnTo>
                  <a:lnTo>
                    <a:pt x="2350335" y="117402"/>
                  </a:lnTo>
                  <a:lnTo>
                    <a:pt x="2364325" y="118125"/>
                  </a:lnTo>
                  <a:lnTo>
                    <a:pt x="2378315" y="118747"/>
                  </a:lnTo>
                  <a:lnTo>
                    <a:pt x="2392305" y="119282"/>
                  </a:lnTo>
                  <a:lnTo>
                    <a:pt x="2406296" y="119741"/>
                  </a:lnTo>
                  <a:lnTo>
                    <a:pt x="2420286" y="120134"/>
                  </a:lnTo>
                  <a:lnTo>
                    <a:pt x="2434276" y="120470"/>
                  </a:lnTo>
                  <a:lnTo>
                    <a:pt x="2448266" y="120758"/>
                  </a:lnTo>
                  <a:lnTo>
                    <a:pt x="2462256" y="121004"/>
                  </a:lnTo>
                  <a:lnTo>
                    <a:pt x="2476246" y="121214"/>
                  </a:lnTo>
                  <a:lnTo>
                    <a:pt x="2490236" y="121393"/>
                  </a:lnTo>
                  <a:lnTo>
                    <a:pt x="2504226" y="121546"/>
                  </a:lnTo>
                  <a:lnTo>
                    <a:pt x="2518216" y="121676"/>
                  </a:lnTo>
                  <a:lnTo>
                    <a:pt x="2532206" y="121787"/>
                  </a:lnTo>
                  <a:lnTo>
                    <a:pt x="2546196" y="121882"/>
                  </a:lnTo>
                  <a:lnTo>
                    <a:pt x="2560187" y="121963"/>
                  </a:lnTo>
                  <a:lnTo>
                    <a:pt x="2574177" y="122032"/>
                  </a:lnTo>
                  <a:lnTo>
                    <a:pt x="2588167" y="122090"/>
                  </a:lnTo>
                  <a:lnTo>
                    <a:pt x="2602157" y="122140"/>
                  </a:lnTo>
                  <a:lnTo>
                    <a:pt x="2616147" y="122182"/>
                  </a:lnTo>
                  <a:lnTo>
                    <a:pt x="2630137" y="122219"/>
                  </a:lnTo>
                  <a:lnTo>
                    <a:pt x="2644127" y="122249"/>
                  </a:lnTo>
                  <a:lnTo>
                    <a:pt x="2658117" y="122275"/>
                  </a:lnTo>
                  <a:lnTo>
                    <a:pt x="2672107" y="122298"/>
                  </a:lnTo>
                  <a:lnTo>
                    <a:pt x="2686097" y="122317"/>
                  </a:lnTo>
                  <a:lnTo>
                    <a:pt x="2700087" y="122333"/>
                  </a:lnTo>
                  <a:lnTo>
                    <a:pt x="2714078" y="122347"/>
                  </a:lnTo>
                  <a:lnTo>
                    <a:pt x="2728068" y="122358"/>
                  </a:lnTo>
                  <a:lnTo>
                    <a:pt x="2742058" y="122368"/>
                  </a:lnTo>
                  <a:lnTo>
                    <a:pt x="2756048" y="122377"/>
                  </a:lnTo>
                  <a:lnTo>
                    <a:pt x="2770038" y="122384"/>
                  </a:lnTo>
                  <a:lnTo>
                    <a:pt x="2770038" y="122425"/>
                  </a:lnTo>
                  <a:lnTo>
                    <a:pt x="2784028" y="122425"/>
                  </a:lnTo>
                  <a:lnTo>
                    <a:pt x="2798018" y="122425"/>
                  </a:lnTo>
                  <a:lnTo>
                    <a:pt x="2812008" y="122425"/>
                  </a:lnTo>
                  <a:lnTo>
                    <a:pt x="2825998" y="122425"/>
                  </a:lnTo>
                  <a:lnTo>
                    <a:pt x="2839988" y="122425"/>
                  </a:lnTo>
                  <a:lnTo>
                    <a:pt x="2853978" y="122425"/>
                  </a:lnTo>
                  <a:lnTo>
                    <a:pt x="2867969" y="122425"/>
                  </a:lnTo>
                  <a:lnTo>
                    <a:pt x="2881959" y="122425"/>
                  </a:lnTo>
                  <a:lnTo>
                    <a:pt x="2895949" y="122425"/>
                  </a:lnTo>
                  <a:lnTo>
                    <a:pt x="2909939" y="122425"/>
                  </a:lnTo>
                  <a:lnTo>
                    <a:pt x="2923929" y="122425"/>
                  </a:lnTo>
                  <a:lnTo>
                    <a:pt x="2937919" y="122425"/>
                  </a:lnTo>
                  <a:lnTo>
                    <a:pt x="2951909" y="122425"/>
                  </a:lnTo>
                  <a:lnTo>
                    <a:pt x="2965899" y="122425"/>
                  </a:lnTo>
                  <a:lnTo>
                    <a:pt x="2979889" y="122425"/>
                  </a:lnTo>
                  <a:lnTo>
                    <a:pt x="2993879" y="122425"/>
                  </a:lnTo>
                  <a:lnTo>
                    <a:pt x="3007870" y="122425"/>
                  </a:lnTo>
                  <a:lnTo>
                    <a:pt x="3021860" y="122425"/>
                  </a:lnTo>
                  <a:lnTo>
                    <a:pt x="3035850" y="122425"/>
                  </a:lnTo>
                  <a:lnTo>
                    <a:pt x="3049840" y="122425"/>
                  </a:lnTo>
                  <a:lnTo>
                    <a:pt x="3063830" y="122425"/>
                  </a:lnTo>
                  <a:lnTo>
                    <a:pt x="3077820" y="122425"/>
                  </a:lnTo>
                  <a:lnTo>
                    <a:pt x="3091810" y="122425"/>
                  </a:lnTo>
                  <a:lnTo>
                    <a:pt x="3105800" y="122425"/>
                  </a:lnTo>
                  <a:lnTo>
                    <a:pt x="3119790" y="122425"/>
                  </a:lnTo>
                  <a:lnTo>
                    <a:pt x="3133780" y="122425"/>
                  </a:lnTo>
                  <a:lnTo>
                    <a:pt x="3147770" y="122425"/>
                  </a:lnTo>
                  <a:lnTo>
                    <a:pt x="3161761" y="122425"/>
                  </a:lnTo>
                  <a:lnTo>
                    <a:pt x="3175751" y="122425"/>
                  </a:lnTo>
                  <a:lnTo>
                    <a:pt x="3189741" y="122425"/>
                  </a:lnTo>
                  <a:lnTo>
                    <a:pt x="3203731" y="122425"/>
                  </a:lnTo>
                  <a:lnTo>
                    <a:pt x="3217721" y="122425"/>
                  </a:lnTo>
                  <a:lnTo>
                    <a:pt x="3231711" y="122425"/>
                  </a:lnTo>
                  <a:lnTo>
                    <a:pt x="3245701" y="122425"/>
                  </a:lnTo>
                  <a:lnTo>
                    <a:pt x="3259691" y="122425"/>
                  </a:lnTo>
                  <a:lnTo>
                    <a:pt x="3273681" y="122425"/>
                  </a:lnTo>
                  <a:lnTo>
                    <a:pt x="3287671" y="122425"/>
                  </a:lnTo>
                  <a:lnTo>
                    <a:pt x="3301661" y="122425"/>
                  </a:lnTo>
                  <a:lnTo>
                    <a:pt x="3315652" y="122425"/>
                  </a:lnTo>
                  <a:lnTo>
                    <a:pt x="3329642" y="122425"/>
                  </a:lnTo>
                  <a:lnTo>
                    <a:pt x="3343632" y="122425"/>
                  </a:lnTo>
                  <a:lnTo>
                    <a:pt x="3357622" y="122425"/>
                  </a:lnTo>
                  <a:lnTo>
                    <a:pt x="3371612" y="122425"/>
                  </a:lnTo>
                  <a:lnTo>
                    <a:pt x="3385602" y="122425"/>
                  </a:lnTo>
                  <a:lnTo>
                    <a:pt x="3399592" y="122425"/>
                  </a:lnTo>
                  <a:lnTo>
                    <a:pt x="3413582" y="122425"/>
                  </a:lnTo>
                  <a:lnTo>
                    <a:pt x="3427572" y="122425"/>
                  </a:lnTo>
                  <a:lnTo>
                    <a:pt x="3441562" y="122425"/>
                  </a:lnTo>
                  <a:lnTo>
                    <a:pt x="3455552" y="122425"/>
                  </a:lnTo>
                  <a:lnTo>
                    <a:pt x="3469543" y="122425"/>
                  </a:lnTo>
                  <a:lnTo>
                    <a:pt x="3483533" y="122425"/>
                  </a:lnTo>
                  <a:lnTo>
                    <a:pt x="3497523" y="122425"/>
                  </a:lnTo>
                  <a:lnTo>
                    <a:pt x="3511513" y="122425"/>
                  </a:lnTo>
                  <a:lnTo>
                    <a:pt x="3525503" y="122425"/>
                  </a:lnTo>
                  <a:lnTo>
                    <a:pt x="3539493" y="122425"/>
                  </a:lnTo>
                  <a:lnTo>
                    <a:pt x="3553483" y="122425"/>
                  </a:lnTo>
                  <a:lnTo>
                    <a:pt x="3567473" y="122425"/>
                  </a:lnTo>
                  <a:lnTo>
                    <a:pt x="3581463" y="122425"/>
                  </a:lnTo>
                  <a:lnTo>
                    <a:pt x="3595453" y="122425"/>
                  </a:lnTo>
                  <a:lnTo>
                    <a:pt x="3609444" y="122425"/>
                  </a:lnTo>
                  <a:lnTo>
                    <a:pt x="3623434" y="122425"/>
                  </a:lnTo>
                  <a:lnTo>
                    <a:pt x="3637424" y="122425"/>
                  </a:lnTo>
                  <a:lnTo>
                    <a:pt x="3651414" y="122425"/>
                  </a:lnTo>
                  <a:lnTo>
                    <a:pt x="3665404" y="122425"/>
                  </a:lnTo>
                  <a:lnTo>
                    <a:pt x="3679394" y="122425"/>
                  </a:lnTo>
                  <a:lnTo>
                    <a:pt x="3693384" y="122425"/>
                  </a:lnTo>
                  <a:lnTo>
                    <a:pt x="3707374" y="122425"/>
                  </a:lnTo>
                  <a:lnTo>
                    <a:pt x="3721364" y="122425"/>
                  </a:lnTo>
                  <a:lnTo>
                    <a:pt x="3735354" y="122425"/>
                  </a:lnTo>
                  <a:lnTo>
                    <a:pt x="3749344" y="122425"/>
                  </a:lnTo>
                  <a:lnTo>
                    <a:pt x="3763335" y="122425"/>
                  </a:lnTo>
                  <a:lnTo>
                    <a:pt x="3777325" y="122425"/>
                  </a:lnTo>
                  <a:lnTo>
                    <a:pt x="3791315" y="122425"/>
                  </a:lnTo>
                  <a:lnTo>
                    <a:pt x="3805305" y="122425"/>
                  </a:lnTo>
                  <a:lnTo>
                    <a:pt x="3819295" y="122425"/>
                  </a:lnTo>
                  <a:lnTo>
                    <a:pt x="3833285" y="122425"/>
                  </a:lnTo>
                  <a:lnTo>
                    <a:pt x="3847275" y="122425"/>
                  </a:lnTo>
                  <a:lnTo>
                    <a:pt x="3861265" y="122425"/>
                  </a:lnTo>
                  <a:lnTo>
                    <a:pt x="3875255" y="122425"/>
                  </a:lnTo>
                  <a:lnTo>
                    <a:pt x="3889245" y="122425"/>
                  </a:lnTo>
                  <a:lnTo>
                    <a:pt x="3903235" y="122425"/>
                  </a:lnTo>
                  <a:lnTo>
                    <a:pt x="3917226" y="122425"/>
                  </a:lnTo>
                  <a:lnTo>
                    <a:pt x="3931216" y="122425"/>
                  </a:lnTo>
                  <a:lnTo>
                    <a:pt x="3945206" y="122425"/>
                  </a:lnTo>
                  <a:lnTo>
                    <a:pt x="3959196" y="122425"/>
                  </a:lnTo>
                  <a:lnTo>
                    <a:pt x="3973186" y="122425"/>
                  </a:lnTo>
                  <a:lnTo>
                    <a:pt x="3987176" y="122425"/>
                  </a:lnTo>
                  <a:lnTo>
                    <a:pt x="4001166" y="122425"/>
                  </a:lnTo>
                  <a:lnTo>
                    <a:pt x="4015156" y="122425"/>
                  </a:lnTo>
                  <a:lnTo>
                    <a:pt x="4029146" y="122425"/>
                  </a:lnTo>
                  <a:lnTo>
                    <a:pt x="4043136" y="122425"/>
                  </a:lnTo>
                  <a:lnTo>
                    <a:pt x="4057126" y="122425"/>
                  </a:lnTo>
                  <a:lnTo>
                    <a:pt x="4071117" y="122425"/>
                  </a:lnTo>
                  <a:lnTo>
                    <a:pt x="4085107" y="122425"/>
                  </a:lnTo>
                  <a:lnTo>
                    <a:pt x="4099097" y="122425"/>
                  </a:lnTo>
                  <a:lnTo>
                    <a:pt x="4113087" y="122425"/>
                  </a:lnTo>
                  <a:lnTo>
                    <a:pt x="4127077" y="122425"/>
                  </a:lnTo>
                  <a:lnTo>
                    <a:pt x="4141067" y="122425"/>
                  </a:lnTo>
                  <a:lnTo>
                    <a:pt x="4155057" y="122425"/>
                  </a:lnTo>
                </a:path>
              </a:pathLst>
            </a:custGeom>
            <a:ln w="40651" cap="flat">
              <a:solidFill>
                <a:srgbClr val="D3D3D3">
                  <a:alpha val="100000"/>
                </a:srgbClr>
              </a:solidFill>
              <a:prstDash val="solid"/>
              <a:round/>
            </a:ln>
          </p:spPr>
          <p:txBody>
            <a:bodyPr/>
            <a:lstStyle/>
            <a:p/>
          </p:txBody>
        </p:sp>
        <p:sp>
          <p:nvSpPr>
            <p:cNvPr id="58" name="pl58"/>
            <p:cNvSpPr/>
            <p:nvPr/>
          </p:nvSpPr>
          <p:spPr>
            <a:xfrm>
              <a:off x="2737948" y="4945149"/>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96599"/>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60" name="pl60"/>
            <p:cNvSpPr/>
            <p:nvPr/>
          </p:nvSpPr>
          <p:spPr>
            <a:xfrm>
              <a:off x="2737948" y="3231193"/>
              <a:ext cx="4155057" cy="734388"/>
            </a:xfrm>
            <a:custGeom>
              <a:avLst/>
              <a:pathLst>
                <a:path w="4155057" h="73438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358"/>
                  </a:lnTo>
                  <a:lnTo>
                    <a:pt x="2784028" y="367379"/>
                  </a:lnTo>
                  <a:lnTo>
                    <a:pt x="2798018" y="367405"/>
                  </a:lnTo>
                  <a:lnTo>
                    <a:pt x="2812008" y="367435"/>
                  </a:lnTo>
                  <a:lnTo>
                    <a:pt x="2825998" y="367470"/>
                  </a:lnTo>
                  <a:lnTo>
                    <a:pt x="2839988" y="367511"/>
                  </a:lnTo>
                  <a:lnTo>
                    <a:pt x="2853978" y="367559"/>
                  </a:lnTo>
                  <a:lnTo>
                    <a:pt x="2867969" y="367616"/>
                  </a:lnTo>
                  <a:lnTo>
                    <a:pt x="2881959" y="367683"/>
                  </a:lnTo>
                  <a:lnTo>
                    <a:pt x="2895949" y="367762"/>
                  </a:lnTo>
                  <a:lnTo>
                    <a:pt x="2909939" y="367854"/>
                  </a:lnTo>
                  <a:lnTo>
                    <a:pt x="2923929" y="367962"/>
                  </a:lnTo>
                  <a:lnTo>
                    <a:pt x="2937919" y="368090"/>
                  </a:lnTo>
                  <a:lnTo>
                    <a:pt x="2951909" y="368239"/>
                  </a:lnTo>
                  <a:lnTo>
                    <a:pt x="2965899" y="368415"/>
                  </a:lnTo>
                  <a:lnTo>
                    <a:pt x="2979889" y="368621"/>
                  </a:lnTo>
                  <a:lnTo>
                    <a:pt x="2993879" y="368863"/>
                  </a:lnTo>
                  <a:lnTo>
                    <a:pt x="3007870" y="369147"/>
                  </a:lnTo>
                  <a:lnTo>
                    <a:pt x="3021860" y="369481"/>
                  </a:lnTo>
                  <a:lnTo>
                    <a:pt x="3035850" y="369872"/>
                  </a:lnTo>
                  <a:lnTo>
                    <a:pt x="3049840" y="370330"/>
                  </a:lnTo>
                  <a:lnTo>
                    <a:pt x="3063830" y="370868"/>
                  </a:lnTo>
                  <a:lnTo>
                    <a:pt x="3077820" y="371498"/>
                  </a:lnTo>
                  <a:lnTo>
                    <a:pt x="3091810" y="372235"/>
                  </a:lnTo>
                  <a:lnTo>
                    <a:pt x="3105800" y="373099"/>
                  </a:lnTo>
                  <a:lnTo>
                    <a:pt x="3119790" y="374108"/>
                  </a:lnTo>
                  <a:lnTo>
                    <a:pt x="3133780" y="375287"/>
                  </a:lnTo>
                  <a:lnTo>
                    <a:pt x="3147770" y="376663"/>
                  </a:lnTo>
                  <a:lnTo>
                    <a:pt x="3161761" y="378267"/>
                  </a:lnTo>
                  <a:lnTo>
                    <a:pt x="3175751" y="380135"/>
                  </a:lnTo>
                  <a:lnTo>
                    <a:pt x="3189741" y="382305"/>
                  </a:lnTo>
                  <a:lnTo>
                    <a:pt x="3203731" y="384822"/>
                  </a:lnTo>
                  <a:lnTo>
                    <a:pt x="3217721" y="387734"/>
                  </a:lnTo>
                  <a:lnTo>
                    <a:pt x="3231711" y="391096"/>
                  </a:lnTo>
                  <a:lnTo>
                    <a:pt x="3245701" y="394966"/>
                  </a:lnTo>
                  <a:lnTo>
                    <a:pt x="3259691" y="399404"/>
                  </a:lnTo>
                  <a:lnTo>
                    <a:pt x="3273681" y="404475"/>
                  </a:lnTo>
                  <a:lnTo>
                    <a:pt x="3287671" y="410242"/>
                  </a:lnTo>
                  <a:lnTo>
                    <a:pt x="3301661" y="416769"/>
                  </a:lnTo>
                  <a:lnTo>
                    <a:pt x="3315652" y="424112"/>
                  </a:lnTo>
                  <a:lnTo>
                    <a:pt x="3329642" y="432320"/>
                  </a:lnTo>
                  <a:lnTo>
                    <a:pt x="3343632" y="441431"/>
                  </a:lnTo>
                  <a:lnTo>
                    <a:pt x="3357622" y="451461"/>
                  </a:lnTo>
                  <a:lnTo>
                    <a:pt x="3371612" y="462406"/>
                  </a:lnTo>
                  <a:lnTo>
                    <a:pt x="3385602" y="474237"/>
                  </a:lnTo>
                  <a:lnTo>
                    <a:pt x="3399592" y="486891"/>
                  </a:lnTo>
                  <a:lnTo>
                    <a:pt x="3413582" y="500277"/>
                  </a:lnTo>
                  <a:lnTo>
                    <a:pt x="3427572" y="514271"/>
                  </a:lnTo>
                  <a:lnTo>
                    <a:pt x="3441562" y="528722"/>
                  </a:lnTo>
                  <a:lnTo>
                    <a:pt x="3455552" y="543457"/>
                  </a:lnTo>
                  <a:lnTo>
                    <a:pt x="3469543" y="558289"/>
                  </a:lnTo>
                  <a:lnTo>
                    <a:pt x="3483533" y="573024"/>
                  </a:lnTo>
                  <a:lnTo>
                    <a:pt x="3497523" y="587475"/>
                  </a:lnTo>
                  <a:lnTo>
                    <a:pt x="3511513" y="601469"/>
                  </a:lnTo>
                  <a:lnTo>
                    <a:pt x="3525503" y="614855"/>
                  </a:lnTo>
                  <a:lnTo>
                    <a:pt x="3539493" y="627509"/>
                  </a:lnTo>
                  <a:lnTo>
                    <a:pt x="3553483" y="639339"/>
                  </a:lnTo>
                  <a:lnTo>
                    <a:pt x="3567473" y="650285"/>
                  </a:lnTo>
                  <a:lnTo>
                    <a:pt x="3581463" y="660315"/>
                  </a:lnTo>
                  <a:lnTo>
                    <a:pt x="3595453" y="669425"/>
                  </a:lnTo>
                  <a:lnTo>
                    <a:pt x="3609444" y="677634"/>
                  </a:lnTo>
                  <a:lnTo>
                    <a:pt x="3623434" y="684977"/>
                  </a:lnTo>
                  <a:lnTo>
                    <a:pt x="3637424" y="691504"/>
                  </a:lnTo>
                  <a:lnTo>
                    <a:pt x="3651414" y="697271"/>
                  </a:lnTo>
                  <a:lnTo>
                    <a:pt x="3665404" y="702342"/>
                  </a:lnTo>
                  <a:lnTo>
                    <a:pt x="3679394" y="706780"/>
                  </a:lnTo>
                  <a:lnTo>
                    <a:pt x="3693384" y="710649"/>
                  </a:lnTo>
                  <a:lnTo>
                    <a:pt x="3707374" y="714012"/>
                  </a:lnTo>
                  <a:lnTo>
                    <a:pt x="3721364" y="716924"/>
                  </a:lnTo>
                  <a:lnTo>
                    <a:pt x="3735354" y="719441"/>
                  </a:lnTo>
                  <a:lnTo>
                    <a:pt x="3749344" y="721611"/>
                  </a:lnTo>
                  <a:lnTo>
                    <a:pt x="3763335" y="723478"/>
                  </a:lnTo>
                  <a:lnTo>
                    <a:pt x="3777325" y="725082"/>
                  </a:lnTo>
                  <a:lnTo>
                    <a:pt x="3791315" y="726459"/>
                  </a:lnTo>
                  <a:lnTo>
                    <a:pt x="3805305" y="727638"/>
                  </a:lnTo>
                  <a:lnTo>
                    <a:pt x="3819295" y="728647"/>
                  </a:lnTo>
                  <a:lnTo>
                    <a:pt x="3833285" y="729510"/>
                  </a:lnTo>
                  <a:lnTo>
                    <a:pt x="3847275" y="730248"/>
                  </a:lnTo>
                  <a:lnTo>
                    <a:pt x="3861265" y="730878"/>
                  </a:lnTo>
                  <a:lnTo>
                    <a:pt x="3875255" y="731415"/>
                  </a:lnTo>
                  <a:lnTo>
                    <a:pt x="3889245" y="731874"/>
                  </a:lnTo>
                  <a:lnTo>
                    <a:pt x="3903235" y="732265"/>
                  </a:lnTo>
                  <a:lnTo>
                    <a:pt x="3917226" y="732599"/>
                  </a:lnTo>
                  <a:lnTo>
                    <a:pt x="3931216" y="732883"/>
                  </a:lnTo>
                  <a:lnTo>
                    <a:pt x="3945206" y="733125"/>
                  </a:lnTo>
                  <a:lnTo>
                    <a:pt x="3959196" y="733331"/>
                  </a:lnTo>
                  <a:lnTo>
                    <a:pt x="3973186" y="733507"/>
                  </a:lnTo>
                  <a:lnTo>
                    <a:pt x="3987176" y="733656"/>
                  </a:lnTo>
                  <a:lnTo>
                    <a:pt x="4001166" y="733783"/>
                  </a:lnTo>
                  <a:lnTo>
                    <a:pt x="4015156" y="733892"/>
                  </a:lnTo>
                  <a:lnTo>
                    <a:pt x="4029146" y="733984"/>
                  </a:lnTo>
                  <a:lnTo>
                    <a:pt x="4043136" y="734063"/>
                  </a:lnTo>
                  <a:lnTo>
                    <a:pt x="4057126" y="734130"/>
                  </a:lnTo>
                  <a:lnTo>
                    <a:pt x="4071117" y="734186"/>
                  </a:lnTo>
                  <a:lnTo>
                    <a:pt x="4085107" y="734235"/>
                  </a:lnTo>
                  <a:lnTo>
                    <a:pt x="4099097" y="734276"/>
                  </a:lnTo>
                  <a:lnTo>
                    <a:pt x="4113087" y="734311"/>
                  </a:lnTo>
                  <a:lnTo>
                    <a:pt x="4127077" y="734341"/>
                  </a:lnTo>
                  <a:lnTo>
                    <a:pt x="4141067" y="734366"/>
                  </a:lnTo>
                  <a:lnTo>
                    <a:pt x="4155057" y="734388"/>
                  </a:lnTo>
                </a:path>
              </a:pathLst>
            </a:custGeom>
            <a:ln w="40651" cap="flat">
              <a:solidFill>
                <a:srgbClr val="D3D3D3">
                  <a:alpha val="100000"/>
                </a:srgbClr>
              </a:solidFill>
              <a:prstDash val="solid"/>
              <a:round/>
            </a:ln>
          </p:spPr>
          <p:txBody>
            <a:bodyPr/>
            <a:lstStyle/>
            <a:p/>
          </p:txBody>
        </p:sp>
        <p:sp>
          <p:nvSpPr>
            <p:cNvPr id="61" name="pl61"/>
            <p:cNvSpPr/>
            <p:nvPr/>
          </p:nvSpPr>
          <p:spPr>
            <a:xfrm>
              <a:off x="2737948" y="1394811"/>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1762087"/>
              <a:ext cx="4155057" cy="244768"/>
            </a:xfrm>
            <a:custGeom>
              <a:avLst/>
              <a:pathLst>
                <a:path w="4155057" h="244768">
                  <a:moveTo>
                    <a:pt x="0" y="244768"/>
                  </a:moveTo>
                  <a:lnTo>
                    <a:pt x="13990" y="244761"/>
                  </a:lnTo>
                  <a:lnTo>
                    <a:pt x="27980" y="244753"/>
                  </a:lnTo>
                  <a:lnTo>
                    <a:pt x="41970" y="244743"/>
                  </a:lnTo>
                  <a:lnTo>
                    <a:pt x="55960" y="244731"/>
                  </a:lnTo>
                  <a:lnTo>
                    <a:pt x="69950" y="244717"/>
                  </a:lnTo>
                  <a:lnTo>
                    <a:pt x="83940" y="244701"/>
                  </a:lnTo>
                  <a:lnTo>
                    <a:pt x="97930" y="244682"/>
                  </a:lnTo>
                  <a:lnTo>
                    <a:pt x="111920" y="244660"/>
                  </a:lnTo>
                  <a:lnTo>
                    <a:pt x="125910" y="244634"/>
                  </a:lnTo>
                  <a:lnTo>
                    <a:pt x="139900" y="244603"/>
                  </a:lnTo>
                  <a:lnTo>
                    <a:pt x="153891" y="244567"/>
                  </a:lnTo>
                  <a:lnTo>
                    <a:pt x="167881" y="244524"/>
                  </a:lnTo>
                  <a:lnTo>
                    <a:pt x="181871" y="244475"/>
                  </a:lnTo>
                  <a:lnTo>
                    <a:pt x="195861" y="244416"/>
                  </a:lnTo>
                  <a:lnTo>
                    <a:pt x="209851" y="244347"/>
                  </a:lnTo>
                  <a:lnTo>
                    <a:pt x="223841" y="244267"/>
                  </a:lnTo>
                  <a:lnTo>
                    <a:pt x="237831" y="244172"/>
                  </a:lnTo>
                  <a:lnTo>
                    <a:pt x="251821" y="244061"/>
                  </a:lnTo>
                  <a:lnTo>
                    <a:pt x="265811" y="243930"/>
                  </a:lnTo>
                  <a:lnTo>
                    <a:pt x="279801" y="243777"/>
                  </a:lnTo>
                  <a:lnTo>
                    <a:pt x="293791" y="243598"/>
                  </a:lnTo>
                  <a:lnTo>
                    <a:pt x="307782" y="243388"/>
                  </a:lnTo>
                  <a:lnTo>
                    <a:pt x="321772" y="243142"/>
                  </a:lnTo>
                  <a:lnTo>
                    <a:pt x="335762" y="242855"/>
                  </a:lnTo>
                  <a:lnTo>
                    <a:pt x="349752" y="242518"/>
                  </a:lnTo>
                  <a:lnTo>
                    <a:pt x="363742" y="242125"/>
                  </a:lnTo>
                  <a:lnTo>
                    <a:pt x="377732" y="241666"/>
                  </a:lnTo>
                  <a:lnTo>
                    <a:pt x="391722" y="241132"/>
                  </a:lnTo>
                  <a:lnTo>
                    <a:pt x="405712" y="240509"/>
                  </a:lnTo>
                  <a:lnTo>
                    <a:pt x="419702" y="239786"/>
                  </a:lnTo>
                  <a:lnTo>
                    <a:pt x="433692" y="238947"/>
                  </a:lnTo>
                  <a:lnTo>
                    <a:pt x="447682" y="237976"/>
                  </a:lnTo>
                  <a:lnTo>
                    <a:pt x="461673" y="236855"/>
                  </a:lnTo>
                  <a:lnTo>
                    <a:pt x="475663" y="235566"/>
                  </a:lnTo>
                  <a:lnTo>
                    <a:pt x="489653" y="234086"/>
                  </a:lnTo>
                  <a:lnTo>
                    <a:pt x="503643" y="232396"/>
                  </a:lnTo>
                  <a:lnTo>
                    <a:pt x="517633" y="230474"/>
                  </a:lnTo>
                  <a:lnTo>
                    <a:pt x="531623" y="228298"/>
                  </a:lnTo>
                  <a:lnTo>
                    <a:pt x="545613" y="225850"/>
                  </a:lnTo>
                  <a:lnTo>
                    <a:pt x="559603" y="223114"/>
                  </a:lnTo>
                  <a:lnTo>
                    <a:pt x="573593" y="220077"/>
                  </a:lnTo>
                  <a:lnTo>
                    <a:pt x="587583" y="216734"/>
                  </a:lnTo>
                  <a:lnTo>
                    <a:pt x="601574" y="213085"/>
                  </a:lnTo>
                  <a:lnTo>
                    <a:pt x="615564" y="209142"/>
                  </a:lnTo>
                  <a:lnTo>
                    <a:pt x="629554" y="204924"/>
                  </a:lnTo>
                  <a:lnTo>
                    <a:pt x="643544" y="200462"/>
                  </a:lnTo>
                  <a:lnTo>
                    <a:pt x="657534" y="195797"/>
                  </a:lnTo>
                  <a:lnTo>
                    <a:pt x="671524" y="190980"/>
                  </a:lnTo>
                  <a:lnTo>
                    <a:pt x="685514" y="186068"/>
                  </a:lnTo>
                  <a:lnTo>
                    <a:pt x="699504" y="181125"/>
                  </a:lnTo>
                  <a:lnTo>
                    <a:pt x="713494" y="176213"/>
                  </a:lnTo>
                  <a:lnTo>
                    <a:pt x="727484" y="171396"/>
                  </a:lnTo>
                  <a:lnTo>
                    <a:pt x="741474" y="166731"/>
                  </a:lnTo>
                  <a:lnTo>
                    <a:pt x="755465" y="162269"/>
                  </a:lnTo>
                  <a:lnTo>
                    <a:pt x="769455" y="158051"/>
                  </a:lnTo>
                  <a:lnTo>
                    <a:pt x="783445" y="154108"/>
                  </a:lnTo>
                  <a:lnTo>
                    <a:pt x="797435" y="150459"/>
                  </a:lnTo>
                  <a:lnTo>
                    <a:pt x="811425" y="147116"/>
                  </a:lnTo>
                  <a:lnTo>
                    <a:pt x="825415" y="144079"/>
                  </a:lnTo>
                  <a:lnTo>
                    <a:pt x="839405" y="141343"/>
                  </a:lnTo>
                  <a:lnTo>
                    <a:pt x="853395" y="138895"/>
                  </a:lnTo>
                  <a:lnTo>
                    <a:pt x="867385" y="136720"/>
                  </a:lnTo>
                  <a:lnTo>
                    <a:pt x="881375" y="134797"/>
                  </a:lnTo>
                  <a:lnTo>
                    <a:pt x="895365" y="133107"/>
                  </a:lnTo>
                  <a:lnTo>
                    <a:pt x="909356" y="131628"/>
                  </a:lnTo>
                  <a:lnTo>
                    <a:pt x="923346" y="130338"/>
                  </a:lnTo>
                  <a:lnTo>
                    <a:pt x="937336" y="129217"/>
                  </a:lnTo>
                  <a:lnTo>
                    <a:pt x="951326" y="128246"/>
                  </a:lnTo>
                  <a:lnTo>
                    <a:pt x="965316" y="127407"/>
                  </a:lnTo>
                  <a:lnTo>
                    <a:pt x="979306" y="126684"/>
                  </a:lnTo>
                  <a:lnTo>
                    <a:pt x="993296" y="126061"/>
                  </a:lnTo>
                  <a:lnTo>
                    <a:pt x="1007286" y="125527"/>
                  </a:lnTo>
                  <a:lnTo>
                    <a:pt x="1021276" y="125068"/>
                  </a:lnTo>
                  <a:lnTo>
                    <a:pt x="1035266" y="124675"/>
                  </a:lnTo>
                  <a:lnTo>
                    <a:pt x="1049256" y="124338"/>
                  </a:lnTo>
                  <a:lnTo>
                    <a:pt x="1063247" y="124051"/>
                  </a:lnTo>
                  <a:lnTo>
                    <a:pt x="1077237" y="123805"/>
                  </a:lnTo>
                  <a:lnTo>
                    <a:pt x="1091227" y="123595"/>
                  </a:lnTo>
                  <a:lnTo>
                    <a:pt x="1105217" y="123416"/>
                  </a:lnTo>
                  <a:lnTo>
                    <a:pt x="1119207" y="123263"/>
                  </a:lnTo>
                  <a:lnTo>
                    <a:pt x="1133197" y="123132"/>
                  </a:lnTo>
                  <a:lnTo>
                    <a:pt x="1147187" y="123021"/>
                  </a:lnTo>
                  <a:lnTo>
                    <a:pt x="1161177" y="122927"/>
                  </a:lnTo>
                  <a:lnTo>
                    <a:pt x="1175167" y="122846"/>
                  </a:lnTo>
                  <a:lnTo>
                    <a:pt x="1189157" y="122777"/>
                  </a:lnTo>
                  <a:lnTo>
                    <a:pt x="1203148" y="122719"/>
                  </a:lnTo>
                  <a:lnTo>
                    <a:pt x="1217138" y="122669"/>
                  </a:lnTo>
                  <a:lnTo>
                    <a:pt x="1231128" y="122626"/>
                  </a:lnTo>
                  <a:lnTo>
                    <a:pt x="1245118" y="122590"/>
                  </a:lnTo>
                  <a:lnTo>
                    <a:pt x="1259108" y="122560"/>
                  </a:lnTo>
                  <a:lnTo>
                    <a:pt x="1273098" y="122533"/>
                  </a:lnTo>
                  <a:lnTo>
                    <a:pt x="1287088" y="122511"/>
                  </a:lnTo>
                  <a:lnTo>
                    <a:pt x="1301078" y="122492"/>
                  </a:lnTo>
                  <a:lnTo>
                    <a:pt x="1315068" y="122476"/>
                  </a:lnTo>
                  <a:lnTo>
                    <a:pt x="1329058" y="122462"/>
                  </a:lnTo>
                  <a:lnTo>
                    <a:pt x="1343048" y="122451"/>
                  </a:lnTo>
                  <a:lnTo>
                    <a:pt x="1357039" y="122441"/>
                  </a:lnTo>
                  <a:lnTo>
                    <a:pt x="1371029" y="122432"/>
                  </a:lnTo>
                  <a:lnTo>
                    <a:pt x="1385019" y="122425"/>
                  </a:lnTo>
                  <a:lnTo>
                    <a:pt x="1385019" y="122343"/>
                  </a:lnTo>
                  <a:lnTo>
                    <a:pt x="1399009" y="122336"/>
                  </a:lnTo>
                  <a:lnTo>
                    <a:pt x="1412999" y="122327"/>
                  </a:lnTo>
                  <a:lnTo>
                    <a:pt x="1426989" y="122317"/>
                  </a:lnTo>
                  <a:lnTo>
                    <a:pt x="1440979" y="122306"/>
                  </a:lnTo>
                  <a:lnTo>
                    <a:pt x="1454969" y="122292"/>
                  </a:lnTo>
                  <a:lnTo>
                    <a:pt x="1468959" y="122276"/>
                  </a:lnTo>
                  <a:lnTo>
                    <a:pt x="1482949" y="122257"/>
                  </a:lnTo>
                  <a:lnTo>
                    <a:pt x="1496939" y="122234"/>
                  </a:lnTo>
                  <a:lnTo>
                    <a:pt x="1510930" y="122208"/>
                  </a:lnTo>
                  <a:lnTo>
                    <a:pt x="1524920" y="122177"/>
                  </a:lnTo>
                  <a:lnTo>
                    <a:pt x="1538910" y="122141"/>
                  </a:lnTo>
                  <a:lnTo>
                    <a:pt x="1552900" y="122099"/>
                  </a:lnTo>
                  <a:lnTo>
                    <a:pt x="1566890" y="122049"/>
                  </a:lnTo>
                  <a:lnTo>
                    <a:pt x="1580880" y="121991"/>
                  </a:lnTo>
                  <a:lnTo>
                    <a:pt x="1594870" y="121922"/>
                  </a:lnTo>
                  <a:lnTo>
                    <a:pt x="1608860" y="121841"/>
                  </a:lnTo>
                  <a:lnTo>
                    <a:pt x="1622850" y="121746"/>
                  </a:lnTo>
                  <a:lnTo>
                    <a:pt x="1636840" y="121635"/>
                  </a:lnTo>
                  <a:lnTo>
                    <a:pt x="1650830" y="121505"/>
                  </a:lnTo>
                  <a:lnTo>
                    <a:pt x="1664821" y="121352"/>
                  </a:lnTo>
                  <a:lnTo>
                    <a:pt x="1678811" y="121173"/>
                  </a:lnTo>
                  <a:lnTo>
                    <a:pt x="1692801" y="120963"/>
                  </a:lnTo>
                  <a:lnTo>
                    <a:pt x="1706791" y="120717"/>
                  </a:lnTo>
                  <a:lnTo>
                    <a:pt x="1720781" y="120429"/>
                  </a:lnTo>
                  <a:lnTo>
                    <a:pt x="1734771" y="120093"/>
                  </a:lnTo>
                  <a:lnTo>
                    <a:pt x="1748761" y="119700"/>
                  </a:lnTo>
                  <a:lnTo>
                    <a:pt x="1762751" y="119241"/>
                  </a:lnTo>
                  <a:lnTo>
                    <a:pt x="1776741" y="118706"/>
                  </a:lnTo>
                  <a:lnTo>
                    <a:pt x="1790731" y="118084"/>
                  </a:lnTo>
                  <a:lnTo>
                    <a:pt x="1804722" y="117361"/>
                  </a:lnTo>
                  <a:lnTo>
                    <a:pt x="1818712" y="116522"/>
                  </a:lnTo>
                  <a:lnTo>
                    <a:pt x="1832702" y="115551"/>
                  </a:lnTo>
                  <a:lnTo>
                    <a:pt x="1846692" y="114430"/>
                  </a:lnTo>
                  <a:lnTo>
                    <a:pt x="1860682" y="113140"/>
                  </a:lnTo>
                  <a:lnTo>
                    <a:pt x="1874672" y="111661"/>
                  </a:lnTo>
                  <a:lnTo>
                    <a:pt x="1888662" y="109971"/>
                  </a:lnTo>
                  <a:lnTo>
                    <a:pt x="1902652" y="108048"/>
                  </a:lnTo>
                  <a:lnTo>
                    <a:pt x="1916642" y="105873"/>
                  </a:lnTo>
                  <a:lnTo>
                    <a:pt x="1930632" y="103425"/>
                  </a:lnTo>
                  <a:lnTo>
                    <a:pt x="1944622" y="100689"/>
                  </a:lnTo>
                  <a:lnTo>
                    <a:pt x="1958613" y="97652"/>
                  </a:lnTo>
                  <a:lnTo>
                    <a:pt x="1972603" y="94309"/>
                  </a:lnTo>
                  <a:lnTo>
                    <a:pt x="1986593" y="90660"/>
                  </a:lnTo>
                  <a:lnTo>
                    <a:pt x="2000583" y="86717"/>
                  </a:lnTo>
                  <a:lnTo>
                    <a:pt x="2014573" y="82498"/>
                  </a:lnTo>
                  <a:lnTo>
                    <a:pt x="2028563" y="78037"/>
                  </a:lnTo>
                  <a:lnTo>
                    <a:pt x="2042553" y="73372"/>
                  </a:lnTo>
                  <a:lnTo>
                    <a:pt x="2056543" y="68555"/>
                  </a:lnTo>
                  <a:lnTo>
                    <a:pt x="2070533" y="63643"/>
                  </a:lnTo>
                  <a:lnTo>
                    <a:pt x="2084523" y="58699"/>
                  </a:lnTo>
                  <a:lnTo>
                    <a:pt x="2098513" y="53788"/>
                  </a:lnTo>
                  <a:lnTo>
                    <a:pt x="2112504" y="48970"/>
                  </a:lnTo>
                  <a:lnTo>
                    <a:pt x="2126494" y="44306"/>
                  </a:lnTo>
                  <a:lnTo>
                    <a:pt x="2140484" y="39844"/>
                  </a:lnTo>
                  <a:lnTo>
                    <a:pt x="2154474" y="35626"/>
                  </a:lnTo>
                  <a:lnTo>
                    <a:pt x="2168464" y="31682"/>
                  </a:lnTo>
                  <a:lnTo>
                    <a:pt x="2182454" y="28034"/>
                  </a:lnTo>
                  <a:lnTo>
                    <a:pt x="2196444" y="24690"/>
                  </a:lnTo>
                  <a:lnTo>
                    <a:pt x="2210434" y="21654"/>
                  </a:lnTo>
                  <a:lnTo>
                    <a:pt x="2224424" y="18917"/>
                  </a:lnTo>
                  <a:lnTo>
                    <a:pt x="2238414" y="16470"/>
                  </a:lnTo>
                  <a:lnTo>
                    <a:pt x="2252404" y="14294"/>
                  </a:lnTo>
                  <a:lnTo>
                    <a:pt x="2266395" y="12372"/>
                  </a:lnTo>
                  <a:lnTo>
                    <a:pt x="2280385" y="10682"/>
                  </a:lnTo>
                  <a:lnTo>
                    <a:pt x="2294375" y="9202"/>
                  </a:lnTo>
                  <a:lnTo>
                    <a:pt x="2308365" y="7912"/>
                  </a:lnTo>
                  <a:lnTo>
                    <a:pt x="2322355" y="6792"/>
                  </a:lnTo>
                  <a:lnTo>
                    <a:pt x="2336345" y="5821"/>
                  </a:lnTo>
                  <a:lnTo>
                    <a:pt x="2350335" y="4982"/>
                  </a:lnTo>
                  <a:lnTo>
                    <a:pt x="2364325" y="4258"/>
                  </a:lnTo>
                  <a:lnTo>
                    <a:pt x="2378315" y="3636"/>
                  </a:lnTo>
                  <a:lnTo>
                    <a:pt x="2392305" y="3101"/>
                  </a:lnTo>
                  <a:lnTo>
                    <a:pt x="2406296" y="2643"/>
                  </a:lnTo>
                  <a:lnTo>
                    <a:pt x="2420286" y="2250"/>
                  </a:lnTo>
                  <a:lnTo>
                    <a:pt x="2434276" y="1913"/>
                  </a:lnTo>
                  <a:lnTo>
                    <a:pt x="2448266" y="1625"/>
                  </a:lnTo>
                  <a:lnTo>
                    <a:pt x="2462256" y="1379"/>
                  </a:lnTo>
                  <a:lnTo>
                    <a:pt x="2476246" y="1170"/>
                  </a:lnTo>
                  <a:lnTo>
                    <a:pt x="2490236" y="990"/>
                  </a:lnTo>
                  <a:lnTo>
                    <a:pt x="2504226" y="837"/>
                  </a:lnTo>
                  <a:lnTo>
                    <a:pt x="2518216" y="707"/>
                  </a:lnTo>
                  <a:lnTo>
                    <a:pt x="2532206" y="596"/>
                  </a:lnTo>
                  <a:lnTo>
                    <a:pt x="2546196" y="501"/>
                  </a:lnTo>
                  <a:lnTo>
                    <a:pt x="2560187" y="421"/>
                  </a:lnTo>
                  <a:lnTo>
                    <a:pt x="2574177" y="352"/>
                  </a:lnTo>
                  <a:lnTo>
                    <a:pt x="2588167" y="293"/>
                  </a:lnTo>
                  <a:lnTo>
                    <a:pt x="2602157" y="243"/>
                  </a:lnTo>
                  <a:lnTo>
                    <a:pt x="2616147" y="201"/>
                  </a:lnTo>
                  <a:lnTo>
                    <a:pt x="2630137" y="165"/>
                  </a:lnTo>
                  <a:lnTo>
                    <a:pt x="2644127" y="134"/>
                  </a:lnTo>
                  <a:lnTo>
                    <a:pt x="2658117" y="108"/>
                  </a:lnTo>
                  <a:lnTo>
                    <a:pt x="2672107" y="86"/>
                  </a:lnTo>
                  <a:lnTo>
                    <a:pt x="2686097" y="67"/>
                  </a:lnTo>
                  <a:lnTo>
                    <a:pt x="2700087" y="51"/>
                  </a:lnTo>
                  <a:lnTo>
                    <a:pt x="2714078" y="37"/>
                  </a:lnTo>
                  <a:lnTo>
                    <a:pt x="2728068" y="25"/>
                  </a:lnTo>
                  <a:lnTo>
                    <a:pt x="2742058" y="15"/>
                  </a:lnTo>
                  <a:lnTo>
                    <a:pt x="2756048" y="7"/>
                  </a:lnTo>
                  <a:lnTo>
                    <a:pt x="2770038" y="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63" name="pl63"/>
            <p:cNvSpPr/>
            <p:nvPr/>
          </p:nvSpPr>
          <p:spPr>
            <a:xfrm>
              <a:off x="2737948" y="4577995"/>
              <a:ext cx="4155057" cy="489496"/>
            </a:xfrm>
            <a:custGeom>
              <a:avLst/>
              <a:pathLst>
                <a:path w="4155057" h="489496">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96"/>
                  </a:lnTo>
                  <a:lnTo>
                    <a:pt x="1399009" y="489489"/>
                  </a:lnTo>
                  <a:lnTo>
                    <a:pt x="1412999" y="489480"/>
                  </a:lnTo>
                  <a:lnTo>
                    <a:pt x="1426989" y="489470"/>
                  </a:lnTo>
                  <a:lnTo>
                    <a:pt x="1440979" y="489459"/>
                  </a:lnTo>
                  <a:lnTo>
                    <a:pt x="1454969" y="489445"/>
                  </a:lnTo>
                  <a:lnTo>
                    <a:pt x="1468959" y="489429"/>
                  </a:lnTo>
                  <a:lnTo>
                    <a:pt x="1482949" y="489410"/>
                  </a:lnTo>
                  <a:lnTo>
                    <a:pt x="1496939" y="489388"/>
                  </a:lnTo>
                  <a:lnTo>
                    <a:pt x="1510930" y="489361"/>
                  </a:lnTo>
                  <a:lnTo>
                    <a:pt x="1524920" y="489331"/>
                  </a:lnTo>
                  <a:lnTo>
                    <a:pt x="1538910" y="489294"/>
                  </a:lnTo>
                  <a:lnTo>
                    <a:pt x="1552900" y="489252"/>
                  </a:lnTo>
                  <a:lnTo>
                    <a:pt x="1566890" y="489202"/>
                  </a:lnTo>
                  <a:lnTo>
                    <a:pt x="1580880" y="489144"/>
                  </a:lnTo>
                  <a:lnTo>
                    <a:pt x="1594870" y="489075"/>
                  </a:lnTo>
                  <a:lnTo>
                    <a:pt x="1608860" y="488994"/>
                  </a:lnTo>
                  <a:lnTo>
                    <a:pt x="1622850" y="488900"/>
                  </a:lnTo>
                  <a:lnTo>
                    <a:pt x="1636840" y="488788"/>
                  </a:lnTo>
                  <a:lnTo>
                    <a:pt x="1650830" y="488658"/>
                  </a:lnTo>
                  <a:lnTo>
                    <a:pt x="1664821" y="488505"/>
                  </a:lnTo>
                  <a:lnTo>
                    <a:pt x="1678811" y="488326"/>
                  </a:lnTo>
                  <a:lnTo>
                    <a:pt x="1692801" y="488116"/>
                  </a:lnTo>
                  <a:lnTo>
                    <a:pt x="1706791" y="487870"/>
                  </a:lnTo>
                  <a:lnTo>
                    <a:pt x="1720781" y="487582"/>
                  </a:lnTo>
                  <a:lnTo>
                    <a:pt x="1734771" y="487246"/>
                  </a:lnTo>
                  <a:lnTo>
                    <a:pt x="1748761" y="486853"/>
                  </a:lnTo>
                  <a:lnTo>
                    <a:pt x="1762751" y="486394"/>
                  </a:lnTo>
                  <a:lnTo>
                    <a:pt x="1776741" y="485859"/>
                  </a:lnTo>
                  <a:lnTo>
                    <a:pt x="1790731" y="485237"/>
                  </a:lnTo>
                  <a:lnTo>
                    <a:pt x="1804722" y="484514"/>
                  </a:lnTo>
                  <a:lnTo>
                    <a:pt x="1818712" y="483675"/>
                  </a:lnTo>
                  <a:lnTo>
                    <a:pt x="1832702" y="482704"/>
                  </a:lnTo>
                  <a:lnTo>
                    <a:pt x="1846692" y="481583"/>
                  </a:lnTo>
                  <a:lnTo>
                    <a:pt x="1860682" y="480293"/>
                  </a:lnTo>
                  <a:lnTo>
                    <a:pt x="1874672" y="478814"/>
                  </a:lnTo>
                  <a:lnTo>
                    <a:pt x="1888662" y="477124"/>
                  </a:lnTo>
                  <a:lnTo>
                    <a:pt x="1902652" y="475201"/>
                  </a:lnTo>
                  <a:lnTo>
                    <a:pt x="1916642" y="473026"/>
                  </a:lnTo>
                  <a:lnTo>
                    <a:pt x="1930632" y="470578"/>
                  </a:lnTo>
                  <a:lnTo>
                    <a:pt x="1944622" y="467842"/>
                  </a:lnTo>
                  <a:lnTo>
                    <a:pt x="1958613" y="464805"/>
                  </a:lnTo>
                  <a:lnTo>
                    <a:pt x="1972603" y="461462"/>
                  </a:lnTo>
                  <a:lnTo>
                    <a:pt x="1986593" y="457813"/>
                  </a:lnTo>
                  <a:lnTo>
                    <a:pt x="2000583" y="453870"/>
                  </a:lnTo>
                  <a:lnTo>
                    <a:pt x="2014573" y="449652"/>
                  </a:lnTo>
                  <a:lnTo>
                    <a:pt x="2028563" y="445190"/>
                  </a:lnTo>
                  <a:lnTo>
                    <a:pt x="2042553" y="440525"/>
                  </a:lnTo>
                  <a:lnTo>
                    <a:pt x="2056543" y="435708"/>
                  </a:lnTo>
                  <a:lnTo>
                    <a:pt x="2070533" y="430796"/>
                  </a:lnTo>
                  <a:lnTo>
                    <a:pt x="2084523" y="425852"/>
                  </a:lnTo>
                  <a:lnTo>
                    <a:pt x="2098513" y="420941"/>
                  </a:lnTo>
                  <a:lnTo>
                    <a:pt x="2112504" y="416124"/>
                  </a:lnTo>
                  <a:lnTo>
                    <a:pt x="2126494" y="411459"/>
                  </a:lnTo>
                  <a:lnTo>
                    <a:pt x="2140484" y="406997"/>
                  </a:lnTo>
                  <a:lnTo>
                    <a:pt x="2154474" y="402779"/>
                  </a:lnTo>
                  <a:lnTo>
                    <a:pt x="2168464" y="398835"/>
                  </a:lnTo>
                  <a:lnTo>
                    <a:pt x="2182454" y="395187"/>
                  </a:lnTo>
                  <a:lnTo>
                    <a:pt x="2196444" y="391844"/>
                  </a:lnTo>
                  <a:lnTo>
                    <a:pt x="2210434" y="388807"/>
                  </a:lnTo>
                  <a:lnTo>
                    <a:pt x="2224424" y="386071"/>
                  </a:lnTo>
                  <a:lnTo>
                    <a:pt x="2238414" y="383623"/>
                  </a:lnTo>
                  <a:lnTo>
                    <a:pt x="2252404" y="381447"/>
                  </a:lnTo>
                  <a:lnTo>
                    <a:pt x="2266395" y="379525"/>
                  </a:lnTo>
                  <a:lnTo>
                    <a:pt x="2280385" y="377835"/>
                  </a:lnTo>
                  <a:lnTo>
                    <a:pt x="2294375" y="376355"/>
                  </a:lnTo>
                  <a:lnTo>
                    <a:pt x="2308365" y="375065"/>
                  </a:lnTo>
                  <a:lnTo>
                    <a:pt x="2322355" y="373945"/>
                  </a:lnTo>
                  <a:lnTo>
                    <a:pt x="2336345" y="372974"/>
                  </a:lnTo>
                  <a:lnTo>
                    <a:pt x="2350335" y="372135"/>
                  </a:lnTo>
                  <a:lnTo>
                    <a:pt x="2364325" y="371412"/>
                  </a:lnTo>
                  <a:lnTo>
                    <a:pt x="2378315" y="370789"/>
                  </a:lnTo>
                  <a:lnTo>
                    <a:pt x="2392305" y="370254"/>
                  </a:lnTo>
                  <a:lnTo>
                    <a:pt x="2406296" y="369796"/>
                  </a:lnTo>
                  <a:lnTo>
                    <a:pt x="2420286" y="369403"/>
                  </a:lnTo>
                  <a:lnTo>
                    <a:pt x="2434276" y="369066"/>
                  </a:lnTo>
                  <a:lnTo>
                    <a:pt x="2448266" y="368778"/>
                  </a:lnTo>
                  <a:lnTo>
                    <a:pt x="2462256" y="368533"/>
                  </a:lnTo>
                  <a:lnTo>
                    <a:pt x="2476246" y="368323"/>
                  </a:lnTo>
                  <a:lnTo>
                    <a:pt x="2490236" y="368143"/>
                  </a:lnTo>
                  <a:lnTo>
                    <a:pt x="2504226" y="367991"/>
                  </a:lnTo>
                  <a:lnTo>
                    <a:pt x="2518216" y="367860"/>
                  </a:lnTo>
                  <a:lnTo>
                    <a:pt x="2532206" y="367749"/>
                  </a:lnTo>
                  <a:lnTo>
                    <a:pt x="2546196" y="367654"/>
                  </a:lnTo>
                  <a:lnTo>
                    <a:pt x="2560187" y="367574"/>
                  </a:lnTo>
                  <a:lnTo>
                    <a:pt x="2574177" y="367505"/>
                  </a:lnTo>
                  <a:lnTo>
                    <a:pt x="2588167" y="367446"/>
                  </a:lnTo>
                  <a:lnTo>
                    <a:pt x="2602157" y="367397"/>
                  </a:lnTo>
                  <a:lnTo>
                    <a:pt x="2616147" y="367354"/>
                  </a:lnTo>
                  <a:lnTo>
                    <a:pt x="2630137" y="367318"/>
                  </a:lnTo>
                  <a:lnTo>
                    <a:pt x="2644127" y="367287"/>
                  </a:lnTo>
                  <a:lnTo>
                    <a:pt x="2658117" y="367261"/>
                  </a:lnTo>
                  <a:lnTo>
                    <a:pt x="2672107" y="367239"/>
                  </a:lnTo>
                  <a:lnTo>
                    <a:pt x="2686097" y="367220"/>
                  </a:lnTo>
                  <a:lnTo>
                    <a:pt x="2700087" y="367204"/>
                  </a:lnTo>
                  <a:lnTo>
                    <a:pt x="2714078" y="367190"/>
                  </a:lnTo>
                  <a:lnTo>
                    <a:pt x="2728068" y="367178"/>
                  </a:lnTo>
                  <a:lnTo>
                    <a:pt x="2742058" y="367168"/>
                  </a:lnTo>
                  <a:lnTo>
                    <a:pt x="2756048" y="367160"/>
                  </a:lnTo>
                  <a:lnTo>
                    <a:pt x="2770038" y="367153"/>
                  </a:lnTo>
                  <a:lnTo>
                    <a:pt x="2770038" y="367112"/>
                  </a:lnTo>
                  <a:lnTo>
                    <a:pt x="2784028" y="367112"/>
                  </a:lnTo>
                  <a:lnTo>
                    <a:pt x="2798018" y="367112"/>
                  </a:lnTo>
                  <a:lnTo>
                    <a:pt x="2812008" y="367112"/>
                  </a:lnTo>
                  <a:lnTo>
                    <a:pt x="2825998" y="367112"/>
                  </a:lnTo>
                  <a:lnTo>
                    <a:pt x="2839988" y="367112"/>
                  </a:lnTo>
                  <a:lnTo>
                    <a:pt x="2853978" y="367112"/>
                  </a:lnTo>
                  <a:lnTo>
                    <a:pt x="2867969" y="367112"/>
                  </a:lnTo>
                  <a:lnTo>
                    <a:pt x="2881959" y="367112"/>
                  </a:lnTo>
                  <a:lnTo>
                    <a:pt x="2895949" y="367112"/>
                  </a:lnTo>
                  <a:lnTo>
                    <a:pt x="2909939" y="367112"/>
                  </a:lnTo>
                  <a:lnTo>
                    <a:pt x="2923929" y="367112"/>
                  </a:lnTo>
                  <a:lnTo>
                    <a:pt x="2937919" y="367112"/>
                  </a:lnTo>
                  <a:lnTo>
                    <a:pt x="2951909" y="367112"/>
                  </a:lnTo>
                  <a:lnTo>
                    <a:pt x="2965899" y="367112"/>
                  </a:lnTo>
                  <a:lnTo>
                    <a:pt x="2979889" y="367112"/>
                  </a:lnTo>
                  <a:lnTo>
                    <a:pt x="2993879" y="367112"/>
                  </a:lnTo>
                  <a:lnTo>
                    <a:pt x="3007870" y="367112"/>
                  </a:lnTo>
                  <a:lnTo>
                    <a:pt x="3021860" y="367112"/>
                  </a:lnTo>
                  <a:lnTo>
                    <a:pt x="3035850" y="367112"/>
                  </a:lnTo>
                  <a:lnTo>
                    <a:pt x="3049840" y="367112"/>
                  </a:lnTo>
                  <a:lnTo>
                    <a:pt x="3063830" y="367112"/>
                  </a:lnTo>
                  <a:lnTo>
                    <a:pt x="3077820" y="367112"/>
                  </a:lnTo>
                  <a:lnTo>
                    <a:pt x="3091810" y="367112"/>
                  </a:lnTo>
                  <a:lnTo>
                    <a:pt x="3105800" y="367112"/>
                  </a:lnTo>
                  <a:lnTo>
                    <a:pt x="3119790" y="367112"/>
                  </a:lnTo>
                  <a:lnTo>
                    <a:pt x="3133780" y="367112"/>
                  </a:lnTo>
                  <a:lnTo>
                    <a:pt x="3147770" y="367112"/>
                  </a:lnTo>
                  <a:lnTo>
                    <a:pt x="3161761" y="367112"/>
                  </a:lnTo>
                  <a:lnTo>
                    <a:pt x="3175751" y="367112"/>
                  </a:lnTo>
                  <a:lnTo>
                    <a:pt x="3189741" y="367112"/>
                  </a:lnTo>
                  <a:lnTo>
                    <a:pt x="3203731" y="367112"/>
                  </a:lnTo>
                  <a:lnTo>
                    <a:pt x="3217721" y="367112"/>
                  </a:lnTo>
                  <a:lnTo>
                    <a:pt x="3231711" y="367112"/>
                  </a:lnTo>
                  <a:lnTo>
                    <a:pt x="3245701" y="367112"/>
                  </a:lnTo>
                  <a:lnTo>
                    <a:pt x="3259691" y="367112"/>
                  </a:lnTo>
                  <a:lnTo>
                    <a:pt x="3273681" y="367112"/>
                  </a:lnTo>
                  <a:lnTo>
                    <a:pt x="3287671" y="367112"/>
                  </a:lnTo>
                  <a:lnTo>
                    <a:pt x="3301661" y="367112"/>
                  </a:lnTo>
                  <a:lnTo>
                    <a:pt x="3315652" y="367112"/>
                  </a:lnTo>
                  <a:lnTo>
                    <a:pt x="3329642" y="367112"/>
                  </a:lnTo>
                  <a:lnTo>
                    <a:pt x="3343632" y="367112"/>
                  </a:lnTo>
                  <a:lnTo>
                    <a:pt x="3357622" y="367112"/>
                  </a:lnTo>
                  <a:lnTo>
                    <a:pt x="3371612" y="367112"/>
                  </a:lnTo>
                  <a:lnTo>
                    <a:pt x="3385602" y="367112"/>
                  </a:lnTo>
                  <a:lnTo>
                    <a:pt x="3399592" y="367112"/>
                  </a:lnTo>
                  <a:lnTo>
                    <a:pt x="3413582" y="367112"/>
                  </a:lnTo>
                  <a:lnTo>
                    <a:pt x="3427572" y="367112"/>
                  </a:lnTo>
                  <a:lnTo>
                    <a:pt x="3441562" y="367112"/>
                  </a:lnTo>
                  <a:lnTo>
                    <a:pt x="3455552" y="367112"/>
                  </a:lnTo>
                  <a:lnTo>
                    <a:pt x="3469543" y="367112"/>
                  </a:lnTo>
                  <a:lnTo>
                    <a:pt x="3483533" y="367112"/>
                  </a:lnTo>
                  <a:lnTo>
                    <a:pt x="3497523" y="367112"/>
                  </a:lnTo>
                  <a:lnTo>
                    <a:pt x="3511513" y="367112"/>
                  </a:lnTo>
                  <a:lnTo>
                    <a:pt x="3525503" y="367112"/>
                  </a:lnTo>
                  <a:lnTo>
                    <a:pt x="3539493" y="367112"/>
                  </a:lnTo>
                  <a:lnTo>
                    <a:pt x="3553483" y="367112"/>
                  </a:lnTo>
                  <a:lnTo>
                    <a:pt x="3567473" y="367112"/>
                  </a:lnTo>
                  <a:lnTo>
                    <a:pt x="3581463" y="367112"/>
                  </a:lnTo>
                  <a:lnTo>
                    <a:pt x="3595453" y="367112"/>
                  </a:lnTo>
                  <a:lnTo>
                    <a:pt x="3609444" y="367112"/>
                  </a:lnTo>
                  <a:lnTo>
                    <a:pt x="3623434" y="367112"/>
                  </a:lnTo>
                  <a:lnTo>
                    <a:pt x="3637424" y="367112"/>
                  </a:lnTo>
                  <a:lnTo>
                    <a:pt x="3651414" y="367112"/>
                  </a:lnTo>
                  <a:lnTo>
                    <a:pt x="3665404" y="367112"/>
                  </a:lnTo>
                  <a:lnTo>
                    <a:pt x="3679394" y="367112"/>
                  </a:lnTo>
                  <a:lnTo>
                    <a:pt x="3693384" y="367112"/>
                  </a:lnTo>
                  <a:lnTo>
                    <a:pt x="3707374" y="367112"/>
                  </a:lnTo>
                  <a:lnTo>
                    <a:pt x="3721364" y="367112"/>
                  </a:lnTo>
                  <a:lnTo>
                    <a:pt x="3735354" y="367112"/>
                  </a:lnTo>
                  <a:lnTo>
                    <a:pt x="3749344" y="367112"/>
                  </a:lnTo>
                  <a:lnTo>
                    <a:pt x="3763335" y="367112"/>
                  </a:lnTo>
                  <a:lnTo>
                    <a:pt x="3777325" y="367112"/>
                  </a:lnTo>
                  <a:lnTo>
                    <a:pt x="3791315" y="367112"/>
                  </a:lnTo>
                  <a:lnTo>
                    <a:pt x="3805305" y="367112"/>
                  </a:lnTo>
                  <a:lnTo>
                    <a:pt x="3819295" y="367112"/>
                  </a:lnTo>
                  <a:lnTo>
                    <a:pt x="3833285" y="367112"/>
                  </a:lnTo>
                  <a:lnTo>
                    <a:pt x="3847275" y="367112"/>
                  </a:lnTo>
                  <a:lnTo>
                    <a:pt x="3861265" y="367112"/>
                  </a:lnTo>
                  <a:lnTo>
                    <a:pt x="3875255" y="367112"/>
                  </a:lnTo>
                  <a:lnTo>
                    <a:pt x="3889245" y="367112"/>
                  </a:lnTo>
                  <a:lnTo>
                    <a:pt x="3903235" y="367112"/>
                  </a:lnTo>
                  <a:lnTo>
                    <a:pt x="3917226" y="367112"/>
                  </a:lnTo>
                  <a:lnTo>
                    <a:pt x="3931216" y="367112"/>
                  </a:lnTo>
                  <a:lnTo>
                    <a:pt x="3945206" y="367112"/>
                  </a:lnTo>
                  <a:lnTo>
                    <a:pt x="3959196" y="367112"/>
                  </a:lnTo>
                  <a:lnTo>
                    <a:pt x="3973186" y="367112"/>
                  </a:lnTo>
                  <a:lnTo>
                    <a:pt x="3987176" y="367112"/>
                  </a:lnTo>
                  <a:lnTo>
                    <a:pt x="4001166" y="367112"/>
                  </a:lnTo>
                  <a:lnTo>
                    <a:pt x="4015156" y="367112"/>
                  </a:lnTo>
                  <a:lnTo>
                    <a:pt x="4029146" y="367112"/>
                  </a:lnTo>
                  <a:lnTo>
                    <a:pt x="4043136" y="367112"/>
                  </a:lnTo>
                  <a:lnTo>
                    <a:pt x="4057126" y="367112"/>
                  </a:lnTo>
                  <a:lnTo>
                    <a:pt x="4071117" y="367112"/>
                  </a:lnTo>
                  <a:lnTo>
                    <a:pt x="4085107" y="367112"/>
                  </a:lnTo>
                  <a:lnTo>
                    <a:pt x="4099097" y="367112"/>
                  </a:lnTo>
                  <a:lnTo>
                    <a:pt x="4113087" y="367112"/>
                  </a:lnTo>
                  <a:lnTo>
                    <a:pt x="4127077" y="367112"/>
                  </a:lnTo>
                  <a:lnTo>
                    <a:pt x="4141067" y="367112"/>
                  </a:lnTo>
                  <a:lnTo>
                    <a:pt x="4155057" y="367112"/>
                  </a:lnTo>
                </a:path>
              </a:pathLst>
            </a:custGeom>
            <a:ln w="40651" cap="flat">
              <a:solidFill>
                <a:srgbClr val="D3D3D3">
                  <a:alpha val="100000"/>
                </a:srgbClr>
              </a:solidFill>
              <a:prstDash val="solid"/>
              <a:round/>
            </a:ln>
          </p:spPr>
          <p:txBody>
            <a:bodyPr/>
            <a:lstStyle/>
            <a:p/>
          </p:txBody>
        </p:sp>
        <p:sp>
          <p:nvSpPr>
            <p:cNvPr id="64" name="pl64"/>
            <p:cNvSpPr/>
            <p:nvPr/>
          </p:nvSpPr>
          <p:spPr>
            <a:xfrm>
              <a:off x="2737948" y="3476043"/>
              <a:ext cx="4155057" cy="367153"/>
            </a:xfrm>
            <a:custGeom>
              <a:avLst/>
              <a:pathLst>
                <a:path w="4155057" h="367153">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153"/>
                  </a:lnTo>
                  <a:lnTo>
                    <a:pt x="2784028" y="367138"/>
                  </a:lnTo>
                  <a:lnTo>
                    <a:pt x="2798018" y="367121"/>
                  </a:lnTo>
                  <a:lnTo>
                    <a:pt x="2812008" y="367101"/>
                  </a:lnTo>
                  <a:lnTo>
                    <a:pt x="2825998" y="367078"/>
                  </a:lnTo>
                  <a:lnTo>
                    <a:pt x="2839988" y="367051"/>
                  </a:lnTo>
                  <a:lnTo>
                    <a:pt x="2853978" y="367018"/>
                  </a:lnTo>
                  <a:lnTo>
                    <a:pt x="2867969" y="366980"/>
                  </a:lnTo>
                  <a:lnTo>
                    <a:pt x="2881959" y="366936"/>
                  </a:lnTo>
                  <a:lnTo>
                    <a:pt x="2895949" y="366883"/>
                  </a:lnTo>
                  <a:lnTo>
                    <a:pt x="2909939" y="366822"/>
                  </a:lnTo>
                  <a:lnTo>
                    <a:pt x="2923929" y="366750"/>
                  </a:lnTo>
                  <a:lnTo>
                    <a:pt x="2937919" y="366665"/>
                  </a:lnTo>
                  <a:lnTo>
                    <a:pt x="2951909" y="366565"/>
                  </a:lnTo>
                  <a:lnTo>
                    <a:pt x="2965899" y="366448"/>
                  </a:lnTo>
                  <a:lnTo>
                    <a:pt x="2979889" y="366311"/>
                  </a:lnTo>
                  <a:lnTo>
                    <a:pt x="2993879" y="366149"/>
                  </a:lnTo>
                  <a:lnTo>
                    <a:pt x="3007870" y="365960"/>
                  </a:lnTo>
                  <a:lnTo>
                    <a:pt x="3021860" y="365738"/>
                  </a:lnTo>
                  <a:lnTo>
                    <a:pt x="3035850" y="365477"/>
                  </a:lnTo>
                  <a:lnTo>
                    <a:pt x="3049840" y="365171"/>
                  </a:lnTo>
                  <a:lnTo>
                    <a:pt x="3063830" y="364813"/>
                  </a:lnTo>
                  <a:lnTo>
                    <a:pt x="3077820" y="364393"/>
                  </a:lnTo>
                  <a:lnTo>
                    <a:pt x="3091810" y="363901"/>
                  </a:lnTo>
                  <a:lnTo>
                    <a:pt x="3105800" y="363325"/>
                  </a:lnTo>
                  <a:lnTo>
                    <a:pt x="3119790" y="362653"/>
                  </a:lnTo>
                  <a:lnTo>
                    <a:pt x="3133780" y="361866"/>
                  </a:lnTo>
                  <a:lnTo>
                    <a:pt x="3147770" y="360949"/>
                  </a:lnTo>
                  <a:lnTo>
                    <a:pt x="3161761" y="359880"/>
                  </a:lnTo>
                  <a:lnTo>
                    <a:pt x="3175751" y="358635"/>
                  </a:lnTo>
                  <a:lnTo>
                    <a:pt x="3189741" y="357188"/>
                  </a:lnTo>
                  <a:lnTo>
                    <a:pt x="3203731" y="355510"/>
                  </a:lnTo>
                  <a:lnTo>
                    <a:pt x="3217721" y="353568"/>
                  </a:lnTo>
                  <a:lnTo>
                    <a:pt x="3231711" y="351327"/>
                  </a:lnTo>
                  <a:lnTo>
                    <a:pt x="3245701" y="348747"/>
                  </a:lnTo>
                  <a:lnTo>
                    <a:pt x="3259691" y="345788"/>
                  </a:lnTo>
                  <a:lnTo>
                    <a:pt x="3273681" y="342408"/>
                  </a:lnTo>
                  <a:lnTo>
                    <a:pt x="3287671" y="338563"/>
                  </a:lnTo>
                  <a:lnTo>
                    <a:pt x="3301661" y="334212"/>
                  </a:lnTo>
                  <a:lnTo>
                    <a:pt x="3315652" y="329317"/>
                  </a:lnTo>
                  <a:lnTo>
                    <a:pt x="3329642" y="323844"/>
                  </a:lnTo>
                  <a:lnTo>
                    <a:pt x="3343632" y="317771"/>
                  </a:lnTo>
                  <a:lnTo>
                    <a:pt x="3357622" y="311084"/>
                  </a:lnTo>
                  <a:lnTo>
                    <a:pt x="3371612" y="303787"/>
                  </a:lnTo>
                  <a:lnTo>
                    <a:pt x="3385602" y="295900"/>
                  </a:lnTo>
                  <a:lnTo>
                    <a:pt x="3399592" y="287464"/>
                  </a:lnTo>
                  <a:lnTo>
                    <a:pt x="3413582" y="278540"/>
                  </a:lnTo>
                  <a:lnTo>
                    <a:pt x="3427572" y="269211"/>
                  </a:lnTo>
                  <a:lnTo>
                    <a:pt x="3441562" y="259577"/>
                  </a:lnTo>
                  <a:lnTo>
                    <a:pt x="3455552" y="249753"/>
                  </a:lnTo>
                  <a:lnTo>
                    <a:pt x="3469543" y="239866"/>
                  </a:lnTo>
                  <a:lnTo>
                    <a:pt x="3483533" y="230042"/>
                  </a:lnTo>
                  <a:lnTo>
                    <a:pt x="3497523" y="220408"/>
                  </a:lnTo>
                  <a:lnTo>
                    <a:pt x="3511513" y="211079"/>
                  </a:lnTo>
                  <a:lnTo>
                    <a:pt x="3525503" y="202155"/>
                  </a:lnTo>
                  <a:lnTo>
                    <a:pt x="3539493" y="193719"/>
                  </a:lnTo>
                  <a:lnTo>
                    <a:pt x="3553483" y="185832"/>
                  </a:lnTo>
                  <a:lnTo>
                    <a:pt x="3567473" y="178535"/>
                  </a:lnTo>
                  <a:lnTo>
                    <a:pt x="3581463" y="171848"/>
                  </a:lnTo>
                  <a:lnTo>
                    <a:pt x="3595453" y="165774"/>
                  </a:lnTo>
                  <a:lnTo>
                    <a:pt x="3609444" y="160302"/>
                  </a:lnTo>
                  <a:lnTo>
                    <a:pt x="3623434" y="155406"/>
                  </a:lnTo>
                  <a:lnTo>
                    <a:pt x="3637424" y="151055"/>
                  </a:lnTo>
                  <a:lnTo>
                    <a:pt x="3651414" y="147211"/>
                  </a:lnTo>
                  <a:lnTo>
                    <a:pt x="3665404" y="143830"/>
                  </a:lnTo>
                  <a:lnTo>
                    <a:pt x="3679394" y="140871"/>
                  </a:lnTo>
                  <a:lnTo>
                    <a:pt x="3693384" y="138292"/>
                  </a:lnTo>
                  <a:lnTo>
                    <a:pt x="3707374" y="136050"/>
                  </a:lnTo>
                  <a:lnTo>
                    <a:pt x="3721364" y="134108"/>
                  </a:lnTo>
                  <a:lnTo>
                    <a:pt x="3735354" y="132431"/>
                  </a:lnTo>
                  <a:lnTo>
                    <a:pt x="3749344" y="130984"/>
                  </a:lnTo>
                  <a:lnTo>
                    <a:pt x="3763335" y="129739"/>
                  </a:lnTo>
                  <a:lnTo>
                    <a:pt x="3777325" y="128670"/>
                  </a:lnTo>
                  <a:lnTo>
                    <a:pt x="3791315" y="127752"/>
                  </a:lnTo>
                  <a:lnTo>
                    <a:pt x="3805305" y="126966"/>
                  </a:lnTo>
                  <a:lnTo>
                    <a:pt x="3819295" y="126293"/>
                  </a:lnTo>
                  <a:lnTo>
                    <a:pt x="3833285" y="125718"/>
                  </a:lnTo>
                  <a:lnTo>
                    <a:pt x="3847275" y="125226"/>
                  </a:lnTo>
                  <a:lnTo>
                    <a:pt x="3861265" y="124806"/>
                  </a:lnTo>
                  <a:lnTo>
                    <a:pt x="3875255" y="124448"/>
                  </a:lnTo>
                  <a:lnTo>
                    <a:pt x="3889245" y="124142"/>
                  </a:lnTo>
                  <a:lnTo>
                    <a:pt x="3903235" y="123881"/>
                  </a:lnTo>
                  <a:lnTo>
                    <a:pt x="3917226" y="123659"/>
                  </a:lnTo>
                  <a:lnTo>
                    <a:pt x="3931216" y="123469"/>
                  </a:lnTo>
                  <a:lnTo>
                    <a:pt x="3945206" y="123308"/>
                  </a:lnTo>
                  <a:lnTo>
                    <a:pt x="3959196" y="123171"/>
                  </a:lnTo>
                  <a:lnTo>
                    <a:pt x="3973186" y="123053"/>
                  </a:lnTo>
                  <a:lnTo>
                    <a:pt x="3987176" y="122954"/>
                  </a:lnTo>
                  <a:lnTo>
                    <a:pt x="4001166" y="122869"/>
                  </a:lnTo>
                  <a:lnTo>
                    <a:pt x="4015156" y="122797"/>
                  </a:lnTo>
                  <a:lnTo>
                    <a:pt x="4029146" y="122735"/>
                  </a:lnTo>
                  <a:lnTo>
                    <a:pt x="4043136" y="122683"/>
                  </a:lnTo>
                  <a:lnTo>
                    <a:pt x="4057126" y="122638"/>
                  </a:lnTo>
                  <a:lnTo>
                    <a:pt x="4071117" y="122600"/>
                  </a:lnTo>
                  <a:lnTo>
                    <a:pt x="4085107" y="122568"/>
                  </a:lnTo>
                  <a:lnTo>
                    <a:pt x="4099097" y="122541"/>
                  </a:lnTo>
                  <a:lnTo>
                    <a:pt x="4113087" y="122517"/>
                  </a:lnTo>
                  <a:lnTo>
                    <a:pt x="4127077" y="122497"/>
                  </a:lnTo>
                  <a:lnTo>
                    <a:pt x="4141067" y="122480"/>
                  </a:lnTo>
                  <a:lnTo>
                    <a:pt x="4155057" y="122466"/>
                  </a:lnTo>
                </a:path>
              </a:pathLst>
            </a:custGeom>
            <a:ln w="40651" cap="flat">
              <a:solidFill>
                <a:srgbClr val="D3D3D3">
                  <a:alpha val="100000"/>
                </a:srgbClr>
              </a:solidFill>
              <a:prstDash val="solid"/>
              <a:round/>
            </a:ln>
          </p:spPr>
          <p:txBody>
            <a:bodyPr/>
            <a:lstStyle/>
            <a:p/>
          </p:txBody>
        </p:sp>
        <p:sp>
          <p:nvSpPr>
            <p:cNvPr id="65" name="pl65"/>
            <p:cNvSpPr/>
            <p:nvPr/>
          </p:nvSpPr>
          <p:spPr>
            <a:xfrm>
              <a:off x="2737948" y="518995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531238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4577872"/>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68" name="pl68"/>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9" name="pl69"/>
            <p:cNvSpPr/>
            <p:nvPr/>
          </p:nvSpPr>
          <p:spPr>
            <a:xfrm>
              <a:off x="2737948" y="1762087"/>
              <a:ext cx="4155057" cy="122343"/>
            </a:xfrm>
            <a:custGeom>
              <a:avLst/>
              <a:pathLst>
                <a:path w="4155057" h="122343">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0" name="pl70"/>
            <p:cNvSpPr/>
            <p:nvPr/>
          </p:nvSpPr>
          <p:spPr>
            <a:xfrm>
              <a:off x="2737948" y="2374256"/>
              <a:ext cx="4155057" cy="244686"/>
            </a:xfrm>
            <a:custGeom>
              <a:avLst/>
              <a:pathLst>
                <a:path w="4155057" h="244686">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71" name="pl71"/>
            <p:cNvSpPr/>
            <p:nvPr/>
          </p:nvSpPr>
          <p:spPr>
            <a:xfrm>
              <a:off x="2737948" y="3965745"/>
              <a:ext cx="4155057" cy="612086"/>
            </a:xfrm>
            <a:custGeom>
              <a:avLst/>
              <a:pathLst>
                <a:path w="4155057" h="612086">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548"/>
                  </a:lnTo>
                  <a:lnTo>
                    <a:pt x="1399009" y="122577"/>
                  </a:lnTo>
                  <a:lnTo>
                    <a:pt x="1412999" y="122611"/>
                  </a:lnTo>
                  <a:lnTo>
                    <a:pt x="1426989" y="122651"/>
                  </a:lnTo>
                  <a:lnTo>
                    <a:pt x="1440979" y="122697"/>
                  </a:lnTo>
                  <a:lnTo>
                    <a:pt x="1454969" y="122752"/>
                  </a:lnTo>
                  <a:lnTo>
                    <a:pt x="1468959" y="122817"/>
                  </a:lnTo>
                  <a:lnTo>
                    <a:pt x="1482949" y="122893"/>
                  </a:lnTo>
                  <a:lnTo>
                    <a:pt x="1496939" y="122982"/>
                  </a:lnTo>
                  <a:lnTo>
                    <a:pt x="1510930" y="123086"/>
                  </a:lnTo>
                  <a:lnTo>
                    <a:pt x="1524920" y="123209"/>
                  </a:lnTo>
                  <a:lnTo>
                    <a:pt x="1538910" y="123354"/>
                  </a:lnTo>
                  <a:lnTo>
                    <a:pt x="1552900" y="123524"/>
                  </a:lnTo>
                  <a:lnTo>
                    <a:pt x="1566890" y="123723"/>
                  </a:lnTo>
                  <a:lnTo>
                    <a:pt x="1580880" y="123957"/>
                  </a:lnTo>
                  <a:lnTo>
                    <a:pt x="1594870" y="124232"/>
                  </a:lnTo>
                  <a:lnTo>
                    <a:pt x="1608860" y="124555"/>
                  </a:lnTo>
                  <a:lnTo>
                    <a:pt x="1622850" y="124934"/>
                  </a:lnTo>
                  <a:lnTo>
                    <a:pt x="1636840" y="125378"/>
                  </a:lnTo>
                  <a:lnTo>
                    <a:pt x="1650830" y="125900"/>
                  </a:lnTo>
                  <a:lnTo>
                    <a:pt x="1664821" y="126511"/>
                  </a:lnTo>
                  <a:lnTo>
                    <a:pt x="1678811" y="127228"/>
                  </a:lnTo>
                  <a:lnTo>
                    <a:pt x="1692801" y="128068"/>
                  </a:lnTo>
                  <a:lnTo>
                    <a:pt x="1706791" y="129051"/>
                  </a:lnTo>
                  <a:lnTo>
                    <a:pt x="1720781" y="130202"/>
                  </a:lnTo>
                  <a:lnTo>
                    <a:pt x="1734771" y="131548"/>
                  </a:lnTo>
                  <a:lnTo>
                    <a:pt x="1748761" y="133120"/>
                  </a:lnTo>
                  <a:lnTo>
                    <a:pt x="1762751" y="134955"/>
                  </a:lnTo>
                  <a:lnTo>
                    <a:pt x="1776741" y="137094"/>
                  </a:lnTo>
                  <a:lnTo>
                    <a:pt x="1790731" y="139584"/>
                  </a:lnTo>
                  <a:lnTo>
                    <a:pt x="1804722" y="142477"/>
                  </a:lnTo>
                  <a:lnTo>
                    <a:pt x="1818712" y="145833"/>
                  </a:lnTo>
                  <a:lnTo>
                    <a:pt x="1832702" y="149716"/>
                  </a:lnTo>
                  <a:lnTo>
                    <a:pt x="1846692" y="154199"/>
                  </a:lnTo>
                  <a:lnTo>
                    <a:pt x="1860682" y="159359"/>
                  </a:lnTo>
                  <a:lnTo>
                    <a:pt x="1874672" y="165276"/>
                  </a:lnTo>
                  <a:lnTo>
                    <a:pt x="1888662" y="172037"/>
                  </a:lnTo>
                  <a:lnTo>
                    <a:pt x="1902652" y="179727"/>
                  </a:lnTo>
                  <a:lnTo>
                    <a:pt x="1916642" y="188429"/>
                  </a:lnTo>
                  <a:lnTo>
                    <a:pt x="1930632" y="198220"/>
                  </a:lnTo>
                  <a:lnTo>
                    <a:pt x="1944622" y="209165"/>
                  </a:lnTo>
                  <a:lnTo>
                    <a:pt x="1958613" y="221312"/>
                  </a:lnTo>
                  <a:lnTo>
                    <a:pt x="1972603" y="234685"/>
                  </a:lnTo>
                  <a:lnTo>
                    <a:pt x="1986593" y="249279"/>
                  </a:lnTo>
                  <a:lnTo>
                    <a:pt x="2000583" y="265053"/>
                  </a:lnTo>
                  <a:lnTo>
                    <a:pt x="2014573" y="281926"/>
                  </a:lnTo>
                  <a:lnTo>
                    <a:pt x="2028563" y="299773"/>
                  </a:lnTo>
                  <a:lnTo>
                    <a:pt x="2042553" y="318432"/>
                  </a:lnTo>
                  <a:lnTo>
                    <a:pt x="2056543" y="337700"/>
                  </a:lnTo>
                  <a:lnTo>
                    <a:pt x="2070533" y="357347"/>
                  </a:lnTo>
                  <a:lnTo>
                    <a:pt x="2084523" y="377122"/>
                  </a:lnTo>
                  <a:lnTo>
                    <a:pt x="2098513" y="396769"/>
                  </a:lnTo>
                  <a:lnTo>
                    <a:pt x="2112504" y="416037"/>
                  </a:lnTo>
                  <a:lnTo>
                    <a:pt x="2126494" y="434696"/>
                  </a:lnTo>
                  <a:lnTo>
                    <a:pt x="2140484" y="452544"/>
                  </a:lnTo>
                  <a:lnTo>
                    <a:pt x="2154474" y="469416"/>
                  </a:lnTo>
                  <a:lnTo>
                    <a:pt x="2168464" y="485190"/>
                  </a:lnTo>
                  <a:lnTo>
                    <a:pt x="2182454" y="499784"/>
                  </a:lnTo>
                  <a:lnTo>
                    <a:pt x="2196444" y="513158"/>
                  </a:lnTo>
                  <a:lnTo>
                    <a:pt x="2210434" y="525305"/>
                  </a:lnTo>
                  <a:lnTo>
                    <a:pt x="2224424" y="536250"/>
                  </a:lnTo>
                  <a:lnTo>
                    <a:pt x="2238414" y="546041"/>
                  </a:lnTo>
                  <a:lnTo>
                    <a:pt x="2252404" y="554742"/>
                  </a:lnTo>
                  <a:lnTo>
                    <a:pt x="2266395" y="562432"/>
                  </a:lnTo>
                  <a:lnTo>
                    <a:pt x="2280385" y="569193"/>
                  </a:lnTo>
                  <a:lnTo>
                    <a:pt x="2294375" y="575111"/>
                  </a:lnTo>
                  <a:lnTo>
                    <a:pt x="2308365" y="580270"/>
                  </a:lnTo>
                  <a:lnTo>
                    <a:pt x="2322355" y="584753"/>
                  </a:lnTo>
                  <a:lnTo>
                    <a:pt x="2336345" y="588637"/>
                  </a:lnTo>
                  <a:lnTo>
                    <a:pt x="2350335" y="591992"/>
                  </a:lnTo>
                  <a:lnTo>
                    <a:pt x="2364325" y="594886"/>
                  </a:lnTo>
                  <a:lnTo>
                    <a:pt x="2378315" y="597375"/>
                  </a:lnTo>
                  <a:lnTo>
                    <a:pt x="2392305" y="599514"/>
                  </a:lnTo>
                  <a:lnTo>
                    <a:pt x="2406296" y="601349"/>
                  </a:lnTo>
                  <a:lnTo>
                    <a:pt x="2420286" y="602921"/>
                  </a:lnTo>
                  <a:lnTo>
                    <a:pt x="2434276" y="604267"/>
                  </a:lnTo>
                  <a:lnTo>
                    <a:pt x="2448266" y="605418"/>
                  </a:lnTo>
                  <a:lnTo>
                    <a:pt x="2462256" y="606401"/>
                  </a:lnTo>
                  <a:lnTo>
                    <a:pt x="2476246" y="607241"/>
                  </a:lnTo>
                  <a:lnTo>
                    <a:pt x="2490236" y="607958"/>
                  </a:lnTo>
                  <a:lnTo>
                    <a:pt x="2504226" y="608570"/>
                  </a:lnTo>
                  <a:lnTo>
                    <a:pt x="2518216" y="609091"/>
                  </a:lnTo>
                  <a:lnTo>
                    <a:pt x="2532206" y="609536"/>
                  </a:lnTo>
                  <a:lnTo>
                    <a:pt x="2546196" y="609915"/>
                  </a:lnTo>
                  <a:lnTo>
                    <a:pt x="2560187" y="610237"/>
                  </a:lnTo>
                  <a:lnTo>
                    <a:pt x="2574177" y="610512"/>
                  </a:lnTo>
                  <a:lnTo>
                    <a:pt x="2588167" y="610746"/>
                  </a:lnTo>
                  <a:lnTo>
                    <a:pt x="2602157" y="610946"/>
                  </a:lnTo>
                  <a:lnTo>
                    <a:pt x="2616147" y="611116"/>
                  </a:lnTo>
                  <a:lnTo>
                    <a:pt x="2630137" y="611260"/>
                  </a:lnTo>
                  <a:lnTo>
                    <a:pt x="2644127" y="611383"/>
                  </a:lnTo>
                  <a:lnTo>
                    <a:pt x="2658117" y="611488"/>
                  </a:lnTo>
                  <a:lnTo>
                    <a:pt x="2672107" y="611577"/>
                  </a:lnTo>
                  <a:lnTo>
                    <a:pt x="2686097" y="611653"/>
                  </a:lnTo>
                  <a:lnTo>
                    <a:pt x="2700087" y="611717"/>
                  </a:lnTo>
                  <a:lnTo>
                    <a:pt x="2714078" y="611772"/>
                  </a:lnTo>
                  <a:lnTo>
                    <a:pt x="2728068" y="611819"/>
                  </a:lnTo>
                  <a:lnTo>
                    <a:pt x="2742058" y="611859"/>
                  </a:lnTo>
                  <a:lnTo>
                    <a:pt x="2756048" y="611893"/>
                  </a:lnTo>
                  <a:lnTo>
                    <a:pt x="2770038" y="611921"/>
                  </a:lnTo>
                  <a:lnTo>
                    <a:pt x="2770038" y="612086"/>
                  </a:lnTo>
                  <a:lnTo>
                    <a:pt x="2784028" y="612086"/>
                  </a:lnTo>
                  <a:lnTo>
                    <a:pt x="2798018" y="612086"/>
                  </a:lnTo>
                  <a:lnTo>
                    <a:pt x="2812008" y="612086"/>
                  </a:lnTo>
                  <a:lnTo>
                    <a:pt x="2825998" y="612086"/>
                  </a:lnTo>
                  <a:lnTo>
                    <a:pt x="2839988" y="612086"/>
                  </a:lnTo>
                  <a:lnTo>
                    <a:pt x="2853978" y="612086"/>
                  </a:lnTo>
                  <a:lnTo>
                    <a:pt x="2867969" y="612086"/>
                  </a:lnTo>
                  <a:lnTo>
                    <a:pt x="2881959" y="612086"/>
                  </a:lnTo>
                  <a:lnTo>
                    <a:pt x="2895949" y="612086"/>
                  </a:lnTo>
                  <a:lnTo>
                    <a:pt x="2909939" y="612086"/>
                  </a:lnTo>
                  <a:lnTo>
                    <a:pt x="2923929" y="612086"/>
                  </a:lnTo>
                  <a:lnTo>
                    <a:pt x="2937919" y="612086"/>
                  </a:lnTo>
                  <a:lnTo>
                    <a:pt x="2951909" y="612086"/>
                  </a:lnTo>
                  <a:lnTo>
                    <a:pt x="2965899" y="612086"/>
                  </a:lnTo>
                  <a:lnTo>
                    <a:pt x="2979889" y="612086"/>
                  </a:lnTo>
                  <a:lnTo>
                    <a:pt x="2993879" y="612086"/>
                  </a:lnTo>
                  <a:lnTo>
                    <a:pt x="3007870" y="612086"/>
                  </a:lnTo>
                  <a:lnTo>
                    <a:pt x="3021860" y="612086"/>
                  </a:lnTo>
                  <a:lnTo>
                    <a:pt x="3035850" y="612086"/>
                  </a:lnTo>
                  <a:lnTo>
                    <a:pt x="3049840" y="612086"/>
                  </a:lnTo>
                  <a:lnTo>
                    <a:pt x="3063830" y="612086"/>
                  </a:lnTo>
                  <a:lnTo>
                    <a:pt x="3077820" y="612086"/>
                  </a:lnTo>
                  <a:lnTo>
                    <a:pt x="3091810" y="612086"/>
                  </a:lnTo>
                  <a:lnTo>
                    <a:pt x="3105800" y="612086"/>
                  </a:lnTo>
                  <a:lnTo>
                    <a:pt x="3119790" y="612086"/>
                  </a:lnTo>
                  <a:lnTo>
                    <a:pt x="3133780" y="612086"/>
                  </a:lnTo>
                  <a:lnTo>
                    <a:pt x="3147770" y="612086"/>
                  </a:lnTo>
                  <a:lnTo>
                    <a:pt x="3161761" y="612086"/>
                  </a:lnTo>
                  <a:lnTo>
                    <a:pt x="3175751" y="612086"/>
                  </a:lnTo>
                  <a:lnTo>
                    <a:pt x="3189741" y="612086"/>
                  </a:lnTo>
                  <a:lnTo>
                    <a:pt x="3203731" y="612086"/>
                  </a:lnTo>
                  <a:lnTo>
                    <a:pt x="3217721" y="612086"/>
                  </a:lnTo>
                  <a:lnTo>
                    <a:pt x="3231711" y="612086"/>
                  </a:lnTo>
                  <a:lnTo>
                    <a:pt x="3245701" y="612086"/>
                  </a:lnTo>
                  <a:lnTo>
                    <a:pt x="3259691" y="612086"/>
                  </a:lnTo>
                  <a:lnTo>
                    <a:pt x="3273681" y="612086"/>
                  </a:lnTo>
                  <a:lnTo>
                    <a:pt x="3287671" y="612086"/>
                  </a:lnTo>
                  <a:lnTo>
                    <a:pt x="3301661" y="612086"/>
                  </a:lnTo>
                  <a:lnTo>
                    <a:pt x="3315652" y="612086"/>
                  </a:lnTo>
                  <a:lnTo>
                    <a:pt x="3329642" y="612086"/>
                  </a:lnTo>
                  <a:lnTo>
                    <a:pt x="3343632" y="612086"/>
                  </a:lnTo>
                  <a:lnTo>
                    <a:pt x="3357622" y="612086"/>
                  </a:lnTo>
                  <a:lnTo>
                    <a:pt x="3371612" y="612086"/>
                  </a:lnTo>
                  <a:lnTo>
                    <a:pt x="3385602" y="612086"/>
                  </a:lnTo>
                  <a:lnTo>
                    <a:pt x="3399592" y="612086"/>
                  </a:lnTo>
                  <a:lnTo>
                    <a:pt x="3413582" y="612086"/>
                  </a:lnTo>
                  <a:lnTo>
                    <a:pt x="3427572" y="612086"/>
                  </a:lnTo>
                  <a:lnTo>
                    <a:pt x="3441562" y="612086"/>
                  </a:lnTo>
                  <a:lnTo>
                    <a:pt x="3455552" y="612086"/>
                  </a:lnTo>
                  <a:lnTo>
                    <a:pt x="3469543" y="612086"/>
                  </a:lnTo>
                  <a:lnTo>
                    <a:pt x="3483533" y="612086"/>
                  </a:lnTo>
                  <a:lnTo>
                    <a:pt x="3497523" y="612086"/>
                  </a:lnTo>
                  <a:lnTo>
                    <a:pt x="3511513" y="612086"/>
                  </a:lnTo>
                  <a:lnTo>
                    <a:pt x="3525503" y="612086"/>
                  </a:lnTo>
                  <a:lnTo>
                    <a:pt x="3539493" y="612086"/>
                  </a:lnTo>
                  <a:lnTo>
                    <a:pt x="3553483" y="612086"/>
                  </a:lnTo>
                  <a:lnTo>
                    <a:pt x="3567473" y="612086"/>
                  </a:lnTo>
                  <a:lnTo>
                    <a:pt x="3581463" y="612086"/>
                  </a:lnTo>
                  <a:lnTo>
                    <a:pt x="3595453" y="612086"/>
                  </a:lnTo>
                  <a:lnTo>
                    <a:pt x="3609444" y="612086"/>
                  </a:lnTo>
                  <a:lnTo>
                    <a:pt x="3623434" y="612086"/>
                  </a:lnTo>
                  <a:lnTo>
                    <a:pt x="3637424" y="612086"/>
                  </a:lnTo>
                  <a:lnTo>
                    <a:pt x="3651414" y="612086"/>
                  </a:lnTo>
                  <a:lnTo>
                    <a:pt x="3665404" y="612086"/>
                  </a:lnTo>
                  <a:lnTo>
                    <a:pt x="3679394" y="612086"/>
                  </a:lnTo>
                  <a:lnTo>
                    <a:pt x="3693384" y="612086"/>
                  </a:lnTo>
                  <a:lnTo>
                    <a:pt x="3707374" y="612086"/>
                  </a:lnTo>
                  <a:lnTo>
                    <a:pt x="3721364" y="612086"/>
                  </a:lnTo>
                  <a:lnTo>
                    <a:pt x="3735354" y="612086"/>
                  </a:lnTo>
                  <a:lnTo>
                    <a:pt x="3749344" y="612086"/>
                  </a:lnTo>
                  <a:lnTo>
                    <a:pt x="3763335" y="612086"/>
                  </a:lnTo>
                  <a:lnTo>
                    <a:pt x="3777325" y="612086"/>
                  </a:lnTo>
                  <a:lnTo>
                    <a:pt x="3791315" y="612086"/>
                  </a:lnTo>
                  <a:lnTo>
                    <a:pt x="3805305" y="612086"/>
                  </a:lnTo>
                  <a:lnTo>
                    <a:pt x="3819295" y="612086"/>
                  </a:lnTo>
                  <a:lnTo>
                    <a:pt x="3833285" y="612086"/>
                  </a:lnTo>
                  <a:lnTo>
                    <a:pt x="3847275" y="612086"/>
                  </a:lnTo>
                  <a:lnTo>
                    <a:pt x="3861265" y="612086"/>
                  </a:lnTo>
                  <a:lnTo>
                    <a:pt x="3875255" y="612086"/>
                  </a:lnTo>
                  <a:lnTo>
                    <a:pt x="3889245" y="612086"/>
                  </a:lnTo>
                  <a:lnTo>
                    <a:pt x="3903235" y="612086"/>
                  </a:lnTo>
                  <a:lnTo>
                    <a:pt x="3917226" y="612086"/>
                  </a:lnTo>
                  <a:lnTo>
                    <a:pt x="3931216" y="612086"/>
                  </a:lnTo>
                  <a:lnTo>
                    <a:pt x="3945206" y="612086"/>
                  </a:lnTo>
                  <a:lnTo>
                    <a:pt x="3959196" y="612086"/>
                  </a:lnTo>
                  <a:lnTo>
                    <a:pt x="3973186" y="612086"/>
                  </a:lnTo>
                  <a:lnTo>
                    <a:pt x="3987176" y="612086"/>
                  </a:lnTo>
                  <a:lnTo>
                    <a:pt x="4001166" y="612086"/>
                  </a:lnTo>
                  <a:lnTo>
                    <a:pt x="4015156" y="612086"/>
                  </a:lnTo>
                  <a:lnTo>
                    <a:pt x="4029146" y="612086"/>
                  </a:lnTo>
                  <a:lnTo>
                    <a:pt x="4043136" y="612086"/>
                  </a:lnTo>
                  <a:lnTo>
                    <a:pt x="4057126" y="612086"/>
                  </a:lnTo>
                  <a:lnTo>
                    <a:pt x="4071117" y="612086"/>
                  </a:lnTo>
                  <a:lnTo>
                    <a:pt x="4085107" y="612086"/>
                  </a:lnTo>
                  <a:lnTo>
                    <a:pt x="4099097" y="612086"/>
                  </a:lnTo>
                  <a:lnTo>
                    <a:pt x="4113087" y="612086"/>
                  </a:lnTo>
                  <a:lnTo>
                    <a:pt x="4127077" y="612086"/>
                  </a:lnTo>
                  <a:lnTo>
                    <a:pt x="4141067" y="612086"/>
                  </a:lnTo>
                  <a:lnTo>
                    <a:pt x="4155057" y="612086"/>
                  </a:lnTo>
                </a:path>
              </a:pathLst>
            </a:custGeom>
            <a:ln w="40651" cap="flat">
              <a:solidFill>
                <a:srgbClr val="D3D3D3">
                  <a:alpha val="100000"/>
                </a:srgbClr>
              </a:solidFill>
              <a:prstDash val="solid"/>
              <a:round/>
            </a:ln>
          </p:spPr>
          <p:txBody>
            <a:bodyPr/>
            <a:lstStyle/>
            <a:p/>
          </p:txBody>
        </p:sp>
        <p:sp>
          <p:nvSpPr>
            <p:cNvPr id="72" name="pl72"/>
            <p:cNvSpPr/>
            <p:nvPr/>
          </p:nvSpPr>
          <p:spPr>
            <a:xfrm>
              <a:off x="2737948" y="2741491"/>
              <a:ext cx="4155057" cy="244768"/>
            </a:xfrm>
            <a:custGeom>
              <a:avLst/>
              <a:pathLst>
                <a:path w="4155057" h="24476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727"/>
                  </a:lnTo>
                  <a:lnTo>
                    <a:pt x="2784028" y="244713"/>
                  </a:lnTo>
                  <a:lnTo>
                    <a:pt x="2798018" y="244696"/>
                  </a:lnTo>
                  <a:lnTo>
                    <a:pt x="2812008" y="244676"/>
                  </a:lnTo>
                  <a:lnTo>
                    <a:pt x="2825998" y="244653"/>
                  </a:lnTo>
                  <a:lnTo>
                    <a:pt x="2839988" y="244625"/>
                  </a:lnTo>
                  <a:lnTo>
                    <a:pt x="2853978" y="244593"/>
                  </a:lnTo>
                  <a:lnTo>
                    <a:pt x="2867969" y="244555"/>
                  </a:lnTo>
                  <a:lnTo>
                    <a:pt x="2881959" y="244510"/>
                  </a:lnTo>
                  <a:lnTo>
                    <a:pt x="2895949" y="244458"/>
                  </a:lnTo>
                  <a:lnTo>
                    <a:pt x="2909939" y="244397"/>
                  </a:lnTo>
                  <a:lnTo>
                    <a:pt x="2923929" y="244324"/>
                  </a:lnTo>
                  <a:lnTo>
                    <a:pt x="2937919" y="244239"/>
                  </a:lnTo>
                  <a:lnTo>
                    <a:pt x="2951909" y="244140"/>
                  </a:lnTo>
                  <a:lnTo>
                    <a:pt x="2965899" y="244023"/>
                  </a:lnTo>
                  <a:lnTo>
                    <a:pt x="2979889" y="243885"/>
                  </a:lnTo>
                  <a:lnTo>
                    <a:pt x="2993879" y="243724"/>
                  </a:lnTo>
                  <a:lnTo>
                    <a:pt x="3007870" y="243534"/>
                  </a:lnTo>
                  <a:lnTo>
                    <a:pt x="3021860" y="243312"/>
                  </a:lnTo>
                  <a:lnTo>
                    <a:pt x="3035850" y="243051"/>
                  </a:lnTo>
                  <a:lnTo>
                    <a:pt x="3049840" y="242746"/>
                  </a:lnTo>
                  <a:lnTo>
                    <a:pt x="3063830" y="242387"/>
                  </a:lnTo>
                  <a:lnTo>
                    <a:pt x="3077820" y="241967"/>
                  </a:lnTo>
                  <a:lnTo>
                    <a:pt x="3091810" y="241476"/>
                  </a:lnTo>
                  <a:lnTo>
                    <a:pt x="3105800" y="240900"/>
                  </a:lnTo>
                  <a:lnTo>
                    <a:pt x="3119790" y="240227"/>
                  </a:lnTo>
                  <a:lnTo>
                    <a:pt x="3133780" y="239441"/>
                  </a:lnTo>
                  <a:lnTo>
                    <a:pt x="3147770" y="238524"/>
                  </a:lnTo>
                  <a:lnTo>
                    <a:pt x="3161761" y="237454"/>
                  </a:lnTo>
                  <a:lnTo>
                    <a:pt x="3175751" y="236209"/>
                  </a:lnTo>
                  <a:lnTo>
                    <a:pt x="3189741" y="234763"/>
                  </a:lnTo>
                  <a:lnTo>
                    <a:pt x="3203731" y="233085"/>
                  </a:lnTo>
                  <a:lnTo>
                    <a:pt x="3217721" y="231143"/>
                  </a:lnTo>
                  <a:lnTo>
                    <a:pt x="3231711" y="228902"/>
                  </a:lnTo>
                  <a:lnTo>
                    <a:pt x="3245701" y="226322"/>
                  </a:lnTo>
                  <a:lnTo>
                    <a:pt x="3259691" y="223363"/>
                  </a:lnTo>
                  <a:lnTo>
                    <a:pt x="3273681" y="219983"/>
                  </a:lnTo>
                  <a:lnTo>
                    <a:pt x="3287671" y="216138"/>
                  </a:lnTo>
                  <a:lnTo>
                    <a:pt x="3301661" y="211787"/>
                  </a:lnTo>
                  <a:lnTo>
                    <a:pt x="3315652" y="206891"/>
                  </a:lnTo>
                  <a:lnTo>
                    <a:pt x="3329642" y="201419"/>
                  </a:lnTo>
                  <a:lnTo>
                    <a:pt x="3343632" y="195345"/>
                  </a:lnTo>
                  <a:lnTo>
                    <a:pt x="3357622" y="188659"/>
                  </a:lnTo>
                  <a:lnTo>
                    <a:pt x="3371612" y="181362"/>
                  </a:lnTo>
                  <a:lnTo>
                    <a:pt x="3385602" y="173475"/>
                  </a:lnTo>
                  <a:lnTo>
                    <a:pt x="3399592" y="165038"/>
                  </a:lnTo>
                  <a:lnTo>
                    <a:pt x="3413582" y="156115"/>
                  </a:lnTo>
                  <a:lnTo>
                    <a:pt x="3427572" y="146785"/>
                  </a:lnTo>
                  <a:lnTo>
                    <a:pt x="3441562" y="137151"/>
                  </a:lnTo>
                  <a:lnTo>
                    <a:pt x="3455552" y="127328"/>
                  </a:lnTo>
                  <a:lnTo>
                    <a:pt x="3469543" y="117440"/>
                  </a:lnTo>
                  <a:lnTo>
                    <a:pt x="3483533" y="107617"/>
                  </a:lnTo>
                  <a:lnTo>
                    <a:pt x="3497523" y="97983"/>
                  </a:lnTo>
                  <a:lnTo>
                    <a:pt x="3511513" y="88653"/>
                  </a:lnTo>
                  <a:lnTo>
                    <a:pt x="3525503" y="79729"/>
                  </a:lnTo>
                  <a:lnTo>
                    <a:pt x="3539493" y="71293"/>
                  </a:lnTo>
                  <a:lnTo>
                    <a:pt x="3553483" y="63406"/>
                  </a:lnTo>
                  <a:lnTo>
                    <a:pt x="3567473" y="56109"/>
                  </a:lnTo>
                  <a:lnTo>
                    <a:pt x="3581463" y="49422"/>
                  </a:lnTo>
                  <a:lnTo>
                    <a:pt x="3595453" y="43349"/>
                  </a:lnTo>
                  <a:lnTo>
                    <a:pt x="3609444" y="37876"/>
                  </a:lnTo>
                  <a:lnTo>
                    <a:pt x="3623434" y="32981"/>
                  </a:lnTo>
                  <a:lnTo>
                    <a:pt x="3637424" y="28630"/>
                  </a:lnTo>
                  <a:lnTo>
                    <a:pt x="3651414" y="24785"/>
                  </a:lnTo>
                  <a:lnTo>
                    <a:pt x="3665404" y="21405"/>
                  </a:lnTo>
                  <a:lnTo>
                    <a:pt x="3679394" y="18446"/>
                  </a:lnTo>
                  <a:lnTo>
                    <a:pt x="3693384" y="15866"/>
                  </a:lnTo>
                  <a:lnTo>
                    <a:pt x="3707374" y="13625"/>
                  </a:lnTo>
                  <a:lnTo>
                    <a:pt x="3721364" y="11683"/>
                  </a:lnTo>
                  <a:lnTo>
                    <a:pt x="3735354" y="10005"/>
                  </a:lnTo>
                  <a:lnTo>
                    <a:pt x="3749344" y="8558"/>
                  </a:lnTo>
                  <a:lnTo>
                    <a:pt x="3763335" y="7314"/>
                  </a:lnTo>
                  <a:lnTo>
                    <a:pt x="3777325" y="6244"/>
                  </a:lnTo>
                  <a:lnTo>
                    <a:pt x="3791315" y="5327"/>
                  </a:lnTo>
                  <a:lnTo>
                    <a:pt x="3805305" y="4541"/>
                  </a:lnTo>
                  <a:lnTo>
                    <a:pt x="3819295" y="3868"/>
                  </a:lnTo>
                  <a:lnTo>
                    <a:pt x="3833285" y="3292"/>
                  </a:lnTo>
                  <a:lnTo>
                    <a:pt x="3847275" y="2801"/>
                  </a:lnTo>
                  <a:lnTo>
                    <a:pt x="3861265" y="2381"/>
                  </a:lnTo>
                  <a:lnTo>
                    <a:pt x="3875255" y="2022"/>
                  </a:lnTo>
                  <a:lnTo>
                    <a:pt x="3889245" y="1716"/>
                  </a:lnTo>
                  <a:lnTo>
                    <a:pt x="3903235" y="1456"/>
                  </a:lnTo>
                  <a:lnTo>
                    <a:pt x="3917226" y="1233"/>
                  </a:lnTo>
                  <a:lnTo>
                    <a:pt x="3931216" y="1044"/>
                  </a:lnTo>
                  <a:lnTo>
                    <a:pt x="3945206" y="883"/>
                  </a:lnTo>
                  <a:lnTo>
                    <a:pt x="3959196" y="745"/>
                  </a:lnTo>
                  <a:lnTo>
                    <a:pt x="3973186" y="628"/>
                  </a:lnTo>
                  <a:lnTo>
                    <a:pt x="3987176" y="528"/>
                  </a:lnTo>
                  <a:lnTo>
                    <a:pt x="4001166" y="443"/>
                  </a:lnTo>
                  <a:lnTo>
                    <a:pt x="4015156" y="371"/>
                  </a:lnTo>
                  <a:lnTo>
                    <a:pt x="4029146" y="310"/>
                  </a:lnTo>
                  <a:lnTo>
                    <a:pt x="4043136" y="257"/>
                  </a:lnTo>
                  <a:lnTo>
                    <a:pt x="4057126" y="213"/>
                  </a:lnTo>
                  <a:lnTo>
                    <a:pt x="4071117" y="175"/>
                  </a:lnTo>
                  <a:lnTo>
                    <a:pt x="4085107" y="143"/>
                  </a:lnTo>
                  <a:lnTo>
                    <a:pt x="4099097" y="115"/>
                  </a:lnTo>
                  <a:lnTo>
                    <a:pt x="4113087" y="92"/>
                  </a:lnTo>
                  <a:lnTo>
                    <a:pt x="4127077" y="72"/>
                  </a:lnTo>
                  <a:lnTo>
                    <a:pt x="4141067" y="55"/>
                  </a:lnTo>
                  <a:lnTo>
                    <a:pt x="4155057" y="41"/>
                  </a:lnTo>
                </a:path>
              </a:pathLst>
            </a:custGeom>
            <a:ln w="40651" cap="flat">
              <a:solidFill>
                <a:srgbClr val="D3D3D3">
                  <a:alpha val="100000"/>
                </a:srgbClr>
              </a:solidFill>
              <a:prstDash val="solid"/>
              <a:round/>
            </a:ln>
          </p:spPr>
          <p:txBody>
            <a:bodyPr/>
            <a:lstStyle/>
            <a:p/>
          </p:txBody>
        </p:sp>
        <p:sp>
          <p:nvSpPr>
            <p:cNvPr id="73" name="pl73"/>
            <p:cNvSpPr/>
            <p:nvPr/>
          </p:nvSpPr>
          <p:spPr>
            <a:xfrm>
              <a:off x="2737948" y="4332980"/>
              <a:ext cx="4155057" cy="122425"/>
            </a:xfrm>
            <a:custGeom>
              <a:avLst/>
              <a:pathLst>
                <a:path w="4155057" h="122425">
                  <a:moveTo>
                    <a:pt x="0" y="122425"/>
                  </a:moveTo>
                  <a:lnTo>
                    <a:pt x="13990" y="122425"/>
                  </a:lnTo>
                  <a:lnTo>
                    <a:pt x="27980" y="122425"/>
                  </a:lnTo>
                  <a:lnTo>
                    <a:pt x="41970" y="122425"/>
                  </a:lnTo>
                  <a:lnTo>
                    <a:pt x="55960" y="122425"/>
                  </a:lnTo>
                  <a:lnTo>
                    <a:pt x="69950" y="122425"/>
                  </a:lnTo>
                  <a:lnTo>
                    <a:pt x="83940" y="122425"/>
                  </a:lnTo>
                  <a:lnTo>
                    <a:pt x="97930" y="122425"/>
                  </a:lnTo>
                  <a:lnTo>
                    <a:pt x="111920" y="122425"/>
                  </a:lnTo>
                  <a:lnTo>
                    <a:pt x="125910" y="122425"/>
                  </a:lnTo>
                  <a:lnTo>
                    <a:pt x="139900" y="122425"/>
                  </a:lnTo>
                  <a:lnTo>
                    <a:pt x="153891" y="122425"/>
                  </a:lnTo>
                  <a:lnTo>
                    <a:pt x="167881" y="122425"/>
                  </a:lnTo>
                  <a:lnTo>
                    <a:pt x="181871" y="122425"/>
                  </a:lnTo>
                  <a:lnTo>
                    <a:pt x="195861" y="122425"/>
                  </a:lnTo>
                  <a:lnTo>
                    <a:pt x="209851" y="122425"/>
                  </a:lnTo>
                  <a:lnTo>
                    <a:pt x="223841" y="122425"/>
                  </a:lnTo>
                  <a:lnTo>
                    <a:pt x="237831" y="122425"/>
                  </a:lnTo>
                  <a:lnTo>
                    <a:pt x="251821" y="122425"/>
                  </a:lnTo>
                  <a:lnTo>
                    <a:pt x="265811" y="122425"/>
                  </a:lnTo>
                  <a:lnTo>
                    <a:pt x="279801" y="122425"/>
                  </a:lnTo>
                  <a:lnTo>
                    <a:pt x="293791" y="122425"/>
                  </a:lnTo>
                  <a:lnTo>
                    <a:pt x="307782" y="122425"/>
                  </a:lnTo>
                  <a:lnTo>
                    <a:pt x="321772" y="122425"/>
                  </a:lnTo>
                  <a:lnTo>
                    <a:pt x="335762" y="122425"/>
                  </a:lnTo>
                  <a:lnTo>
                    <a:pt x="349752" y="122425"/>
                  </a:lnTo>
                  <a:lnTo>
                    <a:pt x="363742" y="122425"/>
                  </a:lnTo>
                  <a:lnTo>
                    <a:pt x="377732" y="122425"/>
                  </a:lnTo>
                  <a:lnTo>
                    <a:pt x="391722" y="122425"/>
                  </a:lnTo>
                  <a:lnTo>
                    <a:pt x="405712" y="122425"/>
                  </a:lnTo>
                  <a:lnTo>
                    <a:pt x="419702" y="122425"/>
                  </a:lnTo>
                  <a:lnTo>
                    <a:pt x="433692" y="122425"/>
                  </a:lnTo>
                  <a:lnTo>
                    <a:pt x="447682" y="122425"/>
                  </a:lnTo>
                  <a:lnTo>
                    <a:pt x="461673" y="122425"/>
                  </a:lnTo>
                  <a:lnTo>
                    <a:pt x="475663" y="122425"/>
                  </a:lnTo>
                  <a:lnTo>
                    <a:pt x="489653" y="122425"/>
                  </a:lnTo>
                  <a:lnTo>
                    <a:pt x="503643" y="122425"/>
                  </a:lnTo>
                  <a:lnTo>
                    <a:pt x="517633" y="122425"/>
                  </a:lnTo>
                  <a:lnTo>
                    <a:pt x="531623" y="122425"/>
                  </a:lnTo>
                  <a:lnTo>
                    <a:pt x="545613" y="122425"/>
                  </a:lnTo>
                  <a:lnTo>
                    <a:pt x="559603" y="122425"/>
                  </a:lnTo>
                  <a:lnTo>
                    <a:pt x="573593" y="122425"/>
                  </a:lnTo>
                  <a:lnTo>
                    <a:pt x="587583" y="122425"/>
                  </a:lnTo>
                  <a:lnTo>
                    <a:pt x="601574" y="122425"/>
                  </a:lnTo>
                  <a:lnTo>
                    <a:pt x="615564" y="122425"/>
                  </a:lnTo>
                  <a:lnTo>
                    <a:pt x="629554" y="122425"/>
                  </a:lnTo>
                  <a:lnTo>
                    <a:pt x="643544" y="122425"/>
                  </a:lnTo>
                  <a:lnTo>
                    <a:pt x="657534" y="122425"/>
                  </a:lnTo>
                  <a:lnTo>
                    <a:pt x="671524" y="122425"/>
                  </a:lnTo>
                  <a:lnTo>
                    <a:pt x="685514" y="122425"/>
                  </a:lnTo>
                  <a:lnTo>
                    <a:pt x="699504" y="122425"/>
                  </a:lnTo>
                  <a:lnTo>
                    <a:pt x="713494" y="122425"/>
                  </a:lnTo>
                  <a:lnTo>
                    <a:pt x="727484" y="122425"/>
                  </a:lnTo>
                  <a:lnTo>
                    <a:pt x="741474" y="122425"/>
                  </a:lnTo>
                  <a:lnTo>
                    <a:pt x="755465" y="122425"/>
                  </a:lnTo>
                  <a:lnTo>
                    <a:pt x="769455" y="122425"/>
                  </a:lnTo>
                  <a:lnTo>
                    <a:pt x="783445" y="122425"/>
                  </a:lnTo>
                  <a:lnTo>
                    <a:pt x="797435" y="122425"/>
                  </a:lnTo>
                  <a:lnTo>
                    <a:pt x="811425" y="122425"/>
                  </a:lnTo>
                  <a:lnTo>
                    <a:pt x="825415" y="122425"/>
                  </a:lnTo>
                  <a:lnTo>
                    <a:pt x="839405" y="122425"/>
                  </a:lnTo>
                  <a:lnTo>
                    <a:pt x="853395" y="122425"/>
                  </a:lnTo>
                  <a:lnTo>
                    <a:pt x="867385" y="122425"/>
                  </a:lnTo>
                  <a:lnTo>
                    <a:pt x="881375" y="122425"/>
                  </a:lnTo>
                  <a:lnTo>
                    <a:pt x="895365" y="122425"/>
                  </a:lnTo>
                  <a:lnTo>
                    <a:pt x="909356" y="122425"/>
                  </a:lnTo>
                  <a:lnTo>
                    <a:pt x="923346" y="122425"/>
                  </a:lnTo>
                  <a:lnTo>
                    <a:pt x="937336" y="122425"/>
                  </a:lnTo>
                  <a:lnTo>
                    <a:pt x="951326" y="122425"/>
                  </a:lnTo>
                  <a:lnTo>
                    <a:pt x="965316" y="122425"/>
                  </a:lnTo>
                  <a:lnTo>
                    <a:pt x="979306" y="122425"/>
                  </a:lnTo>
                  <a:lnTo>
                    <a:pt x="993296" y="122425"/>
                  </a:lnTo>
                  <a:lnTo>
                    <a:pt x="1007286" y="122425"/>
                  </a:lnTo>
                  <a:lnTo>
                    <a:pt x="1021276" y="122425"/>
                  </a:lnTo>
                  <a:lnTo>
                    <a:pt x="1035266" y="122425"/>
                  </a:lnTo>
                  <a:lnTo>
                    <a:pt x="1049256" y="122425"/>
                  </a:lnTo>
                  <a:lnTo>
                    <a:pt x="1063247" y="122425"/>
                  </a:lnTo>
                  <a:lnTo>
                    <a:pt x="1077237" y="122425"/>
                  </a:lnTo>
                  <a:lnTo>
                    <a:pt x="1091227" y="122425"/>
                  </a:lnTo>
                  <a:lnTo>
                    <a:pt x="1105217" y="122425"/>
                  </a:lnTo>
                  <a:lnTo>
                    <a:pt x="1119207" y="122425"/>
                  </a:lnTo>
                  <a:lnTo>
                    <a:pt x="1133197" y="122425"/>
                  </a:lnTo>
                  <a:lnTo>
                    <a:pt x="1147187" y="122425"/>
                  </a:lnTo>
                  <a:lnTo>
                    <a:pt x="1161177" y="122425"/>
                  </a:lnTo>
                  <a:lnTo>
                    <a:pt x="1175167" y="122425"/>
                  </a:lnTo>
                  <a:lnTo>
                    <a:pt x="1189157" y="122425"/>
                  </a:lnTo>
                  <a:lnTo>
                    <a:pt x="1203148" y="122425"/>
                  </a:lnTo>
                  <a:lnTo>
                    <a:pt x="1217138" y="122425"/>
                  </a:lnTo>
                  <a:lnTo>
                    <a:pt x="1231128" y="122425"/>
                  </a:lnTo>
                  <a:lnTo>
                    <a:pt x="1245118" y="122425"/>
                  </a:lnTo>
                  <a:lnTo>
                    <a:pt x="1259108" y="122425"/>
                  </a:lnTo>
                  <a:lnTo>
                    <a:pt x="1273098" y="122425"/>
                  </a:lnTo>
                  <a:lnTo>
                    <a:pt x="1287088" y="122425"/>
                  </a:lnTo>
                  <a:lnTo>
                    <a:pt x="1301078" y="122425"/>
                  </a:lnTo>
                  <a:lnTo>
                    <a:pt x="1315068" y="122425"/>
                  </a:lnTo>
                  <a:lnTo>
                    <a:pt x="1329058" y="122425"/>
                  </a:lnTo>
                  <a:lnTo>
                    <a:pt x="1343048" y="122425"/>
                  </a:lnTo>
                  <a:lnTo>
                    <a:pt x="1357039" y="122425"/>
                  </a:lnTo>
                  <a:lnTo>
                    <a:pt x="1371029" y="122425"/>
                  </a:lnTo>
                  <a:lnTo>
                    <a:pt x="1385019" y="122425"/>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4" name="pl74"/>
            <p:cNvSpPr/>
            <p:nvPr/>
          </p:nvSpPr>
          <p:spPr>
            <a:xfrm>
              <a:off x="2737948" y="2251748"/>
              <a:ext cx="4155057" cy="122384"/>
            </a:xfrm>
            <a:custGeom>
              <a:avLst/>
              <a:pathLst>
                <a:path w="4155057" h="122384">
                  <a:moveTo>
                    <a:pt x="0" y="41"/>
                  </a:moveTo>
                  <a:lnTo>
                    <a:pt x="13990" y="48"/>
                  </a:lnTo>
                  <a:lnTo>
                    <a:pt x="27980" y="56"/>
                  </a:lnTo>
                  <a:lnTo>
                    <a:pt x="41970" y="66"/>
                  </a:lnTo>
                  <a:lnTo>
                    <a:pt x="55960" y="78"/>
                  </a:lnTo>
                  <a:lnTo>
                    <a:pt x="69950" y="92"/>
                  </a:lnTo>
                  <a:lnTo>
                    <a:pt x="83940" y="108"/>
                  </a:lnTo>
                  <a:lnTo>
                    <a:pt x="97930" y="127"/>
                  </a:lnTo>
                  <a:lnTo>
                    <a:pt x="111920" y="149"/>
                  </a:lnTo>
                  <a:lnTo>
                    <a:pt x="125910" y="175"/>
                  </a:lnTo>
                  <a:lnTo>
                    <a:pt x="139900" y="206"/>
                  </a:lnTo>
                  <a:lnTo>
                    <a:pt x="153891" y="242"/>
                  </a:lnTo>
                  <a:lnTo>
                    <a:pt x="167881" y="284"/>
                  </a:lnTo>
                  <a:lnTo>
                    <a:pt x="181871" y="334"/>
                  </a:lnTo>
                  <a:lnTo>
                    <a:pt x="195861" y="393"/>
                  </a:lnTo>
                  <a:lnTo>
                    <a:pt x="209851" y="462"/>
                  </a:lnTo>
                  <a:lnTo>
                    <a:pt x="223841" y="542"/>
                  </a:lnTo>
                  <a:lnTo>
                    <a:pt x="237831" y="637"/>
                  </a:lnTo>
                  <a:lnTo>
                    <a:pt x="251821" y="748"/>
                  </a:lnTo>
                  <a:lnTo>
                    <a:pt x="265811" y="878"/>
                  </a:lnTo>
                  <a:lnTo>
                    <a:pt x="279801" y="1031"/>
                  </a:lnTo>
                  <a:lnTo>
                    <a:pt x="293791" y="1211"/>
                  </a:lnTo>
                  <a:lnTo>
                    <a:pt x="307782" y="1421"/>
                  </a:lnTo>
                  <a:lnTo>
                    <a:pt x="321772" y="1666"/>
                  </a:lnTo>
                  <a:lnTo>
                    <a:pt x="335762" y="1954"/>
                  </a:lnTo>
                  <a:lnTo>
                    <a:pt x="349752" y="2291"/>
                  </a:lnTo>
                  <a:lnTo>
                    <a:pt x="363742" y="2684"/>
                  </a:lnTo>
                  <a:lnTo>
                    <a:pt x="377732" y="3142"/>
                  </a:lnTo>
                  <a:lnTo>
                    <a:pt x="391722" y="3677"/>
                  </a:lnTo>
                  <a:lnTo>
                    <a:pt x="405712" y="4300"/>
                  </a:lnTo>
                  <a:lnTo>
                    <a:pt x="419702" y="5023"/>
                  </a:lnTo>
                  <a:lnTo>
                    <a:pt x="433692" y="5862"/>
                  </a:lnTo>
                  <a:lnTo>
                    <a:pt x="447682" y="6833"/>
                  </a:lnTo>
                  <a:lnTo>
                    <a:pt x="461673" y="7953"/>
                  </a:lnTo>
                  <a:lnTo>
                    <a:pt x="475663" y="9243"/>
                  </a:lnTo>
                  <a:lnTo>
                    <a:pt x="489653" y="10723"/>
                  </a:lnTo>
                  <a:lnTo>
                    <a:pt x="503643" y="12413"/>
                  </a:lnTo>
                  <a:lnTo>
                    <a:pt x="517633" y="14335"/>
                  </a:lnTo>
                  <a:lnTo>
                    <a:pt x="531623" y="16511"/>
                  </a:lnTo>
                  <a:lnTo>
                    <a:pt x="545613" y="18958"/>
                  </a:lnTo>
                  <a:lnTo>
                    <a:pt x="559603" y="21695"/>
                  </a:lnTo>
                  <a:lnTo>
                    <a:pt x="573593" y="24731"/>
                  </a:lnTo>
                  <a:lnTo>
                    <a:pt x="587583" y="28075"/>
                  </a:lnTo>
                  <a:lnTo>
                    <a:pt x="601574" y="31723"/>
                  </a:lnTo>
                  <a:lnTo>
                    <a:pt x="615564" y="35667"/>
                  </a:lnTo>
                  <a:lnTo>
                    <a:pt x="629554" y="39885"/>
                  </a:lnTo>
                  <a:lnTo>
                    <a:pt x="643544" y="44347"/>
                  </a:lnTo>
                  <a:lnTo>
                    <a:pt x="657534" y="49012"/>
                  </a:lnTo>
                  <a:lnTo>
                    <a:pt x="671524" y="53829"/>
                  </a:lnTo>
                  <a:lnTo>
                    <a:pt x="685514" y="58740"/>
                  </a:lnTo>
                  <a:lnTo>
                    <a:pt x="699504" y="63684"/>
                  </a:lnTo>
                  <a:lnTo>
                    <a:pt x="713494" y="68596"/>
                  </a:lnTo>
                  <a:lnTo>
                    <a:pt x="727484" y="73413"/>
                  </a:lnTo>
                  <a:lnTo>
                    <a:pt x="741474" y="78078"/>
                  </a:lnTo>
                  <a:lnTo>
                    <a:pt x="755465" y="82540"/>
                  </a:lnTo>
                  <a:lnTo>
                    <a:pt x="769455" y="86758"/>
                  </a:lnTo>
                  <a:lnTo>
                    <a:pt x="783445" y="90701"/>
                  </a:lnTo>
                  <a:lnTo>
                    <a:pt x="797435" y="94350"/>
                  </a:lnTo>
                  <a:lnTo>
                    <a:pt x="811425" y="97693"/>
                  </a:lnTo>
                  <a:lnTo>
                    <a:pt x="825415" y="100730"/>
                  </a:lnTo>
                  <a:lnTo>
                    <a:pt x="839405" y="103466"/>
                  </a:lnTo>
                  <a:lnTo>
                    <a:pt x="853395" y="105914"/>
                  </a:lnTo>
                  <a:lnTo>
                    <a:pt x="867385" y="108089"/>
                  </a:lnTo>
                  <a:lnTo>
                    <a:pt x="881375" y="110012"/>
                  </a:lnTo>
                  <a:lnTo>
                    <a:pt x="895365" y="111702"/>
                  </a:lnTo>
                  <a:lnTo>
                    <a:pt x="909356" y="113181"/>
                  </a:lnTo>
                  <a:lnTo>
                    <a:pt x="923346" y="114471"/>
                  </a:lnTo>
                  <a:lnTo>
                    <a:pt x="937336" y="115592"/>
                  </a:lnTo>
                  <a:lnTo>
                    <a:pt x="951326" y="116563"/>
                  </a:lnTo>
                  <a:lnTo>
                    <a:pt x="965316" y="117402"/>
                  </a:lnTo>
                  <a:lnTo>
                    <a:pt x="979306" y="118125"/>
                  </a:lnTo>
                  <a:lnTo>
                    <a:pt x="993296" y="118747"/>
                  </a:lnTo>
                  <a:lnTo>
                    <a:pt x="1007286" y="119282"/>
                  </a:lnTo>
                  <a:lnTo>
                    <a:pt x="1021276" y="119741"/>
                  </a:lnTo>
                  <a:lnTo>
                    <a:pt x="1035266" y="120134"/>
                  </a:lnTo>
                  <a:lnTo>
                    <a:pt x="1049256" y="120470"/>
                  </a:lnTo>
                  <a:lnTo>
                    <a:pt x="1063247" y="120758"/>
                  </a:lnTo>
                  <a:lnTo>
                    <a:pt x="1077237" y="121004"/>
                  </a:lnTo>
                  <a:lnTo>
                    <a:pt x="1091227" y="121214"/>
                  </a:lnTo>
                  <a:lnTo>
                    <a:pt x="1105217" y="121393"/>
                  </a:lnTo>
                  <a:lnTo>
                    <a:pt x="1119207" y="121546"/>
                  </a:lnTo>
                  <a:lnTo>
                    <a:pt x="1133197" y="121676"/>
                  </a:lnTo>
                  <a:lnTo>
                    <a:pt x="1147187" y="121787"/>
                  </a:lnTo>
                  <a:lnTo>
                    <a:pt x="1161177" y="121882"/>
                  </a:lnTo>
                  <a:lnTo>
                    <a:pt x="1175167" y="121963"/>
                  </a:lnTo>
                  <a:lnTo>
                    <a:pt x="1189157" y="122032"/>
                  </a:lnTo>
                  <a:lnTo>
                    <a:pt x="1203148" y="122090"/>
                  </a:lnTo>
                  <a:lnTo>
                    <a:pt x="1217138" y="122140"/>
                  </a:lnTo>
                  <a:lnTo>
                    <a:pt x="1231128" y="122182"/>
                  </a:lnTo>
                  <a:lnTo>
                    <a:pt x="1245118" y="122219"/>
                  </a:lnTo>
                  <a:lnTo>
                    <a:pt x="1259108" y="122249"/>
                  </a:lnTo>
                  <a:lnTo>
                    <a:pt x="1273098" y="122275"/>
                  </a:lnTo>
                  <a:lnTo>
                    <a:pt x="1287088" y="122298"/>
                  </a:lnTo>
                  <a:lnTo>
                    <a:pt x="1301078" y="122317"/>
                  </a:lnTo>
                  <a:lnTo>
                    <a:pt x="1315068" y="122333"/>
                  </a:lnTo>
                  <a:lnTo>
                    <a:pt x="1329058" y="122347"/>
                  </a:lnTo>
                  <a:lnTo>
                    <a:pt x="1343048" y="122358"/>
                  </a:lnTo>
                  <a:lnTo>
                    <a:pt x="1357039" y="122368"/>
                  </a:lnTo>
                  <a:lnTo>
                    <a:pt x="1371029" y="122377"/>
                  </a:lnTo>
                  <a:lnTo>
                    <a:pt x="1385019" y="122384"/>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5" name="pl75"/>
            <p:cNvSpPr/>
            <p:nvPr/>
          </p:nvSpPr>
          <p:spPr>
            <a:xfrm>
              <a:off x="2737948" y="114991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6" name="pl76"/>
            <p:cNvSpPr/>
            <p:nvPr/>
          </p:nvSpPr>
          <p:spPr>
            <a:xfrm>
              <a:off x="2737948" y="5434850"/>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7" name="pl77"/>
            <p:cNvSpPr/>
            <p:nvPr/>
          </p:nvSpPr>
          <p:spPr>
            <a:xfrm>
              <a:off x="2737948" y="5434809"/>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78" name="pl78"/>
            <p:cNvSpPr/>
            <p:nvPr/>
          </p:nvSpPr>
          <p:spPr>
            <a:xfrm>
              <a:off x="2737948" y="4210555"/>
              <a:ext cx="4155057" cy="612086"/>
            </a:xfrm>
            <a:custGeom>
              <a:avLst/>
              <a:pathLst>
                <a:path w="4155057" h="612086">
                  <a:moveTo>
                    <a:pt x="0" y="612086"/>
                  </a:moveTo>
                  <a:lnTo>
                    <a:pt x="13990" y="612078"/>
                  </a:lnTo>
                  <a:lnTo>
                    <a:pt x="27980" y="612070"/>
                  </a:lnTo>
                  <a:lnTo>
                    <a:pt x="41970" y="612060"/>
                  </a:lnTo>
                  <a:lnTo>
                    <a:pt x="55960" y="612048"/>
                  </a:lnTo>
                  <a:lnTo>
                    <a:pt x="69950" y="612035"/>
                  </a:lnTo>
                  <a:lnTo>
                    <a:pt x="83940" y="612018"/>
                  </a:lnTo>
                  <a:lnTo>
                    <a:pt x="97930" y="611999"/>
                  </a:lnTo>
                  <a:lnTo>
                    <a:pt x="111920" y="611977"/>
                  </a:lnTo>
                  <a:lnTo>
                    <a:pt x="125910" y="611951"/>
                  </a:lnTo>
                  <a:lnTo>
                    <a:pt x="139900" y="611920"/>
                  </a:lnTo>
                  <a:lnTo>
                    <a:pt x="153891" y="611884"/>
                  </a:lnTo>
                  <a:lnTo>
                    <a:pt x="167881" y="611842"/>
                  </a:lnTo>
                  <a:lnTo>
                    <a:pt x="181871" y="611792"/>
                  </a:lnTo>
                  <a:lnTo>
                    <a:pt x="195861" y="611733"/>
                  </a:lnTo>
                  <a:lnTo>
                    <a:pt x="209851" y="611665"/>
                  </a:lnTo>
                  <a:lnTo>
                    <a:pt x="223841" y="611584"/>
                  </a:lnTo>
                  <a:lnTo>
                    <a:pt x="237831" y="611489"/>
                  </a:lnTo>
                  <a:lnTo>
                    <a:pt x="251821" y="611378"/>
                  </a:lnTo>
                  <a:lnTo>
                    <a:pt x="265811" y="611248"/>
                  </a:lnTo>
                  <a:lnTo>
                    <a:pt x="279801" y="611095"/>
                  </a:lnTo>
                  <a:lnTo>
                    <a:pt x="293791" y="610916"/>
                  </a:lnTo>
                  <a:lnTo>
                    <a:pt x="307782" y="610706"/>
                  </a:lnTo>
                  <a:lnTo>
                    <a:pt x="321772" y="610460"/>
                  </a:lnTo>
                  <a:lnTo>
                    <a:pt x="335762" y="610172"/>
                  </a:lnTo>
                  <a:lnTo>
                    <a:pt x="349752" y="609836"/>
                  </a:lnTo>
                  <a:lnTo>
                    <a:pt x="363742" y="609443"/>
                  </a:lnTo>
                  <a:lnTo>
                    <a:pt x="377732" y="608984"/>
                  </a:lnTo>
                  <a:lnTo>
                    <a:pt x="391722" y="608449"/>
                  </a:lnTo>
                  <a:lnTo>
                    <a:pt x="405712" y="607827"/>
                  </a:lnTo>
                  <a:lnTo>
                    <a:pt x="419702" y="607103"/>
                  </a:lnTo>
                  <a:lnTo>
                    <a:pt x="433692" y="606264"/>
                  </a:lnTo>
                  <a:lnTo>
                    <a:pt x="447682" y="605294"/>
                  </a:lnTo>
                  <a:lnTo>
                    <a:pt x="461673" y="604173"/>
                  </a:lnTo>
                  <a:lnTo>
                    <a:pt x="475663" y="602883"/>
                  </a:lnTo>
                  <a:lnTo>
                    <a:pt x="489653" y="601404"/>
                  </a:lnTo>
                  <a:lnTo>
                    <a:pt x="503643" y="599713"/>
                  </a:lnTo>
                  <a:lnTo>
                    <a:pt x="517633" y="597791"/>
                  </a:lnTo>
                  <a:lnTo>
                    <a:pt x="531623" y="595615"/>
                  </a:lnTo>
                  <a:lnTo>
                    <a:pt x="545613" y="593168"/>
                  </a:lnTo>
                  <a:lnTo>
                    <a:pt x="559603" y="590431"/>
                  </a:lnTo>
                  <a:lnTo>
                    <a:pt x="573593" y="587395"/>
                  </a:lnTo>
                  <a:lnTo>
                    <a:pt x="587583" y="584051"/>
                  </a:lnTo>
                  <a:lnTo>
                    <a:pt x="601574" y="580403"/>
                  </a:lnTo>
                  <a:lnTo>
                    <a:pt x="615564" y="576459"/>
                  </a:lnTo>
                  <a:lnTo>
                    <a:pt x="629554" y="572241"/>
                  </a:lnTo>
                  <a:lnTo>
                    <a:pt x="643544" y="567779"/>
                  </a:lnTo>
                  <a:lnTo>
                    <a:pt x="657534" y="563115"/>
                  </a:lnTo>
                  <a:lnTo>
                    <a:pt x="671524" y="558298"/>
                  </a:lnTo>
                  <a:lnTo>
                    <a:pt x="685514" y="553386"/>
                  </a:lnTo>
                  <a:lnTo>
                    <a:pt x="699504" y="548442"/>
                  </a:lnTo>
                  <a:lnTo>
                    <a:pt x="713494" y="543530"/>
                  </a:lnTo>
                  <a:lnTo>
                    <a:pt x="727484" y="538713"/>
                  </a:lnTo>
                  <a:lnTo>
                    <a:pt x="741474" y="534049"/>
                  </a:lnTo>
                  <a:lnTo>
                    <a:pt x="755465" y="529587"/>
                  </a:lnTo>
                  <a:lnTo>
                    <a:pt x="769455" y="525369"/>
                  </a:lnTo>
                  <a:lnTo>
                    <a:pt x="783445" y="521425"/>
                  </a:lnTo>
                  <a:lnTo>
                    <a:pt x="797435" y="517777"/>
                  </a:lnTo>
                  <a:lnTo>
                    <a:pt x="811425" y="514433"/>
                  </a:lnTo>
                  <a:lnTo>
                    <a:pt x="825415" y="511396"/>
                  </a:lnTo>
                  <a:lnTo>
                    <a:pt x="839405" y="508660"/>
                  </a:lnTo>
                  <a:lnTo>
                    <a:pt x="853395" y="506212"/>
                  </a:lnTo>
                  <a:lnTo>
                    <a:pt x="867385" y="504037"/>
                  </a:lnTo>
                  <a:lnTo>
                    <a:pt x="881375" y="502115"/>
                  </a:lnTo>
                  <a:lnTo>
                    <a:pt x="895365" y="500424"/>
                  </a:lnTo>
                  <a:lnTo>
                    <a:pt x="909356" y="498945"/>
                  </a:lnTo>
                  <a:lnTo>
                    <a:pt x="923346" y="497655"/>
                  </a:lnTo>
                  <a:lnTo>
                    <a:pt x="937336" y="496534"/>
                  </a:lnTo>
                  <a:lnTo>
                    <a:pt x="951326" y="495563"/>
                  </a:lnTo>
                  <a:lnTo>
                    <a:pt x="965316" y="494725"/>
                  </a:lnTo>
                  <a:lnTo>
                    <a:pt x="979306" y="494001"/>
                  </a:lnTo>
                  <a:lnTo>
                    <a:pt x="993296" y="493379"/>
                  </a:lnTo>
                  <a:lnTo>
                    <a:pt x="1007286" y="492844"/>
                  </a:lnTo>
                  <a:lnTo>
                    <a:pt x="1021276" y="492385"/>
                  </a:lnTo>
                  <a:lnTo>
                    <a:pt x="1035266" y="491992"/>
                  </a:lnTo>
                  <a:lnTo>
                    <a:pt x="1049256" y="491656"/>
                  </a:lnTo>
                  <a:lnTo>
                    <a:pt x="1063247" y="491368"/>
                  </a:lnTo>
                  <a:lnTo>
                    <a:pt x="1077237" y="491122"/>
                  </a:lnTo>
                  <a:lnTo>
                    <a:pt x="1091227" y="490912"/>
                  </a:lnTo>
                  <a:lnTo>
                    <a:pt x="1105217" y="490733"/>
                  </a:lnTo>
                  <a:lnTo>
                    <a:pt x="1119207" y="490580"/>
                  </a:lnTo>
                  <a:lnTo>
                    <a:pt x="1133197" y="490450"/>
                  </a:lnTo>
                  <a:lnTo>
                    <a:pt x="1147187" y="490339"/>
                  </a:lnTo>
                  <a:lnTo>
                    <a:pt x="1161177" y="490244"/>
                  </a:lnTo>
                  <a:lnTo>
                    <a:pt x="1175167" y="490163"/>
                  </a:lnTo>
                  <a:lnTo>
                    <a:pt x="1189157" y="490095"/>
                  </a:lnTo>
                  <a:lnTo>
                    <a:pt x="1203148" y="490036"/>
                  </a:lnTo>
                  <a:lnTo>
                    <a:pt x="1217138" y="489986"/>
                  </a:lnTo>
                  <a:lnTo>
                    <a:pt x="1231128" y="489944"/>
                  </a:lnTo>
                  <a:lnTo>
                    <a:pt x="1245118" y="489908"/>
                  </a:lnTo>
                  <a:lnTo>
                    <a:pt x="1259108" y="489877"/>
                  </a:lnTo>
                  <a:lnTo>
                    <a:pt x="1273098" y="489851"/>
                  </a:lnTo>
                  <a:lnTo>
                    <a:pt x="1287088" y="489828"/>
                  </a:lnTo>
                  <a:lnTo>
                    <a:pt x="1301078" y="489809"/>
                  </a:lnTo>
                  <a:lnTo>
                    <a:pt x="1315068" y="489793"/>
                  </a:lnTo>
                  <a:lnTo>
                    <a:pt x="1329058" y="489780"/>
                  </a:lnTo>
                  <a:lnTo>
                    <a:pt x="1343048" y="489768"/>
                  </a:lnTo>
                  <a:lnTo>
                    <a:pt x="1357039" y="489758"/>
                  </a:lnTo>
                  <a:lnTo>
                    <a:pt x="1371029" y="489749"/>
                  </a:lnTo>
                  <a:lnTo>
                    <a:pt x="1385019" y="489742"/>
                  </a:lnTo>
                  <a:lnTo>
                    <a:pt x="1385019" y="489537"/>
                  </a:lnTo>
                  <a:lnTo>
                    <a:pt x="1399009" y="489508"/>
                  </a:lnTo>
                  <a:lnTo>
                    <a:pt x="1412999" y="489474"/>
                  </a:lnTo>
                  <a:lnTo>
                    <a:pt x="1426989" y="489435"/>
                  </a:lnTo>
                  <a:lnTo>
                    <a:pt x="1440979" y="489388"/>
                  </a:lnTo>
                  <a:lnTo>
                    <a:pt x="1454969" y="489333"/>
                  </a:lnTo>
                  <a:lnTo>
                    <a:pt x="1468959" y="489268"/>
                  </a:lnTo>
                  <a:lnTo>
                    <a:pt x="1482949" y="489193"/>
                  </a:lnTo>
                  <a:lnTo>
                    <a:pt x="1496939" y="489103"/>
                  </a:lnTo>
                  <a:lnTo>
                    <a:pt x="1510930" y="488999"/>
                  </a:lnTo>
                  <a:lnTo>
                    <a:pt x="1524920" y="488876"/>
                  </a:lnTo>
                  <a:lnTo>
                    <a:pt x="1538910" y="488731"/>
                  </a:lnTo>
                  <a:lnTo>
                    <a:pt x="1552900" y="488561"/>
                  </a:lnTo>
                  <a:lnTo>
                    <a:pt x="1566890" y="488362"/>
                  </a:lnTo>
                  <a:lnTo>
                    <a:pt x="1580880" y="488128"/>
                  </a:lnTo>
                  <a:lnTo>
                    <a:pt x="1594870" y="487853"/>
                  </a:lnTo>
                  <a:lnTo>
                    <a:pt x="1608860" y="487530"/>
                  </a:lnTo>
                  <a:lnTo>
                    <a:pt x="1622850" y="487151"/>
                  </a:lnTo>
                  <a:lnTo>
                    <a:pt x="1636840" y="486707"/>
                  </a:lnTo>
                  <a:lnTo>
                    <a:pt x="1650830" y="486185"/>
                  </a:lnTo>
                  <a:lnTo>
                    <a:pt x="1664821" y="485574"/>
                  </a:lnTo>
                  <a:lnTo>
                    <a:pt x="1678811" y="484857"/>
                  </a:lnTo>
                  <a:lnTo>
                    <a:pt x="1692801" y="484017"/>
                  </a:lnTo>
                  <a:lnTo>
                    <a:pt x="1706791" y="483034"/>
                  </a:lnTo>
                  <a:lnTo>
                    <a:pt x="1720781" y="481883"/>
                  </a:lnTo>
                  <a:lnTo>
                    <a:pt x="1734771" y="480537"/>
                  </a:lnTo>
                  <a:lnTo>
                    <a:pt x="1748761" y="478965"/>
                  </a:lnTo>
                  <a:lnTo>
                    <a:pt x="1762751" y="477130"/>
                  </a:lnTo>
                  <a:lnTo>
                    <a:pt x="1776741" y="474991"/>
                  </a:lnTo>
                  <a:lnTo>
                    <a:pt x="1790731" y="472501"/>
                  </a:lnTo>
                  <a:lnTo>
                    <a:pt x="1804722" y="469608"/>
                  </a:lnTo>
                  <a:lnTo>
                    <a:pt x="1818712" y="466252"/>
                  </a:lnTo>
                  <a:lnTo>
                    <a:pt x="1832702" y="462369"/>
                  </a:lnTo>
                  <a:lnTo>
                    <a:pt x="1846692" y="457886"/>
                  </a:lnTo>
                  <a:lnTo>
                    <a:pt x="1860682" y="452726"/>
                  </a:lnTo>
                  <a:lnTo>
                    <a:pt x="1874672" y="446809"/>
                  </a:lnTo>
                  <a:lnTo>
                    <a:pt x="1888662" y="440048"/>
                  </a:lnTo>
                  <a:lnTo>
                    <a:pt x="1902652" y="432358"/>
                  </a:lnTo>
                  <a:lnTo>
                    <a:pt x="1916642" y="423656"/>
                  </a:lnTo>
                  <a:lnTo>
                    <a:pt x="1930632" y="413865"/>
                  </a:lnTo>
                  <a:lnTo>
                    <a:pt x="1944622" y="402920"/>
                  </a:lnTo>
                  <a:lnTo>
                    <a:pt x="1958613" y="390773"/>
                  </a:lnTo>
                  <a:lnTo>
                    <a:pt x="1972603" y="377400"/>
                  </a:lnTo>
                  <a:lnTo>
                    <a:pt x="1986593" y="362806"/>
                  </a:lnTo>
                  <a:lnTo>
                    <a:pt x="2000583" y="347032"/>
                  </a:lnTo>
                  <a:lnTo>
                    <a:pt x="2014573" y="330160"/>
                  </a:lnTo>
                  <a:lnTo>
                    <a:pt x="2028563" y="312312"/>
                  </a:lnTo>
                  <a:lnTo>
                    <a:pt x="2042553" y="293653"/>
                  </a:lnTo>
                  <a:lnTo>
                    <a:pt x="2056543" y="274385"/>
                  </a:lnTo>
                  <a:lnTo>
                    <a:pt x="2070533" y="254738"/>
                  </a:lnTo>
                  <a:lnTo>
                    <a:pt x="2084523" y="234963"/>
                  </a:lnTo>
                  <a:lnTo>
                    <a:pt x="2098513" y="215316"/>
                  </a:lnTo>
                  <a:lnTo>
                    <a:pt x="2112504" y="196048"/>
                  </a:lnTo>
                  <a:lnTo>
                    <a:pt x="2126494" y="177389"/>
                  </a:lnTo>
                  <a:lnTo>
                    <a:pt x="2140484" y="159541"/>
                  </a:lnTo>
                  <a:lnTo>
                    <a:pt x="2154474" y="142669"/>
                  </a:lnTo>
                  <a:lnTo>
                    <a:pt x="2168464" y="126895"/>
                  </a:lnTo>
                  <a:lnTo>
                    <a:pt x="2182454" y="112301"/>
                  </a:lnTo>
                  <a:lnTo>
                    <a:pt x="2196444" y="98927"/>
                  </a:lnTo>
                  <a:lnTo>
                    <a:pt x="2210434" y="86780"/>
                  </a:lnTo>
                  <a:lnTo>
                    <a:pt x="2224424" y="75835"/>
                  </a:lnTo>
                  <a:lnTo>
                    <a:pt x="2238414" y="66045"/>
                  </a:lnTo>
                  <a:lnTo>
                    <a:pt x="2252404" y="57343"/>
                  </a:lnTo>
                  <a:lnTo>
                    <a:pt x="2266395" y="49653"/>
                  </a:lnTo>
                  <a:lnTo>
                    <a:pt x="2280385" y="42892"/>
                  </a:lnTo>
                  <a:lnTo>
                    <a:pt x="2294375" y="36974"/>
                  </a:lnTo>
                  <a:lnTo>
                    <a:pt x="2308365" y="31815"/>
                  </a:lnTo>
                  <a:lnTo>
                    <a:pt x="2322355" y="27332"/>
                  </a:lnTo>
                  <a:lnTo>
                    <a:pt x="2336345" y="23449"/>
                  </a:lnTo>
                  <a:lnTo>
                    <a:pt x="2350335" y="20093"/>
                  </a:lnTo>
                  <a:lnTo>
                    <a:pt x="2364325" y="17200"/>
                  </a:lnTo>
                  <a:lnTo>
                    <a:pt x="2378315" y="14710"/>
                  </a:lnTo>
                  <a:lnTo>
                    <a:pt x="2392305" y="12571"/>
                  </a:lnTo>
                  <a:lnTo>
                    <a:pt x="2406296" y="10736"/>
                  </a:lnTo>
                  <a:lnTo>
                    <a:pt x="2420286" y="9164"/>
                  </a:lnTo>
                  <a:lnTo>
                    <a:pt x="2434276" y="7818"/>
                  </a:lnTo>
                  <a:lnTo>
                    <a:pt x="2448266" y="6667"/>
                  </a:lnTo>
                  <a:lnTo>
                    <a:pt x="2462256" y="5684"/>
                  </a:lnTo>
                  <a:lnTo>
                    <a:pt x="2476246" y="4844"/>
                  </a:lnTo>
                  <a:lnTo>
                    <a:pt x="2490236" y="4127"/>
                  </a:lnTo>
                  <a:lnTo>
                    <a:pt x="2504226" y="3515"/>
                  </a:lnTo>
                  <a:lnTo>
                    <a:pt x="2518216" y="2994"/>
                  </a:lnTo>
                  <a:lnTo>
                    <a:pt x="2532206" y="2549"/>
                  </a:lnTo>
                  <a:lnTo>
                    <a:pt x="2546196" y="2171"/>
                  </a:lnTo>
                  <a:lnTo>
                    <a:pt x="2560187" y="1848"/>
                  </a:lnTo>
                  <a:lnTo>
                    <a:pt x="2574177" y="1573"/>
                  </a:lnTo>
                  <a:lnTo>
                    <a:pt x="2588167" y="1339"/>
                  </a:lnTo>
                  <a:lnTo>
                    <a:pt x="2602157" y="1139"/>
                  </a:lnTo>
                  <a:lnTo>
                    <a:pt x="2616147" y="970"/>
                  </a:lnTo>
                  <a:lnTo>
                    <a:pt x="2630137" y="825"/>
                  </a:lnTo>
                  <a:lnTo>
                    <a:pt x="2644127" y="702"/>
                  </a:lnTo>
                  <a:lnTo>
                    <a:pt x="2658117" y="597"/>
                  </a:lnTo>
                  <a:lnTo>
                    <a:pt x="2672107" y="508"/>
                  </a:lnTo>
                  <a:lnTo>
                    <a:pt x="2686097" y="432"/>
                  </a:lnTo>
                  <a:lnTo>
                    <a:pt x="2700087" y="368"/>
                  </a:lnTo>
                  <a:lnTo>
                    <a:pt x="2714078" y="313"/>
                  </a:lnTo>
                  <a:lnTo>
                    <a:pt x="2728068" y="266"/>
                  </a:lnTo>
                  <a:lnTo>
                    <a:pt x="2742058" y="226"/>
                  </a:lnTo>
                  <a:lnTo>
                    <a:pt x="2756048" y="193"/>
                  </a:lnTo>
                  <a:lnTo>
                    <a:pt x="2770038" y="164"/>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9" name="pl79"/>
            <p:cNvSpPr/>
            <p:nvPr/>
          </p:nvSpPr>
          <p:spPr>
            <a:xfrm>
              <a:off x="2737948" y="3231151"/>
              <a:ext cx="4155057" cy="244809"/>
            </a:xfrm>
            <a:custGeom>
              <a:avLst/>
              <a:pathLst>
                <a:path w="4155057" h="244809">
                  <a:moveTo>
                    <a:pt x="0" y="122466"/>
                  </a:moveTo>
                  <a:lnTo>
                    <a:pt x="13990" y="122473"/>
                  </a:lnTo>
                  <a:lnTo>
                    <a:pt x="27980" y="122482"/>
                  </a:lnTo>
                  <a:lnTo>
                    <a:pt x="41970" y="122492"/>
                  </a:lnTo>
                  <a:lnTo>
                    <a:pt x="55960" y="122503"/>
                  </a:lnTo>
                  <a:lnTo>
                    <a:pt x="69950" y="122517"/>
                  </a:lnTo>
                  <a:lnTo>
                    <a:pt x="83940" y="122533"/>
                  </a:lnTo>
                  <a:lnTo>
                    <a:pt x="97930" y="122552"/>
                  </a:lnTo>
                  <a:lnTo>
                    <a:pt x="111920" y="122574"/>
                  </a:lnTo>
                  <a:lnTo>
                    <a:pt x="125910" y="122601"/>
                  </a:lnTo>
                  <a:lnTo>
                    <a:pt x="139900" y="122631"/>
                  </a:lnTo>
                  <a:lnTo>
                    <a:pt x="153891" y="122667"/>
                  </a:lnTo>
                  <a:lnTo>
                    <a:pt x="167881" y="122710"/>
                  </a:lnTo>
                  <a:lnTo>
                    <a:pt x="181871" y="122760"/>
                  </a:lnTo>
                  <a:lnTo>
                    <a:pt x="195861" y="122818"/>
                  </a:lnTo>
                  <a:lnTo>
                    <a:pt x="209851" y="122887"/>
                  </a:lnTo>
                  <a:lnTo>
                    <a:pt x="223841" y="122968"/>
                  </a:lnTo>
                  <a:lnTo>
                    <a:pt x="237831" y="123062"/>
                  </a:lnTo>
                  <a:lnTo>
                    <a:pt x="251821" y="123174"/>
                  </a:lnTo>
                  <a:lnTo>
                    <a:pt x="265811" y="123304"/>
                  </a:lnTo>
                  <a:lnTo>
                    <a:pt x="279801" y="123457"/>
                  </a:lnTo>
                  <a:lnTo>
                    <a:pt x="293791" y="123636"/>
                  </a:lnTo>
                  <a:lnTo>
                    <a:pt x="307782" y="123846"/>
                  </a:lnTo>
                  <a:lnTo>
                    <a:pt x="321772" y="124092"/>
                  </a:lnTo>
                  <a:lnTo>
                    <a:pt x="335762" y="124380"/>
                  </a:lnTo>
                  <a:lnTo>
                    <a:pt x="349752" y="124716"/>
                  </a:lnTo>
                  <a:lnTo>
                    <a:pt x="363742" y="125109"/>
                  </a:lnTo>
                  <a:lnTo>
                    <a:pt x="377732" y="125568"/>
                  </a:lnTo>
                  <a:lnTo>
                    <a:pt x="391722" y="126103"/>
                  </a:lnTo>
                  <a:lnTo>
                    <a:pt x="405712" y="126725"/>
                  </a:lnTo>
                  <a:lnTo>
                    <a:pt x="419702" y="127448"/>
                  </a:lnTo>
                  <a:lnTo>
                    <a:pt x="433692" y="128287"/>
                  </a:lnTo>
                  <a:lnTo>
                    <a:pt x="447682" y="129258"/>
                  </a:lnTo>
                  <a:lnTo>
                    <a:pt x="461673" y="130379"/>
                  </a:lnTo>
                  <a:lnTo>
                    <a:pt x="475663" y="131669"/>
                  </a:lnTo>
                  <a:lnTo>
                    <a:pt x="489653" y="133148"/>
                  </a:lnTo>
                  <a:lnTo>
                    <a:pt x="503643" y="134838"/>
                  </a:lnTo>
                  <a:lnTo>
                    <a:pt x="517633" y="136761"/>
                  </a:lnTo>
                  <a:lnTo>
                    <a:pt x="531623" y="138936"/>
                  </a:lnTo>
                  <a:lnTo>
                    <a:pt x="545613" y="141384"/>
                  </a:lnTo>
                  <a:lnTo>
                    <a:pt x="559603" y="144120"/>
                  </a:lnTo>
                  <a:lnTo>
                    <a:pt x="573593" y="147157"/>
                  </a:lnTo>
                  <a:lnTo>
                    <a:pt x="587583" y="150500"/>
                  </a:lnTo>
                  <a:lnTo>
                    <a:pt x="601574" y="154149"/>
                  </a:lnTo>
                  <a:lnTo>
                    <a:pt x="615564" y="158092"/>
                  </a:lnTo>
                  <a:lnTo>
                    <a:pt x="629554" y="162310"/>
                  </a:lnTo>
                  <a:lnTo>
                    <a:pt x="643544" y="166772"/>
                  </a:lnTo>
                  <a:lnTo>
                    <a:pt x="657534" y="171437"/>
                  </a:lnTo>
                  <a:lnTo>
                    <a:pt x="671524" y="176254"/>
                  </a:lnTo>
                  <a:lnTo>
                    <a:pt x="685514" y="181166"/>
                  </a:lnTo>
                  <a:lnTo>
                    <a:pt x="699504" y="186110"/>
                  </a:lnTo>
                  <a:lnTo>
                    <a:pt x="713494" y="191021"/>
                  </a:lnTo>
                  <a:lnTo>
                    <a:pt x="727484" y="195838"/>
                  </a:lnTo>
                  <a:lnTo>
                    <a:pt x="741474" y="200503"/>
                  </a:lnTo>
                  <a:lnTo>
                    <a:pt x="755465" y="204965"/>
                  </a:lnTo>
                  <a:lnTo>
                    <a:pt x="769455" y="209183"/>
                  </a:lnTo>
                  <a:lnTo>
                    <a:pt x="783445" y="213126"/>
                  </a:lnTo>
                  <a:lnTo>
                    <a:pt x="797435" y="216775"/>
                  </a:lnTo>
                  <a:lnTo>
                    <a:pt x="811425" y="220118"/>
                  </a:lnTo>
                  <a:lnTo>
                    <a:pt x="825415" y="223155"/>
                  </a:lnTo>
                  <a:lnTo>
                    <a:pt x="839405" y="225891"/>
                  </a:lnTo>
                  <a:lnTo>
                    <a:pt x="853395" y="228339"/>
                  </a:lnTo>
                  <a:lnTo>
                    <a:pt x="867385" y="230515"/>
                  </a:lnTo>
                  <a:lnTo>
                    <a:pt x="881375" y="232437"/>
                  </a:lnTo>
                  <a:lnTo>
                    <a:pt x="895365" y="234127"/>
                  </a:lnTo>
                  <a:lnTo>
                    <a:pt x="909356" y="235607"/>
                  </a:lnTo>
                  <a:lnTo>
                    <a:pt x="923346" y="236896"/>
                  </a:lnTo>
                  <a:lnTo>
                    <a:pt x="937336" y="238017"/>
                  </a:lnTo>
                  <a:lnTo>
                    <a:pt x="951326" y="238988"/>
                  </a:lnTo>
                  <a:lnTo>
                    <a:pt x="965316" y="239827"/>
                  </a:lnTo>
                  <a:lnTo>
                    <a:pt x="979306" y="240550"/>
                  </a:lnTo>
                  <a:lnTo>
                    <a:pt x="993296" y="241173"/>
                  </a:lnTo>
                  <a:lnTo>
                    <a:pt x="1007286" y="241708"/>
                  </a:lnTo>
                  <a:lnTo>
                    <a:pt x="1021276" y="242166"/>
                  </a:lnTo>
                  <a:lnTo>
                    <a:pt x="1035266" y="242559"/>
                  </a:lnTo>
                  <a:lnTo>
                    <a:pt x="1049256" y="242896"/>
                  </a:lnTo>
                  <a:lnTo>
                    <a:pt x="1063247" y="243183"/>
                  </a:lnTo>
                  <a:lnTo>
                    <a:pt x="1077237" y="243429"/>
                  </a:lnTo>
                  <a:lnTo>
                    <a:pt x="1091227" y="243639"/>
                  </a:lnTo>
                  <a:lnTo>
                    <a:pt x="1105217" y="243819"/>
                  </a:lnTo>
                  <a:lnTo>
                    <a:pt x="1119207" y="243971"/>
                  </a:lnTo>
                  <a:lnTo>
                    <a:pt x="1133197" y="244102"/>
                  </a:lnTo>
                  <a:lnTo>
                    <a:pt x="1147187" y="244213"/>
                  </a:lnTo>
                  <a:lnTo>
                    <a:pt x="1161177" y="244308"/>
                  </a:lnTo>
                  <a:lnTo>
                    <a:pt x="1175167" y="244388"/>
                  </a:lnTo>
                  <a:lnTo>
                    <a:pt x="1189157" y="244457"/>
                  </a:lnTo>
                  <a:lnTo>
                    <a:pt x="1203148" y="244516"/>
                  </a:lnTo>
                  <a:lnTo>
                    <a:pt x="1217138" y="244565"/>
                  </a:lnTo>
                  <a:lnTo>
                    <a:pt x="1231128" y="244608"/>
                  </a:lnTo>
                  <a:lnTo>
                    <a:pt x="1245118" y="244644"/>
                  </a:lnTo>
                  <a:lnTo>
                    <a:pt x="1259108" y="244675"/>
                  </a:lnTo>
                  <a:lnTo>
                    <a:pt x="1273098" y="244701"/>
                  </a:lnTo>
                  <a:lnTo>
                    <a:pt x="1287088" y="244723"/>
                  </a:lnTo>
                  <a:lnTo>
                    <a:pt x="1301078" y="244742"/>
                  </a:lnTo>
                  <a:lnTo>
                    <a:pt x="1315068" y="244758"/>
                  </a:lnTo>
                  <a:lnTo>
                    <a:pt x="1329058" y="244772"/>
                  </a:lnTo>
                  <a:lnTo>
                    <a:pt x="1343048" y="244784"/>
                  </a:lnTo>
                  <a:lnTo>
                    <a:pt x="1357039" y="244794"/>
                  </a:lnTo>
                  <a:lnTo>
                    <a:pt x="1371029" y="244802"/>
                  </a:lnTo>
                  <a:lnTo>
                    <a:pt x="1385019" y="244809"/>
                  </a:lnTo>
                  <a:lnTo>
                    <a:pt x="1385019" y="244768"/>
                  </a:lnTo>
                  <a:lnTo>
                    <a:pt x="1399009" y="244754"/>
                  </a:lnTo>
                  <a:lnTo>
                    <a:pt x="1412999" y="244737"/>
                  </a:lnTo>
                  <a:lnTo>
                    <a:pt x="1426989" y="244717"/>
                  </a:lnTo>
                  <a:lnTo>
                    <a:pt x="1440979" y="244694"/>
                  </a:lnTo>
                  <a:lnTo>
                    <a:pt x="1454969" y="244666"/>
                  </a:lnTo>
                  <a:lnTo>
                    <a:pt x="1468959" y="244634"/>
                  </a:lnTo>
                  <a:lnTo>
                    <a:pt x="1482949" y="244596"/>
                  </a:lnTo>
                  <a:lnTo>
                    <a:pt x="1496939" y="244551"/>
                  </a:lnTo>
                  <a:lnTo>
                    <a:pt x="1510930" y="244499"/>
                  </a:lnTo>
                  <a:lnTo>
                    <a:pt x="1524920" y="244438"/>
                  </a:lnTo>
                  <a:lnTo>
                    <a:pt x="1538910" y="244365"/>
                  </a:lnTo>
                  <a:lnTo>
                    <a:pt x="1552900" y="244280"/>
                  </a:lnTo>
                  <a:lnTo>
                    <a:pt x="1566890" y="244181"/>
                  </a:lnTo>
                  <a:lnTo>
                    <a:pt x="1580880" y="244064"/>
                  </a:lnTo>
                  <a:lnTo>
                    <a:pt x="1594870" y="243926"/>
                  </a:lnTo>
                  <a:lnTo>
                    <a:pt x="1608860" y="243765"/>
                  </a:lnTo>
                  <a:lnTo>
                    <a:pt x="1622850" y="243575"/>
                  </a:lnTo>
                  <a:lnTo>
                    <a:pt x="1636840" y="243353"/>
                  </a:lnTo>
                  <a:lnTo>
                    <a:pt x="1650830" y="243092"/>
                  </a:lnTo>
                  <a:lnTo>
                    <a:pt x="1664821" y="242787"/>
                  </a:lnTo>
                  <a:lnTo>
                    <a:pt x="1678811" y="242428"/>
                  </a:lnTo>
                  <a:lnTo>
                    <a:pt x="1692801" y="242008"/>
                  </a:lnTo>
                  <a:lnTo>
                    <a:pt x="1706791" y="241517"/>
                  </a:lnTo>
                  <a:lnTo>
                    <a:pt x="1720781" y="240941"/>
                  </a:lnTo>
                  <a:lnTo>
                    <a:pt x="1734771" y="240268"/>
                  </a:lnTo>
                  <a:lnTo>
                    <a:pt x="1748761" y="239482"/>
                  </a:lnTo>
                  <a:lnTo>
                    <a:pt x="1762751" y="238565"/>
                  </a:lnTo>
                  <a:lnTo>
                    <a:pt x="1776741" y="237495"/>
                  </a:lnTo>
                  <a:lnTo>
                    <a:pt x="1790731" y="236250"/>
                  </a:lnTo>
                  <a:lnTo>
                    <a:pt x="1804722" y="234804"/>
                  </a:lnTo>
                  <a:lnTo>
                    <a:pt x="1818712" y="233126"/>
                  </a:lnTo>
                  <a:lnTo>
                    <a:pt x="1832702" y="231184"/>
                  </a:lnTo>
                  <a:lnTo>
                    <a:pt x="1846692" y="228943"/>
                  </a:lnTo>
                  <a:lnTo>
                    <a:pt x="1860682" y="226363"/>
                  </a:lnTo>
                  <a:lnTo>
                    <a:pt x="1874672" y="223404"/>
                  </a:lnTo>
                  <a:lnTo>
                    <a:pt x="1888662" y="220024"/>
                  </a:lnTo>
                  <a:lnTo>
                    <a:pt x="1902652" y="216179"/>
                  </a:lnTo>
                  <a:lnTo>
                    <a:pt x="1916642" y="211828"/>
                  </a:lnTo>
                  <a:lnTo>
                    <a:pt x="1930632" y="206932"/>
                  </a:lnTo>
                  <a:lnTo>
                    <a:pt x="1944622" y="201460"/>
                  </a:lnTo>
                  <a:lnTo>
                    <a:pt x="1958613" y="195386"/>
                  </a:lnTo>
                  <a:lnTo>
                    <a:pt x="1972603" y="188700"/>
                  </a:lnTo>
                  <a:lnTo>
                    <a:pt x="1986593" y="181403"/>
                  </a:lnTo>
                  <a:lnTo>
                    <a:pt x="2000583" y="173516"/>
                  </a:lnTo>
                  <a:lnTo>
                    <a:pt x="2014573" y="165080"/>
                  </a:lnTo>
                  <a:lnTo>
                    <a:pt x="2028563" y="156156"/>
                  </a:lnTo>
                  <a:lnTo>
                    <a:pt x="2042553" y="146826"/>
                  </a:lnTo>
                  <a:lnTo>
                    <a:pt x="2056543" y="137192"/>
                  </a:lnTo>
                  <a:lnTo>
                    <a:pt x="2070533" y="127369"/>
                  </a:lnTo>
                  <a:lnTo>
                    <a:pt x="2084523" y="117481"/>
                  </a:lnTo>
                  <a:lnTo>
                    <a:pt x="2098513" y="107658"/>
                  </a:lnTo>
                  <a:lnTo>
                    <a:pt x="2112504" y="98024"/>
                  </a:lnTo>
                  <a:lnTo>
                    <a:pt x="2126494" y="88694"/>
                  </a:lnTo>
                  <a:lnTo>
                    <a:pt x="2140484" y="79770"/>
                  </a:lnTo>
                  <a:lnTo>
                    <a:pt x="2154474" y="71334"/>
                  </a:lnTo>
                  <a:lnTo>
                    <a:pt x="2168464" y="63447"/>
                  </a:lnTo>
                  <a:lnTo>
                    <a:pt x="2182454" y="56150"/>
                  </a:lnTo>
                  <a:lnTo>
                    <a:pt x="2196444" y="49463"/>
                  </a:lnTo>
                  <a:lnTo>
                    <a:pt x="2210434" y="43390"/>
                  </a:lnTo>
                  <a:lnTo>
                    <a:pt x="2224424" y="37917"/>
                  </a:lnTo>
                  <a:lnTo>
                    <a:pt x="2238414" y="33022"/>
                  </a:lnTo>
                  <a:lnTo>
                    <a:pt x="2252404" y="28671"/>
                  </a:lnTo>
                  <a:lnTo>
                    <a:pt x="2266395" y="24826"/>
                  </a:lnTo>
                  <a:lnTo>
                    <a:pt x="2280385" y="21446"/>
                  </a:lnTo>
                  <a:lnTo>
                    <a:pt x="2294375" y="18487"/>
                  </a:lnTo>
                  <a:lnTo>
                    <a:pt x="2308365" y="15907"/>
                  </a:lnTo>
                  <a:lnTo>
                    <a:pt x="2322355" y="13666"/>
                  </a:lnTo>
                  <a:lnTo>
                    <a:pt x="2336345" y="11724"/>
                  </a:lnTo>
                  <a:lnTo>
                    <a:pt x="2350335" y="10046"/>
                  </a:lnTo>
                  <a:lnTo>
                    <a:pt x="2364325" y="8600"/>
                  </a:lnTo>
                  <a:lnTo>
                    <a:pt x="2378315" y="7355"/>
                  </a:lnTo>
                  <a:lnTo>
                    <a:pt x="2392305" y="6285"/>
                  </a:lnTo>
                  <a:lnTo>
                    <a:pt x="2406296" y="5368"/>
                  </a:lnTo>
                  <a:lnTo>
                    <a:pt x="2420286" y="4582"/>
                  </a:lnTo>
                  <a:lnTo>
                    <a:pt x="2434276" y="3909"/>
                  </a:lnTo>
                  <a:lnTo>
                    <a:pt x="2448266" y="3333"/>
                  </a:lnTo>
                  <a:lnTo>
                    <a:pt x="2462256" y="2842"/>
                  </a:lnTo>
                  <a:lnTo>
                    <a:pt x="2476246" y="2422"/>
                  </a:lnTo>
                  <a:lnTo>
                    <a:pt x="2490236" y="2063"/>
                  </a:lnTo>
                  <a:lnTo>
                    <a:pt x="2504226" y="1757"/>
                  </a:lnTo>
                  <a:lnTo>
                    <a:pt x="2518216" y="1497"/>
                  </a:lnTo>
                  <a:lnTo>
                    <a:pt x="2532206" y="1274"/>
                  </a:lnTo>
                  <a:lnTo>
                    <a:pt x="2546196" y="1085"/>
                  </a:lnTo>
                  <a:lnTo>
                    <a:pt x="2560187" y="924"/>
                  </a:lnTo>
                  <a:lnTo>
                    <a:pt x="2574177" y="786"/>
                  </a:lnTo>
                  <a:lnTo>
                    <a:pt x="2588167" y="669"/>
                  </a:lnTo>
                  <a:lnTo>
                    <a:pt x="2602157" y="569"/>
                  </a:lnTo>
                  <a:lnTo>
                    <a:pt x="2616147" y="485"/>
                  </a:lnTo>
                  <a:lnTo>
                    <a:pt x="2630137" y="412"/>
                  </a:lnTo>
                  <a:lnTo>
                    <a:pt x="2644127" y="351"/>
                  </a:lnTo>
                  <a:lnTo>
                    <a:pt x="2658117" y="298"/>
                  </a:lnTo>
                  <a:lnTo>
                    <a:pt x="2672107" y="254"/>
                  </a:lnTo>
                  <a:lnTo>
                    <a:pt x="2686097" y="216"/>
                  </a:lnTo>
                  <a:lnTo>
                    <a:pt x="2700087" y="184"/>
                  </a:lnTo>
                  <a:lnTo>
                    <a:pt x="2714078" y="156"/>
                  </a:lnTo>
                  <a:lnTo>
                    <a:pt x="2728068" y="133"/>
                  </a:lnTo>
                  <a:lnTo>
                    <a:pt x="2742058" y="113"/>
                  </a:lnTo>
                  <a:lnTo>
                    <a:pt x="2756048" y="96"/>
                  </a:lnTo>
                  <a:lnTo>
                    <a:pt x="2770038" y="8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0" name="pl80"/>
            <p:cNvSpPr/>
            <p:nvPr/>
          </p:nvSpPr>
          <p:spPr>
            <a:xfrm>
              <a:off x="2737948" y="3231234"/>
              <a:ext cx="4155057" cy="611921"/>
            </a:xfrm>
            <a:custGeom>
              <a:avLst/>
              <a:pathLst>
                <a:path w="4155057" h="611921">
                  <a:moveTo>
                    <a:pt x="0" y="367071"/>
                  </a:moveTo>
                  <a:lnTo>
                    <a:pt x="13990" y="367049"/>
                  </a:lnTo>
                  <a:lnTo>
                    <a:pt x="27980" y="367024"/>
                  </a:lnTo>
                  <a:lnTo>
                    <a:pt x="41970" y="366994"/>
                  </a:lnTo>
                  <a:lnTo>
                    <a:pt x="55960" y="366959"/>
                  </a:lnTo>
                  <a:lnTo>
                    <a:pt x="69950" y="366917"/>
                  </a:lnTo>
                  <a:lnTo>
                    <a:pt x="83940" y="366869"/>
                  </a:lnTo>
                  <a:lnTo>
                    <a:pt x="97930" y="366812"/>
                  </a:lnTo>
                  <a:lnTo>
                    <a:pt x="111920" y="366745"/>
                  </a:lnTo>
                  <a:lnTo>
                    <a:pt x="125910" y="366667"/>
                  </a:lnTo>
                  <a:lnTo>
                    <a:pt x="139900" y="366575"/>
                  </a:lnTo>
                  <a:lnTo>
                    <a:pt x="153891" y="366466"/>
                  </a:lnTo>
                  <a:lnTo>
                    <a:pt x="167881" y="366339"/>
                  </a:lnTo>
                  <a:lnTo>
                    <a:pt x="181871" y="366189"/>
                  </a:lnTo>
                  <a:lnTo>
                    <a:pt x="195861" y="366014"/>
                  </a:lnTo>
                  <a:lnTo>
                    <a:pt x="209851" y="365807"/>
                  </a:lnTo>
                  <a:lnTo>
                    <a:pt x="223841" y="365565"/>
                  </a:lnTo>
                  <a:lnTo>
                    <a:pt x="237831" y="365281"/>
                  </a:lnTo>
                  <a:lnTo>
                    <a:pt x="251821" y="364948"/>
                  </a:lnTo>
                  <a:lnTo>
                    <a:pt x="265811" y="364557"/>
                  </a:lnTo>
                  <a:lnTo>
                    <a:pt x="279801" y="364098"/>
                  </a:lnTo>
                  <a:lnTo>
                    <a:pt x="293791" y="363560"/>
                  </a:lnTo>
                  <a:lnTo>
                    <a:pt x="307782" y="362931"/>
                  </a:lnTo>
                  <a:lnTo>
                    <a:pt x="321772" y="362193"/>
                  </a:lnTo>
                  <a:lnTo>
                    <a:pt x="335762" y="361330"/>
                  </a:lnTo>
                  <a:lnTo>
                    <a:pt x="349752" y="360321"/>
                  </a:lnTo>
                  <a:lnTo>
                    <a:pt x="363742" y="359141"/>
                  </a:lnTo>
                  <a:lnTo>
                    <a:pt x="377732" y="357765"/>
                  </a:lnTo>
                  <a:lnTo>
                    <a:pt x="391722" y="356161"/>
                  </a:lnTo>
                  <a:lnTo>
                    <a:pt x="405712" y="354294"/>
                  </a:lnTo>
                  <a:lnTo>
                    <a:pt x="419702" y="352124"/>
                  </a:lnTo>
                  <a:lnTo>
                    <a:pt x="433692" y="349607"/>
                  </a:lnTo>
                  <a:lnTo>
                    <a:pt x="447682" y="346694"/>
                  </a:lnTo>
                  <a:lnTo>
                    <a:pt x="461673" y="343332"/>
                  </a:lnTo>
                  <a:lnTo>
                    <a:pt x="475663" y="339463"/>
                  </a:lnTo>
                  <a:lnTo>
                    <a:pt x="489653" y="335024"/>
                  </a:lnTo>
                  <a:lnTo>
                    <a:pt x="503643" y="329954"/>
                  </a:lnTo>
                  <a:lnTo>
                    <a:pt x="517633" y="324186"/>
                  </a:lnTo>
                  <a:lnTo>
                    <a:pt x="531623" y="317660"/>
                  </a:lnTo>
                  <a:lnTo>
                    <a:pt x="545613" y="310317"/>
                  </a:lnTo>
                  <a:lnTo>
                    <a:pt x="559603" y="302108"/>
                  </a:lnTo>
                  <a:lnTo>
                    <a:pt x="573593" y="292998"/>
                  </a:lnTo>
                  <a:lnTo>
                    <a:pt x="587583" y="282968"/>
                  </a:lnTo>
                  <a:lnTo>
                    <a:pt x="601574" y="272022"/>
                  </a:lnTo>
                  <a:lnTo>
                    <a:pt x="615564" y="260192"/>
                  </a:lnTo>
                  <a:lnTo>
                    <a:pt x="629554" y="247537"/>
                  </a:lnTo>
                  <a:lnTo>
                    <a:pt x="643544" y="234152"/>
                  </a:lnTo>
                  <a:lnTo>
                    <a:pt x="657534" y="220158"/>
                  </a:lnTo>
                  <a:lnTo>
                    <a:pt x="671524" y="205706"/>
                  </a:lnTo>
                  <a:lnTo>
                    <a:pt x="685514" y="190971"/>
                  </a:lnTo>
                  <a:lnTo>
                    <a:pt x="699504" y="176140"/>
                  </a:lnTo>
                  <a:lnTo>
                    <a:pt x="713494" y="161405"/>
                  </a:lnTo>
                  <a:lnTo>
                    <a:pt x="727484" y="146954"/>
                  </a:lnTo>
                  <a:lnTo>
                    <a:pt x="741474" y="132959"/>
                  </a:lnTo>
                  <a:lnTo>
                    <a:pt x="755465" y="119574"/>
                  </a:lnTo>
                  <a:lnTo>
                    <a:pt x="769455" y="106919"/>
                  </a:lnTo>
                  <a:lnTo>
                    <a:pt x="783445" y="95089"/>
                  </a:lnTo>
                  <a:lnTo>
                    <a:pt x="797435" y="84143"/>
                  </a:lnTo>
                  <a:lnTo>
                    <a:pt x="811425" y="74113"/>
                  </a:lnTo>
                  <a:lnTo>
                    <a:pt x="825415" y="65003"/>
                  </a:lnTo>
                  <a:lnTo>
                    <a:pt x="839405" y="56794"/>
                  </a:lnTo>
                  <a:lnTo>
                    <a:pt x="853395" y="49451"/>
                  </a:lnTo>
                  <a:lnTo>
                    <a:pt x="867385" y="42925"/>
                  </a:lnTo>
                  <a:lnTo>
                    <a:pt x="881375" y="37157"/>
                  </a:lnTo>
                  <a:lnTo>
                    <a:pt x="895365" y="32087"/>
                  </a:lnTo>
                  <a:lnTo>
                    <a:pt x="909356" y="27649"/>
                  </a:lnTo>
                  <a:lnTo>
                    <a:pt x="923346" y="23779"/>
                  </a:lnTo>
                  <a:lnTo>
                    <a:pt x="937336" y="20417"/>
                  </a:lnTo>
                  <a:lnTo>
                    <a:pt x="951326" y="17504"/>
                  </a:lnTo>
                  <a:lnTo>
                    <a:pt x="965316" y="14987"/>
                  </a:lnTo>
                  <a:lnTo>
                    <a:pt x="979306" y="12817"/>
                  </a:lnTo>
                  <a:lnTo>
                    <a:pt x="993296" y="10950"/>
                  </a:lnTo>
                  <a:lnTo>
                    <a:pt x="1007286" y="9346"/>
                  </a:lnTo>
                  <a:lnTo>
                    <a:pt x="1021276" y="7970"/>
                  </a:lnTo>
                  <a:lnTo>
                    <a:pt x="1035266" y="6791"/>
                  </a:lnTo>
                  <a:lnTo>
                    <a:pt x="1049256" y="5781"/>
                  </a:lnTo>
                  <a:lnTo>
                    <a:pt x="1063247" y="4918"/>
                  </a:lnTo>
                  <a:lnTo>
                    <a:pt x="1077237" y="4180"/>
                  </a:lnTo>
                  <a:lnTo>
                    <a:pt x="1091227" y="3551"/>
                  </a:lnTo>
                  <a:lnTo>
                    <a:pt x="1105217" y="3013"/>
                  </a:lnTo>
                  <a:lnTo>
                    <a:pt x="1119207" y="2554"/>
                  </a:lnTo>
                  <a:lnTo>
                    <a:pt x="1133197" y="2163"/>
                  </a:lnTo>
                  <a:lnTo>
                    <a:pt x="1147187" y="1830"/>
                  </a:lnTo>
                  <a:lnTo>
                    <a:pt x="1161177" y="1546"/>
                  </a:lnTo>
                  <a:lnTo>
                    <a:pt x="1175167" y="1304"/>
                  </a:lnTo>
                  <a:lnTo>
                    <a:pt x="1189157" y="1097"/>
                  </a:lnTo>
                  <a:lnTo>
                    <a:pt x="1203148" y="922"/>
                  </a:lnTo>
                  <a:lnTo>
                    <a:pt x="1217138" y="772"/>
                  </a:lnTo>
                  <a:lnTo>
                    <a:pt x="1231128" y="645"/>
                  </a:lnTo>
                  <a:lnTo>
                    <a:pt x="1245118" y="537"/>
                  </a:lnTo>
                  <a:lnTo>
                    <a:pt x="1259108" y="444"/>
                  </a:lnTo>
                  <a:lnTo>
                    <a:pt x="1273098" y="366"/>
                  </a:lnTo>
                  <a:lnTo>
                    <a:pt x="1287088" y="299"/>
                  </a:lnTo>
                  <a:lnTo>
                    <a:pt x="1301078" y="242"/>
                  </a:lnTo>
                  <a:lnTo>
                    <a:pt x="1315068" y="194"/>
                  </a:lnTo>
                  <a:lnTo>
                    <a:pt x="1329058" y="152"/>
                  </a:lnTo>
                  <a:lnTo>
                    <a:pt x="1343048" y="117"/>
                  </a:lnTo>
                  <a:lnTo>
                    <a:pt x="1357039" y="88"/>
                  </a:lnTo>
                  <a:lnTo>
                    <a:pt x="1371029" y="62"/>
                  </a:lnTo>
                  <a:lnTo>
                    <a:pt x="1385019" y="41"/>
                  </a:lnTo>
                  <a:lnTo>
                    <a:pt x="1385019" y="0"/>
                  </a:lnTo>
                  <a:lnTo>
                    <a:pt x="1399009" y="14"/>
                  </a:lnTo>
                  <a:lnTo>
                    <a:pt x="1412999" y="31"/>
                  </a:lnTo>
                  <a:lnTo>
                    <a:pt x="1426989" y="51"/>
                  </a:lnTo>
                  <a:lnTo>
                    <a:pt x="1440979" y="74"/>
                  </a:lnTo>
                  <a:lnTo>
                    <a:pt x="1454969" y="102"/>
                  </a:lnTo>
                  <a:lnTo>
                    <a:pt x="1468959" y="134"/>
                  </a:lnTo>
                  <a:lnTo>
                    <a:pt x="1482949" y="172"/>
                  </a:lnTo>
                  <a:lnTo>
                    <a:pt x="1496939" y="216"/>
                  </a:lnTo>
                  <a:lnTo>
                    <a:pt x="1510930" y="269"/>
                  </a:lnTo>
                  <a:lnTo>
                    <a:pt x="1524920" y="330"/>
                  </a:lnTo>
                  <a:lnTo>
                    <a:pt x="1538910" y="402"/>
                  </a:lnTo>
                  <a:lnTo>
                    <a:pt x="1552900" y="487"/>
                  </a:lnTo>
                  <a:lnTo>
                    <a:pt x="1566890" y="587"/>
                  </a:lnTo>
                  <a:lnTo>
                    <a:pt x="1580880" y="704"/>
                  </a:lnTo>
                  <a:lnTo>
                    <a:pt x="1594870" y="842"/>
                  </a:lnTo>
                  <a:lnTo>
                    <a:pt x="1608860" y="1003"/>
                  </a:lnTo>
                  <a:lnTo>
                    <a:pt x="1622850" y="1192"/>
                  </a:lnTo>
                  <a:lnTo>
                    <a:pt x="1636840" y="1415"/>
                  </a:lnTo>
                  <a:lnTo>
                    <a:pt x="1650830" y="1675"/>
                  </a:lnTo>
                  <a:lnTo>
                    <a:pt x="1664821" y="1981"/>
                  </a:lnTo>
                  <a:lnTo>
                    <a:pt x="1678811" y="2340"/>
                  </a:lnTo>
                  <a:lnTo>
                    <a:pt x="1692801" y="2759"/>
                  </a:lnTo>
                  <a:lnTo>
                    <a:pt x="1706791" y="3251"/>
                  </a:lnTo>
                  <a:lnTo>
                    <a:pt x="1720781" y="3827"/>
                  </a:lnTo>
                  <a:lnTo>
                    <a:pt x="1734771" y="4500"/>
                  </a:lnTo>
                  <a:lnTo>
                    <a:pt x="1748761" y="5286"/>
                  </a:lnTo>
                  <a:lnTo>
                    <a:pt x="1762751" y="6203"/>
                  </a:lnTo>
                  <a:lnTo>
                    <a:pt x="1776741" y="7273"/>
                  </a:lnTo>
                  <a:lnTo>
                    <a:pt x="1790731" y="8517"/>
                  </a:lnTo>
                  <a:lnTo>
                    <a:pt x="1804722" y="9964"/>
                  </a:lnTo>
                  <a:lnTo>
                    <a:pt x="1818712" y="11642"/>
                  </a:lnTo>
                  <a:lnTo>
                    <a:pt x="1832702" y="13584"/>
                  </a:lnTo>
                  <a:lnTo>
                    <a:pt x="1846692" y="15825"/>
                  </a:lnTo>
                  <a:lnTo>
                    <a:pt x="1860682" y="18405"/>
                  </a:lnTo>
                  <a:lnTo>
                    <a:pt x="1874672" y="21364"/>
                  </a:lnTo>
                  <a:lnTo>
                    <a:pt x="1888662" y="24744"/>
                  </a:lnTo>
                  <a:lnTo>
                    <a:pt x="1902652" y="28589"/>
                  </a:lnTo>
                  <a:lnTo>
                    <a:pt x="1916642" y="32940"/>
                  </a:lnTo>
                  <a:lnTo>
                    <a:pt x="1930632" y="37835"/>
                  </a:lnTo>
                  <a:lnTo>
                    <a:pt x="1944622" y="43308"/>
                  </a:lnTo>
                  <a:lnTo>
                    <a:pt x="1958613" y="49381"/>
                  </a:lnTo>
                  <a:lnTo>
                    <a:pt x="1972603" y="56068"/>
                  </a:lnTo>
                  <a:lnTo>
                    <a:pt x="1986593" y="63365"/>
                  </a:lnTo>
                  <a:lnTo>
                    <a:pt x="2000583" y="71252"/>
                  </a:lnTo>
                  <a:lnTo>
                    <a:pt x="2014573" y="79688"/>
                  </a:lnTo>
                  <a:lnTo>
                    <a:pt x="2028563" y="88612"/>
                  </a:lnTo>
                  <a:lnTo>
                    <a:pt x="2042553" y="97941"/>
                  </a:lnTo>
                  <a:lnTo>
                    <a:pt x="2056543" y="107576"/>
                  </a:lnTo>
                  <a:lnTo>
                    <a:pt x="2070533" y="117399"/>
                  </a:lnTo>
                  <a:lnTo>
                    <a:pt x="2084523" y="127287"/>
                  </a:lnTo>
                  <a:lnTo>
                    <a:pt x="2098513" y="137110"/>
                  </a:lnTo>
                  <a:lnTo>
                    <a:pt x="2112504" y="146744"/>
                  </a:lnTo>
                  <a:lnTo>
                    <a:pt x="2126494" y="156074"/>
                  </a:lnTo>
                  <a:lnTo>
                    <a:pt x="2140484" y="164997"/>
                  </a:lnTo>
                  <a:lnTo>
                    <a:pt x="2154474" y="173434"/>
                  </a:lnTo>
                  <a:lnTo>
                    <a:pt x="2168464" y="181321"/>
                  </a:lnTo>
                  <a:lnTo>
                    <a:pt x="2182454" y="188618"/>
                  </a:lnTo>
                  <a:lnTo>
                    <a:pt x="2196444" y="195304"/>
                  </a:lnTo>
                  <a:lnTo>
                    <a:pt x="2210434" y="201378"/>
                  </a:lnTo>
                  <a:lnTo>
                    <a:pt x="2224424" y="206850"/>
                  </a:lnTo>
                  <a:lnTo>
                    <a:pt x="2238414" y="211746"/>
                  </a:lnTo>
                  <a:lnTo>
                    <a:pt x="2252404" y="216097"/>
                  </a:lnTo>
                  <a:lnTo>
                    <a:pt x="2266395" y="219942"/>
                  </a:lnTo>
                  <a:lnTo>
                    <a:pt x="2280385" y="223322"/>
                  </a:lnTo>
                  <a:lnTo>
                    <a:pt x="2294375" y="226281"/>
                  </a:lnTo>
                  <a:lnTo>
                    <a:pt x="2308365" y="228860"/>
                  </a:lnTo>
                  <a:lnTo>
                    <a:pt x="2322355" y="231102"/>
                  </a:lnTo>
                  <a:lnTo>
                    <a:pt x="2336345" y="233044"/>
                  </a:lnTo>
                  <a:lnTo>
                    <a:pt x="2350335" y="234722"/>
                  </a:lnTo>
                  <a:lnTo>
                    <a:pt x="2364325" y="236168"/>
                  </a:lnTo>
                  <a:lnTo>
                    <a:pt x="2378315" y="237413"/>
                  </a:lnTo>
                  <a:lnTo>
                    <a:pt x="2392305" y="238483"/>
                  </a:lnTo>
                  <a:lnTo>
                    <a:pt x="2406296" y="239400"/>
                  </a:lnTo>
                  <a:lnTo>
                    <a:pt x="2420286" y="240186"/>
                  </a:lnTo>
                  <a:lnTo>
                    <a:pt x="2434276" y="240859"/>
                  </a:lnTo>
                  <a:lnTo>
                    <a:pt x="2448266" y="241434"/>
                  </a:lnTo>
                  <a:lnTo>
                    <a:pt x="2462256" y="241926"/>
                  </a:lnTo>
                  <a:lnTo>
                    <a:pt x="2476246" y="242346"/>
                  </a:lnTo>
                  <a:lnTo>
                    <a:pt x="2490236" y="242705"/>
                  </a:lnTo>
                  <a:lnTo>
                    <a:pt x="2504226" y="243010"/>
                  </a:lnTo>
                  <a:lnTo>
                    <a:pt x="2518216" y="243271"/>
                  </a:lnTo>
                  <a:lnTo>
                    <a:pt x="2532206" y="243493"/>
                  </a:lnTo>
                  <a:lnTo>
                    <a:pt x="2546196" y="243683"/>
                  </a:lnTo>
                  <a:lnTo>
                    <a:pt x="2560187" y="243844"/>
                  </a:lnTo>
                  <a:lnTo>
                    <a:pt x="2574177" y="243982"/>
                  </a:lnTo>
                  <a:lnTo>
                    <a:pt x="2588167" y="244099"/>
                  </a:lnTo>
                  <a:lnTo>
                    <a:pt x="2602157" y="244198"/>
                  </a:lnTo>
                  <a:lnTo>
                    <a:pt x="2616147" y="244283"/>
                  </a:lnTo>
                  <a:lnTo>
                    <a:pt x="2630137" y="244355"/>
                  </a:lnTo>
                  <a:lnTo>
                    <a:pt x="2644127" y="244417"/>
                  </a:lnTo>
                  <a:lnTo>
                    <a:pt x="2658117" y="244469"/>
                  </a:lnTo>
                  <a:lnTo>
                    <a:pt x="2672107" y="244514"/>
                  </a:lnTo>
                  <a:lnTo>
                    <a:pt x="2686097" y="244552"/>
                  </a:lnTo>
                  <a:lnTo>
                    <a:pt x="2700087" y="244584"/>
                  </a:lnTo>
                  <a:lnTo>
                    <a:pt x="2714078" y="244612"/>
                  </a:lnTo>
                  <a:lnTo>
                    <a:pt x="2728068" y="244635"/>
                  </a:lnTo>
                  <a:lnTo>
                    <a:pt x="2742058" y="244655"/>
                  </a:lnTo>
                  <a:lnTo>
                    <a:pt x="2756048" y="244672"/>
                  </a:lnTo>
                  <a:lnTo>
                    <a:pt x="2770038" y="244686"/>
                  </a:lnTo>
                  <a:lnTo>
                    <a:pt x="2770038" y="244891"/>
                  </a:lnTo>
                  <a:lnTo>
                    <a:pt x="2784028" y="244913"/>
                  </a:lnTo>
                  <a:lnTo>
                    <a:pt x="2798018" y="244938"/>
                  </a:lnTo>
                  <a:lnTo>
                    <a:pt x="2812008" y="244968"/>
                  </a:lnTo>
                  <a:lnTo>
                    <a:pt x="2825998" y="245003"/>
                  </a:lnTo>
                  <a:lnTo>
                    <a:pt x="2839988" y="245044"/>
                  </a:lnTo>
                  <a:lnTo>
                    <a:pt x="2853978" y="245093"/>
                  </a:lnTo>
                  <a:lnTo>
                    <a:pt x="2867969" y="245150"/>
                  </a:lnTo>
                  <a:lnTo>
                    <a:pt x="2881959" y="245217"/>
                  </a:lnTo>
                  <a:lnTo>
                    <a:pt x="2895949" y="245295"/>
                  </a:lnTo>
                  <a:lnTo>
                    <a:pt x="2909939" y="245387"/>
                  </a:lnTo>
                  <a:lnTo>
                    <a:pt x="2923929" y="245496"/>
                  </a:lnTo>
                  <a:lnTo>
                    <a:pt x="2937919" y="245623"/>
                  </a:lnTo>
                  <a:lnTo>
                    <a:pt x="2951909" y="245773"/>
                  </a:lnTo>
                  <a:lnTo>
                    <a:pt x="2965899" y="245948"/>
                  </a:lnTo>
                  <a:lnTo>
                    <a:pt x="2979889" y="246154"/>
                  </a:lnTo>
                  <a:lnTo>
                    <a:pt x="2993879" y="246397"/>
                  </a:lnTo>
                  <a:lnTo>
                    <a:pt x="3007870" y="246681"/>
                  </a:lnTo>
                  <a:lnTo>
                    <a:pt x="3021860" y="247014"/>
                  </a:lnTo>
                  <a:lnTo>
                    <a:pt x="3035850" y="247405"/>
                  </a:lnTo>
                  <a:lnTo>
                    <a:pt x="3049840" y="247864"/>
                  </a:lnTo>
                  <a:lnTo>
                    <a:pt x="3063830" y="248401"/>
                  </a:lnTo>
                  <a:lnTo>
                    <a:pt x="3077820" y="249031"/>
                  </a:lnTo>
                  <a:lnTo>
                    <a:pt x="3091810" y="249769"/>
                  </a:lnTo>
                  <a:lnTo>
                    <a:pt x="3105800" y="250632"/>
                  </a:lnTo>
                  <a:lnTo>
                    <a:pt x="3119790" y="251641"/>
                  </a:lnTo>
                  <a:lnTo>
                    <a:pt x="3133780" y="252821"/>
                  </a:lnTo>
                  <a:lnTo>
                    <a:pt x="3147770" y="254197"/>
                  </a:lnTo>
                  <a:lnTo>
                    <a:pt x="3161761" y="255801"/>
                  </a:lnTo>
                  <a:lnTo>
                    <a:pt x="3175751" y="257668"/>
                  </a:lnTo>
                  <a:lnTo>
                    <a:pt x="3189741" y="259838"/>
                  </a:lnTo>
                  <a:lnTo>
                    <a:pt x="3203731" y="262355"/>
                  </a:lnTo>
                  <a:lnTo>
                    <a:pt x="3217721" y="265268"/>
                  </a:lnTo>
                  <a:lnTo>
                    <a:pt x="3231711" y="268630"/>
                  </a:lnTo>
                  <a:lnTo>
                    <a:pt x="3245701" y="272499"/>
                  </a:lnTo>
                  <a:lnTo>
                    <a:pt x="3259691" y="276938"/>
                  </a:lnTo>
                  <a:lnTo>
                    <a:pt x="3273681" y="282008"/>
                  </a:lnTo>
                  <a:lnTo>
                    <a:pt x="3287671" y="287776"/>
                  </a:lnTo>
                  <a:lnTo>
                    <a:pt x="3301661" y="294302"/>
                  </a:lnTo>
                  <a:lnTo>
                    <a:pt x="3315652" y="301645"/>
                  </a:lnTo>
                  <a:lnTo>
                    <a:pt x="3329642" y="309854"/>
                  </a:lnTo>
                  <a:lnTo>
                    <a:pt x="3343632" y="318964"/>
                  </a:lnTo>
                  <a:lnTo>
                    <a:pt x="3357622" y="328994"/>
                  </a:lnTo>
                  <a:lnTo>
                    <a:pt x="3371612" y="339940"/>
                  </a:lnTo>
                  <a:lnTo>
                    <a:pt x="3385602" y="351770"/>
                  </a:lnTo>
                  <a:lnTo>
                    <a:pt x="3399592" y="364424"/>
                  </a:lnTo>
                  <a:lnTo>
                    <a:pt x="3413582" y="377810"/>
                  </a:lnTo>
                  <a:lnTo>
                    <a:pt x="3427572" y="391804"/>
                  </a:lnTo>
                  <a:lnTo>
                    <a:pt x="3441562" y="406256"/>
                  </a:lnTo>
                  <a:lnTo>
                    <a:pt x="3455552" y="420991"/>
                  </a:lnTo>
                  <a:lnTo>
                    <a:pt x="3469543" y="435822"/>
                  </a:lnTo>
                  <a:lnTo>
                    <a:pt x="3483533" y="450557"/>
                  </a:lnTo>
                  <a:lnTo>
                    <a:pt x="3497523" y="465008"/>
                  </a:lnTo>
                  <a:lnTo>
                    <a:pt x="3511513" y="479003"/>
                  </a:lnTo>
                  <a:lnTo>
                    <a:pt x="3525503" y="492388"/>
                  </a:lnTo>
                  <a:lnTo>
                    <a:pt x="3539493" y="505043"/>
                  </a:lnTo>
                  <a:lnTo>
                    <a:pt x="3553483" y="516873"/>
                  </a:lnTo>
                  <a:lnTo>
                    <a:pt x="3567473" y="527819"/>
                  </a:lnTo>
                  <a:lnTo>
                    <a:pt x="3581463" y="537849"/>
                  </a:lnTo>
                  <a:lnTo>
                    <a:pt x="3595453" y="546959"/>
                  </a:lnTo>
                  <a:lnTo>
                    <a:pt x="3609444" y="555168"/>
                  </a:lnTo>
                  <a:lnTo>
                    <a:pt x="3623434" y="562511"/>
                  </a:lnTo>
                  <a:lnTo>
                    <a:pt x="3637424" y="569037"/>
                  </a:lnTo>
                  <a:lnTo>
                    <a:pt x="3651414" y="574805"/>
                  </a:lnTo>
                  <a:lnTo>
                    <a:pt x="3665404" y="579875"/>
                  </a:lnTo>
                  <a:lnTo>
                    <a:pt x="3679394" y="584313"/>
                  </a:lnTo>
                  <a:lnTo>
                    <a:pt x="3693384" y="588183"/>
                  </a:lnTo>
                  <a:lnTo>
                    <a:pt x="3707374" y="591545"/>
                  </a:lnTo>
                  <a:lnTo>
                    <a:pt x="3721364" y="594458"/>
                  </a:lnTo>
                  <a:lnTo>
                    <a:pt x="3735354" y="596975"/>
                  </a:lnTo>
                  <a:lnTo>
                    <a:pt x="3749344" y="599145"/>
                  </a:lnTo>
                  <a:lnTo>
                    <a:pt x="3763335" y="601012"/>
                  </a:lnTo>
                  <a:lnTo>
                    <a:pt x="3777325" y="602616"/>
                  </a:lnTo>
                  <a:lnTo>
                    <a:pt x="3791315" y="603992"/>
                  </a:lnTo>
                  <a:lnTo>
                    <a:pt x="3805305" y="605171"/>
                  </a:lnTo>
                  <a:lnTo>
                    <a:pt x="3819295" y="606181"/>
                  </a:lnTo>
                  <a:lnTo>
                    <a:pt x="3833285" y="607044"/>
                  </a:lnTo>
                  <a:lnTo>
                    <a:pt x="3847275" y="607781"/>
                  </a:lnTo>
                  <a:lnTo>
                    <a:pt x="3861265" y="608411"/>
                  </a:lnTo>
                  <a:lnTo>
                    <a:pt x="3875255" y="608949"/>
                  </a:lnTo>
                  <a:lnTo>
                    <a:pt x="3889245" y="609408"/>
                  </a:lnTo>
                  <a:lnTo>
                    <a:pt x="3903235" y="609799"/>
                  </a:lnTo>
                  <a:lnTo>
                    <a:pt x="3917226" y="610132"/>
                  </a:lnTo>
                  <a:lnTo>
                    <a:pt x="3931216" y="610416"/>
                  </a:lnTo>
                  <a:lnTo>
                    <a:pt x="3945206" y="610658"/>
                  </a:lnTo>
                  <a:lnTo>
                    <a:pt x="3959196" y="610865"/>
                  </a:lnTo>
                  <a:lnTo>
                    <a:pt x="3973186" y="611040"/>
                  </a:lnTo>
                  <a:lnTo>
                    <a:pt x="3987176" y="611190"/>
                  </a:lnTo>
                  <a:lnTo>
                    <a:pt x="4001166" y="611317"/>
                  </a:lnTo>
                  <a:lnTo>
                    <a:pt x="4015156" y="611425"/>
                  </a:lnTo>
                  <a:lnTo>
                    <a:pt x="4029146" y="611518"/>
                  </a:lnTo>
                  <a:lnTo>
                    <a:pt x="4043136" y="611596"/>
                  </a:lnTo>
                  <a:lnTo>
                    <a:pt x="4057126" y="611663"/>
                  </a:lnTo>
                  <a:lnTo>
                    <a:pt x="4071117" y="611720"/>
                  </a:lnTo>
                  <a:lnTo>
                    <a:pt x="4085107" y="611768"/>
                  </a:lnTo>
                  <a:lnTo>
                    <a:pt x="4099097" y="611810"/>
                  </a:lnTo>
                  <a:lnTo>
                    <a:pt x="4113087" y="611845"/>
                  </a:lnTo>
                  <a:lnTo>
                    <a:pt x="4127077" y="611874"/>
                  </a:lnTo>
                  <a:lnTo>
                    <a:pt x="4141067" y="611900"/>
                  </a:lnTo>
                  <a:lnTo>
                    <a:pt x="4155057" y="611921"/>
                  </a:lnTo>
                </a:path>
              </a:pathLst>
            </a:custGeom>
            <a:ln w="40651" cap="flat">
              <a:solidFill>
                <a:srgbClr val="D3D3D3">
                  <a:alpha val="100000"/>
                </a:srgbClr>
              </a:solidFill>
              <a:prstDash val="solid"/>
              <a:round/>
            </a:ln>
          </p:spPr>
          <p:txBody>
            <a:bodyPr/>
            <a:lstStyle/>
            <a:p/>
          </p:txBody>
        </p:sp>
        <p:sp>
          <p:nvSpPr>
            <p:cNvPr id="81" name="pl81"/>
            <p:cNvSpPr/>
            <p:nvPr/>
          </p:nvSpPr>
          <p:spPr>
            <a:xfrm>
              <a:off x="2737948" y="1762211"/>
              <a:ext cx="4155057" cy="489455"/>
            </a:xfrm>
            <a:custGeom>
              <a:avLst/>
              <a:pathLst>
                <a:path w="4155057" h="489455">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55"/>
                  </a:lnTo>
                  <a:lnTo>
                    <a:pt x="1399009" y="489440"/>
                  </a:lnTo>
                  <a:lnTo>
                    <a:pt x="1412999" y="489424"/>
                  </a:lnTo>
                  <a:lnTo>
                    <a:pt x="1426989" y="489404"/>
                  </a:lnTo>
                  <a:lnTo>
                    <a:pt x="1440979" y="489380"/>
                  </a:lnTo>
                  <a:lnTo>
                    <a:pt x="1454969" y="489353"/>
                  </a:lnTo>
                  <a:lnTo>
                    <a:pt x="1468959" y="489321"/>
                  </a:lnTo>
                  <a:lnTo>
                    <a:pt x="1482949" y="489283"/>
                  </a:lnTo>
                  <a:lnTo>
                    <a:pt x="1496939" y="489238"/>
                  </a:lnTo>
                  <a:lnTo>
                    <a:pt x="1510930" y="489186"/>
                  </a:lnTo>
                  <a:lnTo>
                    <a:pt x="1524920" y="489124"/>
                  </a:lnTo>
                  <a:lnTo>
                    <a:pt x="1538910" y="489052"/>
                  </a:lnTo>
                  <a:lnTo>
                    <a:pt x="1552900" y="488967"/>
                  </a:lnTo>
                  <a:lnTo>
                    <a:pt x="1566890" y="488867"/>
                  </a:lnTo>
                  <a:lnTo>
                    <a:pt x="1580880" y="488750"/>
                  </a:lnTo>
                  <a:lnTo>
                    <a:pt x="1594870" y="488613"/>
                  </a:lnTo>
                  <a:lnTo>
                    <a:pt x="1608860" y="488451"/>
                  </a:lnTo>
                  <a:lnTo>
                    <a:pt x="1622850" y="488262"/>
                  </a:lnTo>
                  <a:lnTo>
                    <a:pt x="1636840" y="488040"/>
                  </a:lnTo>
                  <a:lnTo>
                    <a:pt x="1650830" y="487779"/>
                  </a:lnTo>
                  <a:lnTo>
                    <a:pt x="1664821" y="487473"/>
                  </a:lnTo>
                  <a:lnTo>
                    <a:pt x="1678811" y="487115"/>
                  </a:lnTo>
                  <a:lnTo>
                    <a:pt x="1692801" y="486695"/>
                  </a:lnTo>
                  <a:lnTo>
                    <a:pt x="1706791" y="486203"/>
                  </a:lnTo>
                  <a:lnTo>
                    <a:pt x="1720781" y="485628"/>
                  </a:lnTo>
                  <a:lnTo>
                    <a:pt x="1734771" y="484955"/>
                  </a:lnTo>
                  <a:lnTo>
                    <a:pt x="1748761" y="484169"/>
                  </a:lnTo>
                  <a:lnTo>
                    <a:pt x="1762751" y="483251"/>
                  </a:lnTo>
                  <a:lnTo>
                    <a:pt x="1776741" y="482182"/>
                  </a:lnTo>
                  <a:lnTo>
                    <a:pt x="1790731" y="480937"/>
                  </a:lnTo>
                  <a:lnTo>
                    <a:pt x="1804722" y="479490"/>
                  </a:lnTo>
                  <a:lnTo>
                    <a:pt x="1818712" y="477812"/>
                  </a:lnTo>
                  <a:lnTo>
                    <a:pt x="1832702" y="475871"/>
                  </a:lnTo>
                  <a:lnTo>
                    <a:pt x="1846692" y="473629"/>
                  </a:lnTo>
                  <a:lnTo>
                    <a:pt x="1860682" y="471050"/>
                  </a:lnTo>
                  <a:lnTo>
                    <a:pt x="1874672" y="468091"/>
                  </a:lnTo>
                  <a:lnTo>
                    <a:pt x="1888662" y="464710"/>
                  </a:lnTo>
                  <a:lnTo>
                    <a:pt x="1902652" y="460865"/>
                  </a:lnTo>
                  <a:lnTo>
                    <a:pt x="1916642" y="456514"/>
                  </a:lnTo>
                  <a:lnTo>
                    <a:pt x="1930632" y="451619"/>
                  </a:lnTo>
                  <a:lnTo>
                    <a:pt x="1944622" y="446147"/>
                  </a:lnTo>
                  <a:lnTo>
                    <a:pt x="1958613" y="440073"/>
                  </a:lnTo>
                  <a:lnTo>
                    <a:pt x="1972603" y="433386"/>
                  </a:lnTo>
                  <a:lnTo>
                    <a:pt x="1986593" y="426089"/>
                  </a:lnTo>
                  <a:lnTo>
                    <a:pt x="2000583" y="418202"/>
                  </a:lnTo>
                  <a:lnTo>
                    <a:pt x="2014573" y="409766"/>
                  </a:lnTo>
                  <a:lnTo>
                    <a:pt x="2028563" y="400842"/>
                  </a:lnTo>
                  <a:lnTo>
                    <a:pt x="2042553" y="391513"/>
                  </a:lnTo>
                  <a:lnTo>
                    <a:pt x="2056543" y="381879"/>
                  </a:lnTo>
                  <a:lnTo>
                    <a:pt x="2070533" y="372055"/>
                  </a:lnTo>
                  <a:lnTo>
                    <a:pt x="2084523" y="362168"/>
                  </a:lnTo>
                  <a:lnTo>
                    <a:pt x="2098513" y="352344"/>
                  </a:lnTo>
                  <a:lnTo>
                    <a:pt x="2112504" y="342710"/>
                  </a:lnTo>
                  <a:lnTo>
                    <a:pt x="2126494" y="333381"/>
                  </a:lnTo>
                  <a:lnTo>
                    <a:pt x="2140484" y="324457"/>
                  </a:lnTo>
                  <a:lnTo>
                    <a:pt x="2154474" y="316021"/>
                  </a:lnTo>
                  <a:lnTo>
                    <a:pt x="2168464" y="308134"/>
                  </a:lnTo>
                  <a:lnTo>
                    <a:pt x="2182454" y="300837"/>
                  </a:lnTo>
                  <a:lnTo>
                    <a:pt x="2196444" y="294150"/>
                  </a:lnTo>
                  <a:lnTo>
                    <a:pt x="2210434" y="288077"/>
                  </a:lnTo>
                  <a:lnTo>
                    <a:pt x="2224424" y="282604"/>
                  </a:lnTo>
                  <a:lnTo>
                    <a:pt x="2238414" y="277709"/>
                  </a:lnTo>
                  <a:lnTo>
                    <a:pt x="2252404" y="273358"/>
                  </a:lnTo>
                  <a:lnTo>
                    <a:pt x="2266395" y="269513"/>
                  </a:lnTo>
                  <a:lnTo>
                    <a:pt x="2280385" y="266132"/>
                  </a:lnTo>
                  <a:lnTo>
                    <a:pt x="2294375" y="263174"/>
                  </a:lnTo>
                  <a:lnTo>
                    <a:pt x="2308365" y="260594"/>
                  </a:lnTo>
                  <a:lnTo>
                    <a:pt x="2322355" y="258352"/>
                  </a:lnTo>
                  <a:lnTo>
                    <a:pt x="2336345" y="256411"/>
                  </a:lnTo>
                  <a:lnTo>
                    <a:pt x="2350335" y="254733"/>
                  </a:lnTo>
                  <a:lnTo>
                    <a:pt x="2364325" y="253286"/>
                  </a:lnTo>
                  <a:lnTo>
                    <a:pt x="2378315" y="252041"/>
                  </a:lnTo>
                  <a:lnTo>
                    <a:pt x="2392305" y="250972"/>
                  </a:lnTo>
                  <a:lnTo>
                    <a:pt x="2406296" y="250054"/>
                  </a:lnTo>
                  <a:lnTo>
                    <a:pt x="2420286" y="249268"/>
                  </a:lnTo>
                  <a:lnTo>
                    <a:pt x="2434276" y="248595"/>
                  </a:lnTo>
                  <a:lnTo>
                    <a:pt x="2448266" y="248020"/>
                  </a:lnTo>
                  <a:lnTo>
                    <a:pt x="2462256" y="247528"/>
                  </a:lnTo>
                  <a:lnTo>
                    <a:pt x="2476246" y="247108"/>
                  </a:lnTo>
                  <a:lnTo>
                    <a:pt x="2490236" y="246750"/>
                  </a:lnTo>
                  <a:lnTo>
                    <a:pt x="2504226" y="246444"/>
                  </a:lnTo>
                  <a:lnTo>
                    <a:pt x="2518216" y="246183"/>
                  </a:lnTo>
                  <a:lnTo>
                    <a:pt x="2532206" y="245961"/>
                  </a:lnTo>
                  <a:lnTo>
                    <a:pt x="2546196" y="245772"/>
                  </a:lnTo>
                  <a:lnTo>
                    <a:pt x="2560187" y="245610"/>
                  </a:lnTo>
                  <a:lnTo>
                    <a:pt x="2574177" y="245473"/>
                  </a:lnTo>
                  <a:lnTo>
                    <a:pt x="2588167" y="245356"/>
                  </a:lnTo>
                  <a:lnTo>
                    <a:pt x="2602157" y="245256"/>
                  </a:lnTo>
                  <a:lnTo>
                    <a:pt x="2616147" y="245171"/>
                  </a:lnTo>
                  <a:lnTo>
                    <a:pt x="2630137" y="245099"/>
                  </a:lnTo>
                  <a:lnTo>
                    <a:pt x="2644127" y="245037"/>
                  </a:lnTo>
                  <a:lnTo>
                    <a:pt x="2658117" y="244985"/>
                  </a:lnTo>
                  <a:lnTo>
                    <a:pt x="2672107" y="244940"/>
                  </a:lnTo>
                  <a:lnTo>
                    <a:pt x="2686097" y="244903"/>
                  </a:lnTo>
                  <a:lnTo>
                    <a:pt x="2700087" y="244870"/>
                  </a:lnTo>
                  <a:lnTo>
                    <a:pt x="2714078" y="244843"/>
                  </a:lnTo>
                  <a:lnTo>
                    <a:pt x="2728068" y="244819"/>
                  </a:lnTo>
                  <a:lnTo>
                    <a:pt x="2742058" y="244800"/>
                  </a:lnTo>
                  <a:lnTo>
                    <a:pt x="2756048" y="244783"/>
                  </a:lnTo>
                  <a:lnTo>
                    <a:pt x="2770038" y="244768"/>
                  </a:lnTo>
                  <a:lnTo>
                    <a:pt x="2770038" y="244686"/>
                  </a:lnTo>
                  <a:lnTo>
                    <a:pt x="2784028" y="244686"/>
                  </a:lnTo>
                  <a:lnTo>
                    <a:pt x="2798018" y="244686"/>
                  </a:lnTo>
                  <a:lnTo>
                    <a:pt x="2812008" y="244686"/>
                  </a:lnTo>
                  <a:lnTo>
                    <a:pt x="2825998" y="244686"/>
                  </a:lnTo>
                  <a:lnTo>
                    <a:pt x="2839988" y="244686"/>
                  </a:lnTo>
                  <a:lnTo>
                    <a:pt x="2853978" y="244686"/>
                  </a:lnTo>
                  <a:lnTo>
                    <a:pt x="2867969" y="244686"/>
                  </a:lnTo>
                  <a:lnTo>
                    <a:pt x="2881959" y="244686"/>
                  </a:lnTo>
                  <a:lnTo>
                    <a:pt x="2895949" y="244686"/>
                  </a:lnTo>
                  <a:lnTo>
                    <a:pt x="2909939" y="244686"/>
                  </a:lnTo>
                  <a:lnTo>
                    <a:pt x="2923929" y="244686"/>
                  </a:lnTo>
                  <a:lnTo>
                    <a:pt x="2937919" y="244686"/>
                  </a:lnTo>
                  <a:lnTo>
                    <a:pt x="2951909" y="244686"/>
                  </a:lnTo>
                  <a:lnTo>
                    <a:pt x="2965899" y="244686"/>
                  </a:lnTo>
                  <a:lnTo>
                    <a:pt x="2979889" y="244686"/>
                  </a:lnTo>
                  <a:lnTo>
                    <a:pt x="2993879" y="244686"/>
                  </a:lnTo>
                  <a:lnTo>
                    <a:pt x="3007870" y="244686"/>
                  </a:lnTo>
                  <a:lnTo>
                    <a:pt x="3021860" y="244686"/>
                  </a:lnTo>
                  <a:lnTo>
                    <a:pt x="3035850" y="244686"/>
                  </a:lnTo>
                  <a:lnTo>
                    <a:pt x="3049840" y="244686"/>
                  </a:lnTo>
                  <a:lnTo>
                    <a:pt x="3063830" y="244686"/>
                  </a:lnTo>
                  <a:lnTo>
                    <a:pt x="3077820" y="244686"/>
                  </a:lnTo>
                  <a:lnTo>
                    <a:pt x="3091810" y="244686"/>
                  </a:lnTo>
                  <a:lnTo>
                    <a:pt x="3105800" y="244686"/>
                  </a:lnTo>
                  <a:lnTo>
                    <a:pt x="3119790" y="244686"/>
                  </a:lnTo>
                  <a:lnTo>
                    <a:pt x="3133780" y="244686"/>
                  </a:lnTo>
                  <a:lnTo>
                    <a:pt x="3147770" y="244686"/>
                  </a:lnTo>
                  <a:lnTo>
                    <a:pt x="3161761" y="244686"/>
                  </a:lnTo>
                  <a:lnTo>
                    <a:pt x="3175751" y="244686"/>
                  </a:lnTo>
                  <a:lnTo>
                    <a:pt x="3189741" y="244686"/>
                  </a:lnTo>
                  <a:lnTo>
                    <a:pt x="3203731" y="244686"/>
                  </a:lnTo>
                  <a:lnTo>
                    <a:pt x="3217721" y="244686"/>
                  </a:lnTo>
                  <a:lnTo>
                    <a:pt x="3231711" y="244686"/>
                  </a:lnTo>
                  <a:lnTo>
                    <a:pt x="3245701" y="244686"/>
                  </a:lnTo>
                  <a:lnTo>
                    <a:pt x="3259691" y="244686"/>
                  </a:lnTo>
                  <a:lnTo>
                    <a:pt x="3273681" y="244686"/>
                  </a:lnTo>
                  <a:lnTo>
                    <a:pt x="3287671" y="244686"/>
                  </a:lnTo>
                  <a:lnTo>
                    <a:pt x="3301661" y="244686"/>
                  </a:lnTo>
                  <a:lnTo>
                    <a:pt x="3315652" y="244686"/>
                  </a:lnTo>
                  <a:lnTo>
                    <a:pt x="3329642" y="244686"/>
                  </a:lnTo>
                  <a:lnTo>
                    <a:pt x="3343632" y="244686"/>
                  </a:lnTo>
                  <a:lnTo>
                    <a:pt x="3357622" y="244686"/>
                  </a:lnTo>
                  <a:lnTo>
                    <a:pt x="3371612" y="244686"/>
                  </a:lnTo>
                  <a:lnTo>
                    <a:pt x="3385602" y="244686"/>
                  </a:lnTo>
                  <a:lnTo>
                    <a:pt x="3399592" y="244686"/>
                  </a:lnTo>
                  <a:lnTo>
                    <a:pt x="3413582" y="244686"/>
                  </a:lnTo>
                  <a:lnTo>
                    <a:pt x="3427572" y="244686"/>
                  </a:lnTo>
                  <a:lnTo>
                    <a:pt x="3441562" y="244686"/>
                  </a:lnTo>
                  <a:lnTo>
                    <a:pt x="3455552" y="244686"/>
                  </a:lnTo>
                  <a:lnTo>
                    <a:pt x="3469543" y="244686"/>
                  </a:lnTo>
                  <a:lnTo>
                    <a:pt x="3483533" y="244686"/>
                  </a:lnTo>
                  <a:lnTo>
                    <a:pt x="3497523" y="244686"/>
                  </a:lnTo>
                  <a:lnTo>
                    <a:pt x="3511513" y="244686"/>
                  </a:lnTo>
                  <a:lnTo>
                    <a:pt x="3525503" y="244686"/>
                  </a:lnTo>
                  <a:lnTo>
                    <a:pt x="3539493" y="244686"/>
                  </a:lnTo>
                  <a:lnTo>
                    <a:pt x="3553483" y="244686"/>
                  </a:lnTo>
                  <a:lnTo>
                    <a:pt x="3567473" y="244686"/>
                  </a:lnTo>
                  <a:lnTo>
                    <a:pt x="3581463" y="244686"/>
                  </a:lnTo>
                  <a:lnTo>
                    <a:pt x="3595453" y="244686"/>
                  </a:lnTo>
                  <a:lnTo>
                    <a:pt x="3609444" y="244686"/>
                  </a:lnTo>
                  <a:lnTo>
                    <a:pt x="3623434" y="244686"/>
                  </a:lnTo>
                  <a:lnTo>
                    <a:pt x="3637424" y="244686"/>
                  </a:lnTo>
                  <a:lnTo>
                    <a:pt x="3651414" y="244686"/>
                  </a:lnTo>
                  <a:lnTo>
                    <a:pt x="3665404" y="244686"/>
                  </a:lnTo>
                  <a:lnTo>
                    <a:pt x="3679394" y="244686"/>
                  </a:lnTo>
                  <a:lnTo>
                    <a:pt x="3693384" y="244686"/>
                  </a:lnTo>
                  <a:lnTo>
                    <a:pt x="3707374" y="244686"/>
                  </a:lnTo>
                  <a:lnTo>
                    <a:pt x="3721364" y="244686"/>
                  </a:lnTo>
                  <a:lnTo>
                    <a:pt x="3735354" y="244686"/>
                  </a:lnTo>
                  <a:lnTo>
                    <a:pt x="3749344" y="244686"/>
                  </a:lnTo>
                  <a:lnTo>
                    <a:pt x="3763335" y="244686"/>
                  </a:lnTo>
                  <a:lnTo>
                    <a:pt x="3777325" y="244686"/>
                  </a:lnTo>
                  <a:lnTo>
                    <a:pt x="3791315" y="244686"/>
                  </a:lnTo>
                  <a:lnTo>
                    <a:pt x="3805305" y="244686"/>
                  </a:lnTo>
                  <a:lnTo>
                    <a:pt x="3819295" y="244686"/>
                  </a:lnTo>
                  <a:lnTo>
                    <a:pt x="3833285" y="244686"/>
                  </a:lnTo>
                  <a:lnTo>
                    <a:pt x="3847275" y="244686"/>
                  </a:lnTo>
                  <a:lnTo>
                    <a:pt x="3861265" y="244686"/>
                  </a:lnTo>
                  <a:lnTo>
                    <a:pt x="3875255" y="244686"/>
                  </a:lnTo>
                  <a:lnTo>
                    <a:pt x="3889245" y="244686"/>
                  </a:lnTo>
                  <a:lnTo>
                    <a:pt x="3903235" y="244686"/>
                  </a:lnTo>
                  <a:lnTo>
                    <a:pt x="3917226" y="244686"/>
                  </a:lnTo>
                  <a:lnTo>
                    <a:pt x="3931216" y="244686"/>
                  </a:lnTo>
                  <a:lnTo>
                    <a:pt x="3945206" y="244686"/>
                  </a:lnTo>
                  <a:lnTo>
                    <a:pt x="3959196" y="244686"/>
                  </a:lnTo>
                  <a:lnTo>
                    <a:pt x="3973186" y="244686"/>
                  </a:lnTo>
                  <a:lnTo>
                    <a:pt x="3987176" y="244686"/>
                  </a:lnTo>
                  <a:lnTo>
                    <a:pt x="4001166" y="244686"/>
                  </a:lnTo>
                  <a:lnTo>
                    <a:pt x="4015156" y="244686"/>
                  </a:lnTo>
                  <a:lnTo>
                    <a:pt x="4029146" y="244686"/>
                  </a:lnTo>
                  <a:lnTo>
                    <a:pt x="4043136" y="244686"/>
                  </a:lnTo>
                  <a:lnTo>
                    <a:pt x="4057126" y="244686"/>
                  </a:lnTo>
                  <a:lnTo>
                    <a:pt x="4071117" y="244686"/>
                  </a:lnTo>
                  <a:lnTo>
                    <a:pt x="4085107" y="244686"/>
                  </a:lnTo>
                  <a:lnTo>
                    <a:pt x="4099097" y="244686"/>
                  </a:lnTo>
                  <a:lnTo>
                    <a:pt x="4113087" y="244686"/>
                  </a:lnTo>
                  <a:lnTo>
                    <a:pt x="4127077" y="244686"/>
                  </a:lnTo>
                  <a:lnTo>
                    <a:pt x="4141067" y="244686"/>
                  </a:lnTo>
                  <a:lnTo>
                    <a:pt x="4155057" y="244686"/>
                  </a:lnTo>
                </a:path>
              </a:pathLst>
            </a:custGeom>
            <a:ln w="40651" cap="flat">
              <a:solidFill>
                <a:srgbClr val="D3D3D3">
                  <a:alpha val="100000"/>
                </a:srgbClr>
              </a:solidFill>
              <a:prstDash val="solid"/>
              <a:round/>
            </a:ln>
          </p:spPr>
          <p:txBody>
            <a:bodyPr/>
            <a:lstStyle/>
            <a:p/>
          </p:txBody>
        </p:sp>
        <p:sp>
          <p:nvSpPr>
            <p:cNvPr id="82" name="pl82"/>
            <p:cNvSpPr/>
            <p:nvPr/>
          </p:nvSpPr>
          <p:spPr>
            <a:xfrm>
              <a:off x="2737948" y="2496681"/>
              <a:ext cx="4155057" cy="611921"/>
            </a:xfrm>
            <a:custGeom>
              <a:avLst/>
              <a:pathLst>
                <a:path w="4155057" h="611921">
                  <a:moveTo>
                    <a:pt x="0" y="611921"/>
                  </a:moveTo>
                  <a:lnTo>
                    <a:pt x="13990" y="611900"/>
                  </a:lnTo>
                  <a:lnTo>
                    <a:pt x="27980" y="611874"/>
                  </a:lnTo>
                  <a:lnTo>
                    <a:pt x="41970" y="611845"/>
                  </a:lnTo>
                  <a:lnTo>
                    <a:pt x="55960" y="611810"/>
                  </a:lnTo>
                  <a:lnTo>
                    <a:pt x="69950" y="611768"/>
                  </a:lnTo>
                  <a:lnTo>
                    <a:pt x="83940" y="611720"/>
                  </a:lnTo>
                  <a:lnTo>
                    <a:pt x="97930" y="611663"/>
                  </a:lnTo>
                  <a:lnTo>
                    <a:pt x="111920" y="611596"/>
                  </a:lnTo>
                  <a:lnTo>
                    <a:pt x="125910" y="611518"/>
                  </a:lnTo>
                  <a:lnTo>
                    <a:pt x="139900" y="611425"/>
                  </a:lnTo>
                  <a:lnTo>
                    <a:pt x="153891" y="611317"/>
                  </a:lnTo>
                  <a:lnTo>
                    <a:pt x="167881" y="611190"/>
                  </a:lnTo>
                  <a:lnTo>
                    <a:pt x="181871" y="611040"/>
                  </a:lnTo>
                  <a:lnTo>
                    <a:pt x="195861" y="610865"/>
                  </a:lnTo>
                  <a:lnTo>
                    <a:pt x="209851" y="610658"/>
                  </a:lnTo>
                  <a:lnTo>
                    <a:pt x="223841" y="610416"/>
                  </a:lnTo>
                  <a:lnTo>
                    <a:pt x="237831" y="610132"/>
                  </a:lnTo>
                  <a:lnTo>
                    <a:pt x="251821" y="609799"/>
                  </a:lnTo>
                  <a:lnTo>
                    <a:pt x="265811" y="609408"/>
                  </a:lnTo>
                  <a:lnTo>
                    <a:pt x="279801" y="608949"/>
                  </a:lnTo>
                  <a:lnTo>
                    <a:pt x="293791" y="608411"/>
                  </a:lnTo>
                  <a:lnTo>
                    <a:pt x="307782" y="607781"/>
                  </a:lnTo>
                  <a:lnTo>
                    <a:pt x="321772" y="607044"/>
                  </a:lnTo>
                  <a:lnTo>
                    <a:pt x="335762" y="606181"/>
                  </a:lnTo>
                  <a:lnTo>
                    <a:pt x="349752" y="605171"/>
                  </a:lnTo>
                  <a:lnTo>
                    <a:pt x="363742" y="603992"/>
                  </a:lnTo>
                  <a:lnTo>
                    <a:pt x="377732" y="602616"/>
                  </a:lnTo>
                  <a:lnTo>
                    <a:pt x="391722" y="601012"/>
                  </a:lnTo>
                  <a:lnTo>
                    <a:pt x="405712" y="599145"/>
                  </a:lnTo>
                  <a:lnTo>
                    <a:pt x="419702" y="596975"/>
                  </a:lnTo>
                  <a:lnTo>
                    <a:pt x="433692" y="594458"/>
                  </a:lnTo>
                  <a:lnTo>
                    <a:pt x="447682" y="591545"/>
                  </a:lnTo>
                  <a:lnTo>
                    <a:pt x="461673" y="588183"/>
                  </a:lnTo>
                  <a:lnTo>
                    <a:pt x="475663" y="584313"/>
                  </a:lnTo>
                  <a:lnTo>
                    <a:pt x="489653" y="579875"/>
                  </a:lnTo>
                  <a:lnTo>
                    <a:pt x="503643" y="574805"/>
                  </a:lnTo>
                  <a:lnTo>
                    <a:pt x="517633" y="569037"/>
                  </a:lnTo>
                  <a:lnTo>
                    <a:pt x="531623" y="562511"/>
                  </a:lnTo>
                  <a:lnTo>
                    <a:pt x="545613" y="555168"/>
                  </a:lnTo>
                  <a:lnTo>
                    <a:pt x="559603" y="546959"/>
                  </a:lnTo>
                  <a:lnTo>
                    <a:pt x="573593" y="537849"/>
                  </a:lnTo>
                  <a:lnTo>
                    <a:pt x="587583" y="527819"/>
                  </a:lnTo>
                  <a:lnTo>
                    <a:pt x="601574" y="516873"/>
                  </a:lnTo>
                  <a:lnTo>
                    <a:pt x="615564" y="505043"/>
                  </a:lnTo>
                  <a:lnTo>
                    <a:pt x="629554" y="492388"/>
                  </a:lnTo>
                  <a:lnTo>
                    <a:pt x="643544" y="479003"/>
                  </a:lnTo>
                  <a:lnTo>
                    <a:pt x="657534" y="465008"/>
                  </a:lnTo>
                  <a:lnTo>
                    <a:pt x="671524" y="450557"/>
                  </a:lnTo>
                  <a:lnTo>
                    <a:pt x="685514" y="435822"/>
                  </a:lnTo>
                  <a:lnTo>
                    <a:pt x="699504" y="420991"/>
                  </a:lnTo>
                  <a:lnTo>
                    <a:pt x="713494" y="406256"/>
                  </a:lnTo>
                  <a:lnTo>
                    <a:pt x="727484" y="391804"/>
                  </a:lnTo>
                  <a:lnTo>
                    <a:pt x="741474" y="377810"/>
                  </a:lnTo>
                  <a:lnTo>
                    <a:pt x="755465" y="364424"/>
                  </a:lnTo>
                  <a:lnTo>
                    <a:pt x="769455" y="351770"/>
                  </a:lnTo>
                  <a:lnTo>
                    <a:pt x="783445" y="339940"/>
                  </a:lnTo>
                  <a:lnTo>
                    <a:pt x="797435" y="328994"/>
                  </a:lnTo>
                  <a:lnTo>
                    <a:pt x="811425" y="318964"/>
                  </a:lnTo>
                  <a:lnTo>
                    <a:pt x="825415" y="309854"/>
                  </a:lnTo>
                  <a:lnTo>
                    <a:pt x="839405" y="301645"/>
                  </a:lnTo>
                  <a:lnTo>
                    <a:pt x="853395" y="294302"/>
                  </a:lnTo>
                  <a:lnTo>
                    <a:pt x="867385" y="287776"/>
                  </a:lnTo>
                  <a:lnTo>
                    <a:pt x="881375" y="282008"/>
                  </a:lnTo>
                  <a:lnTo>
                    <a:pt x="895365" y="276938"/>
                  </a:lnTo>
                  <a:lnTo>
                    <a:pt x="909356" y="272499"/>
                  </a:lnTo>
                  <a:lnTo>
                    <a:pt x="923346" y="268630"/>
                  </a:lnTo>
                  <a:lnTo>
                    <a:pt x="937336" y="265268"/>
                  </a:lnTo>
                  <a:lnTo>
                    <a:pt x="951326" y="262355"/>
                  </a:lnTo>
                  <a:lnTo>
                    <a:pt x="965316" y="259838"/>
                  </a:lnTo>
                  <a:lnTo>
                    <a:pt x="979306" y="257668"/>
                  </a:lnTo>
                  <a:lnTo>
                    <a:pt x="993296" y="255801"/>
                  </a:lnTo>
                  <a:lnTo>
                    <a:pt x="1007286" y="254197"/>
                  </a:lnTo>
                  <a:lnTo>
                    <a:pt x="1021276" y="252821"/>
                  </a:lnTo>
                  <a:lnTo>
                    <a:pt x="1035266" y="251641"/>
                  </a:lnTo>
                  <a:lnTo>
                    <a:pt x="1049256" y="250632"/>
                  </a:lnTo>
                  <a:lnTo>
                    <a:pt x="1063247" y="249769"/>
                  </a:lnTo>
                  <a:lnTo>
                    <a:pt x="1077237" y="249031"/>
                  </a:lnTo>
                  <a:lnTo>
                    <a:pt x="1091227" y="248401"/>
                  </a:lnTo>
                  <a:lnTo>
                    <a:pt x="1105217" y="247864"/>
                  </a:lnTo>
                  <a:lnTo>
                    <a:pt x="1119207" y="247405"/>
                  </a:lnTo>
                  <a:lnTo>
                    <a:pt x="1133197" y="247014"/>
                  </a:lnTo>
                  <a:lnTo>
                    <a:pt x="1147187" y="246681"/>
                  </a:lnTo>
                  <a:lnTo>
                    <a:pt x="1161177" y="246397"/>
                  </a:lnTo>
                  <a:lnTo>
                    <a:pt x="1175167" y="246154"/>
                  </a:lnTo>
                  <a:lnTo>
                    <a:pt x="1189157" y="245948"/>
                  </a:lnTo>
                  <a:lnTo>
                    <a:pt x="1203148" y="245773"/>
                  </a:lnTo>
                  <a:lnTo>
                    <a:pt x="1217138" y="245623"/>
                  </a:lnTo>
                  <a:lnTo>
                    <a:pt x="1231128" y="245496"/>
                  </a:lnTo>
                  <a:lnTo>
                    <a:pt x="1245118" y="245387"/>
                  </a:lnTo>
                  <a:lnTo>
                    <a:pt x="1259108" y="245295"/>
                  </a:lnTo>
                  <a:lnTo>
                    <a:pt x="1273098" y="245217"/>
                  </a:lnTo>
                  <a:lnTo>
                    <a:pt x="1287088" y="245150"/>
                  </a:lnTo>
                  <a:lnTo>
                    <a:pt x="1301078" y="245093"/>
                  </a:lnTo>
                  <a:lnTo>
                    <a:pt x="1315068" y="245044"/>
                  </a:lnTo>
                  <a:lnTo>
                    <a:pt x="1329058" y="245003"/>
                  </a:lnTo>
                  <a:lnTo>
                    <a:pt x="1343048" y="244968"/>
                  </a:lnTo>
                  <a:lnTo>
                    <a:pt x="1357039" y="244938"/>
                  </a:lnTo>
                  <a:lnTo>
                    <a:pt x="1371029" y="244913"/>
                  </a:lnTo>
                  <a:lnTo>
                    <a:pt x="1385019" y="244891"/>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41"/>
                  </a:lnTo>
                  <a:lnTo>
                    <a:pt x="2784028" y="62"/>
                  </a:lnTo>
                  <a:lnTo>
                    <a:pt x="2798018" y="88"/>
                  </a:lnTo>
                  <a:lnTo>
                    <a:pt x="2812008" y="117"/>
                  </a:lnTo>
                  <a:lnTo>
                    <a:pt x="2825998" y="152"/>
                  </a:lnTo>
                  <a:lnTo>
                    <a:pt x="2839988" y="194"/>
                  </a:lnTo>
                  <a:lnTo>
                    <a:pt x="2853978" y="242"/>
                  </a:lnTo>
                  <a:lnTo>
                    <a:pt x="2867969" y="299"/>
                  </a:lnTo>
                  <a:lnTo>
                    <a:pt x="2881959" y="366"/>
                  </a:lnTo>
                  <a:lnTo>
                    <a:pt x="2895949" y="444"/>
                  </a:lnTo>
                  <a:lnTo>
                    <a:pt x="2909939" y="537"/>
                  </a:lnTo>
                  <a:lnTo>
                    <a:pt x="2923929" y="645"/>
                  </a:lnTo>
                  <a:lnTo>
                    <a:pt x="2937919" y="772"/>
                  </a:lnTo>
                  <a:lnTo>
                    <a:pt x="2951909" y="922"/>
                  </a:lnTo>
                  <a:lnTo>
                    <a:pt x="2965899" y="1097"/>
                  </a:lnTo>
                  <a:lnTo>
                    <a:pt x="2979889" y="1304"/>
                  </a:lnTo>
                  <a:lnTo>
                    <a:pt x="2993879" y="1546"/>
                  </a:lnTo>
                  <a:lnTo>
                    <a:pt x="3007870" y="1830"/>
                  </a:lnTo>
                  <a:lnTo>
                    <a:pt x="3021860" y="2163"/>
                  </a:lnTo>
                  <a:lnTo>
                    <a:pt x="3035850" y="2554"/>
                  </a:lnTo>
                  <a:lnTo>
                    <a:pt x="3049840" y="3013"/>
                  </a:lnTo>
                  <a:lnTo>
                    <a:pt x="3063830" y="3551"/>
                  </a:lnTo>
                  <a:lnTo>
                    <a:pt x="3077820" y="4180"/>
                  </a:lnTo>
                  <a:lnTo>
                    <a:pt x="3091810" y="4918"/>
                  </a:lnTo>
                  <a:lnTo>
                    <a:pt x="3105800" y="5781"/>
                  </a:lnTo>
                  <a:lnTo>
                    <a:pt x="3119790" y="6791"/>
                  </a:lnTo>
                  <a:lnTo>
                    <a:pt x="3133780" y="7970"/>
                  </a:lnTo>
                  <a:lnTo>
                    <a:pt x="3147770" y="9346"/>
                  </a:lnTo>
                  <a:lnTo>
                    <a:pt x="3161761" y="10950"/>
                  </a:lnTo>
                  <a:lnTo>
                    <a:pt x="3175751" y="12817"/>
                  </a:lnTo>
                  <a:lnTo>
                    <a:pt x="3189741" y="14987"/>
                  </a:lnTo>
                  <a:lnTo>
                    <a:pt x="3203731" y="17504"/>
                  </a:lnTo>
                  <a:lnTo>
                    <a:pt x="3217721" y="20417"/>
                  </a:lnTo>
                  <a:lnTo>
                    <a:pt x="3231711" y="23779"/>
                  </a:lnTo>
                  <a:lnTo>
                    <a:pt x="3245701" y="27649"/>
                  </a:lnTo>
                  <a:lnTo>
                    <a:pt x="3259691" y="32087"/>
                  </a:lnTo>
                  <a:lnTo>
                    <a:pt x="3273681" y="37157"/>
                  </a:lnTo>
                  <a:lnTo>
                    <a:pt x="3287671" y="42925"/>
                  </a:lnTo>
                  <a:lnTo>
                    <a:pt x="3301661" y="49451"/>
                  </a:lnTo>
                  <a:lnTo>
                    <a:pt x="3315652" y="56794"/>
                  </a:lnTo>
                  <a:lnTo>
                    <a:pt x="3329642" y="65003"/>
                  </a:lnTo>
                  <a:lnTo>
                    <a:pt x="3343632" y="74113"/>
                  </a:lnTo>
                  <a:lnTo>
                    <a:pt x="3357622" y="84143"/>
                  </a:lnTo>
                  <a:lnTo>
                    <a:pt x="3371612" y="95089"/>
                  </a:lnTo>
                  <a:lnTo>
                    <a:pt x="3385602" y="106919"/>
                  </a:lnTo>
                  <a:lnTo>
                    <a:pt x="3399592" y="119574"/>
                  </a:lnTo>
                  <a:lnTo>
                    <a:pt x="3413582" y="132959"/>
                  </a:lnTo>
                  <a:lnTo>
                    <a:pt x="3427572" y="146954"/>
                  </a:lnTo>
                  <a:lnTo>
                    <a:pt x="3441562" y="161405"/>
                  </a:lnTo>
                  <a:lnTo>
                    <a:pt x="3455552" y="176140"/>
                  </a:lnTo>
                  <a:lnTo>
                    <a:pt x="3469543" y="190971"/>
                  </a:lnTo>
                  <a:lnTo>
                    <a:pt x="3483533" y="205706"/>
                  </a:lnTo>
                  <a:lnTo>
                    <a:pt x="3497523" y="220158"/>
                  </a:lnTo>
                  <a:lnTo>
                    <a:pt x="3511513" y="234152"/>
                  </a:lnTo>
                  <a:lnTo>
                    <a:pt x="3525503" y="247537"/>
                  </a:lnTo>
                  <a:lnTo>
                    <a:pt x="3539493" y="260192"/>
                  </a:lnTo>
                  <a:lnTo>
                    <a:pt x="3553483" y="272022"/>
                  </a:lnTo>
                  <a:lnTo>
                    <a:pt x="3567473" y="282968"/>
                  </a:lnTo>
                  <a:lnTo>
                    <a:pt x="3581463" y="292998"/>
                  </a:lnTo>
                  <a:lnTo>
                    <a:pt x="3595453" y="302108"/>
                  </a:lnTo>
                  <a:lnTo>
                    <a:pt x="3609444" y="310317"/>
                  </a:lnTo>
                  <a:lnTo>
                    <a:pt x="3623434" y="317660"/>
                  </a:lnTo>
                  <a:lnTo>
                    <a:pt x="3637424" y="324186"/>
                  </a:lnTo>
                  <a:lnTo>
                    <a:pt x="3651414" y="329954"/>
                  </a:lnTo>
                  <a:lnTo>
                    <a:pt x="3665404" y="335024"/>
                  </a:lnTo>
                  <a:lnTo>
                    <a:pt x="3679394" y="339463"/>
                  </a:lnTo>
                  <a:lnTo>
                    <a:pt x="3693384" y="343332"/>
                  </a:lnTo>
                  <a:lnTo>
                    <a:pt x="3707374" y="346694"/>
                  </a:lnTo>
                  <a:lnTo>
                    <a:pt x="3721364" y="349607"/>
                  </a:lnTo>
                  <a:lnTo>
                    <a:pt x="3735354" y="352124"/>
                  </a:lnTo>
                  <a:lnTo>
                    <a:pt x="3749344" y="354294"/>
                  </a:lnTo>
                  <a:lnTo>
                    <a:pt x="3763335" y="356161"/>
                  </a:lnTo>
                  <a:lnTo>
                    <a:pt x="3777325" y="357765"/>
                  </a:lnTo>
                  <a:lnTo>
                    <a:pt x="3791315" y="359141"/>
                  </a:lnTo>
                  <a:lnTo>
                    <a:pt x="3805305" y="360321"/>
                  </a:lnTo>
                  <a:lnTo>
                    <a:pt x="3819295" y="361330"/>
                  </a:lnTo>
                  <a:lnTo>
                    <a:pt x="3833285" y="362193"/>
                  </a:lnTo>
                  <a:lnTo>
                    <a:pt x="3847275" y="362931"/>
                  </a:lnTo>
                  <a:lnTo>
                    <a:pt x="3861265" y="363560"/>
                  </a:lnTo>
                  <a:lnTo>
                    <a:pt x="3875255" y="364098"/>
                  </a:lnTo>
                  <a:lnTo>
                    <a:pt x="3889245" y="364557"/>
                  </a:lnTo>
                  <a:lnTo>
                    <a:pt x="3903235" y="364948"/>
                  </a:lnTo>
                  <a:lnTo>
                    <a:pt x="3917226" y="365281"/>
                  </a:lnTo>
                  <a:lnTo>
                    <a:pt x="3931216" y="365565"/>
                  </a:lnTo>
                  <a:lnTo>
                    <a:pt x="3945206" y="365807"/>
                  </a:lnTo>
                  <a:lnTo>
                    <a:pt x="3959196" y="366014"/>
                  </a:lnTo>
                  <a:lnTo>
                    <a:pt x="3973186" y="366189"/>
                  </a:lnTo>
                  <a:lnTo>
                    <a:pt x="3987176" y="366339"/>
                  </a:lnTo>
                  <a:lnTo>
                    <a:pt x="4001166" y="366466"/>
                  </a:lnTo>
                  <a:lnTo>
                    <a:pt x="4015156" y="366575"/>
                  </a:lnTo>
                  <a:lnTo>
                    <a:pt x="4029146" y="366667"/>
                  </a:lnTo>
                  <a:lnTo>
                    <a:pt x="4043136" y="366745"/>
                  </a:lnTo>
                  <a:lnTo>
                    <a:pt x="4057126" y="366812"/>
                  </a:lnTo>
                  <a:lnTo>
                    <a:pt x="4071117" y="366869"/>
                  </a:lnTo>
                  <a:lnTo>
                    <a:pt x="4085107" y="366917"/>
                  </a:lnTo>
                  <a:lnTo>
                    <a:pt x="4099097" y="366959"/>
                  </a:lnTo>
                  <a:lnTo>
                    <a:pt x="4113087" y="366994"/>
                  </a:lnTo>
                  <a:lnTo>
                    <a:pt x="4127077" y="367024"/>
                  </a:lnTo>
                  <a:lnTo>
                    <a:pt x="4141067" y="367049"/>
                  </a:lnTo>
                  <a:lnTo>
                    <a:pt x="4155057" y="367071"/>
                  </a:lnTo>
                </a:path>
              </a:pathLst>
            </a:custGeom>
            <a:ln w="40651" cap="flat">
              <a:solidFill>
                <a:srgbClr val="F26A21">
                  <a:alpha val="100000"/>
                </a:srgbClr>
              </a:solidFill>
              <a:prstDash val="solid"/>
              <a:round/>
            </a:ln>
          </p:spPr>
          <p:txBody>
            <a:bodyPr/>
            <a:lstStyle/>
            <a:p/>
          </p:txBody>
        </p:sp>
        <p:sp>
          <p:nvSpPr>
            <p:cNvPr id="83" name="pl83"/>
            <p:cNvSpPr/>
            <p:nvPr/>
          </p:nvSpPr>
          <p:spPr>
            <a:xfrm>
              <a:off x="2737948" y="2863916"/>
              <a:ext cx="4155057" cy="244809"/>
            </a:xfrm>
            <a:custGeom>
              <a:avLst/>
              <a:pathLst>
                <a:path w="4155057" h="244809">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809"/>
                  </a:lnTo>
                  <a:lnTo>
                    <a:pt x="2784028" y="244809"/>
                  </a:lnTo>
                  <a:lnTo>
                    <a:pt x="2798018" y="244809"/>
                  </a:lnTo>
                  <a:lnTo>
                    <a:pt x="2812008" y="244809"/>
                  </a:lnTo>
                  <a:lnTo>
                    <a:pt x="2825998" y="244809"/>
                  </a:lnTo>
                  <a:lnTo>
                    <a:pt x="2839988" y="244809"/>
                  </a:lnTo>
                  <a:lnTo>
                    <a:pt x="2853978" y="244809"/>
                  </a:lnTo>
                  <a:lnTo>
                    <a:pt x="2867969" y="244809"/>
                  </a:lnTo>
                  <a:lnTo>
                    <a:pt x="2881959" y="244809"/>
                  </a:lnTo>
                  <a:lnTo>
                    <a:pt x="2895949" y="244809"/>
                  </a:lnTo>
                  <a:lnTo>
                    <a:pt x="2909939" y="244809"/>
                  </a:lnTo>
                  <a:lnTo>
                    <a:pt x="2923929" y="244809"/>
                  </a:lnTo>
                  <a:lnTo>
                    <a:pt x="2937919" y="244809"/>
                  </a:lnTo>
                  <a:lnTo>
                    <a:pt x="2951909" y="244809"/>
                  </a:lnTo>
                  <a:lnTo>
                    <a:pt x="2965899" y="244809"/>
                  </a:lnTo>
                  <a:lnTo>
                    <a:pt x="2979889" y="244809"/>
                  </a:lnTo>
                  <a:lnTo>
                    <a:pt x="2993879" y="244809"/>
                  </a:lnTo>
                  <a:lnTo>
                    <a:pt x="3007870" y="244809"/>
                  </a:lnTo>
                  <a:lnTo>
                    <a:pt x="3021860" y="244809"/>
                  </a:lnTo>
                  <a:lnTo>
                    <a:pt x="3035850" y="244809"/>
                  </a:lnTo>
                  <a:lnTo>
                    <a:pt x="3049840" y="244809"/>
                  </a:lnTo>
                  <a:lnTo>
                    <a:pt x="3063830" y="244809"/>
                  </a:lnTo>
                  <a:lnTo>
                    <a:pt x="3077820" y="244809"/>
                  </a:lnTo>
                  <a:lnTo>
                    <a:pt x="3091810" y="244809"/>
                  </a:lnTo>
                  <a:lnTo>
                    <a:pt x="3105800" y="244809"/>
                  </a:lnTo>
                  <a:lnTo>
                    <a:pt x="3119790" y="244809"/>
                  </a:lnTo>
                  <a:lnTo>
                    <a:pt x="3133780" y="244809"/>
                  </a:lnTo>
                  <a:lnTo>
                    <a:pt x="3147770" y="244809"/>
                  </a:lnTo>
                  <a:lnTo>
                    <a:pt x="3161761" y="244809"/>
                  </a:lnTo>
                  <a:lnTo>
                    <a:pt x="3175751" y="244809"/>
                  </a:lnTo>
                  <a:lnTo>
                    <a:pt x="3189741" y="244809"/>
                  </a:lnTo>
                  <a:lnTo>
                    <a:pt x="3203731" y="244809"/>
                  </a:lnTo>
                  <a:lnTo>
                    <a:pt x="3217721" y="244809"/>
                  </a:lnTo>
                  <a:lnTo>
                    <a:pt x="3231711" y="244809"/>
                  </a:lnTo>
                  <a:lnTo>
                    <a:pt x="3245701" y="244809"/>
                  </a:lnTo>
                  <a:lnTo>
                    <a:pt x="3259691" y="244809"/>
                  </a:lnTo>
                  <a:lnTo>
                    <a:pt x="3273681" y="244809"/>
                  </a:lnTo>
                  <a:lnTo>
                    <a:pt x="3287671" y="244809"/>
                  </a:lnTo>
                  <a:lnTo>
                    <a:pt x="3301661" y="244809"/>
                  </a:lnTo>
                  <a:lnTo>
                    <a:pt x="3315652" y="244809"/>
                  </a:lnTo>
                  <a:lnTo>
                    <a:pt x="3329642" y="244809"/>
                  </a:lnTo>
                  <a:lnTo>
                    <a:pt x="3343632" y="244809"/>
                  </a:lnTo>
                  <a:lnTo>
                    <a:pt x="3357622" y="244809"/>
                  </a:lnTo>
                  <a:lnTo>
                    <a:pt x="3371612" y="244809"/>
                  </a:lnTo>
                  <a:lnTo>
                    <a:pt x="3385602" y="244809"/>
                  </a:lnTo>
                  <a:lnTo>
                    <a:pt x="3399592" y="244809"/>
                  </a:lnTo>
                  <a:lnTo>
                    <a:pt x="3413582" y="244809"/>
                  </a:lnTo>
                  <a:lnTo>
                    <a:pt x="3427572" y="244809"/>
                  </a:lnTo>
                  <a:lnTo>
                    <a:pt x="3441562" y="244809"/>
                  </a:lnTo>
                  <a:lnTo>
                    <a:pt x="3455552" y="244809"/>
                  </a:lnTo>
                  <a:lnTo>
                    <a:pt x="3469543" y="244809"/>
                  </a:lnTo>
                  <a:lnTo>
                    <a:pt x="3483533" y="244809"/>
                  </a:lnTo>
                  <a:lnTo>
                    <a:pt x="3497523" y="244809"/>
                  </a:lnTo>
                  <a:lnTo>
                    <a:pt x="3511513" y="244809"/>
                  </a:lnTo>
                  <a:lnTo>
                    <a:pt x="3525503" y="244809"/>
                  </a:lnTo>
                  <a:lnTo>
                    <a:pt x="3539493" y="244809"/>
                  </a:lnTo>
                  <a:lnTo>
                    <a:pt x="3553483" y="244809"/>
                  </a:lnTo>
                  <a:lnTo>
                    <a:pt x="3567473" y="244809"/>
                  </a:lnTo>
                  <a:lnTo>
                    <a:pt x="3581463" y="244809"/>
                  </a:lnTo>
                  <a:lnTo>
                    <a:pt x="3595453" y="244809"/>
                  </a:lnTo>
                  <a:lnTo>
                    <a:pt x="3609444" y="244809"/>
                  </a:lnTo>
                  <a:lnTo>
                    <a:pt x="3623434" y="244809"/>
                  </a:lnTo>
                  <a:lnTo>
                    <a:pt x="3637424" y="244809"/>
                  </a:lnTo>
                  <a:lnTo>
                    <a:pt x="3651414" y="244809"/>
                  </a:lnTo>
                  <a:lnTo>
                    <a:pt x="3665404" y="244809"/>
                  </a:lnTo>
                  <a:lnTo>
                    <a:pt x="3679394" y="244809"/>
                  </a:lnTo>
                  <a:lnTo>
                    <a:pt x="3693384" y="244809"/>
                  </a:lnTo>
                  <a:lnTo>
                    <a:pt x="3707374" y="244809"/>
                  </a:lnTo>
                  <a:lnTo>
                    <a:pt x="3721364" y="244809"/>
                  </a:lnTo>
                  <a:lnTo>
                    <a:pt x="3735354" y="244809"/>
                  </a:lnTo>
                  <a:lnTo>
                    <a:pt x="3749344" y="244809"/>
                  </a:lnTo>
                  <a:lnTo>
                    <a:pt x="3763335" y="244809"/>
                  </a:lnTo>
                  <a:lnTo>
                    <a:pt x="3777325" y="244809"/>
                  </a:lnTo>
                  <a:lnTo>
                    <a:pt x="3791315" y="244809"/>
                  </a:lnTo>
                  <a:lnTo>
                    <a:pt x="3805305" y="244809"/>
                  </a:lnTo>
                  <a:lnTo>
                    <a:pt x="3819295" y="244809"/>
                  </a:lnTo>
                  <a:lnTo>
                    <a:pt x="3833285" y="244809"/>
                  </a:lnTo>
                  <a:lnTo>
                    <a:pt x="3847275" y="244809"/>
                  </a:lnTo>
                  <a:lnTo>
                    <a:pt x="3861265" y="244809"/>
                  </a:lnTo>
                  <a:lnTo>
                    <a:pt x="3875255" y="244809"/>
                  </a:lnTo>
                  <a:lnTo>
                    <a:pt x="3889245" y="244809"/>
                  </a:lnTo>
                  <a:lnTo>
                    <a:pt x="3903235" y="244809"/>
                  </a:lnTo>
                  <a:lnTo>
                    <a:pt x="3917226" y="244809"/>
                  </a:lnTo>
                  <a:lnTo>
                    <a:pt x="3931216" y="244809"/>
                  </a:lnTo>
                  <a:lnTo>
                    <a:pt x="3945206" y="244809"/>
                  </a:lnTo>
                  <a:lnTo>
                    <a:pt x="3959196" y="244809"/>
                  </a:lnTo>
                  <a:lnTo>
                    <a:pt x="3973186" y="244809"/>
                  </a:lnTo>
                  <a:lnTo>
                    <a:pt x="3987176" y="244809"/>
                  </a:lnTo>
                  <a:lnTo>
                    <a:pt x="4001166" y="244809"/>
                  </a:lnTo>
                  <a:lnTo>
                    <a:pt x="4015156" y="244809"/>
                  </a:lnTo>
                  <a:lnTo>
                    <a:pt x="4029146" y="244809"/>
                  </a:lnTo>
                  <a:lnTo>
                    <a:pt x="4043136" y="244809"/>
                  </a:lnTo>
                  <a:lnTo>
                    <a:pt x="4057126" y="244809"/>
                  </a:lnTo>
                  <a:lnTo>
                    <a:pt x="4071117" y="244809"/>
                  </a:lnTo>
                  <a:lnTo>
                    <a:pt x="4085107" y="244809"/>
                  </a:lnTo>
                  <a:lnTo>
                    <a:pt x="4099097" y="244809"/>
                  </a:lnTo>
                  <a:lnTo>
                    <a:pt x="4113087" y="244809"/>
                  </a:lnTo>
                  <a:lnTo>
                    <a:pt x="4127077" y="244809"/>
                  </a:lnTo>
                  <a:lnTo>
                    <a:pt x="4141067" y="244809"/>
                  </a:lnTo>
                  <a:lnTo>
                    <a:pt x="4155057" y="244809"/>
                  </a:lnTo>
                </a:path>
              </a:pathLst>
            </a:custGeom>
            <a:ln w="40651" cap="flat">
              <a:solidFill>
                <a:srgbClr val="D3D3D3">
                  <a:alpha val="100000"/>
                </a:srgbClr>
              </a:solidFill>
              <a:prstDash val="solid"/>
              <a:round/>
            </a:ln>
          </p:spPr>
          <p:txBody>
            <a:bodyPr/>
            <a:lstStyle/>
            <a:p/>
          </p:txBody>
        </p:sp>
        <p:sp>
          <p:nvSpPr>
            <p:cNvPr id="84" name="pl84"/>
            <p:cNvSpPr/>
            <p:nvPr/>
          </p:nvSpPr>
          <p:spPr>
            <a:xfrm>
              <a:off x="2737948" y="102749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5" name="pl85"/>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6" name="pt86"/>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4064264"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683430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2679245"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4064264"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2679245"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544928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2679245"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4064264"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683430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2679245"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5449283" y="243789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8" name="pt138"/>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544928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683430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544928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4064264" y="268274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1" name="pt151"/>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683430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280517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4" name="pt154"/>
            <p:cNvSpPr/>
            <p:nvPr/>
          </p:nvSpPr>
          <p:spPr>
            <a:xfrm>
              <a:off x="683430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4064264"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2679245"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2679245" y="305002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pt162"/>
            <p:cNvSpPr/>
            <p:nvPr/>
          </p:nvSpPr>
          <p:spPr>
            <a:xfrm>
              <a:off x="544928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683430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4064264"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544928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683430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2679245"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683430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544928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2679245"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4064264"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544928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2679245"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2679245"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683430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pt196"/>
            <p:cNvSpPr/>
            <p:nvPr/>
          </p:nvSpPr>
          <p:spPr>
            <a:xfrm>
              <a:off x="4064264"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7" name="pt197"/>
            <p:cNvSpPr/>
            <p:nvPr/>
          </p:nvSpPr>
          <p:spPr>
            <a:xfrm>
              <a:off x="544928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8" name="pt198"/>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9" name="pt199"/>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0" name="pt200"/>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1" name="pt201"/>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2" name="pt202"/>
            <p:cNvSpPr/>
            <p:nvPr/>
          </p:nvSpPr>
          <p:spPr>
            <a:xfrm>
              <a:off x="544928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3" name="pt203"/>
            <p:cNvSpPr/>
            <p:nvPr/>
          </p:nvSpPr>
          <p:spPr>
            <a:xfrm>
              <a:off x="683430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4" name="pt204"/>
            <p:cNvSpPr/>
            <p:nvPr/>
          </p:nvSpPr>
          <p:spPr>
            <a:xfrm>
              <a:off x="4064264"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5" name="pt205"/>
            <p:cNvSpPr/>
            <p:nvPr/>
          </p:nvSpPr>
          <p:spPr>
            <a:xfrm>
              <a:off x="2679245"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6" name="pt206"/>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7" name="pt207"/>
            <p:cNvSpPr/>
            <p:nvPr/>
          </p:nvSpPr>
          <p:spPr>
            <a:xfrm>
              <a:off x="2679245"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8" name="pt208"/>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9" name="pt209"/>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0" name="pt210"/>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1" name="pt211"/>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2" name="pt212"/>
            <p:cNvSpPr/>
            <p:nvPr/>
          </p:nvSpPr>
          <p:spPr>
            <a:xfrm>
              <a:off x="4064264"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3" name="pt213"/>
            <p:cNvSpPr/>
            <p:nvPr/>
          </p:nvSpPr>
          <p:spPr>
            <a:xfrm>
              <a:off x="544928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4" name="pt214"/>
            <p:cNvSpPr/>
            <p:nvPr/>
          </p:nvSpPr>
          <p:spPr>
            <a:xfrm>
              <a:off x="683430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5" name="pt215"/>
            <p:cNvSpPr/>
            <p:nvPr/>
          </p:nvSpPr>
          <p:spPr>
            <a:xfrm>
              <a:off x="2679245"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6" name="pt216"/>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7" name="pt217"/>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8" name="pt218"/>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9" name="pt219"/>
            <p:cNvSpPr/>
            <p:nvPr/>
          </p:nvSpPr>
          <p:spPr>
            <a:xfrm>
              <a:off x="544928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0" name="pt220"/>
            <p:cNvSpPr/>
            <p:nvPr/>
          </p:nvSpPr>
          <p:spPr>
            <a:xfrm>
              <a:off x="683430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1" name="pt221"/>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2" name="pt222"/>
            <p:cNvSpPr/>
            <p:nvPr/>
          </p:nvSpPr>
          <p:spPr>
            <a:xfrm>
              <a:off x="4064264"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3" name="pt223"/>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4" name="pt224"/>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5" name="pt225"/>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6" name="pt226"/>
            <p:cNvSpPr/>
            <p:nvPr/>
          </p:nvSpPr>
          <p:spPr>
            <a:xfrm>
              <a:off x="544928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7" name="pt227"/>
            <p:cNvSpPr/>
            <p:nvPr/>
          </p:nvSpPr>
          <p:spPr>
            <a:xfrm>
              <a:off x="683430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8" name="pt228"/>
            <p:cNvSpPr/>
            <p:nvPr/>
          </p:nvSpPr>
          <p:spPr>
            <a:xfrm>
              <a:off x="4064264"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9" name="pt229"/>
            <p:cNvSpPr/>
            <p:nvPr/>
          </p:nvSpPr>
          <p:spPr>
            <a:xfrm>
              <a:off x="2679245"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0" name="pt230"/>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1" name="pt231"/>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2" name="pt232"/>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3" name="pt233"/>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4" name="pt234"/>
            <p:cNvSpPr/>
            <p:nvPr/>
          </p:nvSpPr>
          <p:spPr>
            <a:xfrm>
              <a:off x="544928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5" name="pt235"/>
            <p:cNvSpPr/>
            <p:nvPr/>
          </p:nvSpPr>
          <p:spPr>
            <a:xfrm>
              <a:off x="683430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6" name="pt236"/>
            <p:cNvSpPr/>
            <p:nvPr/>
          </p:nvSpPr>
          <p:spPr>
            <a:xfrm>
              <a:off x="2679245"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7" name="pt237"/>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8" name="pt238"/>
            <p:cNvSpPr/>
            <p:nvPr/>
          </p:nvSpPr>
          <p:spPr>
            <a:xfrm>
              <a:off x="4064264"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9" name="pt239"/>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0" name="pt240"/>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1" name="pt241"/>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2" name="pt242"/>
            <p:cNvSpPr/>
            <p:nvPr/>
          </p:nvSpPr>
          <p:spPr>
            <a:xfrm>
              <a:off x="4064264"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3" name="pt243"/>
            <p:cNvSpPr/>
            <p:nvPr/>
          </p:nvSpPr>
          <p:spPr>
            <a:xfrm>
              <a:off x="544928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4" name="pt244"/>
            <p:cNvSpPr/>
            <p:nvPr/>
          </p:nvSpPr>
          <p:spPr>
            <a:xfrm>
              <a:off x="683430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5" name="pt245"/>
            <p:cNvSpPr/>
            <p:nvPr/>
          </p:nvSpPr>
          <p:spPr>
            <a:xfrm>
              <a:off x="2679245"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6" name="pt246"/>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7" name="pt247"/>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8" name="pt24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9" name="pt24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50" name="tx250"/>
            <p:cNvSpPr/>
            <p:nvPr/>
          </p:nvSpPr>
          <p:spPr>
            <a:xfrm>
              <a:off x="1492637"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51" name="tx251"/>
            <p:cNvSpPr/>
            <p:nvPr/>
          </p:nvSpPr>
          <p:spPr>
            <a:xfrm>
              <a:off x="1434408"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52" name="tx252"/>
            <p:cNvSpPr/>
            <p:nvPr/>
          </p:nvSpPr>
          <p:spPr>
            <a:xfrm>
              <a:off x="1271336"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53" name="tx253"/>
            <p:cNvSpPr/>
            <p:nvPr/>
          </p:nvSpPr>
          <p:spPr>
            <a:xfrm>
              <a:off x="181294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54" name="tx254"/>
            <p:cNvSpPr/>
            <p:nvPr/>
          </p:nvSpPr>
          <p:spPr>
            <a:xfrm>
              <a:off x="1987838"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55" name="tx255"/>
            <p:cNvSpPr/>
            <p:nvPr/>
          </p:nvSpPr>
          <p:spPr>
            <a:xfrm>
              <a:off x="1749089"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56" name="tx256"/>
            <p:cNvSpPr/>
            <p:nvPr/>
          </p:nvSpPr>
          <p:spPr>
            <a:xfrm>
              <a:off x="1772319"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57" name="tx257"/>
            <p:cNvSpPr/>
            <p:nvPr/>
          </p:nvSpPr>
          <p:spPr>
            <a:xfrm>
              <a:off x="1912007"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58" name="tx258"/>
            <p:cNvSpPr/>
            <p:nvPr/>
          </p:nvSpPr>
          <p:spPr>
            <a:xfrm>
              <a:off x="869465"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259" name="tx259"/>
            <p:cNvSpPr/>
            <p:nvPr/>
          </p:nvSpPr>
          <p:spPr>
            <a:xfrm>
              <a:off x="1952788"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260" name="tx260"/>
            <p:cNvSpPr/>
            <p:nvPr/>
          </p:nvSpPr>
          <p:spPr>
            <a:xfrm>
              <a:off x="1912161"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261" name="tx261"/>
            <p:cNvSpPr/>
            <p:nvPr/>
          </p:nvSpPr>
          <p:spPr>
            <a:xfrm>
              <a:off x="1405293"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262" name="tx262"/>
            <p:cNvSpPr/>
            <p:nvPr/>
          </p:nvSpPr>
          <p:spPr>
            <a:xfrm>
              <a:off x="1620863" y="2313335"/>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263" name="tx263"/>
            <p:cNvSpPr/>
            <p:nvPr/>
          </p:nvSpPr>
          <p:spPr>
            <a:xfrm>
              <a:off x="1917892"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264" name="tx264"/>
            <p:cNvSpPr/>
            <p:nvPr/>
          </p:nvSpPr>
          <p:spPr>
            <a:xfrm>
              <a:off x="1912161"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(3,000)</a:t>
              </a:r>
            </a:p>
          </p:txBody>
        </p:sp>
        <p:sp>
          <p:nvSpPr>
            <p:cNvPr id="265" name="tx265"/>
            <p:cNvSpPr/>
            <p:nvPr/>
          </p:nvSpPr>
          <p:spPr>
            <a:xfrm>
              <a:off x="19120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266" name="tx266"/>
            <p:cNvSpPr/>
            <p:nvPr/>
          </p:nvSpPr>
          <p:spPr>
            <a:xfrm>
              <a:off x="1696642"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267" name="tx267"/>
            <p:cNvSpPr/>
            <p:nvPr/>
          </p:nvSpPr>
          <p:spPr>
            <a:xfrm>
              <a:off x="1859714"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268" name="tx268"/>
            <p:cNvSpPr/>
            <p:nvPr/>
          </p:nvSpPr>
          <p:spPr>
            <a:xfrm>
              <a:off x="1859612"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269" name="tx269"/>
            <p:cNvSpPr/>
            <p:nvPr/>
          </p:nvSpPr>
          <p:spPr>
            <a:xfrm>
              <a:off x="1982056"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270" name="tx270"/>
            <p:cNvSpPr/>
            <p:nvPr/>
          </p:nvSpPr>
          <p:spPr>
            <a:xfrm>
              <a:off x="1842214"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271" name="tx271"/>
            <p:cNvSpPr/>
            <p:nvPr/>
          </p:nvSpPr>
          <p:spPr>
            <a:xfrm>
              <a:off x="1812947"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272" name="tx272"/>
            <p:cNvSpPr/>
            <p:nvPr/>
          </p:nvSpPr>
          <p:spPr>
            <a:xfrm>
              <a:off x="1836330"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273" name="tx273"/>
            <p:cNvSpPr/>
            <p:nvPr/>
          </p:nvSpPr>
          <p:spPr>
            <a:xfrm>
              <a:off x="1813202"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274" name="tx274"/>
            <p:cNvSpPr/>
            <p:nvPr/>
          </p:nvSpPr>
          <p:spPr>
            <a:xfrm>
              <a:off x="1888777"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275" name="tx275"/>
            <p:cNvSpPr/>
            <p:nvPr/>
          </p:nvSpPr>
          <p:spPr>
            <a:xfrm>
              <a:off x="1883097"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276" name="tx276"/>
            <p:cNvSpPr/>
            <p:nvPr/>
          </p:nvSpPr>
          <p:spPr>
            <a:xfrm>
              <a:off x="1859714"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277" name="tx277"/>
            <p:cNvSpPr/>
            <p:nvPr/>
          </p:nvSpPr>
          <p:spPr>
            <a:xfrm>
              <a:off x="1833414"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278" name="tx278"/>
            <p:cNvSpPr/>
            <p:nvPr/>
          </p:nvSpPr>
          <p:spPr>
            <a:xfrm>
              <a:off x="1781018"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279" name="tx279"/>
            <p:cNvSpPr/>
            <p:nvPr/>
          </p:nvSpPr>
          <p:spPr>
            <a:xfrm>
              <a:off x="1786800"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280" name="tx280"/>
            <p:cNvSpPr/>
            <p:nvPr/>
          </p:nvSpPr>
          <p:spPr>
            <a:xfrm>
              <a:off x="1897476"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281" name="tx281"/>
            <p:cNvSpPr/>
            <p:nvPr/>
          </p:nvSpPr>
          <p:spPr>
            <a:xfrm>
              <a:off x="1752006"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282" name="tx282"/>
            <p:cNvSpPr/>
            <p:nvPr/>
          </p:nvSpPr>
          <p:spPr>
            <a:xfrm>
              <a:off x="1786749"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283" name="tx283"/>
            <p:cNvSpPr/>
            <p:nvPr/>
          </p:nvSpPr>
          <p:spPr>
            <a:xfrm>
              <a:off x="1932577"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284" name="tx284"/>
            <p:cNvSpPr/>
            <p:nvPr/>
          </p:nvSpPr>
          <p:spPr>
            <a:xfrm>
              <a:off x="1926590"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285" name="tx285"/>
            <p:cNvSpPr/>
            <p:nvPr/>
          </p:nvSpPr>
          <p:spPr>
            <a:xfrm>
              <a:off x="168195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286" name="tx286"/>
            <p:cNvSpPr/>
            <p:nvPr/>
          </p:nvSpPr>
          <p:spPr>
            <a:xfrm>
              <a:off x="2008254"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287" name="tx287"/>
            <p:cNvSpPr/>
            <p:nvPr/>
          </p:nvSpPr>
          <p:spPr>
            <a:xfrm>
              <a:off x="1728622"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288" name="tx288"/>
            <p:cNvSpPr/>
            <p:nvPr/>
          </p:nvSpPr>
          <p:spPr>
            <a:xfrm>
              <a:off x="175773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289" name="tx289"/>
            <p:cNvSpPr/>
            <p:nvPr/>
          </p:nvSpPr>
          <p:spPr>
            <a:xfrm>
              <a:off x="1891694"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290" name="tx290"/>
            <p:cNvSpPr/>
            <p:nvPr/>
          </p:nvSpPr>
          <p:spPr>
            <a:xfrm>
              <a:off x="1891694"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291" name="tx291"/>
            <p:cNvSpPr/>
            <p:nvPr/>
          </p:nvSpPr>
          <p:spPr>
            <a:xfrm>
              <a:off x="7031507"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292" name="tx292"/>
            <p:cNvSpPr/>
            <p:nvPr/>
          </p:nvSpPr>
          <p:spPr>
            <a:xfrm>
              <a:off x="7031507"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(55,000)</a:t>
              </a:r>
            </a:p>
          </p:txBody>
        </p:sp>
        <p:sp>
          <p:nvSpPr>
            <p:cNvPr id="293" name="tx293"/>
            <p:cNvSpPr/>
            <p:nvPr/>
          </p:nvSpPr>
          <p:spPr>
            <a:xfrm>
              <a:off x="7031507"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(38,000)</a:t>
              </a:r>
            </a:p>
          </p:txBody>
        </p:sp>
        <p:sp>
          <p:nvSpPr>
            <p:cNvPr id="294" name="tx294"/>
            <p:cNvSpPr/>
            <p:nvPr/>
          </p:nvSpPr>
          <p:spPr>
            <a:xfrm>
              <a:off x="703150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7031507"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(23,000)</a:t>
              </a:r>
            </a:p>
          </p:txBody>
        </p:sp>
        <p:sp>
          <p:nvSpPr>
            <p:cNvPr id="296" name="tx296"/>
            <p:cNvSpPr/>
            <p:nvPr/>
          </p:nvSpPr>
          <p:spPr>
            <a:xfrm>
              <a:off x="7031507"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297" name="tx297"/>
            <p:cNvSpPr/>
            <p:nvPr/>
          </p:nvSpPr>
          <p:spPr>
            <a:xfrm>
              <a:off x="7031507"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(21,000)</a:t>
              </a:r>
            </a:p>
          </p:txBody>
        </p:sp>
        <p:sp>
          <p:nvSpPr>
            <p:cNvPr id="298" name="tx298"/>
            <p:cNvSpPr/>
            <p:nvPr/>
          </p:nvSpPr>
          <p:spPr>
            <a:xfrm>
              <a:off x="7031507" y="1701208"/>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(15,000)</a:t>
              </a:r>
            </a:p>
          </p:txBody>
        </p:sp>
        <p:sp>
          <p:nvSpPr>
            <p:cNvPr id="299" name="tx299"/>
            <p:cNvSpPr/>
            <p:nvPr/>
          </p:nvSpPr>
          <p:spPr>
            <a:xfrm>
              <a:off x="7031507" y="1823633"/>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(7,000)</a:t>
              </a:r>
            </a:p>
          </p:txBody>
        </p:sp>
        <p:sp>
          <p:nvSpPr>
            <p:cNvPr id="300" name="tx300"/>
            <p:cNvSpPr/>
            <p:nvPr/>
          </p:nvSpPr>
          <p:spPr>
            <a:xfrm>
              <a:off x="7031507"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01" name="tx301"/>
            <p:cNvSpPr/>
            <p:nvPr/>
          </p:nvSpPr>
          <p:spPr>
            <a:xfrm>
              <a:off x="7031507"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02" name="tx302"/>
            <p:cNvSpPr/>
            <p:nvPr/>
          </p:nvSpPr>
          <p:spPr>
            <a:xfrm>
              <a:off x="7031507"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7031507"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7031507"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5" name="tx305"/>
            <p:cNvSpPr/>
            <p:nvPr/>
          </p:nvSpPr>
          <p:spPr>
            <a:xfrm>
              <a:off x="7031507" y="2558186"/>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6" name="tx306"/>
            <p:cNvSpPr/>
            <p:nvPr/>
          </p:nvSpPr>
          <p:spPr>
            <a:xfrm>
              <a:off x="70315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7031507"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08" name="tx308"/>
            <p:cNvSpPr/>
            <p:nvPr/>
          </p:nvSpPr>
          <p:spPr>
            <a:xfrm>
              <a:off x="7031507"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09" name="tx309"/>
            <p:cNvSpPr/>
            <p:nvPr/>
          </p:nvSpPr>
          <p:spPr>
            <a:xfrm>
              <a:off x="7031507"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10" name="tx310"/>
            <p:cNvSpPr/>
            <p:nvPr/>
          </p:nvSpPr>
          <p:spPr>
            <a:xfrm>
              <a:off x="7031507" y="3170313"/>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1" name="tx311"/>
            <p:cNvSpPr/>
            <p:nvPr/>
          </p:nvSpPr>
          <p:spPr>
            <a:xfrm>
              <a:off x="7031507" y="329273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12" name="tx312"/>
            <p:cNvSpPr/>
            <p:nvPr/>
          </p:nvSpPr>
          <p:spPr>
            <a:xfrm>
              <a:off x="7031507" y="3415164"/>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(2,000)</a:t>
              </a:r>
            </a:p>
          </p:txBody>
        </p:sp>
        <p:sp>
          <p:nvSpPr>
            <p:cNvPr id="313" name="tx313"/>
            <p:cNvSpPr/>
            <p:nvPr/>
          </p:nvSpPr>
          <p:spPr>
            <a:xfrm>
              <a:off x="7031507"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4" name="tx314"/>
            <p:cNvSpPr/>
            <p:nvPr/>
          </p:nvSpPr>
          <p:spPr>
            <a:xfrm>
              <a:off x="7031507"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15" name="tx315"/>
            <p:cNvSpPr/>
            <p:nvPr/>
          </p:nvSpPr>
          <p:spPr>
            <a:xfrm>
              <a:off x="7031507" y="3782440"/>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6" name="tx316"/>
            <p:cNvSpPr/>
            <p:nvPr/>
          </p:nvSpPr>
          <p:spPr>
            <a:xfrm>
              <a:off x="7031507" y="3904866"/>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7" name="tx317"/>
            <p:cNvSpPr/>
            <p:nvPr/>
          </p:nvSpPr>
          <p:spPr>
            <a:xfrm>
              <a:off x="7031507" y="4027291"/>
              <a:ext cx="70483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(1,000)</a:t>
              </a:r>
            </a:p>
          </p:txBody>
        </p:sp>
        <p:sp>
          <p:nvSpPr>
            <p:cNvPr id="318" name="tx318"/>
            <p:cNvSpPr/>
            <p:nvPr/>
          </p:nvSpPr>
          <p:spPr>
            <a:xfrm>
              <a:off x="7031507" y="4149716"/>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19" name="tx319"/>
            <p:cNvSpPr/>
            <p:nvPr/>
          </p:nvSpPr>
          <p:spPr>
            <a:xfrm>
              <a:off x="7031507"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0" name="tx320"/>
            <p:cNvSpPr/>
            <p:nvPr/>
          </p:nvSpPr>
          <p:spPr>
            <a:xfrm>
              <a:off x="7031507"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1" name="tx321"/>
            <p:cNvSpPr/>
            <p:nvPr/>
          </p:nvSpPr>
          <p:spPr>
            <a:xfrm>
              <a:off x="7031507"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22" name="tx322"/>
            <p:cNvSpPr/>
            <p:nvPr/>
          </p:nvSpPr>
          <p:spPr>
            <a:xfrm>
              <a:off x="7031507"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23" name="tx323"/>
            <p:cNvSpPr/>
            <p:nvPr/>
          </p:nvSpPr>
          <p:spPr>
            <a:xfrm>
              <a:off x="7031507"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324" name="tx324"/>
            <p:cNvSpPr/>
            <p:nvPr/>
          </p:nvSpPr>
          <p:spPr>
            <a:xfrm>
              <a:off x="7031507"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(&lt;500)</a:t>
              </a:r>
            </a:p>
          </p:txBody>
        </p:sp>
        <p:sp>
          <p:nvSpPr>
            <p:cNvPr id="325" name="tx325"/>
            <p:cNvSpPr/>
            <p:nvPr/>
          </p:nvSpPr>
          <p:spPr>
            <a:xfrm>
              <a:off x="7031507"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26" name="tx326"/>
            <p:cNvSpPr/>
            <p:nvPr/>
          </p:nvSpPr>
          <p:spPr>
            <a:xfrm>
              <a:off x="703150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7031507"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7031507"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703150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7031507"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7031507"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33" name="tx333"/>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34" name="tx334"/>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35" name="tx335"/>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36" name="tx336"/>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37" name="tx337"/>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38" name="tx338"/>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39" name="tx339"/>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40" name="tx340"/>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41" name="tx341"/>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42" name="tx342"/>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43" name="tx343"/>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44" name="tx344"/>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45" name="tx345"/>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46" name="tx346"/>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47" name="tx347"/>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48" name="tx348"/>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49" name="tx349"/>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50" name="tx350"/>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51" name="tx351"/>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52" name="tx35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53" name="tx353"/>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54" name="tx354"/>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55" name="tx355"/>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56" name="tx356"/>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57" name="tx357"/>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58" name="tx358"/>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59" name="tx359"/>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60" name="tx360"/>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61" name="tx361"/>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62" name="tx362"/>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63" name="tx363"/>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64" name="tx364"/>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65" name="tx365"/>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366" name="tx366"/>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67" name="tx367"/>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368" name="tx368"/>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369" name="tx369"/>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370" name="tx370"/>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371" name="tx371"/>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72" name="tx37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373" name="tx37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74" name="tx37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75" name="tx37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76" name="tx37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77" name="tx377"/>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2021-2024</a:t>
              </a:r>
            </a:p>
          </p:txBody>
        </p:sp>
        <p:sp>
          <p:nvSpPr>
            <p:cNvPr id="378" name="tx37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79" name="tx37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Non-programme based on the absolute number of zero-dose children, with rank 1 representing the country with the most zero-dose children.
In 2021, Sweden ranked number 19 out of 41 countries with 2,000 zero-dose children.
In 2024, Sweden ranked number 17 out of 41 countries with 3,000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4654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48857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73059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197262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1214651"/>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9" name="pl9"/>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86756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109586"/>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35161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159363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4" name="pl14"/>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32670" y="3278402"/>
              <a:ext cx="203168" cy="1347132"/>
            </a:xfrm>
            <a:prstGeom prst="rect">
              <a:avLst/>
            </a:prstGeom>
            <a:solidFill>
              <a:srgbClr val="80BD41">
                <a:alpha val="100000"/>
              </a:srgbClr>
            </a:solidFill>
          </p:spPr>
          <p:txBody>
            <a:bodyPr/>
            <a:lstStyle/>
            <a:p/>
          </p:txBody>
        </p:sp>
        <p:sp>
          <p:nvSpPr>
            <p:cNvPr id="28" name="rc28"/>
            <p:cNvSpPr/>
            <p:nvPr/>
          </p:nvSpPr>
          <p:spPr>
            <a:xfrm>
              <a:off x="1332670" y="3264789"/>
              <a:ext cx="203168" cy="13613"/>
            </a:xfrm>
            <a:prstGeom prst="rect">
              <a:avLst/>
            </a:prstGeom>
            <a:solidFill>
              <a:srgbClr val="0058AB">
                <a:alpha val="100000"/>
              </a:srgbClr>
            </a:solidFill>
          </p:spPr>
          <p:txBody>
            <a:bodyPr/>
            <a:lstStyle/>
            <a:p/>
          </p:txBody>
        </p:sp>
        <p:sp>
          <p:nvSpPr>
            <p:cNvPr id="29" name="rc29"/>
            <p:cNvSpPr/>
            <p:nvPr/>
          </p:nvSpPr>
          <p:spPr>
            <a:xfrm>
              <a:off x="1332670" y="3278402"/>
              <a:ext cx="203168" cy="0"/>
            </a:xfrm>
            <a:prstGeom prst="rect">
              <a:avLst/>
            </a:prstGeom>
            <a:solidFill>
              <a:srgbClr val="1CABE2">
                <a:alpha val="100000"/>
              </a:srgbClr>
            </a:solidFill>
          </p:spPr>
          <p:txBody>
            <a:bodyPr/>
            <a:lstStyle/>
            <a:p/>
          </p:txBody>
        </p:sp>
        <p:sp>
          <p:nvSpPr>
            <p:cNvPr id="30" name="rc30"/>
            <p:cNvSpPr/>
            <p:nvPr/>
          </p:nvSpPr>
          <p:spPr>
            <a:xfrm>
              <a:off x="1558413" y="3259878"/>
              <a:ext cx="203168" cy="1365657"/>
            </a:xfrm>
            <a:prstGeom prst="rect">
              <a:avLst/>
            </a:prstGeom>
            <a:solidFill>
              <a:srgbClr val="80BD41">
                <a:alpha val="100000"/>
              </a:srgbClr>
            </a:solidFill>
          </p:spPr>
          <p:txBody>
            <a:bodyPr/>
            <a:lstStyle/>
            <a:p/>
          </p:txBody>
        </p:sp>
        <p:sp>
          <p:nvSpPr>
            <p:cNvPr id="31" name="rc31"/>
            <p:cNvSpPr/>
            <p:nvPr/>
          </p:nvSpPr>
          <p:spPr>
            <a:xfrm>
              <a:off x="1558413" y="3246082"/>
              <a:ext cx="203168" cy="13795"/>
            </a:xfrm>
            <a:prstGeom prst="rect">
              <a:avLst/>
            </a:prstGeom>
            <a:solidFill>
              <a:srgbClr val="0058AB">
                <a:alpha val="100000"/>
              </a:srgbClr>
            </a:solidFill>
          </p:spPr>
          <p:txBody>
            <a:bodyPr/>
            <a:lstStyle/>
            <a:p/>
          </p:txBody>
        </p:sp>
        <p:sp>
          <p:nvSpPr>
            <p:cNvPr id="32" name="rc32"/>
            <p:cNvSpPr/>
            <p:nvPr/>
          </p:nvSpPr>
          <p:spPr>
            <a:xfrm>
              <a:off x="1558413" y="3259878"/>
              <a:ext cx="203168" cy="0"/>
            </a:xfrm>
            <a:prstGeom prst="rect">
              <a:avLst/>
            </a:prstGeom>
            <a:solidFill>
              <a:srgbClr val="1CABE2">
                <a:alpha val="100000"/>
              </a:srgbClr>
            </a:solidFill>
          </p:spPr>
          <p:txBody>
            <a:bodyPr/>
            <a:lstStyle/>
            <a:p/>
          </p:txBody>
        </p:sp>
        <p:sp>
          <p:nvSpPr>
            <p:cNvPr id="33" name="rc33"/>
            <p:cNvSpPr/>
            <p:nvPr/>
          </p:nvSpPr>
          <p:spPr>
            <a:xfrm>
              <a:off x="1784155" y="3197451"/>
              <a:ext cx="203168" cy="1428084"/>
            </a:xfrm>
            <a:prstGeom prst="rect">
              <a:avLst/>
            </a:prstGeom>
            <a:solidFill>
              <a:srgbClr val="80BD41">
                <a:alpha val="100000"/>
              </a:srgbClr>
            </a:solidFill>
          </p:spPr>
          <p:txBody>
            <a:bodyPr/>
            <a:lstStyle/>
            <a:p/>
          </p:txBody>
        </p:sp>
        <p:sp>
          <p:nvSpPr>
            <p:cNvPr id="34" name="rc34"/>
            <p:cNvSpPr/>
            <p:nvPr/>
          </p:nvSpPr>
          <p:spPr>
            <a:xfrm>
              <a:off x="1784155" y="3183019"/>
              <a:ext cx="203168" cy="14431"/>
            </a:xfrm>
            <a:prstGeom prst="rect">
              <a:avLst/>
            </a:prstGeom>
            <a:solidFill>
              <a:srgbClr val="0058AB">
                <a:alpha val="100000"/>
              </a:srgbClr>
            </a:solidFill>
          </p:spPr>
          <p:txBody>
            <a:bodyPr/>
            <a:lstStyle/>
            <a:p/>
          </p:txBody>
        </p:sp>
        <p:sp>
          <p:nvSpPr>
            <p:cNvPr id="35" name="rc35"/>
            <p:cNvSpPr/>
            <p:nvPr/>
          </p:nvSpPr>
          <p:spPr>
            <a:xfrm>
              <a:off x="1784155" y="3197451"/>
              <a:ext cx="203168" cy="0"/>
            </a:xfrm>
            <a:prstGeom prst="rect">
              <a:avLst/>
            </a:prstGeom>
            <a:solidFill>
              <a:srgbClr val="1CABE2">
                <a:alpha val="100000"/>
              </a:srgbClr>
            </a:solidFill>
          </p:spPr>
          <p:txBody>
            <a:bodyPr/>
            <a:lstStyle/>
            <a:p/>
          </p:txBody>
        </p:sp>
        <p:sp>
          <p:nvSpPr>
            <p:cNvPr id="36" name="rc36"/>
            <p:cNvSpPr/>
            <p:nvPr/>
          </p:nvSpPr>
          <p:spPr>
            <a:xfrm>
              <a:off x="2009898" y="3147500"/>
              <a:ext cx="203168" cy="1478034"/>
            </a:xfrm>
            <a:prstGeom prst="rect">
              <a:avLst/>
            </a:prstGeom>
            <a:solidFill>
              <a:srgbClr val="80BD41">
                <a:alpha val="100000"/>
              </a:srgbClr>
            </a:solidFill>
          </p:spPr>
          <p:txBody>
            <a:bodyPr/>
            <a:lstStyle/>
            <a:p/>
          </p:txBody>
        </p:sp>
        <p:sp>
          <p:nvSpPr>
            <p:cNvPr id="37" name="rc37"/>
            <p:cNvSpPr/>
            <p:nvPr/>
          </p:nvSpPr>
          <p:spPr>
            <a:xfrm>
              <a:off x="2009898" y="3132568"/>
              <a:ext cx="203168" cy="14932"/>
            </a:xfrm>
            <a:prstGeom prst="rect">
              <a:avLst/>
            </a:prstGeom>
            <a:solidFill>
              <a:srgbClr val="0058AB">
                <a:alpha val="100000"/>
              </a:srgbClr>
            </a:solidFill>
          </p:spPr>
          <p:txBody>
            <a:bodyPr/>
            <a:lstStyle/>
            <a:p/>
          </p:txBody>
        </p:sp>
        <p:sp>
          <p:nvSpPr>
            <p:cNvPr id="38" name="rc38"/>
            <p:cNvSpPr/>
            <p:nvPr/>
          </p:nvSpPr>
          <p:spPr>
            <a:xfrm>
              <a:off x="2009898" y="3147500"/>
              <a:ext cx="203168" cy="0"/>
            </a:xfrm>
            <a:prstGeom prst="rect">
              <a:avLst/>
            </a:prstGeom>
            <a:solidFill>
              <a:srgbClr val="1CABE2">
                <a:alpha val="100000"/>
              </a:srgbClr>
            </a:solidFill>
          </p:spPr>
          <p:txBody>
            <a:bodyPr/>
            <a:lstStyle/>
            <a:p/>
          </p:txBody>
        </p:sp>
        <p:sp>
          <p:nvSpPr>
            <p:cNvPr id="39" name="rc39"/>
            <p:cNvSpPr/>
            <p:nvPr/>
          </p:nvSpPr>
          <p:spPr>
            <a:xfrm>
              <a:off x="2235640" y="3121456"/>
              <a:ext cx="203168" cy="1504078"/>
            </a:xfrm>
            <a:prstGeom prst="rect">
              <a:avLst/>
            </a:prstGeom>
            <a:solidFill>
              <a:srgbClr val="80BD41">
                <a:alpha val="100000"/>
              </a:srgbClr>
            </a:solidFill>
          </p:spPr>
          <p:txBody>
            <a:bodyPr/>
            <a:lstStyle/>
            <a:p/>
          </p:txBody>
        </p:sp>
        <p:sp>
          <p:nvSpPr>
            <p:cNvPr id="40" name="rc40"/>
            <p:cNvSpPr/>
            <p:nvPr/>
          </p:nvSpPr>
          <p:spPr>
            <a:xfrm>
              <a:off x="2235640" y="3106267"/>
              <a:ext cx="203168" cy="15189"/>
            </a:xfrm>
            <a:prstGeom prst="rect">
              <a:avLst/>
            </a:prstGeom>
            <a:solidFill>
              <a:srgbClr val="0058AB">
                <a:alpha val="100000"/>
              </a:srgbClr>
            </a:solidFill>
          </p:spPr>
          <p:txBody>
            <a:bodyPr/>
            <a:lstStyle/>
            <a:p/>
          </p:txBody>
        </p:sp>
        <p:sp>
          <p:nvSpPr>
            <p:cNvPr id="41" name="rc41"/>
            <p:cNvSpPr/>
            <p:nvPr/>
          </p:nvSpPr>
          <p:spPr>
            <a:xfrm>
              <a:off x="2235640" y="3121456"/>
              <a:ext cx="203168" cy="0"/>
            </a:xfrm>
            <a:prstGeom prst="rect">
              <a:avLst/>
            </a:prstGeom>
            <a:solidFill>
              <a:srgbClr val="1CABE2">
                <a:alpha val="100000"/>
              </a:srgbClr>
            </a:solidFill>
          </p:spPr>
          <p:txBody>
            <a:bodyPr/>
            <a:lstStyle/>
            <a:p/>
          </p:txBody>
        </p:sp>
        <p:sp>
          <p:nvSpPr>
            <p:cNvPr id="42" name="rc42"/>
            <p:cNvSpPr/>
            <p:nvPr/>
          </p:nvSpPr>
          <p:spPr>
            <a:xfrm>
              <a:off x="2461382" y="3126247"/>
              <a:ext cx="203168" cy="1499288"/>
            </a:xfrm>
            <a:prstGeom prst="rect">
              <a:avLst/>
            </a:prstGeom>
            <a:solidFill>
              <a:srgbClr val="80BD41">
                <a:alpha val="100000"/>
              </a:srgbClr>
            </a:solidFill>
          </p:spPr>
          <p:txBody>
            <a:bodyPr/>
            <a:lstStyle/>
            <a:p/>
          </p:txBody>
        </p:sp>
        <p:sp>
          <p:nvSpPr>
            <p:cNvPr id="43" name="rc43"/>
            <p:cNvSpPr/>
            <p:nvPr/>
          </p:nvSpPr>
          <p:spPr>
            <a:xfrm>
              <a:off x="2461382" y="3095655"/>
              <a:ext cx="203168" cy="15295"/>
            </a:xfrm>
            <a:prstGeom prst="rect">
              <a:avLst/>
            </a:prstGeom>
            <a:solidFill>
              <a:srgbClr val="0058AB">
                <a:alpha val="100000"/>
              </a:srgbClr>
            </a:solidFill>
          </p:spPr>
          <p:txBody>
            <a:bodyPr/>
            <a:lstStyle/>
            <a:p/>
          </p:txBody>
        </p:sp>
        <p:sp>
          <p:nvSpPr>
            <p:cNvPr id="44" name="rc44"/>
            <p:cNvSpPr/>
            <p:nvPr/>
          </p:nvSpPr>
          <p:spPr>
            <a:xfrm>
              <a:off x="2461382" y="3110951"/>
              <a:ext cx="203168" cy="15295"/>
            </a:xfrm>
            <a:prstGeom prst="rect">
              <a:avLst/>
            </a:prstGeom>
            <a:solidFill>
              <a:srgbClr val="1CABE2">
                <a:alpha val="100000"/>
              </a:srgbClr>
            </a:solidFill>
          </p:spPr>
          <p:txBody>
            <a:bodyPr/>
            <a:lstStyle/>
            <a:p/>
          </p:txBody>
        </p:sp>
        <p:sp>
          <p:nvSpPr>
            <p:cNvPr id="45" name="rc45"/>
            <p:cNvSpPr/>
            <p:nvPr/>
          </p:nvSpPr>
          <p:spPr>
            <a:xfrm>
              <a:off x="2687125" y="3069156"/>
              <a:ext cx="203168" cy="1556378"/>
            </a:xfrm>
            <a:prstGeom prst="rect">
              <a:avLst/>
            </a:prstGeom>
            <a:solidFill>
              <a:srgbClr val="80BD41">
                <a:alpha val="100000"/>
              </a:srgbClr>
            </a:solidFill>
          </p:spPr>
          <p:txBody>
            <a:bodyPr/>
            <a:lstStyle/>
            <a:p/>
          </p:txBody>
        </p:sp>
        <p:sp>
          <p:nvSpPr>
            <p:cNvPr id="46" name="rc46"/>
            <p:cNvSpPr/>
            <p:nvPr/>
          </p:nvSpPr>
          <p:spPr>
            <a:xfrm>
              <a:off x="2687125" y="3037397"/>
              <a:ext cx="203168" cy="15887"/>
            </a:xfrm>
            <a:prstGeom prst="rect">
              <a:avLst/>
            </a:prstGeom>
            <a:solidFill>
              <a:srgbClr val="0058AB">
                <a:alpha val="100000"/>
              </a:srgbClr>
            </a:solidFill>
          </p:spPr>
          <p:txBody>
            <a:bodyPr/>
            <a:lstStyle/>
            <a:p/>
          </p:txBody>
        </p:sp>
        <p:sp>
          <p:nvSpPr>
            <p:cNvPr id="47" name="rc47"/>
            <p:cNvSpPr/>
            <p:nvPr/>
          </p:nvSpPr>
          <p:spPr>
            <a:xfrm>
              <a:off x="2687125" y="3053284"/>
              <a:ext cx="203168" cy="15871"/>
            </a:xfrm>
            <a:prstGeom prst="rect">
              <a:avLst/>
            </a:prstGeom>
            <a:solidFill>
              <a:srgbClr val="1CABE2">
                <a:alpha val="100000"/>
              </a:srgbClr>
            </a:solidFill>
          </p:spPr>
          <p:txBody>
            <a:bodyPr/>
            <a:lstStyle/>
            <a:p/>
          </p:txBody>
        </p:sp>
        <p:sp>
          <p:nvSpPr>
            <p:cNvPr id="48" name="rc48"/>
            <p:cNvSpPr/>
            <p:nvPr/>
          </p:nvSpPr>
          <p:spPr>
            <a:xfrm>
              <a:off x="2912867" y="3044461"/>
              <a:ext cx="203168" cy="1581073"/>
            </a:xfrm>
            <a:prstGeom prst="rect">
              <a:avLst/>
            </a:prstGeom>
            <a:solidFill>
              <a:srgbClr val="80BD41">
                <a:alpha val="100000"/>
              </a:srgbClr>
            </a:solidFill>
          </p:spPr>
          <p:txBody>
            <a:bodyPr/>
            <a:lstStyle/>
            <a:p/>
          </p:txBody>
        </p:sp>
        <p:sp>
          <p:nvSpPr>
            <p:cNvPr id="49" name="rc49"/>
            <p:cNvSpPr/>
            <p:nvPr/>
          </p:nvSpPr>
          <p:spPr>
            <a:xfrm>
              <a:off x="2912867" y="3012202"/>
              <a:ext cx="203168" cy="16129"/>
            </a:xfrm>
            <a:prstGeom prst="rect">
              <a:avLst/>
            </a:prstGeom>
            <a:solidFill>
              <a:srgbClr val="0058AB">
                <a:alpha val="100000"/>
              </a:srgbClr>
            </a:solidFill>
          </p:spPr>
          <p:txBody>
            <a:bodyPr/>
            <a:lstStyle/>
            <a:p/>
          </p:txBody>
        </p:sp>
        <p:sp>
          <p:nvSpPr>
            <p:cNvPr id="50" name="rc50"/>
            <p:cNvSpPr/>
            <p:nvPr/>
          </p:nvSpPr>
          <p:spPr>
            <a:xfrm>
              <a:off x="2912867" y="3028332"/>
              <a:ext cx="203168" cy="16129"/>
            </a:xfrm>
            <a:prstGeom prst="rect">
              <a:avLst/>
            </a:prstGeom>
            <a:solidFill>
              <a:srgbClr val="1CABE2">
                <a:alpha val="100000"/>
              </a:srgbClr>
            </a:solidFill>
          </p:spPr>
          <p:txBody>
            <a:bodyPr/>
            <a:lstStyle/>
            <a:p/>
          </p:txBody>
        </p:sp>
        <p:sp>
          <p:nvSpPr>
            <p:cNvPr id="51" name="rc51"/>
            <p:cNvSpPr/>
            <p:nvPr/>
          </p:nvSpPr>
          <p:spPr>
            <a:xfrm>
              <a:off x="3138609" y="3017872"/>
              <a:ext cx="203168" cy="1607663"/>
            </a:xfrm>
            <a:prstGeom prst="rect">
              <a:avLst/>
            </a:prstGeom>
            <a:solidFill>
              <a:srgbClr val="80BD41">
                <a:alpha val="100000"/>
              </a:srgbClr>
            </a:solidFill>
          </p:spPr>
          <p:txBody>
            <a:bodyPr/>
            <a:lstStyle/>
            <a:p/>
          </p:txBody>
        </p:sp>
        <p:sp>
          <p:nvSpPr>
            <p:cNvPr id="52" name="rc52"/>
            <p:cNvSpPr/>
            <p:nvPr/>
          </p:nvSpPr>
          <p:spPr>
            <a:xfrm>
              <a:off x="3138609" y="2985066"/>
              <a:ext cx="203168" cy="16402"/>
            </a:xfrm>
            <a:prstGeom prst="rect">
              <a:avLst/>
            </a:prstGeom>
            <a:solidFill>
              <a:srgbClr val="0058AB">
                <a:alpha val="100000"/>
              </a:srgbClr>
            </a:solidFill>
          </p:spPr>
          <p:txBody>
            <a:bodyPr/>
            <a:lstStyle/>
            <a:p/>
          </p:txBody>
        </p:sp>
        <p:sp>
          <p:nvSpPr>
            <p:cNvPr id="53" name="rc53"/>
            <p:cNvSpPr/>
            <p:nvPr/>
          </p:nvSpPr>
          <p:spPr>
            <a:xfrm>
              <a:off x="3138609" y="3001469"/>
              <a:ext cx="203168" cy="16402"/>
            </a:xfrm>
            <a:prstGeom prst="rect">
              <a:avLst/>
            </a:prstGeom>
            <a:solidFill>
              <a:srgbClr val="1CABE2">
                <a:alpha val="100000"/>
              </a:srgbClr>
            </a:solidFill>
          </p:spPr>
          <p:txBody>
            <a:bodyPr/>
            <a:lstStyle/>
            <a:p/>
          </p:txBody>
        </p:sp>
        <p:sp>
          <p:nvSpPr>
            <p:cNvPr id="54" name="rc54"/>
            <p:cNvSpPr/>
            <p:nvPr/>
          </p:nvSpPr>
          <p:spPr>
            <a:xfrm>
              <a:off x="3364352" y="2983323"/>
              <a:ext cx="203168" cy="1642212"/>
            </a:xfrm>
            <a:prstGeom prst="rect">
              <a:avLst/>
            </a:prstGeom>
            <a:solidFill>
              <a:srgbClr val="80BD41">
                <a:alpha val="100000"/>
              </a:srgbClr>
            </a:solidFill>
          </p:spPr>
          <p:txBody>
            <a:bodyPr/>
            <a:lstStyle/>
            <a:p/>
          </p:txBody>
        </p:sp>
        <p:sp>
          <p:nvSpPr>
            <p:cNvPr id="55" name="rc55"/>
            <p:cNvSpPr/>
            <p:nvPr/>
          </p:nvSpPr>
          <p:spPr>
            <a:xfrm>
              <a:off x="3364352" y="2949805"/>
              <a:ext cx="203168" cy="16751"/>
            </a:xfrm>
            <a:prstGeom prst="rect">
              <a:avLst/>
            </a:prstGeom>
            <a:solidFill>
              <a:srgbClr val="0058AB">
                <a:alpha val="100000"/>
              </a:srgbClr>
            </a:solidFill>
          </p:spPr>
          <p:txBody>
            <a:bodyPr/>
            <a:lstStyle/>
            <a:p/>
          </p:txBody>
        </p:sp>
        <p:sp>
          <p:nvSpPr>
            <p:cNvPr id="56" name="rc56"/>
            <p:cNvSpPr/>
            <p:nvPr/>
          </p:nvSpPr>
          <p:spPr>
            <a:xfrm>
              <a:off x="3364352" y="2966557"/>
              <a:ext cx="203168" cy="16766"/>
            </a:xfrm>
            <a:prstGeom prst="rect">
              <a:avLst/>
            </a:prstGeom>
            <a:solidFill>
              <a:srgbClr val="1CABE2">
                <a:alpha val="100000"/>
              </a:srgbClr>
            </a:solidFill>
          </p:spPr>
          <p:txBody>
            <a:bodyPr/>
            <a:lstStyle/>
            <a:p/>
          </p:txBody>
        </p:sp>
        <p:sp>
          <p:nvSpPr>
            <p:cNvPr id="57" name="rc57"/>
            <p:cNvSpPr/>
            <p:nvPr/>
          </p:nvSpPr>
          <p:spPr>
            <a:xfrm>
              <a:off x="3590094" y="2931750"/>
              <a:ext cx="203168" cy="1693784"/>
            </a:xfrm>
            <a:prstGeom prst="rect">
              <a:avLst/>
            </a:prstGeom>
            <a:solidFill>
              <a:srgbClr val="80BD41">
                <a:alpha val="100000"/>
              </a:srgbClr>
            </a:solidFill>
          </p:spPr>
          <p:txBody>
            <a:bodyPr/>
            <a:lstStyle/>
            <a:p/>
          </p:txBody>
        </p:sp>
        <p:sp>
          <p:nvSpPr>
            <p:cNvPr id="58" name="rc58"/>
            <p:cNvSpPr/>
            <p:nvPr/>
          </p:nvSpPr>
          <p:spPr>
            <a:xfrm>
              <a:off x="3590094" y="2897187"/>
              <a:ext cx="203168" cy="17281"/>
            </a:xfrm>
            <a:prstGeom prst="rect">
              <a:avLst/>
            </a:prstGeom>
            <a:solidFill>
              <a:srgbClr val="0058AB">
                <a:alpha val="100000"/>
              </a:srgbClr>
            </a:solidFill>
          </p:spPr>
          <p:txBody>
            <a:bodyPr/>
            <a:lstStyle/>
            <a:p/>
          </p:txBody>
        </p:sp>
        <p:sp>
          <p:nvSpPr>
            <p:cNvPr id="59" name="rc59"/>
            <p:cNvSpPr/>
            <p:nvPr/>
          </p:nvSpPr>
          <p:spPr>
            <a:xfrm>
              <a:off x="3590094" y="2914469"/>
              <a:ext cx="203168" cy="17281"/>
            </a:xfrm>
            <a:prstGeom prst="rect">
              <a:avLst/>
            </a:prstGeom>
            <a:solidFill>
              <a:srgbClr val="1CABE2">
                <a:alpha val="100000"/>
              </a:srgbClr>
            </a:solidFill>
          </p:spPr>
          <p:txBody>
            <a:bodyPr/>
            <a:lstStyle/>
            <a:p/>
          </p:txBody>
        </p:sp>
        <p:sp>
          <p:nvSpPr>
            <p:cNvPr id="60" name="rc60"/>
            <p:cNvSpPr/>
            <p:nvPr/>
          </p:nvSpPr>
          <p:spPr>
            <a:xfrm>
              <a:off x="3815836" y="2976607"/>
              <a:ext cx="203168" cy="1648927"/>
            </a:xfrm>
            <a:prstGeom prst="rect">
              <a:avLst/>
            </a:prstGeom>
            <a:solidFill>
              <a:srgbClr val="80BD41">
                <a:alpha val="100000"/>
              </a:srgbClr>
            </a:solidFill>
          </p:spPr>
          <p:txBody>
            <a:bodyPr/>
            <a:lstStyle/>
            <a:p/>
          </p:txBody>
        </p:sp>
        <p:sp>
          <p:nvSpPr>
            <p:cNvPr id="61" name="rc61"/>
            <p:cNvSpPr/>
            <p:nvPr/>
          </p:nvSpPr>
          <p:spPr>
            <a:xfrm>
              <a:off x="3815836" y="2942953"/>
              <a:ext cx="203168" cy="16827"/>
            </a:xfrm>
            <a:prstGeom prst="rect">
              <a:avLst/>
            </a:prstGeom>
            <a:solidFill>
              <a:srgbClr val="0058AB">
                <a:alpha val="100000"/>
              </a:srgbClr>
            </a:solidFill>
          </p:spPr>
          <p:txBody>
            <a:bodyPr/>
            <a:lstStyle/>
            <a:p/>
          </p:txBody>
        </p:sp>
        <p:sp>
          <p:nvSpPr>
            <p:cNvPr id="62" name="rc62"/>
            <p:cNvSpPr/>
            <p:nvPr/>
          </p:nvSpPr>
          <p:spPr>
            <a:xfrm>
              <a:off x="3815836" y="2959780"/>
              <a:ext cx="203168" cy="16827"/>
            </a:xfrm>
            <a:prstGeom prst="rect">
              <a:avLst/>
            </a:prstGeom>
            <a:solidFill>
              <a:srgbClr val="1CABE2">
                <a:alpha val="100000"/>
              </a:srgbClr>
            </a:solidFill>
          </p:spPr>
          <p:txBody>
            <a:bodyPr/>
            <a:lstStyle/>
            <a:p/>
          </p:txBody>
        </p:sp>
        <p:sp>
          <p:nvSpPr>
            <p:cNvPr id="63" name="rc63"/>
            <p:cNvSpPr/>
            <p:nvPr/>
          </p:nvSpPr>
          <p:spPr>
            <a:xfrm>
              <a:off x="4041579" y="2962979"/>
              <a:ext cx="203168" cy="1662556"/>
            </a:xfrm>
            <a:prstGeom prst="rect">
              <a:avLst/>
            </a:prstGeom>
            <a:solidFill>
              <a:srgbClr val="80BD41">
                <a:alpha val="100000"/>
              </a:srgbClr>
            </a:solidFill>
          </p:spPr>
          <p:txBody>
            <a:bodyPr/>
            <a:lstStyle/>
            <a:p/>
          </p:txBody>
        </p:sp>
        <p:sp>
          <p:nvSpPr>
            <p:cNvPr id="64" name="rc64"/>
            <p:cNvSpPr/>
            <p:nvPr/>
          </p:nvSpPr>
          <p:spPr>
            <a:xfrm>
              <a:off x="4041579" y="2929052"/>
              <a:ext cx="203168" cy="16963"/>
            </a:xfrm>
            <a:prstGeom prst="rect">
              <a:avLst/>
            </a:prstGeom>
            <a:solidFill>
              <a:srgbClr val="0058AB">
                <a:alpha val="100000"/>
              </a:srgbClr>
            </a:solidFill>
          </p:spPr>
          <p:txBody>
            <a:bodyPr/>
            <a:lstStyle/>
            <a:p/>
          </p:txBody>
        </p:sp>
        <p:sp>
          <p:nvSpPr>
            <p:cNvPr id="65" name="rc65"/>
            <p:cNvSpPr/>
            <p:nvPr/>
          </p:nvSpPr>
          <p:spPr>
            <a:xfrm>
              <a:off x="4041579" y="2946016"/>
              <a:ext cx="203168" cy="16963"/>
            </a:xfrm>
            <a:prstGeom prst="rect">
              <a:avLst/>
            </a:prstGeom>
            <a:solidFill>
              <a:srgbClr val="1CABE2">
                <a:alpha val="100000"/>
              </a:srgbClr>
            </a:solidFill>
          </p:spPr>
          <p:txBody>
            <a:bodyPr/>
            <a:lstStyle/>
            <a:p/>
          </p:txBody>
        </p:sp>
        <p:sp>
          <p:nvSpPr>
            <p:cNvPr id="66" name="rc66"/>
            <p:cNvSpPr/>
            <p:nvPr/>
          </p:nvSpPr>
          <p:spPr>
            <a:xfrm>
              <a:off x="4267321" y="2955217"/>
              <a:ext cx="203168" cy="1670317"/>
            </a:xfrm>
            <a:prstGeom prst="rect">
              <a:avLst/>
            </a:prstGeom>
            <a:solidFill>
              <a:srgbClr val="80BD41">
                <a:alpha val="100000"/>
              </a:srgbClr>
            </a:solidFill>
          </p:spPr>
          <p:txBody>
            <a:bodyPr/>
            <a:lstStyle/>
            <a:p/>
          </p:txBody>
        </p:sp>
        <p:sp>
          <p:nvSpPr>
            <p:cNvPr id="67" name="rc67"/>
            <p:cNvSpPr/>
            <p:nvPr/>
          </p:nvSpPr>
          <p:spPr>
            <a:xfrm>
              <a:off x="4267321" y="2921124"/>
              <a:ext cx="203168" cy="17039"/>
            </a:xfrm>
            <a:prstGeom prst="rect">
              <a:avLst/>
            </a:prstGeom>
            <a:solidFill>
              <a:srgbClr val="0058AB">
                <a:alpha val="100000"/>
              </a:srgbClr>
            </a:solidFill>
          </p:spPr>
          <p:txBody>
            <a:bodyPr/>
            <a:lstStyle/>
            <a:p/>
          </p:txBody>
        </p:sp>
        <p:sp>
          <p:nvSpPr>
            <p:cNvPr id="68" name="rc68"/>
            <p:cNvSpPr/>
            <p:nvPr/>
          </p:nvSpPr>
          <p:spPr>
            <a:xfrm>
              <a:off x="4267321" y="2938163"/>
              <a:ext cx="203168" cy="17054"/>
            </a:xfrm>
            <a:prstGeom prst="rect">
              <a:avLst/>
            </a:prstGeom>
            <a:solidFill>
              <a:srgbClr val="1CABE2">
                <a:alpha val="100000"/>
              </a:srgbClr>
            </a:solidFill>
          </p:spPr>
          <p:txBody>
            <a:bodyPr/>
            <a:lstStyle/>
            <a:p/>
          </p:txBody>
        </p:sp>
        <p:sp>
          <p:nvSpPr>
            <p:cNvPr id="69" name="rc69"/>
            <p:cNvSpPr/>
            <p:nvPr/>
          </p:nvSpPr>
          <p:spPr>
            <a:xfrm>
              <a:off x="4493063" y="2937890"/>
              <a:ext cx="203168" cy="1687644"/>
            </a:xfrm>
            <a:prstGeom prst="rect">
              <a:avLst/>
            </a:prstGeom>
            <a:solidFill>
              <a:srgbClr val="80BD41">
                <a:alpha val="100000"/>
              </a:srgbClr>
            </a:solidFill>
          </p:spPr>
          <p:txBody>
            <a:bodyPr/>
            <a:lstStyle/>
            <a:p/>
          </p:txBody>
        </p:sp>
        <p:sp>
          <p:nvSpPr>
            <p:cNvPr id="70" name="rc70"/>
            <p:cNvSpPr/>
            <p:nvPr/>
          </p:nvSpPr>
          <p:spPr>
            <a:xfrm>
              <a:off x="4493063" y="2903448"/>
              <a:ext cx="203168" cy="17221"/>
            </a:xfrm>
            <a:prstGeom prst="rect">
              <a:avLst/>
            </a:prstGeom>
            <a:solidFill>
              <a:srgbClr val="0058AB">
                <a:alpha val="100000"/>
              </a:srgbClr>
            </a:solidFill>
          </p:spPr>
          <p:txBody>
            <a:bodyPr/>
            <a:lstStyle/>
            <a:p/>
          </p:txBody>
        </p:sp>
        <p:sp>
          <p:nvSpPr>
            <p:cNvPr id="71" name="rc71"/>
            <p:cNvSpPr/>
            <p:nvPr/>
          </p:nvSpPr>
          <p:spPr>
            <a:xfrm>
              <a:off x="4493063" y="2920669"/>
              <a:ext cx="203168" cy="17221"/>
            </a:xfrm>
            <a:prstGeom prst="rect">
              <a:avLst/>
            </a:prstGeom>
            <a:solidFill>
              <a:srgbClr val="1CABE2">
                <a:alpha val="100000"/>
              </a:srgbClr>
            </a:solidFill>
          </p:spPr>
          <p:txBody>
            <a:bodyPr/>
            <a:lstStyle/>
            <a:p/>
          </p:txBody>
        </p:sp>
        <p:sp>
          <p:nvSpPr>
            <p:cNvPr id="72" name="rc72"/>
            <p:cNvSpPr/>
            <p:nvPr/>
          </p:nvSpPr>
          <p:spPr>
            <a:xfrm>
              <a:off x="4718806" y="2935237"/>
              <a:ext cx="203168" cy="1690297"/>
            </a:xfrm>
            <a:prstGeom prst="rect">
              <a:avLst/>
            </a:prstGeom>
            <a:solidFill>
              <a:srgbClr val="80BD41">
                <a:alpha val="100000"/>
              </a:srgbClr>
            </a:solidFill>
          </p:spPr>
          <p:txBody>
            <a:bodyPr/>
            <a:lstStyle/>
            <a:p/>
          </p:txBody>
        </p:sp>
        <p:sp>
          <p:nvSpPr>
            <p:cNvPr id="73" name="rc73"/>
            <p:cNvSpPr/>
            <p:nvPr/>
          </p:nvSpPr>
          <p:spPr>
            <a:xfrm>
              <a:off x="4718806" y="2900734"/>
              <a:ext cx="203168" cy="17251"/>
            </a:xfrm>
            <a:prstGeom prst="rect">
              <a:avLst/>
            </a:prstGeom>
            <a:solidFill>
              <a:srgbClr val="0058AB">
                <a:alpha val="100000"/>
              </a:srgbClr>
            </a:solidFill>
          </p:spPr>
          <p:txBody>
            <a:bodyPr/>
            <a:lstStyle/>
            <a:p/>
          </p:txBody>
        </p:sp>
        <p:sp>
          <p:nvSpPr>
            <p:cNvPr id="74" name="rc74"/>
            <p:cNvSpPr/>
            <p:nvPr/>
          </p:nvSpPr>
          <p:spPr>
            <a:xfrm>
              <a:off x="4718806" y="2917986"/>
              <a:ext cx="203168" cy="17251"/>
            </a:xfrm>
            <a:prstGeom prst="rect">
              <a:avLst/>
            </a:prstGeom>
            <a:solidFill>
              <a:srgbClr val="1CABE2">
                <a:alpha val="100000"/>
              </a:srgbClr>
            </a:solidFill>
          </p:spPr>
          <p:txBody>
            <a:bodyPr/>
            <a:lstStyle/>
            <a:p/>
          </p:txBody>
        </p:sp>
        <p:sp>
          <p:nvSpPr>
            <p:cNvPr id="75" name="rc75"/>
            <p:cNvSpPr/>
            <p:nvPr/>
          </p:nvSpPr>
          <p:spPr>
            <a:xfrm>
              <a:off x="4944548" y="2909314"/>
              <a:ext cx="203168" cy="1716220"/>
            </a:xfrm>
            <a:prstGeom prst="rect">
              <a:avLst/>
            </a:prstGeom>
            <a:solidFill>
              <a:srgbClr val="80BD41">
                <a:alpha val="100000"/>
              </a:srgbClr>
            </a:solidFill>
          </p:spPr>
          <p:txBody>
            <a:bodyPr/>
            <a:lstStyle/>
            <a:p/>
          </p:txBody>
        </p:sp>
        <p:sp>
          <p:nvSpPr>
            <p:cNvPr id="76" name="rc76"/>
            <p:cNvSpPr/>
            <p:nvPr/>
          </p:nvSpPr>
          <p:spPr>
            <a:xfrm>
              <a:off x="4944548" y="2874296"/>
              <a:ext cx="203168" cy="17509"/>
            </a:xfrm>
            <a:prstGeom prst="rect">
              <a:avLst/>
            </a:prstGeom>
            <a:solidFill>
              <a:srgbClr val="0058AB">
                <a:alpha val="100000"/>
              </a:srgbClr>
            </a:solidFill>
          </p:spPr>
          <p:txBody>
            <a:bodyPr/>
            <a:lstStyle/>
            <a:p/>
          </p:txBody>
        </p:sp>
        <p:sp>
          <p:nvSpPr>
            <p:cNvPr id="77" name="rc77"/>
            <p:cNvSpPr/>
            <p:nvPr/>
          </p:nvSpPr>
          <p:spPr>
            <a:xfrm>
              <a:off x="4944548" y="2891805"/>
              <a:ext cx="203168" cy="17509"/>
            </a:xfrm>
            <a:prstGeom prst="rect">
              <a:avLst/>
            </a:prstGeom>
            <a:solidFill>
              <a:srgbClr val="1CABE2">
                <a:alpha val="100000"/>
              </a:srgbClr>
            </a:solidFill>
          </p:spPr>
          <p:txBody>
            <a:bodyPr/>
            <a:lstStyle/>
            <a:p/>
          </p:txBody>
        </p:sp>
        <p:sp>
          <p:nvSpPr>
            <p:cNvPr id="78" name="rc78"/>
            <p:cNvSpPr/>
            <p:nvPr/>
          </p:nvSpPr>
          <p:spPr>
            <a:xfrm>
              <a:off x="5170291" y="2946743"/>
              <a:ext cx="203168" cy="1678791"/>
            </a:xfrm>
            <a:prstGeom prst="rect">
              <a:avLst/>
            </a:prstGeom>
            <a:solidFill>
              <a:srgbClr val="80BD41">
                <a:alpha val="100000"/>
              </a:srgbClr>
            </a:solidFill>
          </p:spPr>
          <p:txBody>
            <a:bodyPr/>
            <a:lstStyle/>
            <a:p/>
          </p:txBody>
        </p:sp>
        <p:sp>
          <p:nvSpPr>
            <p:cNvPr id="79" name="rc79"/>
            <p:cNvSpPr/>
            <p:nvPr/>
          </p:nvSpPr>
          <p:spPr>
            <a:xfrm>
              <a:off x="5170291" y="2894822"/>
              <a:ext cx="203168" cy="17312"/>
            </a:xfrm>
            <a:prstGeom prst="rect">
              <a:avLst/>
            </a:prstGeom>
            <a:solidFill>
              <a:srgbClr val="0058AB">
                <a:alpha val="100000"/>
              </a:srgbClr>
            </a:solidFill>
          </p:spPr>
          <p:txBody>
            <a:bodyPr/>
            <a:lstStyle/>
            <a:p/>
          </p:txBody>
        </p:sp>
        <p:sp>
          <p:nvSpPr>
            <p:cNvPr id="80" name="rc80"/>
            <p:cNvSpPr/>
            <p:nvPr/>
          </p:nvSpPr>
          <p:spPr>
            <a:xfrm>
              <a:off x="5170291" y="2912134"/>
              <a:ext cx="203168" cy="34609"/>
            </a:xfrm>
            <a:prstGeom prst="rect">
              <a:avLst/>
            </a:prstGeom>
            <a:solidFill>
              <a:srgbClr val="1CABE2">
                <a:alpha val="100000"/>
              </a:srgbClr>
            </a:solidFill>
          </p:spPr>
          <p:txBody>
            <a:bodyPr/>
            <a:lstStyle/>
            <a:p/>
          </p:txBody>
        </p:sp>
        <p:sp>
          <p:nvSpPr>
            <p:cNvPr id="81" name="rc81"/>
            <p:cNvSpPr/>
            <p:nvPr/>
          </p:nvSpPr>
          <p:spPr>
            <a:xfrm>
              <a:off x="5396033" y="2942059"/>
              <a:ext cx="203168" cy="1683476"/>
            </a:xfrm>
            <a:prstGeom prst="rect">
              <a:avLst/>
            </a:prstGeom>
            <a:solidFill>
              <a:srgbClr val="80BD41">
                <a:alpha val="100000"/>
              </a:srgbClr>
            </a:solidFill>
          </p:spPr>
          <p:txBody>
            <a:bodyPr/>
            <a:lstStyle/>
            <a:p/>
          </p:txBody>
        </p:sp>
        <p:sp>
          <p:nvSpPr>
            <p:cNvPr id="82" name="rc82"/>
            <p:cNvSpPr/>
            <p:nvPr/>
          </p:nvSpPr>
          <p:spPr>
            <a:xfrm>
              <a:off x="5396033" y="2889986"/>
              <a:ext cx="203168" cy="17357"/>
            </a:xfrm>
            <a:prstGeom prst="rect">
              <a:avLst/>
            </a:prstGeom>
            <a:solidFill>
              <a:srgbClr val="0058AB">
                <a:alpha val="100000"/>
              </a:srgbClr>
            </a:solidFill>
          </p:spPr>
          <p:txBody>
            <a:bodyPr/>
            <a:lstStyle/>
            <a:p/>
          </p:txBody>
        </p:sp>
        <p:sp>
          <p:nvSpPr>
            <p:cNvPr id="83" name="rc83"/>
            <p:cNvSpPr/>
            <p:nvPr/>
          </p:nvSpPr>
          <p:spPr>
            <a:xfrm>
              <a:off x="5396033" y="2907344"/>
              <a:ext cx="203168" cy="34715"/>
            </a:xfrm>
            <a:prstGeom prst="rect">
              <a:avLst/>
            </a:prstGeom>
            <a:solidFill>
              <a:srgbClr val="1CABE2">
                <a:alpha val="100000"/>
              </a:srgbClr>
            </a:solidFill>
          </p:spPr>
          <p:txBody>
            <a:bodyPr/>
            <a:lstStyle/>
            <a:p/>
          </p:txBody>
        </p:sp>
        <p:sp>
          <p:nvSpPr>
            <p:cNvPr id="84" name="rc84"/>
            <p:cNvSpPr/>
            <p:nvPr/>
          </p:nvSpPr>
          <p:spPr>
            <a:xfrm>
              <a:off x="5621775" y="2939815"/>
              <a:ext cx="203168" cy="1685719"/>
            </a:xfrm>
            <a:prstGeom prst="rect">
              <a:avLst/>
            </a:prstGeom>
            <a:solidFill>
              <a:srgbClr val="80BD41">
                <a:alpha val="100000"/>
              </a:srgbClr>
            </a:solidFill>
          </p:spPr>
          <p:txBody>
            <a:bodyPr/>
            <a:lstStyle/>
            <a:p/>
          </p:txBody>
        </p:sp>
        <p:sp>
          <p:nvSpPr>
            <p:cNvPr id="85" name="rc85"/>
            <p:cNvSpPr/>
            <p:nvPr/>
          </p:nvSpPr>
          <p:spPr>
            <a:xfrm>
              <a:off x="5621775" y="2905418"/>
              <a:ext cx="203168" cy="34396"/>
            </a:xfrm>
            <a:prstGeom prst="rect">
              <a:avLst/>
            </a:prstGeom>
            <a:solidFill>
              <a:srgbClr val="0058AB">
                <a:alpha val="100000"/>
              </a:srgbClr>
            </a:solidFill>
          </p:spPr>
          <p:txBody>
            <a:bodyPr/>
            <a:lstStyle/>
            <a:p/>
          </p:txBody>
        </p:sp>
        <p:sp>
          <p:nvSpPr>
            <p:cNvPr id="86" name="rc86"/>
            <p:cNvSpPr/>
            <p:nvPr/>
          </p:nvSpPr>
          <p:spPr>
            <a:xfrm>
              <a:off x="5621775" y="2939815"/>
              <a:ext cx="203168" cy="0"/>
            </a:xfrm>
            <a:prstGeom prst="rect">
              <a:avLst/>
            </a:prstGeom>
            <a:solidFill>
              <a:srgbClr val="1CABE2">
                <a:alpha val="100000"/>
              </a:srgbClr>
            </a:solidFill>
          </p:spPr>
          <p:txBody>
            <a:bodyPr/>
            <a:lstStyle/>
            <a:p/>
          </p:txBody>
        </p:sp>
        <p:sp>
          <p:nvSpPr>
            <p:cNvPr id="87" name="rc87"/>
            <p:cNvSpPr/>
            <p:nvPr/>
          </p:nvSpPr>
          <p:spPr>
            <a:xfrm>
              <a:off x="5847518" y="2971665"/>
              <a:ext cx="203168" cy="1653869"/>
            </a:xfrm>
            <a:prstGeom prst="rect">
              <a:avLst/>
            </a:prstGeom>
            <a:solidFill>
              <a:srgbClr val="80BD41">
                <a:alpha val="100000"/>
              </a:srgbClr>
            </a:solidFill>
          </p:spPr>
          <p:txBody>
            <a:bodyPr/>
            <a:lstStyle/>
            <a:p/>
          </p:txBody>
        </p:sp>
        <p:sp>
          <p:nvSpPr>
            <p:cNvPr id="88" name="rc88"/>
            <p:cNvSpPr/>
            <p:nvPr/>
          </p:nvSpPr>
          <p:spPr>
            <a:xfrm>
              <a:off x="5847518" y="2920517"/>
              <a:ext cx="203168" cy="34093"/>
            </a:xfrm>
            <a:prstGeom prst="rect">
              <a:avLst/>
            </a:prstGeom>
            <a:solidFill>
              <a:srgbClr val="0058AB">
                <a:alpha val="100000"/>
              </a:srgbClr>
            </a:solidFill>
          </p:spPr>
          <p:txBody>
            <a:bodyPr/>
            <a:lstStyle/>
            <a:p/>
          </p:txBody>
        </p:sp>
        <p:sp>
          <p:nvSpPr>
            <p:cNvPr id="89" name="rc89"/>
            <p:cNvSpPr/>
            <p:nvPr/>
          </p:nvSpPr>
          <p:spPr>
            <a:xfrm>
              <a:off x="5847518" y="2954611"/>
              <a:ext cx="203168" cy="17054"/>
            </a:xfrm>
            <a:prstGeom prst="rect">
              <a:avLst/>
            </a:prstGeom>
            <a:solidFill>
              <a:srgbClr val="1CABE2">
                <a:alpha val="100000"/>
              </a:srgbClr>
            </a:solidFill>
          </p:spPr>
          <p:txBody>
            <a:bodyPr/>
            <a:lstStyle/>
            <a:p/>
          </p:txBody>
        </p:sp>
        <p:sp>
          <p:nvSpPr>
            <p:cNvPr id="90" name="rc90"/>
            <p:cNvSpPr/>
            <p:nvPr/>
          </p:nvSpPr>
          <p:spPr>
            <a:xfrm>
              <a:off x="6073260" y="2945925"/>
              <a:ext cx="203168" cy="1679610"/>
            </a:xfrm>
            <a:prstGeom prst="rect">
              <a:avLst/>
            </a:prstGeom>
            <a:solidFill>
              <a:srgbClr val="80BD41">
                <a:alpha val="100000"/>
              </a:srgbClr>
            </a:solidFill>
          </p:spPr>
          <p:txBody>
            <a:bodyPr/>
            <a:lstStyle/>
            <a:p/>
          </p:txBody>
        </p:sp>
        <p:sp>
          <p:nvSpPr>
            <p:cNvPr id="91" name="rc91"/>
            <p:cNvSpPr/>
            <p:nvPr/>
          </p:nvSpPr>
          <p:spPr>
            <a:xfrm>
              <a:off x="6073260" y="2911649"/>
              <a:ext cx="203168" cy="34275"/>
            </a:xfrm>
            <a:prstGeom prst="rect">
              <a:avLst/>
            </a:prstGeom>
            <a:solidFill>
              <a:srgbClr val="0058AB">
                <a:alpha val="100000"/>
              </a:srgbClr>
            </a:solidFill>
          </p:spPr>
          <p:txBody>
            <a:bodyPr/>
            <a:lstStyle/>
            <a:p/>
          </p:txBody>
        </p:sp>
        <p:sp>
          <p:nvSpPr>
            <p:cNvPr id="92" name="rc92"/>
            <p:cNvSpPr/>
            <p:nvPr/>
          </p:nvSpPr>
          <p:spPr>
            <a:xfrm>
              <a:off x="6073260" y="2945925"/>
              <a:ext cx="203168" cy="0"/>
            </a:xfrm>
            <a:prstGeom prst="rect">
              <a:avLst/>
            </a:prstGeom>
            <a:solidFill>
              <a:srgbClr val="1CABE2">
                <a:alpha val="100000"/>
              </a:srgbClr>
            </a:solidFill>
          </p:spPr>
          <p:txBody>
            <a:bodyPr/>
            <a:lstStyle/>
            <a:p/>
          </p:txBody>
        </p:sp>
        <p:sp>
          <p:nvSpPr>
            <p:cNvPr id="93" name="rc93"/>
            <p:cNvSpPr/>
            <p:nvPr/>
          </p:nvSpPr>
          <p:spPr>
            <a:xfrm>
              <a:off x="6299002" y="3133993"/>
              <a:ext cx="203168" cy="1491541"/>
            </a:xfrm>
            <a:prstGeom prst="rect">
              <a:avLst/>
            </a:prstGeom>
            <a:solidFill>
              <a:srgbClr val="80BD41">
                <a:alpha val="100000"/>
              </a:srgbClr>
            </a:solidFill>
          </p:spPr>
          <p:txBody>
            <a:bodyPr/>
            <a:lstStyle/>
            <a:p/>
          </p:txBody>
        </p:sp>
        <p:sp>
          <p:nvSpPr>
            <p:cNvPr id="94" name="rc94"/>
            <p:cNvSpPr/>
            <p:nvPr/>
          </p:nvSpPr>
          <p:spPr>
            <a:xfrm>
              <a:off x="6299002" y="3038792"/>
              <a:ext cx="203168" cy="47600"/>
            </a:xfrm>
            <a:prstGeom prst="rect">
              <a:avLst/>
            </a:prstGeom>
            <a:solidFill>
              <a:srgbClr val="0058AB">
                <a:alpha val="100000"/>
              </a:srgbClr>
            </a:solidFill>
          </p:spPr>
          <p:txBody>
            <a:bodyPr/>
            <a:lstStyle/>
            <a:p/>
          </p:txBody>
        </p:sp>
        <p:sp>
          <p:nvSpPr>
            <p:cNvPr id="95" name="rc95"/>
            <p:cNvSpPr/>
            <p:nvPr/>
          </p:nvSpPr>
          <p:spPr>
            <a:xfrm>
              <a:off x="6299002" y="3086392"/>
              <a:ext cx="203168" cy="47600"/>
            </a:xfrm>
            <a:prstGeom prst="rect">
              <a:avLst/>
            </a:prstGeom>
            <a:solidFill>
              <a:srgbClr val="1CABE2">
                <a:alpha val="100000"/>
              </a:srgbClr>
            </a:solidFill>
          </p:spPr>
          <p:txBody>
            <a:bodyPr/>
            <a:lstStyle/>
            <a:p/>
          </p:txBody>
        </p:sp>
        <p:sp>
          <p:nvSpPr>
            <p:cNvPr id="96" name="rc96"/>
            <p:cNvSpPr/>
            <p:nvPr/>
          </p:nvSpPr>
          <p:spPr>
            <a:xfrm>
              <a:off x="6524745" y="3232484"/>
              <a:ext cx="203168" cy="1393050"/>
            </a:xfrm>
            <a:prstGeom prst="rect">
              <a:avLst/>
            </a:prstGeom>
            <a:solidFill>
              <a:srgbClr val="80BD41">
                <a:alpha val="100000"/>
              </a:srgbClr>
            </a:solidFill>
          </p:spPr>
          <p:txBody>
            <a:bodyPr/>
            <a:lstStyle/>
            <a:p/>
          </p:txBody>
        </p:sp>
        <p:sp>
          <p:nvSpPr>
            <p:cNvPr id="97" name="rc97"/>
            <p:cNvSpPr/>
            <p:nvPr/>
          </p:nvSpPr>
          <p:spPr>
            <a:xfrm>
              <a:off x="6524745" y="3143559"/>
              <a:ext cx="203168" cy="59273"/>
            </a:xfrm>
            <a:prstGeom prst="rect">
              <a:avLst/>
            </a:prstGeom>
            <a:solidFill>
              <a:srgbClr val="0058AB">
                <a:alpha val="100000"/>
              </a:srgbClr>
            </a:solidFill>
          </p:spPr>
          <p:txBody>
            <a:bodyPr/>
            <a:lstStyle/>
            <a:p/>
          </p:txBody>
        </p:sp>
        <p:sp>
          <p:nvSpPr>
            <p:cNvPr id="98" name="rc98"/>
            <p:cNvSpPr/>
            <p:nvPr/>
          </p:nvSpPr>
          <p:spPr>
            <a:xfrm>
              <a:off x="6524745" y="3202832"/>
              <a:ext cx="203168" cy="29651"/>
            </a:xfrm>
            <a:prstGeom prst="rect">
              <a:avLst/>
            </a:prstGeom>
            <a:solidFill>
              <a:srgbClr val="1CABE2">
                <a:alpha val="100000"/>
              </a:srgbClr>
            </a:solidFill>
          </p:spPr>
          <p:txBody>
            <a:bodyPr/>
            <a:lstStyle/>
            <a:p/>
          </p:txBody>
        </p:sp>
        <p:sp>
          <p:nvSpPr>
            <p:cNvPr id="99" name="rc99"/>
            <p:cNvSpPr/>
            <p:nvPr/>
          </p:nvSpPr>
          <p:spPr>
            <a:xfrm>
              <a:off x="6750487" y="3209002"/>
              <a:ext cx="203168" cy="1416532"/>
            </a:xfrm>
            <a:prstGeom prst="rect">
              <a:avLst/>
            </a:prstGeom>
            <a:solidFill>
              <a:srgbClr val="80BD41">
                <a:alpha val="100000"/>
              </a:srgbClr>
            </a:solidFill>
          </p:spPr>
          <p:txBody>
            <a:bodyPr/>
            <a:lstStyle/>
            <a:p/>
          </p:txBody>
        </p:sp>
        <p:sp>
          <p:nvSpPr>
            <p:cNvPr id="100" name="rc100"/>
            <p:cNvSpPr/>
            <p:nvPr/>
          </p:nvSpPr>
          <p:spPr>
            <a:xfrm>
              <a:off x="6750487" y="3149986"/>
              <a:ext cx="203168" cy="44265"/>
            </a:xfrm>
            <a:prstGeom prst="rect">
              <a:avLst/>
            </a:prstGeom>
            <a:solidFill>
              <a:srgbClr val="0058AB">
                <a:alpha val="100000"/>
              </a:srgbClr>
            </a:solidFill>
          </p:spPr>
          <p:txBody>
            <a:bodyPr/>
            <a:lstStyle/>
            <a:p/>
          </p:txBody>
        </p:sp>
        <p:sp>
          <p:nvSpPr>
            <p:cNvPr id="101" name="rc101"/>
            <p:cNvSpPr/>
            <p:nvPr/>
          </p:nvSpPr>
          <p:spPr>
            <a:xfrm>
              <a:off x="6750487" y="3194252"/>
              <a:ext cx="203168" cy="14750"/>
            </a:xfrm>
            <a:prstGeom prst="rect">
              <a:avLst/>
            </a:prstGeom>
            <a:solidFill>
              <a:srgbClr val="1CABE2">
                <a:alpha val="100000"/>
              </a:srgbClr>
            </a:solidFill>
          </p:spPr>
          <p:txBody>
            <a:bodyPr/>
            <a:lstStyle/>
            <a:p/>
          </p:txBody>
        </p:sp>
        <p:sp>
          <p:nvSpPr>
            <p:cNvPr id="102" name="rc102"/>
            <p:cNvSpPr/>
            <p:nvPr/>
          </p:nvSpPr>
          <p:spPr>
            <a:xfrm>
              <a:off x="6976229" y="3157278"/>
              <a:ext cx="203168" cy="37812"/>
            </a:xfrm>
            <a:prstGeom prst="rect">
              <a:avLst/>
            </a:prstGeom>
            <a:solidFill>
              <a:srgbClr val="F26A21">
                <a:alpha val="100000"/>
              </a:srgbClr>
            </a:solidFill>
          </p:spPr>
          <p:txBody>
            <a:bodyPr/>
            <a:lstStyle/>
            <a:p/>
          </p:txBody>
        </p:sp>
        <p:sp>
          <p:nvSpPr>
            <p:cNvPr id="103" name="rc103"/>
            <p:cNvSpPr/>
            <p:nvPr/>
          </p:nvSpPr>
          <p:spPr>
            <a:xfrm>
              <a:off x="6976229" y="3195091"/>
              <a:ext cx="203168" cy="1430444"/>
            </a:xfrm>
            <a:prstGeom prst="rect">
              <a:avLst/>
            </a:prstGeom>
            <a:solidFill>
              <a:srgbClr val="FFC20E">
                <a:alpha val="100000"/>
              </a:srgbClr>
            </a:solidFill>
          </p:spPr>
          <p:txBody>
            <a:bodyPr/>
            <a:lstStyle/>
            <a:p/>
          </p:txBody>
        </p:sp>
        <p:sp>
          <p:nvSpPr>
            <p:cNvPr id="104" name="rc104"/>
            <p:cNvSpPr/>
            <p:nvPr/>
          </p:nvSpPr>
          <p:spPr>
            <a:xfrm>
              <a:off x="7201972" y="3167829"/>
              <a:ext cx="203168" cy="32300"/>
            </a:xfrm>
            <a:prstGeom prst="rect">
              <a:avLst/>
            </a:prstGeom>
            <a:solidFill>
              <a:srgbClr val="F26A21">
                <a:alpha val="100000"/>
              </a:srgbClr>
            </a:solidFill>
          </p:spPr>
          <p:txBody>
            <a:bodyPr/>
            <a:lstStyle/>
            <a:p/>
          </p:txBody>
        </p:sp>
        <p:sp>
          <p:nvSpPr>
            <p:cNvPr id="105" name="rc105"/>
            <p:cNvSpPr/>
            <p:nvPr/>
          </p:nvSpPr>
          <p:spPr>
            <a:xfrm>
              <a:off x="7201972" y="3200130"/>
              <a:ext cx="203168" cy="1425405"/>
            </a:xfrm>
            <a:prstGeom prst="rect">
              <a:avLst/>
            </a:prstGeom>
            <a:solidFill>
              <a:srgbClr val="FFC20E">
                <a:alpha val="100000"/>
              </a:srgbClr>
            </a:solidFill>
          </p:spPr>
          <p:txBody>
            <a:bodyPr/>
            <a:lstStyle/>
            <a:p/>
          </p:txBody>
        </p:sp>
        <p:sp>
          <p:nvSpPr>
            <p:cNvPr id="106" name="rc106"/>
            <p:cNvSpPr/>
            <p:nvPr/>
          </p:nvSpPr>
          <p:spPr>
            <a:xfrm>
              <a:off x="7427714" y="3178744"/>
              <a:ext cx="203168" cy="27591"/>
            </a:xfrm>
            <a:prstGeom prst="rect">
              <a:avLst/>
            </a:prstGeom>
            <a:solidFill>
              <a:srgbClr val="F26A21">
                <a:alpha val="100000"/>
              </a:srgbClr>
            </a:solidFill>
          </p:spPr>
          <p:txBody>
            <a:bodyPr/>
            <a:lstStyle/>
            <a:p/>
          </p:txBody>
        </p:sp>
        <p:sp>
          <p:nvSpPr>
            <p:cNvPr id="107" name="rc107"/>
            <p:cNvSpPr/>
            <p:nvPr/>
          </p:nvSpPr>
          <p:spPr>
            <a:xfrm>
              <a:off x="7427714" y="3206336"/>
              <a:ext cx="203168" cy="1419199"/>
            </a:xfrm>
            <a:prstGeom prst="rect">
              <a:avLst/>
            </a:prstGeom>
            <a:solidFill>
              <a:srgbClr val="FFC20E">
                <a:alpha val="100000"/>
              </a:srgbClr>
            </a:solidFill>
          </p:spPr>
          <p:txBody>
            <a:bodyPr/>
            <a:lstStyle/>
            <a:p/>
          </p:txBody>
        </p:sp>
        <p:sp>
          <p:nvSpPr>
            <p:cNvPr id="108" name="rc108"/>
            <p:cNvSpPr/>
            <p:nvPr/>
          </p:nvSpPr>
          <p:spPr>
            <a:xfrm>
              <a:off x="7653457" y="3189098"/>
              <a:ext cx="203168" cy="23569"/>
            </a:xfrm>
            <a:prstGeom prst="rect">
              <a:avLst/>
            </a:prstGeom>
            <a:solidFill>
              <a:srgbClr val="F26A21">
                <a:alpha val="100000"/>
              </a:srgbClr>
            </a:solidFill>
          </p:spPr>
          <p:txBody>
            <a:bodyPr/>
            <a:lstStyle/>
            <a:p/>
          </p:txBody>
        </p:sp>
        <p:sp>
          <p:nvSpPr>
            <p:cNvPr id="109" name="rc109"/>
            <p:cNvSpPr/>
            <p:nvPr/>
          </p:nvSpPr>
          <p:spPr>
            <a:xfrm>
              <a:off x="7653457" y="3212667"/>
              <a:ext cx="203168" cy="1412867"/>
            </a:xfrm>
            <a:prstGeom prst="rect">
              <a:avLst/>
            </a:prstGeom>
            <a:solidFill>
              <a:srgbClr val="FFC20E">
                <a:alpha val="100000"/>
              </a:srgbClr>
            </a:solidFill>
          </p:spPr>
          <p:txBody>
            <a:bodyPr/>
            <a:lstStyle/>
            <a:p/>
          </p:txBody>
        </p:sp>
        <p:sp>
          <p:nvSpPr>
            <p:cNvPr id="110" name="rc110"/>
            <p:cNvSpPr/>
            <p:nvPr/>
          </p:nvSpPr>
          <p:spPr>
            <a:xfrm>
              <a:off x="7879199" y="3197709"/>
              <a:ext cx="203168" cy="20133"/>
            </a:xfrm>
            <a:prstGeom prst="rect">
              <a:avLst/>
            </a:prstGeom>
            <a:solidFill>
              <a:srgbClr val="F26A21">
                <a:alpha val="100000"/>
              </a:srgbClr>
            </a:solidFill>
          </p:spPr>
          <p:txBody>
            <a:bodyPr/>
            <a:lstStyle/>
            <a:p/>
          </p:txBody>
        </p:sp>
        <p:sp>
          <p:nvSpPr>
            <p:cNvPr id="111" name="rc111"/>
            <p:cNvSpPr/>
            <p:nvPr/>
          </p:nvSpPr>
          <p:spPr>
            <a:xfrm>
              <a:off x="7879199" y="3217842"/>
              <a:ext cx="203168" cy="1407693"/>
            </a:xfrm>
            <a:prstGeom prst="rect">
              <a:avLst/>
            </a:prstGeom>
            <a:solidFill>
              <a:srgbClr val="FFC20E">
                <a:alpha val="100000"/>
              </a:srgbClr>
            </a:solidFill>
          </p:spPr>
          <p:txBody>
            <a:bodyPr/>
            <a:lstStyle/>
            <a:p/>
          </p:txBody>
        </p:sp>
        <p:sp>
          <p:nvSpPr>
            <p:cNvPr id="112" name="rc112"/>
            <p:cNvSpPr/>
            <p:nvPr/>
          </p:nvSpPr>
          <p:spPr>
            <a:xfrm>
              <a:off x="8104941" y="3200619"/>
              <a:ext cx="203168" cy="17198"/>
            </a:xfrm>
            <a:prstGeom prst="rect">
              <a:avLst/>
            </a:prstGeom>
            <a:solidFill>
              <a:srgbClr val="F26A21">
                <a:alpha val="100000"/>
              </a:srgbClr>
            </a:solidFill>
          </p:spPr>
          <p:txBody>
            <a:bodyPr/>
            <a:lstStyle/>
            <a:p/>
          </p:txBody>
        </p:sp>
        <p:sp>
          <p:nvSpPr>
            <p:cNvPr id="113" name="rc113"/>
            <p:cNvSpPr/>
            <p:nvPr/>
          </p:nvSpPr>
          <p:spPr>
            <a:xfrm>
              <a:off x="8104941" y="3217818"/>
              <a:ext cx="203168" cy="1407717"/>
            </a:xfrm>
            <a:prstGeom prst="rect">
              <a:avLst/>
            </a:prstGeom>
            <a:solidFill>
              <a:srgbClr val="FFC20E">
                <a:alpha val="100000"/>
              </a:srgbClr>
            </a:solidFill>
          </p:spPr>
          <p:txBody>
            <a:bodyPr/>
            <a:lstStyle/>
            <a:p/>
          </p:txBody>
        </p:sp>
        <p:sp>
          <p:nvSpPr>
            <p:cNvPr id="114" name="pl114"/>
            <p:cNvSpPr/>
            <p:nvPr/>
          </p:nvSpPr>
          <p:spPr>
            <a:xfrm>
              <a:off x="1434255" y="1227418"/>
              <a:ext cx="5417816" cy="102973"/>
            </a:xfrm>
            <a:custGeom>
              <a:avLst/>
              <a:pathLst>
                <a:path w="5417816" h="102973">
                  <a:moveTo>
                    <a:pt x="0" y="0"/>
                  </a:moveTo>
                  <a:lnTo>
                    <a:pt x="225742" y="0"/>
                  </a:lnTo>
                  <a:lnTo>
                    <a:pt x="451484" y="0"/>
                  </a:lnTo>
                  <a:lnTo>
                    <a:pt x="677227" y="0"/>
                  </a:lnTo>
                  <a:lnTo>
                    <a:pt x="902969" y="0"/>
                  </a:lnTo>
                  <a:lnTo>
                    <a:pt x="1128711" y="0"/>
                  </a:lnTo>
                  <a:lnTo>
                    <a:pt x="1354454" y="0"/>
                  </a:lnTo>
                  <a:lnTo>
                    <a:pt x="1580196" y="0"/>
                  </a:lnTo>
                  <a:lnTo>
                    <a:pt x="1805938" y="0"/>
                  </a:lnTo>
                  <a:lnTo>
                    <a:pt x="2031681" y="0"/>
                  </a:lnTo>
                  <a:lnTo>
                    <a:pt x="2257423" y="0"/>
                  </a:lnTo>
                  <a:lnTo>
                    <a:pt x="2483165" y="0"/>
                  </a:lnTo>
                  <a:lnTo>
                    <a:pt x="2708908" y="0"/>
                  </a:lnTo>
                  <a:lnTo>
                    <a:pt x="2934650" y="0"/>
                  </a:lnTo>
                  <a:lnTo>
                    <a:pt x="3160393" y="0"/>
                  </a:lnTo>
                  <a:lnTo>
                    <a:pt x="3386135" y="0"/>
                  </a:lnTo>
                  <a:lnTo>
                    <a:pt x="3611877" y="0"/>
                  </a:lnTo>
                  <a:lnTo>
                    <a:pt x="3837620" y="0"/>
                  </a:lnTo>
                  <a:lnTo>
                    <a:pt x="4063362" y="0"/>
                  </a:lnTo>
                  <a:lnTo>
                    <a:pt x="4289104" y="34324"/>
                  </a:lnTo>
                  <a:lnTo>
                    <a:pt x="4514847" y="34324"/>
                  </a:lnTo>
                  <a:lnTo>
                    <a:pt x="4740589" y="34324"/>
                  </a:lnTo>
                  <a:lnTo>
                    <a:pt x="4966331" y="68648"/>
                  </a:lnTo>
                  <a:lnTo>
                    <a:pt x="5192074" y="102973"/>
                  </a:lnTo>
                  <a:lnTo>
                    <a:pt x="5417816" y="68648"/>
                  </a:lnTo>
                </a:path>
              </a:pathLst>
            </a:custGeom>
            <a:ln w="27101" cap="flat">
              <a:solidFill>
                <a:srgbClr val="0058AB">
                  <a:alpha val="100000"/>
                </a:srgbClr>
              </a:solidFill>
              <a:prstDash val="solid"/>
              <a:round/>
            </a:ln>
          </p:spPr>
          <p:txBody>
            <a:bodyPr/>
            <a:lstStyle/>
            <a:p/>
          </p:txBody>
        </p:sp>
        <p:sp>
          <p:nvSpPr>
            <p:cNvPr id="115" name="pl115"/>
            <p:cNvSpPr/>
            <p:nvPr/>
          </p:nvSpPr>
          <p:spPr>
            <a:xfrm>
              <a:off x="1434255" y="1227418"/>
              <a:ext cx="5417816" cy="171622"/>
            </a:xfrm>
            <a:custGeom>
              <a:avLst/>
              <a:pathLst>
                <a:path w="5417816" h="171622">
                  <a:moveTo>
                    <a:pt x="0" y="0"/>
                  </a:moveTo>
                  <a:lnTo>
                    <a:pt x="225742" y="0"/>
                  </a:lnTo>
                  <a:lnTo>
                    <a:pt x="451484" y="0"/>
                  </a:lnTo>
                  <a:lnTo>
                    <a:pt x="677227" y="0"/>
                  </a:lnTo>
                  <a:lnTo>
                    <a:pt x="902969" y="0"/>
                  </a:lnTo>
                  <a:lnTo>
                    <a:pt x="1128711" y="34324"/>
                  </a:lnTo>
                  <a:lnTo>
                    <a:pt x="1354454" y="34324"/>
                  </a:lnTo>
                  <a:lnTo>
                    <a:pt x="1580196" y="34324"/>
                  </a:lnTo>
                  <a:lnTo>
                    <a:pt x="1805938" y="34324"/>
                  </a:lnTo>
                  <a:lnTo>
                    <a:pt x="2031681" y="34324"/>
                  </a:lnTo>
                  <a:lnTo>
                    <a:pt x="2257423" y="34324"/>
                  </a:lnTo>
                  <a:lnTo>
                    <a:pt x="2483165" y="34324"/>
                  </a:lnTo>
                  <a:lnTo>
                    <a:pt x="2708908" y="34324"/>
                  </a:lnTo>
                  <a:lnTo>
                    <a:pt x="2934650" y="34324"/>
                  </a:lnTo>
                  <a:lnTo>
                    <a:pt x="3160393" y="34324"/>
                  </a:lnTo>
                  <a:lnTo>
                    <a:pt x="3386135" y="34324"/>
                  </a:lnTo>
                  <a:lnTo>
                    <a:pt x="3611877" y="34324"/>
                  </a:lnTo>
                  <a:lnTo>
                    <a:pt x="3837620" y="68648"/>
                  </a:lnTo>
                  <a:lnTo>
                    <a:pt x="4063362" y="68648"/>
                  </a:lnTo>
                  <a:lnTo>
                    <a:pt x="4289104" y="34324"/>
                  </a:lnTo>
                  <a:lnTo>
                    <a:pt x="4514847" y="68648"/>
                  </a:lnTo>
                  <a:lnTo>
                    <a:pt x="4740589" y="34324"/>
                  </a:lnTo>
                  <a:lnTo>
                    <a:pt x="4966331" y="171622"/>
                  </a:lnTo>
                  <a:lnTo>
                    <a:pt x="5192074" y="171622"/>
                  </a:lnTo>
                  <a:lnTo>
                    <a:pt x="5417816" y="102973"/>
                  </a:lnTo>
                </a:path>
              </a:pathLst>
            </a:custGeom>
            <a:ln w="27101" cap="flat">
              <a:solidFill>
                <a:srgbClr val="80BD41">
                  <a:alpha val="100000"/>
                </a:srgbClr>
              </a:solidFill>
              <a:prstDash val="solid"/>
              <a:round/>
            </a:ln>
          </p:spPr>
          <p:txBody>
            <a:bodyPr/>
            <a:lstStyle/>
            <a:p/>
          </p:txBody>
        </p:sp>
        <p:sp>
          <p:nvSpPr>
            <p:cNvPr id="116" name="tx116"/>
            <p:cNvSpPr/>
            <p:nvPr/>
          </p:nvSpPr>
          <p:spPr>
            <a:xfrm>
              <a:off x="1365926"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249463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362335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4752062"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5655031"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1" name="tx121"/>
            <p:cNvSpPr/>
            <p:nvPr/>
          </p:nvSpPr>
          <p:spPr>
            <a:xfrm>
              <a:off x="5880773"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2" name="tx122"/>
            <p:cNvSpPr/>
            <p:nvPr/>
          </p:nvSpPr>
          <p:spPr>
            <a:xfrm>
              <a:off x="6106516"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3" name="tx123"/>
            <p:cNvSpPr/>
            <p:nvPr/>
          </p:nvSpPr>
          <p:spPr>
            <a:xfrm>
              <a:off x="6332258"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4" name="tx124"/>
            <p:cNvSpPr/>
            <p:nvPr/>
          </p:nvSpPr>
          <p:spPr>
            <a:xfrm>
              <a:off x="6558000"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5" name="tx125"/>
            <p:cNvSpPr/>
            <p:nvPr/>
          </p:nvSpPr>
          <p:spPr>
            <a:xfrm>
              <a:off x="6783743"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6" name="tx126"/>
            <p:cNvSpPr/>
            <p:nvPr/>
          </p:nvSpPr>
          <p:spPr>
            <a:xfrm>
              <a:off x="1365926"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7" name="tx127"/>
            <p:cNvSpPr/>
            <p:nvPr/>
          </p:nvSpPr>
          <p:spPr>
            <a:xfrm>
              <a:off x="2494638"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8" name="tx128"/>
            <p:cNvSpPr/>
            <p:nvPr/>
          </p:nvSpPr>
          <p:spPr>
            <a:xfrm>
              <a:off x="3623350"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9" name="tx129"/>
            <p:cNvSpPr/>
            <p:nvPr/>
          </p:nvSpPr>
          <p:spPr>
            <a:xfrm>
              <a:off x="4752062"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0" name="tx130"/>
            <p:cNvSpPr/>
            <p:nvPr/>
          </p:nvSpPr>
          <p:spPr>
            <a:xfrm>
              <a:off x="5655031"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1" name="tx131"/>
            <p:cNvSpPr/>
            <p:nvPr/>
          </p:nvSpPr>
          <p:spPr>
            <a:xfrm>
              <a:off x="5880773"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2" name="tx132"/>
            <p:cNvSpPr/>
            <p:nvPr/>
          </p:nvSpPr>
          <p:spPr>
            <a:xfrm>
              <a:off x="6106516"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3" name="tx133"/>
            <p:cNvSpPr/>
            <p:nvPr/>
          </p:nvSpPr>
          <p:spPr>
            <a:xfrm>
              <a:off x="6332258"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4" name="tx134"/>
            <p:cNvSpPr/>
            <p:nvPr/>
          </p:nvSpPr>
          <p:spPr>
            <a:xfrm>
              <a:off x="6558000"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5" name="tx135"/>
            <p:cNvSpPr/>
            <p:nvPr/>
          </p:nvSpPr>
          <p:spPr>
            <a:xfrm>
              <a:off x="6783743"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36" name="tx136"/>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7" name="tx137"/>
            <p:cNvSpPr/>
            <p:nvPr/>
          </p:nvSpPr>
          <p:spPr>
            <a:xfrm>
              <a:off x="571671" y="381013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38" name="tx138"/>
            <p:cNvSpPr/>
            <p:nvPr/>
          </p:nvSpPr>
          <p:spPr>
            <a:xfrm>
              <a:off x="508103" y="305215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9" name="tx139"/>
            <p:cNvSpPr/>
            <p:nvPr/>
          </p:nvSpPr>
          <p:spPr>
            <a:xfrm>
              <a:off x="508103" y="229418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140" name="tx140"/>
            <p:cNvSpPr/>
            <p:nvPr/>
          </p:nvSpPr>
          <p:spPr>
            <a:xfrm>
              <a:off x="508103" y="153620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1" name="tx141"/>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0" name="tx160"/>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1" name="rc161"/>
            <p:cNvSpPr/>
            <p:nvPr/>
          </p:nvSpPr>
          <p:spPr>
            <a:xfrm>
              <a:off x="1715824" y="5504603"/>
              <a:ext cx="201455" cy="201456"/>
            </a:xfrm>
            <a:prstGeom prst="rect">
              <a:avLst/>
            </a:prstGeom>
            <a:solidFill>
              <a:srgbClr val="80BD41">
                <a:alpha val="100000"/>
              </a:srgbClr>
            </a:solidFill>
          </p:spPr>
          <p:txBody>
            <a:bodyPr/>
            <a:lstStyle/>
            <a:p/>
          </p:txBody>
        </p:sp>
        <p:sp>
          <p:nvSpPr>
            <p:cNvPr id="162" name="rc162"/>
            <p:cNvSpPr/>
            <p:nvPr/>
          </p:nvSpPr>
          <p:spPr>
            <a:xfrm>
              <a:off x="2617773" y="5504603"/>
              <a:ext cx="201456" cy="201456"/>
            </a:xfrm>
            <a:prstGeom prst="rect">
              <a:avLst/>
            </a:prstGeom>
            <a:solidFill>
              <a:srgbClr val="1CABE2">
                <a:alpha val="100000"/>
              </a:srgbClr>
            </a:solidFill>
          </p:spPr>
          <p:txBody>
            <a:bodyPr/>
            <a:lstStyle/>
            <a:p/>
          </p:txBody>
        </p:sp>
        <p:sp>
          <p:nvSpPr>
            <p:cNvPr id="163" name="rc163"/>
            <p:cNvSpPr/>
            <p:nvPr/>
          </p:nvSpPr>
          <p:spPr>
            <a:xfrm>
              <a:off x="3690596" y="5504603"/>
              <a:ext cx="201456" cy="201456"/>
            </a:xfrm>
            <a:prstGeom prst="rect">
              <a:avLst/>
            </a:prstGeom>
            <a:solidFill>
              <a:srgbClr val="0058AB">
                <a:alpha val="100000"/>
              </a:srgbClr>
            </a:solidFill>
          </p:spPr>
          <p:txBody>
            <a:bodyPr/>
            <a:lstStyle/>
            <a:p/>
          </p:txBody>
        </p:sp>
        <p:sp>
          <p:nvSpPr>
            <p:cNvPr id="164" name="rc164"/>
            <p:cNvSpPr/>
            <p:nvPr/>
          </p:nvSpPr>
          <p:spPr>
            <a:xfrm>
              <a:off x="4685930" y="5504603"/>
              <a:ext cx="201456" cy="201456"/>
            </a:xfrm>
            <a:prstGeom prst="rect">
              <a:avLst/>
            </a:prstGeom>
            <a:solidFill>
              <a:srgbClr val="FFC20E">
                <a:alpha val="100000"/>
              </a:srgbClr>
            </a:solidFill>
          </p:spPr>
          <p:txBody>
            <a:bodyPr/>
            <a:lstStyle/>
            <a:p/>
          </p:txBody>
        </p:sp>
        <p:sp>
          <p:nvSpPr>
            <p:cNvPr id="165" name="rc165"/>
            <p:cNvSpPr/>
            <p:nvPr/>
          </p:nvSpPr>
          <p:spPr>
            <a:xfrm>
              <a:off x="6590063" y="5504603"/>
              <a:ext cx="201456" cy="201456"/>
            </a:xfrm>
            <a:prstGeom prst="rect">
              <a:avLst/>
            </a:prstGeom>
            <a:solidFill>
              <a:srgbClr val="F26A21">
                <a:alpha val="100000"/>
              </a:srgbClr>
            </a:solidFill>
          </p:spPr>
          <p:txBody>
            <a:bodyPr/>
            <a:lstStyle/>
            <a:p/>
          </p:txBody>
        </p:sp>
        <p:sp>
          <p:nvSpPr>
            <p:cNvPr id="166" name="tx166"/>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7" name="tx167"/>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8" name="tx168"/>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9" name="tx169"/>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0" name="tx170"/>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1" name="pl171"/>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2" name="pl172"/>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3" name="tx173"/>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4" name="tx174"/>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5" name="tx175"/>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6" name="tx176"/>
            <p:cNvSpPr/>
            <p:nvPr/>
          </p:nvSpPr>
          <p:spPr>
            <a:xfrm>
              <a:off x="983899" y="579074"/>
              <a:ext cx="42779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Sweden</a:t>
              </a:r>
            </a:p>
          </p:txBody>
        </p:sp>
        <p:sp>
          <p:nvSpPr>
            <p:cNvPr id="177" name="tx177"/>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8" name="tx178"/>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9" name="tx179"/>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Sweden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463352"/>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408537"/>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353723"/>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1298908"/>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499076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3935945"/>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288113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1826315"/>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856762" y="77150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3" name="pl13"/>
            <p:cNvSpPr/>
            <p:nvPr/>
          </p:nvSpPr>
          <p:spPr>
            <a:xfrm>
              <a:off x="13390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580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26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643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061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479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7896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314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732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149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567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985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40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4820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23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655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07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491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6908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326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744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161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579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89971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414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832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20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30292" y="4043536"/>
              <a:ext cx="217589" cy="947223"/>
            </a:xfrm>
            <a:prstGeom prst="rect">
              <a:avLst/>
            </a:prstGeom>
            <a:solidFill>
              <a:srgbClr val="0058AB">
                <a:alpha val="100000"/>
              </a:srgbClr>
            </a:solidFill>
          </p:spPr>
          <p:txBody>
            <a:bodyPr/>
            <a:lstStyle/>
            <a:p/>
          </p:txBody>
        </p:sp>
        <p:sp>
          <p:nvSpPr>
            <p:cNvPr id="41" name="rc41"/>
            <p:cNvSpPr/>
            <p:nvPr/>
          </p:nvSpPr>
          <p:spPr>
            <a:xfrm>
              <a:off x="1472058" y="4030878"/>
              <a:ext cx="217589" cy="959881"/>
            </a:xfrm>
            <a:prstGeom prst="rect">
              <a:avLst/>
            </a:prstGeom>
            <a:solidFill>
              <a:srgbClr val="0058AB">
                <a:alpha val="100000"/>
              </a:srgbClr>
            </a:solidFill>
          </p:spPr>
          <p:txBody>
            <a:bodyPr/>
            <a:lstStyle/>
            <a:p/>
          </p:txBody>
        </p:sp>
        <p:sp>
          <p:nvSpPr>
            <p:cNvPr id="42" name="rc42"/>
            <p:cNvSpPr/>
            <p:nvPr/>
          </p:nvSpPr>
          <p:spPr>
            <a:xfrm>
              <a:off x="1713825" y="3986576"/>
              <a:ext cx="217589" cy="1004183"/>
            </a:xfrm>
            <a:prstGeom prst="rect">
              <a:avLst/>
            </a:prstGeom>
            <a:solidFill>
              <a:srgbClr val="0058AB">
                <a:alpha val="100000"/>
              </a:srgbClr>
            </a:solidFill>
          </p:spPr>
          <p:txBody>
            <a:bodyPr/>
            <a:lstStyle/>
            <a:p/>
          </p:txBody>
        </p:sp>
        <p:sp>
          <p:nvSpPr>
            <p:cNvPr id="43" name="rc43"/>
            <p:cNvSpPr/>
            <p:nvPr/>
          </p:nvSpPr>
          <p:spPr>
            <a:xfrm>
              <a:off x="1955592" y="3951767"/>
              <a:ext cx="217589" cy="1038992"/>
            </a:xfrm>
            <a:prstGeom prst="rect">
              <a:avLst/>
            </a:prstGeom>
            <a:solidFill>
              <a:srgbClr val="0058AB">
                <a:alpha val="100000"/>
              </a:srgbClr>
            </a:solidFill>
          </p:spPr>
          <p:txBody>
            <a:bodyPr/>
            <a:lstStyle/>
            <a:p/>
          </p:txBody>
        </p:sp>
        <p:sp>
          <p:nvSpPr>
            <p:cNvPr id="44" name="rc44"/>
            <p:cNvSpPr/>
            <p:nvPr/>
          </p:nvSpPr>
          <p:spPr>
            <a:xfrm>
              <a:off x="2197358" y="3933835"/>
              <a:ext cx="217589" cy="1056924"/>
            </a:xfrm>
            <a:prstGeom prst="rect">
              <a:avLst/>
            </a:prstGeom>
            <a:solidFill>
              <a:srgbClr val="0058AB">
                <a:alpha val="100000"/>
              </a:srgbClr>
            </a:solidFill>
          </p:spPr>
          <p:txBody>
            <a:bodyPr/>
            <a:lstStyle/>
            <a:p/>
          </p:txBody>
        </p:sp>
        <p:sp>
          <p:nvSpPr>
            <p:cNvPr id="45" name="rc45"/>
            <p:cNvSpPr/>
            <p:nvPr/>
          </p:nvSpPr>
          <p:spPr>
            <a:xfrm>
              <a:off x="2439125" y="3926451"/>
              <a:ext cx="217589" cy="1064308"/>
            </a:xfrm>
            <a:prstGeom prst="rect">
              <a:avLst/>
            </a:prstGeom>
            <a:solidFill>
              <a:srgbClr val="0058AB">
                <a:alpha val="100000"/>
              </a:srgbClr>
            </a:solidFill>
          </p:spPr>
          <p:txBody>
            <a:bodyPr/>
            <a:lstStyle/>
            <a:p/>
          </p:txBody>
        </p:sp>
        <p:sp>
          <p:nvSpPr>
            <p:cNvPr id="46" name="rc46"/>
            <p:cNvSpPr/>
            <p:nvPr/>
          </p:nvSpPr>
          <p:spPr>
            <a:xfrm>
              <a:off x="2680891" y="3885314"/>
              <a:ext cx="217589" cy="1105445"/>
            </a:xfrm>
            <a:prstGeom prst="rect">
              <a:avLst/>
            </a:prstGeom>
            <a:solidFill>
              <a:srgbClr val="0058AB">
                <a:alpha val="100000"/>
              </a:srgbClr>
            </a:solidFill>
          </p:spPr>
          <p:txBody>
            <a:bodyPr/>
            <a:lstStyle/>
            <a:p/>
          </p:txBody>
        </p:sp>
        <p:sp>
          <p:nvSpPr>
            <p:cNvPr id="47" name="rc47"/>
            <p:cNvSpPr/>
            <p:nvPr/>
          </p:nvSpPr>
          <p:spPr>
            <a:xfrm>
              <a:off x="2922658" y="3868437"/>
              <a:ext cx="217589" cy="1122322"/>
            </a:xfrm>
            <a:prstGeom prst="rect">
              <a:avLst/>
            </a:prstGeom>
            <a:solidFill>
              <a:srgbClr val="0058AB">
                <a:alpha val="100000"/>
              </a:srgbClr>
            </a:solidFill>
          </p:spPr>
          <p:txBody>
            <a:bodyPr/>
            <a:lstStyle/>
            <a:p/>
          </p:txBody>
        </p:sp>
        <p:sp>
          <p:nvSpPr>
            <p:cNvPr id="48" name="rc48"/>
            <p:cNvSpPr/>
            <p:nvPr/>
          </p:nvSpPr>
          <p:spPr>
            <a:xfrm>
              <a:off x="3164425" y="3849450"/>
              <a:ext cx="217589" cy="1141309"/>
            </a:xfrm>
            <a:prstGeom prst="rect">
              <a:avLst/>
            </a:prstGeom>
            <a:solidFill>
              <a:srgbClr val="0058AB">
                <a:alpha val="100000"/>
              </a:srgbClr>
            </a:solidFill>
          </p:spPr>
          <p:txBody>
            <a:bodyPr/>
            <a:lstStyle/>
            <a:p/>
          </p:txBody>
        </p:sp>
        <p:sp>
          <p:nvSpPr>
            <p:cNvPr id="49" name="rc49"/>
            <p:cNvSpPr/>
            <p:nvPr/>
          </p:nvSpPr>
          <p:spPr>
            <a:xfrm>
              <a:off x="3406191" y="3825189"/>
              <a:ext cx="217589" cy="1165570"/>
            </a:xfrm>
            <a:prstGeom prst="rect">
              <a:avLst/>
            </a:prstGeom>
            <a:solidFill>
              <a:srgbClr val="0058AB">
                <a:alpha val="100000"/>
              </a:srgbClr>
            </a:solidFill>
          </p:spPr>
          <p:txBody>
            <a:bodyPr/>
            <a:lstStyle/>
            <a:p/>
          </p:txBody>
        </p:sp>
        <p:sp>
          <p:nvSpPr>
            <p:cNvPr id="50" name="rc50"/>
            <p:cNvSpPr/>
            <p:nvPr/>
          </p:nvSpPr>
          <p:spPr>
            <a:xfrm>
              <a:off x="3647958" y="3788271"/>
              <a:ext cx="217589" cy="1202488"/>
            </a:xfrm>
            <a:prstGeom prst="rect">
              <a:avLst/>
            </a:prstGeom>
            <a:solidFill>
              <a:srgbClr val="0058AB">
                <a:alpha val="100000"/>
              </a:srgbClr>
            </a:solidFill>
          </p:spPr>
          <p:txBody>
            <a:bodyPr/>
            <a:lstStyle/>
            <a:p/>
          </p:txBody>
        </p:sp>
        <p:sp>
          <p:nvSpPr>
            <p:cNvPr id="51" name="rc51"/>
            <p:cNvSpPr/>
            <p:nvPr/>
          </p:nvSpPr>
          <p:spPr>
            <a:xfrm>
              <a:off x="3889725" y="3819915"/>
              <a:ext cx="217589" cy="1170844"/>
            </a:xfrm>
            <a:prstGeom prst="rect">
              <a:avLst/>
            </a:prstGeom>
            <a:solidFill>
              <a:srgbClr val="0058AB">
                <a:alpha val="100000"/>
              </a:srgbClr>
            </a:solidFill>
          </p:spPr>
          <p:txBody>
            <a:bodyPr/>
            <a:lstStyle/>
            <a:p/>
          </p:txBody>
        </p:sp>
        <p:sp>
          <p:nvSpPr>
            <p:cNvPr id="52" name="rc52"/>
            <p:cNvSpPr/>
            <p:nvPr/>
          </p:nvSpPr>
          <p:spPr>
            <a:xfrm>
              <a:off x="4131491" y="3810422"/>
              <a:ext cx="217589" cy="1180337"/>
            </a:xfrm>
            <a:prstGeom prst="rect">
              <a:avLst/>
            </a:prstGeom>
            <a:solidFill>
              <a:srgbClr val="0058AB">
                <a:alpha val="100000"/>
              </a:srgbClr>
            </a:solidFill>
          </p:spPr>
          <p:txBody>
            <a:bodyPr/>
            <a:lstStyle/>
            <a:p/>
          </p:txBody>
        </p:sp>
        <p:sp>
          <p:nvSpPr>
            <p:cNvPr id="53" name="rc53"/>
            <p:cNvSpPr/>
            <p:nvPr/>
          </p:nvSpPr>
          <p:spPr>
            <a:xfrm>
              <a:off x="4373258" y="3805148"/>
              <a:ext cx="217589" cy="1185611"/>
            </a:xfrm>
            <a:prstGeom prst="rect">
              <a:avLst/>
            </a:prstGeom>
            <a:solidFill>
              <a:srgbClr val="0058AB">
                <a:alpha val="100000"/>
              </a:srgbClr>
            </a:solidFill>
          </p:spPr>
          <p:txBody>
            <a:bodyPr/>
            <a:lstStyle/>
            <a:p/>
          </p:txBody>
        </p:sp>
        <p:sp>
          <p:nvSpPr>
            <p:cNvPr id="54" name="rc54"/>
            <p:cNvSpPr/>
            <p:nvPr/>
          </p:nvSpPr>
          <p:spPr>
            <a:xfrm>
              <a:off x="4615025" y="3792490"/>
              <a:ext cx="217589" cy="1198269"/>
            </a:xfrm>
            <a:prstGeom prst="rect">
              <a:avLst/>
            </a:prstGeom>
            <a:solidFill>
              <a:srgbClr val="0058AB">
                <a:alpha val="100000"/>
              </a:srgbClr>
            </a:solidFill>
          </p:spPr>
          <p:txBody>
            <a:bodyPr/>
            <a:lstStyle/>
            <a:p/>
          </p:txBody>
        </p:sp>
        <p:sp>
          <p:nvSpPr>
            <p:cNvPr id="55" name="rc55"/>
            <p:cNvSpPr/>
            <p:nvPr/>
          </p:nvSpPr>
          <p:spPr>
            <a:xfrm>
              <a:off x="4856791" y="3790380"/>
              <a:ext cx="217589" cy="1200379"/>
            </a:xfrm>
            <a:prstGeom prst="rect">
              <a:avLst/>
            </a:prstGeom>
            <a:solidFill>
              <a:srgbClr val="0058AB">
                <a:alpha val="100000"/>
              </a:srgbClr>
            </a:solidFill>
          </p:spPr>
          <p:txBody>
            <a:bodyPr/>
            <a:lstStyle/>
            <a:p/>
          </p:txBody>
        </p:sp>
        <p:sp>
          <p:nvSpPr>
            <p:cNvPr id="56" name="rc56"/>
            <p:cNvSpPr/>
            <p:nvPr/>
          </p:nvSpPr>
          <p:spPr>
            <a:xfrm>
              <a:off x="5098558" y="3772448"/>
              <a:ext cx="217589" cy="1218311"/>
            </a:xfrm>
            <a:prstGeom prst="rect">
              <a:avLst/>
            </a:prstGeom>
            <a:solidFill>
              <a:srgbClr val="0058AB">
                <a:alpha val="100000"/>
              </a:srgbClr>
            </a:solidFill>
          </p:spPr>
          <p:txBody>
            <a:bodyPr/>
            <a:lstStyle/>
            <a:p/>
          </p:txBody>
        </p:sp>
        <p:sp>
          <p:nvSpPr>
            <p:cNvPr id="57" name="rc57"/>
            <p:cNvSpPr/>
            <p:nvPr/>
          </p:nvSpPr>
          <p:spPr>
            <a:xfrm>
              <a:off x="5340325" y="3786161"/>
              <a:ext cx="217589" cy="1204598"/>
            </a:xfrm>
            <a:prstGeom prst="rect">
              <a:avLst/>
            </a:prstGeom>
            <a:solidFill>
              <a:srgbClr val="0058AB">
                <a:alpha val="100000"/>
              </a:srgbClr>
            </a:solidFill>
          </p:spPr>
          <p:txBody>
            <a:bodyPr/>
            <a:lstStyle/>
            <a:p/>
          </p:txBody>
        </p:sp>
        <p:sp>
          <p:nvSpPr>
            <p:cNvPr id="58" name="rc58"/>
            <p:cNvSpPr/>
            <p:nvPr/>
          </p:nvSpPr>
          <p:spPr>
            <a:xfrm>
              <a:off x="5582091" y="3782997"/>
              <a:ext cx="217589" cy="1207762"/>
            </a:xfrm>
            <a:prstGeom prst="rect">
              <a:avLst/>
            </a:prstGeom>
            <a:solidFill>
              <a:srgbClr val="0058AB">
                <a:alpha val="100000"/>
              </a:srgbClr>
            </a:solidFill>
          </p:spPr>
          <p:txBody>
            <a:bodyPr/>
            <a:lstStyle/>
            <a:p/>
          </p:txBody>
        </p:sp>
        <p:sp>
          <p:nvSpPr>
            <p:cNvPr id="59" name="rc59"/>
            <p:cNvSpPr/>
            <p:nvPr/>
          </p:nvSpPr>
          <p:spPr>
            <a:xfrm>
              <a:off x="5823858" y="2597385"/>
              <a:ext cx="217589" cy="2393374"/>
            </a:xfrm>
            <a:prstGeom prst="rect">
              <a:avLst/>
            </a:prstGeom>
            <a:solidFill>
              <a:srgbClr val="0058AB">
                <a:alpha val="100000"/>
              </a:srgbClr>
            </a:solidFill>
          </p:spPr>
          <p:txBody>
            <a:bodyPr/>
            <a:lstStyle/>
            <a:p/>
          </p:txBody>
        </p:sp>
        <p:sp>
          <p:nvSpPr>
            <p:cNvPr id="60" name="rc60"/>
            <p:cNvSpPr/>
            <p:nvPr/>
          </p:nvSpPr>
          <p:spPr>
            <a:xfrm>
              <a:off x="6065625" y="2618481"/>
              <a:ext cx="217589" cy="2372278"/>
            </a:xfrm>
            <a:prstGeom prst="rect">
              <a:avLst/>
            </a:prstGeom>
            <a:solidFill>
              <a:srgbClr val="0058AB">
                <a:alpha val="100000"/>
              </a:srgbClr>
            </a:solidFill>
          </p:spPr>
          <p:txBody>
            <a:bodyPr/>
            <a:lstStyle/>
            <a:p/>
          </p:txBody>
        </p:sp>
        <p:sp>
          <p:nvSpPr>
            <p:cNvPr id="61" name="rc61"/>
            <p:cNvSpPr/>
            <p:nvPr/>
          </p:nvSpPr>
          <p:spPr>
            <a:xfrm>
              <a:off x="6307391" y="2605823"/>
              <a:ext cx="217589" cy="2384936"/>
            </a:xfrm>
            <a:prstGeom prst="rect">
              <a:avLst/>
            </a:prstGeom>
            <a:solidFill>
              <a:srgbClr val="0058AB">
                <a:alpha val="100000"/>
              </a:srgbClr>
            </a:solidFill>
          </p:spPr>
          <p:txBody>
            <a:bodyPr/>
            <a:lstStyle/>
            <a:p/>
          </p:txBody>
        </p:sp>
        <p:sp>
          <p:nvSpPr>
            <p:cNvPr id="62" name="rc62"/>
            <p:cNvSpPr/>
            <p:nvPr/>
          </p:nvSpPr>
          <p:spPr>
            <a:xfrm>
              <a:off x="6549158" y="1678641"/>
              <a:ext cx="217589" cy="3312118"/>
            </a:xfrm>
            <a:prstGeom prst="rect">
              <a:avLst/>
            </a:prstGeom>
            <a:solidFill>
              <a:srgbClr val="0058AB">
                <a:alpha val="100000"/>
              </a:srgbClr>
            </a:solidFill>
          </p:spPr>
          <p:txBody>
            <a:bodyPr/>
            <a:lstStyle/>
            <a:p/>
          </p:txBody>
        </p:sp>
        <p:sp>
          <p:nvSpPr>
            <p:cNvPr id="63" name="rc63"/>
            <p:cNvSpPr/>
            <p:nvPr/>
          </p:nvSpPr>
          <p:spPr>
            <a:xfrm>
              <a:off x="6790924" y="866434"/>
              <a:ext cx="217589" cy="4124325"/>
            </a:xfrm>
            <a:prstGeom prst="rect">
              <a:avLst/>
            </a:prstGeom>
            <a:solidFill>
              <a:srgbClr val="0058AB">
                <a:alpha val="100000"/>
              </a:srgbClr>
            </a:solidFill>
          </p:spPr>
          <p:txBody>
            <a:bodyPr/>
            <a:lstStyle/>
            <a:p/>
          </p:txBody>
        </p:sp>
        <p:sp>
          <p:nvSpPr>
            <p:cNvPr id="64" name="rc64"/>
            <p:cNvSpPr/>
            <p:nvPr/>
          </p:nvSpPr>
          <p:spPr>
            <a:xfrm>
              <a:off x="7032691" y="1910700"/>
              <a:ext cx="217589" cy="3080059"/>
            </a:xfrm>
            <a:prstGeom prst="rect">
              <a:avLst/>
            </a:prstGeom>
            <a:solidFill>
              <a:srgbClr val="0058AB">
                <a:alpha val="100000"/>
              </a:srgbClr>
            </a:solidFill>
          </p:spPr>
          <p:txBody>
            <a:bodyPr/>
            <a:lstStyle/>
            <a:p/>
          </p:txBody>
        </p:sp>
        <p:sp>
          <p:nvSpPr>
            <p:cNvPr id="65" name="rc65"/>
            <p:cNvSpPr/>
            <p:nvPr/>
          </p:nvSpPr>
          <p:spPr>
            <a:xfrm>
              <a:off x="8483291" y="3794600"/>
              <a:ext cx="217589" cy="1196159"/>
            </a:xfrm>
            <a:prstGeom prst="rect">
              <a:avLst/>
            </a:prstGeom>
            <a:solidFill>
              <a:srgbClr val="69DBFF">
                <a:alpha val="100000"/>
              </a:srgbClr>
            </a:solidFill>
          </p:spPr>
          <p:txBody>
            <a:bodyPr/>
            <a:lstStyle/>
            <a:p/>
          </p:txBody>
        </p:sp>
        <p:sp>
          <p:nvSpPr>
            <p:cNvPr id="66" name="pl66"/>
            <p:cNvSpPr/>
            <p:nvPr/>
          </p:nvSpPr>
          <p:spPr>
            <a:xfrm>
              <a:off x="6174420" y="2597385"/>
              <a:ext cx="2417666" cy="1196687"/>
            </a:xfrm>
            <a:custGeom>
              <a:avLst/>
              <a:pathLst>
                <a:path w="2417666" h="1196687">
                  <a:moveTo>
                    <a:pt x="0" y="0"/>
                  </a:moveTo>
                  <a:lnTo>
                    <a:pt x="241766" y="119668"/>
                  </a:lnTo>
                  <a:lnTo>
                    <a:pt x="483533" y="239337"/>
                  </a:lnTo>
                  <a:lnTo>
                    <a:pt x="725299" y="359006"/>
                  </a:lnTo>
                  <a:lnTo>
                    <a:pt x="967066" y="478674"/>
                  </a:lnTo>
                  <a:lnTo>
                    <a:pt x="1208833" y="598343"/>
                  </a:lnTo>
                  <a:lnTo>
                    <a:pt x="1450599" y="718012"/>
                  </a:lnTo>
                  <a:lnTo>
                    <a:pt x="1692366" y="837681"/>
                  </a:lnTo>
                  <a:lnTo>
                    <a:pt x="1934133" y="957349"/>
                  </a:lnTo>
                  <a:lnTo>
                    <a:pt x="2175899" y="1077018"/>
                  </a:lnTo>
                  <a:lnTo>
                    <a:pt x="2417666" y="1196687"/>
                  </a:lnTo>
                </a:path>
              </a:pathLst>
            </a:custGeom>
            <a:ln w="13550" cap="flat">
              <a:solidFill>
                <a:srgbClr val="000000">
                  <a:alpha val="100000"/>
                </a:srgbClr>
              </a:solidFill>
              <a:prstDash val="solid"/>
              <a:round/>
            </a:ln>
          </p:spPr>
          <p:txBody>
            <a:bodyPr/>
            <a:lstStyle/>
            <a:p/>
          </p:txBody>
        </p:sp>
        <p:sp>
          <p:nvSpPr>
            <p:cNvPr id="67" name="pt67"/>
            <p:cNvSpPr/>
            <p:nvPr/>
          </p:nvSpPr>
          <p:spPr>
            <a:xfrm>
              <a:off x="6149594" y="257255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391360" y="269222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33127" y="281189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74894" y="293156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16660" y="305123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58427" y="317090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00193" y="329057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41960" y="341024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83727" y="352990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25493" y="364957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67260" y="376924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730564"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878516"/>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80" name="tx80"/>
            <p:cNvSpPr/>
            <p:nvPr/>
          </p:nvSpPr>
          <p:spPr>
            <a:xfrm>
              <a:off x="508103" y="2823701"/>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81" name="tx81"/>
            <p:cNvSpPr/>
            <p:nvPr/>
          </p:nvSpPr>
          <p:spPr>
            <a:xfrm>
              <a:off x="508103" y="1768886"/>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a:t>
              </a:r>
            </a:p>
          </p:txBody>
        </p:sp>
        <p:sp>
          <p:nvSpPr>
            <p:cNvPr id="82" name="tx82"/>
            <p:cNvSpPr/>
            <p:nvPr/>
          </p:nvSpPr>
          <p:spPr>
            <a:xfrm>
              <a:off x="508103" y="714071"/>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a:t>
              </a:r>
            </a:p>
          </p:txBody>
        </p:sp>
        <p:sp>
          <p:nvSpPr>
            <p:cNvPr id="83" name="tx83"/>
            <p:cNvSpPr/>
            <p:nvPr/>
          </p:nvSpPr>
          <p:spPr>
            <a:xfrm rot="-5400000">
              <a:off x="12181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4599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017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4347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1852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270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6687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105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523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3940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358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8776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193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6113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029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446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086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282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699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117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535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2952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370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7880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205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623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1169"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29600" y="5881714"/>
              <a:ext cx="201456" cy="201456"/>
            </a:xfrm>
            <a:prstGeom prst="rect">
              <a:avLst/>
            </a:prstGeom>
            <a:solidFill>
              <a:srgbClr val="0058AB">
                <a:alpha val="100000"/>
              </a:srgbClr>
            </a:solidFill>
          </p:spPr>
          <p:txBody>
            <a:bodyPr/>
            <a:lstStyle/>
            <a:p/>
          </p:txBody>
        </p:sp>
        <p:sp>
          <p:nvSpPr>
            <p:cNvPr id="112" name="rc112"/>
            <p:cNvSpPr/>
            <p:nvPr/>
          </p:nvSpPr>
          <p:spPr>
            <a:xfrm>
              <a:off x="4531686" y="5881714"/>
              <a:ext cx="201456" cy="201456"/>
            </a:xfrm>
            <a:prstGeom prst="rect">
              <a:avLst/>
            </a:prstGeom>
            <a:solidFill>
              <a:srgbClr val="69DBFF">
                <a:alpha val="100000"/>
              </a:srgbClr>
            </a:solidFill>
          </p:spPr>
          <p:txBody>
            <a:bodyPr/>
            <a:lstStyle/>
            <a:p/>
          </p:txBody>
        </p:sp>
        <p:sp>
          <p:nvSpPr>
            <p:cNvPr id="113" name="tx113"/>
            <p:cNvSpPr/>
            <p:nvPr/>
          </p:nvSpPr>
          <p:spPr>
            <a:xfrm>
              <a:off x="3909645"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11731"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960140" y="398022"/>
              <a:ext cx="60108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Sweden</a:t>
              </a:r>
            </a:p>
          </p:txBody>
        </p:sp>
        <p:sp>
          <p:nvSpPr>
            <p:cNvPr id="116" name="tx11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9" name="tx119"/>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61% higher than the annual number proposed to reach the target, based on a linear trajectory of decline.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2677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7494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231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4712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5086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990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8471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9535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766535"/>
              <a:ext cx="249522" cy="1336161"/>
            </a:xfrm>
            <a:prstGeom prst="rect">
              <a:avLst/>
            </a:prstGeom>
            <a:solidFill>
              <a:srgbClr val="80BD41">
                <a:alpha val="100000"/>
              </a:srgbClr>
            </a:solidFill>
          </p:spPr>
          <p:txBody>
            <a:bodyPr/>
            <a:lstStyle/>
            <a:p/>
          </p:txBody>
        </p:sp>
        <p:sp>
          <p:nvSpPr>
            <p:cNvPr id="25" name="rc25"/>
            <p:cNvSpPr/>
            <p:nvPr/>
          </p:nvSpPr>
          <p:spPr>
            <a:xfrm>
              <a:off x="1296273" y="2753002"/>
              <a:ext cx="249522" cy="13533"/>
            </a:xfrm>
            <a:prstGeom prst="rect">
              <a:avLst/>
            </a:prstGeom>
            <a:solidFill>
              <a:srgbClr val="1CABE2">
                <a:alpha val="100000"/>
              </a:srgbClr>
            </a:solidFill>
          </p:spPr>
          <p:txBody>
            <a:bodyPr/>
            <a:lstStyle/>
            <a:p/>
          </p:txBody>
        </p:sp>
        <p:sp>
          <p:nvSpPr>
            <p:cNvPr id="26" name="rc26"/>
            <p:cNvSpPr/>
            <p:nvPr/>
          </p:nvSpPr>
          <p:spPr>
            <a:xfrm>
              <a:off x="1573521" y="2748040"/>
              <a:ext cx="249522" cy="1354656"/>
            </a:xfrm>
            <a:prstGeom prst="rect">
              <a:avLst/>
            </a:prstGeom>
            <a:solidFill>
              <a:srgbClr val="80BD41">
                <a:alpha val="100000"/>
              </a:srgbClr>
            </a:solidFill>
          </p:spPr>
          <p:txBody>
            <a:bodyPr/>
            <a:lstStyle/>
            <a:p/>
          </p:txBody>
        </p:sp>
        <p:sp>
          <p:nvSpPr>
            <p:cNvPr id="27" name="rc27"/>
            <p:cNvSpPr/>
            <p:nvPr/>
          </p:nvSpPr>
          <p:spPr>
            <a:xfrm>
              <a:off x="1573521" y="2734357"/>
              <a:ext cx="249522" cy="13683"/>
            </a:xfrm>
            <a:prstGeom prst="rect">
              <a:avLst/>
            </a:prstGeom>
            <a:solidFill>
              <a:srgbClr val="1CABE2">
                <a:alpha val="100000"/>
              </a:srgbClr>
            </a:solidFill>
          </p:spPr>
          <p:txBody>
            <a:bodyPr/>
            <a:lstStyle/>
            <a:p/>
          </p:txBody>
        </p:sp>
        <p:sp>
          <p:nvSpPr>
            <p:cNvPr id="28" name="rc28"/>
            <p:cNvSpPr/>
            <p:nvPr/>
          </p:nvSpPr>
          <p:spPr>
            <a:xfrm>
              <a:off x="1850769" y="2686239"/>
              <a:ext cx="249522" cy="1416457"/>
            </a:xfrm>
            <a:prstGeom prst="rect">
              <a:avLst/>
            </a:prstGeom>
            <a:solidFill>
              <a:srgbClr val="80BD41">
                <a:alpha val="100000"/>
              </a:srgbClr>
            </a:solidFill>
          </p:spPr>
          <p:txBody>
            <a:bodyPr/>
            <a:lstStyle/>
            <a:p/>
          </p:txBody>
        </p:sp>
        <p:sp>
          <p:nvSpPr>
            <p:cNvPr id="29" name="rc29"/>
            <p:cNvSpPr/>
            <p:nvPr/>
          </p:nvSpPr>
          <p:spPr>
            <a:xfrm>
              <a:off x="1850769" y="2671954"/>
              <a:ext cx="249522" cy="14284"/>
            </a:xfrm>
            <a:prstGeom prst="rect">
              <a:avLst/>
            </a:prstGeom>
            <a:solidFill>
              <a:srgbClr val="1CABE2">
                <a:alpha val="100000"/>
              </a:srgbClr>
            </a:solidFill>
          </p:spPr>
          <p:txBody>
            <a:bodyPr/>
            <a:lstStyle/>
            <a:p/>
          </p:txBody>
        </p:sp>
        <p:sp>
          <p:nvSpPr>
            <p:cNvPr id="30" name="rc30"/>
            <p:cNvSpPr/>
            <p:nvPr/>
          </p:nvSpPr>
          <p:spPr>
            <a:xfrm>
              <a:off x="2128016" y="2636618"/>
              <a:ext cx="249522" cy="1466078"/>
            </a:xfrm>
            <a:prstGeom prst="rect">
              <a:avLst/>
            </a:prstGeom>
            <a:solidFill>
              <a:srgbClr val="80BD41">
                <a:alpha val="100000"/>
              </a:srgbClr>
            </a:solidFill>
          </p:spPr>
          <p:txBody>
            <a:bodyPr/>
            <a:lstStyle/>
            <a:p/>
          </p:txBody>
        </p:sp>
        <p:sp>
          <p:nvSpPr>
            <p:cNvPr id="31" name="rc31"/>
            <p:cNvSpPr/>
            <p:nvPr/>
          </p:nvSpPr>
          <p:spPr>
            <a:xfrm>
              <a:off x="2128016" y="2621882"/>
              <a:ext cx="249522" cy="14735"/>
            </a:xfrm>
            <a:prstGeom prst="rect">
              <a:avLst/>
            </a:prstGeom>
            <a:solidFill>
              <a:srgbClr val="1CABE2">
                <a:alpha val="100000"/>
              </a:srgbClr>
            </a:solidFill>
          </p:spPr>
          <p:txBody>
            <a:bodyPr/>
            <a:lstStyle/>
            <a:p/>
          </p:txBody>
        </p:sp>
        <p:sp>
          <p:nvSpPr>
            <p:cNvPr id="32" name="rc32"/>
            <p:cNvSpPr/>
            <p:nvPr/>
          </p:nvSpPr>
          <p:spPr>
            <a:xfrm>
              <a:off x="2405264" y="2610755"/>
              <a:ext cx="249522" cy="1491941"/>
            </a:xfrm>
            <a:prstGeom prst="rect">
              <a:avLst/>
            </a:prstGeom>
            <a:solidFill>
              <a:srgbClr val="80BD41">
                <a:alpha val="100000"/>
              </a:srgbClr>
            </a:solidFill>
          </p:spPr>
          <p:txBody>
            <a:bodyPr/>
            <a:lstStyle/>
            <a:p/>
          </p:txBody>
        </p:sp>
        <p:sp>
          <p:nvSpPr>
            <p:cNvPr id="33" name="rc33"/>
            <p:cNvSpPr/>
            <p:nvPr/>
          </p:nvSpPr>
          <p:spPr>
            <a:xfrm>
              <a:off x="2405264" y="2595718"/>
              <a:ext cx="249522" cy="15036"/>
            </a:xfrm>
            <a:prstGeom prst="rect">
              <a:avLst/>
            </a:prstGeom>
            <a:solidFill>
              <a:srgbClr val="1CABE2">
                <a:alpha val="100000"/>
              </a:srgbClr>
            </a:solidFill>
          </p:spPr>
          <p:txBody>
            <a:bodyPr/>
            <a:lstStyle/>
            <a:p/>
          </p:txBody>
        </p:sp>
        <p:sp>
          <p:nvSpPr>
            <p:cNvPr id="34" name="rc34"/>
            <p:cNvSpPr/>
            <p:nvPr/>
          </p:nvSpPr>
          <p:spPr>
            <a:xfrm>
              <a:off x="2682512" y="2600379"/>
              <a:ext cx="249522" cy="1502317"/>
            </a:xfrm>
            <a:prstGeom prst="rect">
              <a:avLst/>
            </a:prstGeom>
            <a:solidFill>
              <a:srgbClr val="80BD41">
                <a:alpha val="100000"/>
              </a:srgbClr>
            </a:solidFill>
          </p:spPr>
          <p:txBody>
            <a:bodyPr/>
            <a:lstStyle/>
            <a:p/>
          </p:txBody>
        </p:sp>
        <p:sp>
          <p:nvSpPr>
            <p:cNvPr id="35" name="rc35"/>
            <p:cNvSpPr/>
            <p:nvPr/>
          </p:nvSpPr>
          <p:spPr>
            <a:xfrm>
              <a:off x="2682512" y="2585192"/>
              <a:ext cx="249522" cy="15187"/>
            </a:xfrm>
            <a:prstGeom prst="rect">
              <a:avLst/>
            </a:prstGeom>
            <a:solidFill>
              <a:srgbClr val="1CABE2">
                <a:alpha val="100000"/>
              </a:srgbClr>
            </a:solidFill>
          </p:spPr>
          <p:txBody>
            <a:bodyPr/>
            <a:lstStyle/>
            <a:p/>
          </p:txBody>
        </p:sp>
        <p:sp>
          <p:nvSpPr>
            <p:cNvPr id="36" name="rc36"/>
            <p:cNvSpPr/>
            <p:nvPr/>
          </p:nvSpPr>
          <p:spPr>
            <a:xfrm>
              <a:off x="2959759" y="2543240"/>
              <a:ext cx="249522" cy="1559456"/>
            </a:xfrm>
            <a:prstGeom prst="rect">
              <a:avLst/>
            </a:prstGeom>
            <a:solidFill>
              <a:srgbClr val="80BD41">
                <a:alpha val="100000"/>
              </a:srgbClr>
            </a:solidFill>
          </p:spPr>
          <p:txBody>
            <a:bodyPr/>
            <a:lstStyle/>
            <a:p/>
          </p:txBody>
        </p:sp>
        <p:sp>
          <p:nvSpPr>
            <p:cNvPr id="37" name="rc37"/>
            <p:cNvSpPr/>
            <p:nvPr/>
          </p:nvSpPr>
          <p:spPr>
            <a:xfrm>
              <a:off x="2959759" y="2527451"/>
              <a:ext cx="249522" cy="15788"/>
            </a:xfrm>
            <a:prstGeom prst="rect">
              <a:avLst/>
            </a:prstGeom>
            <a:solidFill>
              <a:srgbClr val="1CABE2">
                <a:alpha val="100000"/>
              </a:srgbClr>
            </a:solidFill>
          </p:spPr>
          <p:txBody>
            <a:bodyPr/>
            <a:lstStyle/>
            <a:p/>
          </p:txBody>
        </p:sp>
        <p:sp>
          <p:nvSpPr>
            <p:cNvPr id="38" name="rc38"/>
            <p:cNvSpPr/>
            <p:nvPr/>
          </p:nvSpPr>
          <p:spPr>
            <a:xfrm>
              <a:off x="3237007" y="2518429"/>
              <a:ext cx="249522" cy="1584267"/>
            </a:xfrm>
            <a:prstGeom prst="rect">
              <a:avLst/>
            </a:prstGeom>
            <a:solidFill>
              <a:srgbClr val="80BD41">
                <a:alpha val="100000"/>
              </a:srgbClr>
            </a:solidFill>
          </p:spPr>
          <p:txBody>
            <a:bodyPr/>
            <a:lstStyle/>
            <a:p/>
          </p:txBody>
        </p:sp>
        <p:sp>
          <p:nvSpPr>
            <p:cNvPr id="39" name="rc39"/>
            <p:cNvSpPr/>
            <p:nvPr/>
          </p:nvSpPr>
          <p:spPr>
            <a:xfrm>
              <a:off x="3237007" y="2502491"/>
              <a:ext cx="249522" cy="15938"/>
            </a:xfrm>
            <a:prstGeom prst="rect">
              <a:avLst/>
            </a:prstGeom>
            <a:solidFill>
              <a:srgbClr val="1CABE2">
                <a:alpha val="100000"/>
              </a:srgbClr>
            </a:solidFill>
          </p:spPr>
          <p:txBody>
            <a:bodyPr/>
            <a:lstStyle/>
            <a:p/>
          </p:txBody>
        </p:sp>
        <p:sp>
          <p:nvSpPr>
            <p:cNvPr id="40" name="rc40"/>
            <p:cNvSpPr/>
            <p:nvPr/>
          </p:nvSpPr>
          <p:spPr>
            <a:xfrm>
              <a:off x="3514255" y="2491814"/>
              <a:ext cx="249522" cy="1610882"/>
            </a:xfrm>
            <a:prstGeom prst="rect">
              <a:avLst/>
            </a:prstGeom>
            <a:solidFill>
              <a:srgbClr val="80BD41">
                <a:alpha val="100000"/>
              </a:srgbClr>
            </a:solidFill>
          </p:spPr>
          <p:txBody>
            <a:bodyPr/>
            <a:lstStyle/>
            <a:p/>
          </p:txBody>
        </p:sp>
        <p:sp>
          <p:nvSpPr>
            <p:cNvPr id="41" name="rc41"/>
            <p:cNvSpPr/>
            <p:nvPr/>
          </p:nvSpPr>
          <p:spPr>
            <a:xfrm>
              <a:off x="3514255" y="2475575"/>
              <a:ext cx="249522" cy="16239"/>
            </a:xfrm>
            <a:prstGeom prst="rect">
              <a:avLst/>
            </a:prstGeom>
            <a:solidFill>
              <a:srgbClr val="1CABE2">
                <a:alpha val="100000"/>
              </a:srgbClr>
            </a:solidFill>
          </p:spPr>
          <p:txBody>
            <a:bodyPr/>
            <a:lstStyle/>
            <a:p/>
          </p:txBody>
        </p:sp>
        <p:sp>
          <p:nvSpPr>
            <p:cNvPr id="42" name="rc42"/>
            <p:cNvSpPr/>
            <p:nvPr/>
          </p:nvSpPr>
          <p:spPr>
            <a:xfrm>
              <a:off x="3791502" y="2457080"/>
              <a:ext cx="249522" cy="1645617"/>
            </a:xfrm>
            <a:prstGeom prst="rect">
              <a:avLst/>
            </a:prstGeom>
            <a:solidFill>
              <a:srgbClr val="80BD41">
                <a:alpha val="100000"/>
              </a:srgbClr>
            </a:solidFill>
          </p:spPr>
          <p:txBody>
            <a:bodyPr/>
            <a:lstStyle/>
            <a:p/>
          </p:txBody>
        </p:sp>
        <p:sp>
          <p:nvSpPr>
            <p:cNvPr id="43" name="rc43"/>
            <p:cNvSpPr/>
            <p:nvPr/>
          </p:nvSpPr>
          <p:spPr>
            <a:xfrm>
              <a:off x="3791502" y="2440539"/>
              <a:ext cx="249522" cy="16540"/>
            </a:xfrm>
            <a:prstGeom prst="rect">
              <a:avLst/>
            </a:prstGeom>
            <a:solidFill>
              <a:srgbClr val="1CABE2">
                <a:alpha val="100000"/>
              </a:srgbClr>
            </a:solidFill>
          </p:spPr>
          <p:txBody>
            <a:bodyPr/>
            <a:lstStyle/>
            <a:p/>
          </p:txBody>
        </p:sp>
        <p:sp>
          <p:nvSpPr>
            <p:cNvPr id="44" name="rc44"/>
            <p:cNvSpPr/>
            <p:nvPr/>
          </p:nvSpPr>
          <p:spPr>
            <a:xfrm>
              <a:off x="4068750" y="2405504"/>
              <a:ext cx="249522" cy="1697193"/>
            </a:xfrm>
            <a:prstGeom prst="rect">
              <a:avLst/>
            </a:prstGeom>
            <a:solidFill>
              <a:srgbClr val="80BD41">
                <a:alpha val="100000"/>
              </a:srgbClr>
            </a:solidFill>
          </p:spPr>
          <p:txBody>
            <a:bodyPr/>
            <a:lstStyle/>
            <a:p/>
          </p:txBody>
        </p:sp>
        <p:sp>
          <p:nvSpPr>
            <p:cNvPr id="45" name="rc45"/>
            <p:cNvSpPr/>
            <p:nvPr/>
          </p:nvSpPr>
          <p:spPr>
            <a:xfrm>
              <a:off x="4068750" y="2388362"/>
              <a:ext cx="249522" cy="17141"/>
            </a:xfrm>
            <a:prstGeom prst="rect">
              <a:avLst/>
            </a:prstGeom>
            <a:solidFill>
              <a:srgbClr val="1CABE2">
                <a:alpha val="100000"/>
              </a:srgbClr>
            </a:solidFill>
          </p:spPr>
          <p:txBody>
            <a:bodyPr/>
            <a:lstStyle/>
            <a:p/>
          </p:txBody>
        </p:sp>
        <p:sp>
          <p:nvSpPr>
            <p:cNvPr id="46" name="rc46"/>
            <p:cNvSpPr/>
            <p:nvPr/>
          </p:nvSpPr>
          <p:spPr>
            <a:xfrm>
              <a:off x="4345998" y="2450464"/>
              <a:ext cx="249522" cy="1652233"/>
            </a:xfrm>
            <a:prstGeom prst="rect">
              <a:avLst/>
            </a:prstGeom>
            <a:solidFill>
              <a:srgbClr val="80BD41">
                <a:alpha val="100000"/>
              </a:srgbClr>
            </a:solidFill>
          </p:spPr>
          <p:txBody>
            <a:bodyPr/>
            <a:lstStyle/>
            <a:p/>
          </p:txBody>
        </p:sp>
        <p:sp>
          <p:nvSpPr>
            <p:cNvPr id="47" name="rc47"/>
            <p:cNvSpPr/>
            <p:nvPr/>
          </p:nvSpPr>
          <p:spPr>
            <a:xfrm>
              <a:off x="4345998" y="2433773"/>
              <a:ext cx="249522" cy="16690"/>
            </a:xfrm>
            <a:prstGeom prst="rect">
              <a:avLst/>
            </a:prstGeom>
            <a:solidFill>
              <a:srgbClr val="1CABE2">
                <a:alpha val="100000"/>
              </a:srgbClr>
            </a:solidFill>
          </p:spPr>
          <p:txBody>
            <a:bodyPr/>
            <a:lstStyle/>
            <a:p/>
          </p:txBody>
        </p:sp>
        <p:sp>
          <p:nvSpPr>
            <p:cNvPr id="48" name="rc48"/>
            <p:cNvSpPr/>
            <p:nvPr/>
          </p:nvSpPr>
          <p:spPr>
            <a:xfrm>
              <a:off x="4623245" y="2436780"/>
              <a:ext cx="249522" cy="1665916"/>
            </a:xfrm>
            <a:prstGeom prst="rect">
              <a:avLst/>
            </a:prstGeom>
            <a:solidFill>
              <a:srgbClr val="80BD41">
                <a:alpha val="100000"/>
              </a:srgbClr>
            </a:solidFill>
          </p:spPr>
          <p:txBody>
            <a:bodyPr/>
            <a:lstStyle/>
            <a:p/>
          </p:txBody>
        </p:sp>
        <p:sp>
          <p:nvSpPr>
            <p:cNvPr id="49" name="rc49"/>
            <p:cNvSpPr/>
            <p:nvPr/>
          </p:nvSpPr>
          <p:spPr>
            <a:xfrm>
              <a:off x="4623245" y="2419939"/>
              <a:ext cx="249522" cy="16841"/>
            </a:xfrm>
            <a:prstGeom prst="rect">
              <a:avLst/>
            </a:prstGeom>
            <a:solidFill>
              <a:srgbClr val="1CABE2">
                <a:alpha val="100000"/>
              </a:srgbClr>
            </a:solidFill>
          </p:spPr>
          <p:txBody>
            <a:bodyPr/>
            <a:lstStyle/>
            <a:p/>
          </p:txBody>
        </p:sp>
        <p:sp>
          <p:nvSpPr>
            <p:cNvPr id="50" name="rc50"/>
            <p:cNvSpPr/>
            <p:nvPr/>
          </p:nvSpPr>
          <p:spPr>
            <a:xfrm>
              <a:off x="4900493" y="2428961"/>
              <a:ext cx="249522" cy="1673735"/>
            </a:xfrm>
            <a:prstGeom prst="rect">
              <a:avLst/>
            </a:prstGeom>
            <a:solidFill>
              <a:srgbClr val="80BD41">
                <a:alpha val="100000"/>
              </a:srgbClr>
            </a:solidFill>
          </p:spPr>
          <p:txBody>
            <a:bodyPr/>
            <a:lstStyle/>
            <a:p/>
          </p:txBody>
        </p:sp>
        <p:sp>
          <p:nvSpPr>
            <p:cNvPr id="51" name="rc51"/>
            <p:cNvSpPr/>
            <p:nvPr/>
          </p:nvSpPr>
          <p:spPr>
            <a:xfrm>
              <a:off x="4900493" y="2412120"/>
              <a:ext cx="249522" cy="16841"/>
            </a:xfrm>
            <a:prstGeom prst="rect">
              <a:avLst/>
            </a:prstGeom>
            <a:solidFill>
              <a:srgbClr val="1CABE2">
                <a:alpha val="100000"/>
              </a:srgbClr>
            </a:solidFill>
          </p:spPr>
          <p:txBody>
            <a:bodyPr/>
            <a:lstStyle/>
            <a:p/>
          </p:txBody>
        </p:sp>
        <p:sp>
          <p:nvSpPr>
            <p:cNvPr id="52" name="rc52"/>
            <p:cNvSpPr/>
            <p:nvPr/>
          </p:nvSpPr>
          <p:spPr>
            <a:xfrm>
              <a:off x="5177741" y="2411669"/>
              <a:ext cx="249522" cy="1691027"/>
            </a:xfrm>
            <a:prstGeom prst="rect">
              <a:avLst/>
            </a:prstGeom>
            <a:solidFill>
              <a:srgbClr val="80BD41">
                <a:alpha val="100000"/>
              </a:srgbClr>
            </a:solidFill>
          </p:spPr>
          <p:txBody>
            <a:bodyPr/>
            <a:lstStyle/>
            <a:p/>
          </p:txBody>
        </p:sp>
        <p:sp>
          <p:nvSpPr>
            <p:cNvPr id="53" name="rc53"/>
            <p:cNvSpPr/>
            <p:nvPr/>
          </p:nvSpPr>
          <p:spPr>
            <a:xfrm>
              <a:off x="5177741" y="2394527"/>
              <a:ext cx="249522" cy="17141"/>
            </a:xfrm>
            <a:prstGeom prst="rect">
              <a:avLst/>
            </a:prstGeom>
            <a:solidFill>
              <a:srgbClr val="1CABE2">
                <a:alpha val="100000"/>
              </a:srgbClr>
            </a:solidFill>
          </p:spPr>
          <p:txBody>
            <a:bodyPr/>
            <a:lstStyle/>
            <a:p/>
          </p:txBody>
        </p:sp>
        <p:sp>
          <p:nvSpPr>
            <p:cNvPr id="54" name="rc54"/>
            <p:cNvSpPr/>
            <p:nvPr/>
          </p:nvSpPr>
          <p:spPr>
            <a:xfrm>
              <a:off x="5454988" y="2408962"/>
              <a:ext cx="249522" cy="1693734"/>
            </a:xfrm>
            <a:prstGeom prst="rect">
              <a:avLst/>
            </a:prstGeom>
            <a:solidFill>
              <a:srgbClr val="80BD41">
                <a:alpha val="100000"/>
              </a:srgbClr>
            </a:solidFill>
          </p:spPr>
          <p:txBody>
            <a:bodyPr/>
            <a:lstStyle/>
            <a:p/>
          </p:txBody>
        </p:sp>
        <p:sp>
          <p:nvSpPr>
            <p:cNvPr id="55" name="rc55"/>
            <p:cNvSpPr/>
            <p:nvPr/>
          </p:nvSpPr>
          <p:spPr>
            <a:xfrm>
              <a:off x="5454988" y="2391820"/>
              <a:ext cx="249522" cy="17141"/>
            </a:xfrm>
            <a:prstGeom prst="rect">
              <a:avLst/>
            </a:prstGeom>
            <a:solidFill>
              <a:srgbClr val="1CABE2">
                <a:alpha val="100000"/>
              </a:srgbClr>
            </a:solidFill>
          </p:spPr>
          <p:txBody>
            <a:bodyPr/>
            <a:lstStyle/>
            <a:p/>
          </p:txBody>
        </p:sp>
        <p:sp>
          <p:nvSpPr>
            <p:cNvPr id="56" name="rc56"/>
            <p:cNvSpPr/>
            <p:nvPr/>
          </p:nvSpPr>
          <p:spPr>
            <a:xfrm>
              <a:off x="5732236" y="2382949"/>
              <a:ext cx="249522" cy="1719748"/>
            </a:xfrm>
            <a:prstGeom prst="rect">
              <a:avLst/>
            </a:prstGeom>
            <a:solidFill>
              <a:srgbClr val="80BD41">
                <a:alpha val="100000"/>
              </a:srgbClr>
            </a:solidFill>
          </p:spPr>
          <p:txBody>
            <a:bodyPr/>
            <a:lstStyle/>
            <a:p/>
          </p:txBody>
        </p:sp>
        <p:sp>
          <p:nvSpPr>
            <p:cNvPr id="57" name="rc57"/>
            <p:cNvSpPr/>
            <p:nvPr/>
          </p:nvSpPr>
          <p:spPr>
            <a:xfrm>
              <a:off x="5732236" y="2365506"/>
              <a:ext cx="249522" cy="17442"/>
            </a:xfrm>
            <a:prstGeom prst="rect">
              <a:avLst/>
            </a:prstGeom>
            <a:solidFill>
              <a:srgbClr val="1CABE2">
                <a:alpha val="100000"/>
              </a:srgbClr>
            </a:solidFill>
          </p:spPr>
          <p:txBody>
            <a:bodyPr/>
            <a:lstStyle/>
            <a:p/>
          </p:txBody>
        </p:sp>
        <p:sp>
          <p:nvSpPr>
            <p:cNvPr id="58" name="rc58"/>
            <p:cNvSpPr/>
            <p:nvPr/>
          </p:nvSpPr>
          <p:spPr>
            <a:xfrm>
              <a:off x="6009484" y="2403098"/>
              <a:ext cx="249522" cy="1699598"/>
            </a:xfrm>
            <a:prstGeom prst="rect">
              <a:avLst/>
            </a:prstGeom>
            <a:solidFill>
              <a:srgbClr val="80BD41">
                <a:alpha val="100000"/>
              </a:srgbClr>
            </a:solidFill>
          </p:spPr>
          <p:txBody>
            <a:bodyPr/>
            <a:lstStyle/>
            <a:p/>
          </p:txBody>
        </p:sp>
        <p:sp>
          <p:nvSpPr>
            <p:cNvPr id="59" name="rc59"/>
            <p:cNvSpPr/>
            <p:nvPr/>
          </p:nvSpPr>
          <p:spPr>
            <a:xfrm>
              <a:off x="6009484" y="2385956"/>
              <a:ext cx="249522" cy="17141"/>
            </a:xfrm>
            <a:prstGeom prst="rect">
              <a:avLst/>
            </a:prstGeom>
            <a:solidFill>
              <a:srgbClr val="1CABE2">
                <a:alpha val="100000"/>
              </a:srgbClr>
            </a:solidFill>
          </p:spPr>
          <p:txBody>
            <a:bodyPr/>
            <a:lstStyle/>
            <a:p/>
          </p:txBody>
        </p:sp>
        <p:sp>
          <p:nvSpPr>
            <p:cNvPr id="60" name="rc60"/>
            <p:cNvSpPr/>
            <p:nvPr/>
          </p:nvSpPr>
          <p:spPr>
            <a:xfrm>
              <a:off x="6286731" y="2398437"/>
              <a:ext cx="249522" cy="1704260"/>
            </a:xfrm>
            <a:prstGeom prst="rect">
              <a:avLst/>
            </a:prstGeom>
            <a:solidFill>
              <a:srgbClr val="80BD41">
                <a:alpha val="100000"/>
              </a:srgbClr>
            </a:solidFill>
          </p:spPr>
          <p:txBody>
            <a:bodyPr/>
            <a:lstStyle/>
            <a:p/>
          </p:txBody>
        </p:sp>
        <p:sp>
          <p:nvSpPr>
            <p:cNvPr id="61" name="rc61"/>
            <p:cNvSpPr/>
            <p:nvPr/>
          </p:nvSpPr>
          <p:spPr>
            <a:xfrm>
              <a:off x="6286731" y="2381144"/>
              <a:ext cx="249522" cy="17292"/>
            </a:xfrm>
            <a:prstGeom prst="rect">
              <a:avLst/>
            </a:prstGeom>
            <a:solidFill>
              <a:srgbClr val="1CABE2">
                <a:alpha val="100000"/>
              </a:srgbClr>
            </a:solidFill>
          </p:spPr>
          <p:txBody>
            <a:bodyPr/>
            <a:lstStyle/>
            <a:p/>
          </p:txBody>
        </p:sp>
        <p:sp>
          <p:nvSpPr>
            <p:cNvPr id="62" name="rc62"/>
            <p:cNvSpPr/>
            <p:nvPr/>
          </p:nvSpPr>
          <p:spPr>
            <a:xfrm>
              <a:off x="6563979" y="2430615"/>
              <a:ext cx="249522" cy="1672081"/>
            </a:xfrm>
            <a:prstGeom prst="rect">
              <a:avLst/>
            </a:prstGeom>
            <a:solidFill>
              <a:srgbClr val="80BD41">
                <a:alpha val="100000"/>
              </a:srgbClr>
            </a:solidFill>
          </p:spPr>
          <p:txBody>
            <a:bodyPr/>
            <a:lstStyle/>
            <a:p/>
          </p:txBody>
        </p:sp>
        <p:sp>
          <p:nvSpPr>
            <p:cNvPr id="63" name="rc63"/>
            <p:cNvSpPr/>
            <p:nvPr/>
          </p:nvSpPr>
          <p:spPr>
            <a:xfrm>
              <a:off x="6563979" y="2396482"/>
              <a:ext cx="249522" cy="34133"/>
            </a:xfrm>
            <a:prstGeom prst="rect">
              <a:avLst/>
            </a:prstGeom>
            <a:solidFill>
              <a:srgbClr val="1CABE2">
                <a:alpha val="100000"/>
              </a:srgbClr>
            </a:solidFill>
          </p:spPr>
          <p:txBody>
            <a:bodyPr/>
            <a:lstStyle/>
            <a:p/>
          </p:txBody>
        </p:sp>
        <p:sp>
          <p:nvSpPr>
            <p:cNvPr id="64" name="rc64"/>
            <p:cNvSpPr/>
            <p:nvPr/>
          </p:nvSpPr>
          <p:spPr>
            <a:xfrm>
              <a:off x="6841227" y="2445351"/>
              <a:ext cx="249522" cy="1657345"/>
            </a:xfrm>
            <a:prstGeom prst="rect">
              <a:avLst/>
            </a:prstGeom>
            <a:solidFill>
              <a:srgbClr val="80BD41">
                <a:alpha val="100000"/>
              </a:srgbClr>
            </a:solidFill>
          </p:spPr>
          <p:txBody>
            <a:bodyPr/>
            <a:lstStyle/>
            <a:p/>
          </p:txBody>
        </p:sp>
        <p:sp>
          <p:nvSpPr>
            <p:cNvPr id="65" name="rc65"/>
            <p:cNvSpPr/>
            <p:nvPr/>
          </p:nvSpPr>
          <p:spPr>
            <a:xfrm>
              <a:off x="6841227" y="2411518"/>
              <a:ext cx="249522" cy="33832"/>
            </a:xfrm>
            <a:prstGeom prst="rect">
              <a:avLst/>
            </a:prstGeom>
            <a:solidFill>
              <a:srgbClr val="1CABE2">
                <a:alpha val="100000"/>
              </a:srgbClr>
            </a:solidFill>
          </p:spPr>
          <p:txBody>
            <a:bodyPr/>
            <a:lstStyle/>
            <a:p/>
          </p:txBody>
        </p:sp>
        <p:sp>
          <p:nvSpPr>
            <p:cNvPr id="66" name="rc66"/>
            <p:cNvSpPr/>
            <p:nvPr/>
          </p:nvSpPr>
          <p:spPr>
            <a:xfrm>
              <a:off x="7118474" y="2436630"/>
              <a:ext cx="249522" cy="1666067"/>
            </a:xfrm>
            <a:prstGeom prst="rect">
              <a:avLst/>
            </a:prstGeom>
            <a:solidFill>
              <a:srgbClr val="80BD41">
                <a:alpha val="100000"/>
              </a:srgbClr>
            </a:solidFill>
          </p:spPr>
          <p:txBody>
            <a:bodyPr/>
            <a:lstStyle/>
            <a:p/>
          </p:txBody>
        </p:sp>
        <p:sp>
          <p:nvSpPr>
            <p:cNvPr id="67" name="rc67"/>
            <p:cNvSpPr/>
            <p:nvPr/>
          </p:nvSpPr>
          <p:spPr>
            <a:xfrm>
              <a:off x="7118474" y="2402647"/>
              <a:ext cx="249522" cy="33982"/>
            </a:xfrm>
            <a:prstGeom prst="rect">
              <a:avLst/>
            </a:prstGeom>
            <a:solidFill>
              <a:srgbClr val="1CABE2">
                <a:alpha val="100000"/>
              </a:srgbClr>
            </a:solidFill>
          </p:spPr>
          <p:txBody>
            <a:bodyPr/>
            <a:lstStyle/>
            <a:p/>
          </p:txBody>
        </p:sp>
        <p:sp>
          <p:nvSpPr>
            <p:cNvPr id="68" name="rc68"/>
            <p:cNvSpPr/>
            <p:nvPr/>
          </p:nvSpPr>
          <p:spPr>
            <a:xfrm>
              <a:off x="7395722" y="2576020"/>
              <a:ext cx="249522" cy="1526676"/>
            </a:xfrm>
            <a:prstGeom prst="rect">
              <a:avLst/>
            </a:prstGeom>
            <a:solidFill>
              <a:srgbClr val="80BD41">
                <a:alpha val="100000"/>
              </a:srgbClr>
            </a:solidFill>
          </p:spPr>
          <p:txBody>
            <a:bodyPr/>
            <a:lstStyle/>
            <a:p/>
          </p:txBody>
        </p:sp>
        <p:sp>
          <p:nvSpPr>
            <p:cNvPr id="69" name="rc69"/>
            <p:cNvSpPr/>
            <p:nvPr/>
          </p:nvSpPr>
          <p:spPr>
            <a:xfrm>
              <a:off x="7395722" y="2528805"/>
              <a:ext cx="249522" cy="47215"/>
            </a:xfrm>
            <a:prstGeom prst="rect">
              <a:avLst/>
            </a:prstGeom>
            <a:solidFill>
              <a:srgbClr val="1CABE2">
                <a:alpha val="100000"/>
              </a:srgbClr>
            </a:solidFill>
          </p:spPr>
          <p:txBody>
            <a:bodyPr/>
            <a:lstStyle/>
            <a:p/>
          </p:txBody>
        </p:sp>
        <p:sp>
          <p:nvSpPr>
            <p:cNvPr id="70" name="rc70"/>
            <p:cNvSpPr/>
            <p:nvPr/>
          </p:nvSpPr>
          <p:spPr>
            <a:xfrm>
              <a:off x="7672970" y="2691502"/>
              <a:ext cx="249522" cy="1411194"/>
            </a:xfrm>
            <a:prstGeom prst="rect">
              <a:avLst/>
            </a:prstGeom>
            <a:solidFill>
              <a:srgbClr val="80BD41">
                <a:alpha val="100000"/>
              </a:srgbClr>
            </a:solidFill>
          </p:spPr>
          <p:txBody>
            <a:bodyPr/>
            <a:lstStyle/>
            <a:p/>
          </p:txBody>
        </p:sp>
        <p:sp>
          <p:nvSpPr>
            <p:cNvPr id="71" name="rc71"/>
            <p:cNvSpPr/>
            <p:nvPr/>
          </p:nvSpPr>
          <p:spPr>
            <a:xfrm>
              <a:off x="7672970" y="2632708"/>
              <a:ext cx="249522" cy="58793"/>
            </a:xfrm>
            <a:prstGeom prst="rect">
              <a:avLst/>
            </a:prstGeom>
            <a:solidFill>
              <a:srgbClr val="1CABE2">
                <a:alpha val="100000"/>
              </a:srgbClr>
            </a:solidFill>
          </p:spPr>
          <p:txBody>
            <a:bodyPr/>
            <a:lstStyle/>
            <a:p/>
          </p:txBody>
        </p:sp>
        <p:sp>
          <p:nvSpPr>
            <p:cNvPr id="72" name="rc72"/>
            <p:cNvSpPr/>
            <p:nvPr/>
          </p:nvSpPr>
          <p:spPr>
            <a:xfrm>
              <a:off x="7950217" y="2682931"/>
              <a:ext cx="249522" cy="1419765"/>
            </a:xfrm>
            <a:prstGeom prst="rect">
              <a:avLst/>
            </a:prstGeom>
            <a:solidFill>
              <a:srgbClr val="80BD41">
                <a:alpha val="100000"/>
              </a:srgbClr>
            </a:solidFill>
          </p:spPr>
          <p:txBody>
            <a:bodyPr/>
            <a:lstStyle/>
            <a:p/>
          </p:txBody>
        </p:sp>
        <p:sp>
          <p:nvSpPr>
            <p:cNvPr id="73" name="rc73"/>
            <p:cNvSpPr/>
            <p:nvPr/>
          </p:nvSpPr>
          <p:spPr>
            <a:xfrm>
              <a:off x="7950217" y="2639024"/>
              <a:ext cx="249522" cy="43907"/>
            </a:xfrm>
            <a:prstGeom prst="rect">
              <a:avLst/>
            </a:prstGeom>
            <a:solidFill>
              <a:srgbClr val="1CABE2">
                <a:alpha val="100000"/>
              </a:srgbClr>
            </a:solidFill>
          </p:spPr>
          <p:txBody>
            <a:bodyPr/>
            <a:lstStyle/>
            <a:p/>
          </p:txBody>
        </p:sp>
        <p:sp>
          <p:nvSpPr>
            <p:cNvPr id="74" name="pl74"/>
            <p:cNvSpPr/>
            <p:nvPr/>
          </p:nvSpPr>
          <p:spPr>
            <a:xfrm>
              <a:off x="1421035" y="1236556"/>
              <a:ext cx="6653943" cy="86852"/>
            </a:xfrm>
            <a:custGeom>
              <a:avLst/>
              <a:pathLst>
                <a:path w="6653943" h="86852">
                  <a:moveTo>
                    <a:pt x="0" y="0"/>
                  </a:moveTo>
                  <a:lnTo>
                    <a:pt x="277247" y="0"/>
                  </a:lnTo>
                  <a:lnTo>
                    <a:pt x="554495" y="0"/>
                  </a:lnTo>
                  <a:lnTo>
                    <a:pt x="831742" y="0"/>
                  </a:lnTo>
                  <a:lnTo>
                    <a:pt x="1108990" y="0"/>
                  </a:lnTo>
                  <a:lnTo>
                    <a:pt x="1386238" y="0"/>
                  </a:lnTo>
                  <a:lnTo>
                    <a:pt x="1663485" y="0"/>
                  </a:lnTo>
                  <a:lnTo>
                    <a:pt x="1940733" y="0"/>
                  </a:lnTo>
                  <a:lnTo>
                    <a:pt x="2217981" y="0"/>
                  </a:lnTo>
                  <a:lnTo>
                    <a:pt x="2495228" y="0"/>
                  </a:lnTo>
                  <a:lnTo>
                    <a:pt x="2772476" y="0"/>
                  </a:lnTo>
                  <a:lnTo>
                    <a:pt x="3049724" y="0"/>
                  </a:lnTo>
                  <a:lnTo>
                    <a:pt x="3326971" y="0"/>
                  </a:lnTo>
                  <a:lnTo>
                    <a:pt x="3604219" y="0"/>
                  </a:lnTo>
                  <a:lnTo>
                    <a:pt x="3881467" y="0"/>
                  </a:lnTo>
                  <a:lnTo>
                    <a:pt x="4158714" y="0"/>
                  </a:lnTo>
                  <a:lnTo>
                    <a:pt x="4435962" y="0"/>
                  </a:lnTo>
                  <a:lnTo>
                    <a:pt x="4713210" y="0"/>
                  </a:lnTo>
                  <a:lnTo>
                    <a:pt x="4990457" y="0"/>
                  </a:lnTo>
                  <a:lnTo>
                    <a:pt x="5267705" y="28950"/>
                  </a:lnTo>
                  <a:lnTo>
                    <a:pt x="5544953" y="28950"/>
                  </a:lnTo>
                  <a:lnTo>
                    <a:pt x="5822200" y="28950"/>
                  </a:lnTo>
                  <a:lnTo>
                    <a:pt x="6099448" y="57901"/>
                  </a:lnTo>
                  <a:lnTo>
                    <a:pt x="6376696" y="86852"/>
                  </a:lnTo>
                  <a:lnTo>
                    <a:pt x="6653943" y="57901"/>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1329607" y="26170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89.8</a:t>
              </a:r>
            </a:p>
          </p:txBody>
        </p:sp>
        <p:sp>
          <p:nvSpPr>
            <p:cNvPr id="86" name="tx86"/>
            <p:cNvSpPr/>
            <p:nvPr/>
          </p:nvSpPr>
          <p:spPr>
            <a:xfrm>
              <a:off x="2689720" y="24492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100.9</a:t>
              </a:r>
            </a:p>
          </p:txBody>
        </p:sp>
        <p:sp>
          <p:nvSpPr>
            <p:cNvPr id="87" name="tx87"/>
            <p:cNvSpPr/>
            <p:nvPr/>
          </p:nvSpPr>
          <p:spPr>
            <a:xfrm>
              <a:off x="4115135" y="2253583"/>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114</a:t>
              </a:r>
            </a:p>
          </p:txBody>
        </p:sp>
        <p:sp>
          <p:nvSpPr>
            <p:cNvPr id="88" name="tx88"/>
            <p:cNvSpPr/>
            <p:nvPr/>
          </p:nvSpPr>
          <p:spPr>
            <a:xfrm>
              <a:off x="5462196" y="225584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113.8</a:t>
              </a:r>
            </a:p>
          </p:txBody>
        </p:sp>
        <p:sp>
          <p:nvSpPr>
            <p:cNvPr id="89" name="tx89"/>
            <p:cNvSpPr/>
            <p:nvPr/>
          </p:nvSpPr>
          <p:spPr>
            <a:xfrm>
              <a:off x="6571187" y="226051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113.5</a:t>
              </a:r>
            </a:p>
          </p:txBody>
        </p:sp>
        <p:sp>
          <p:nvSpPr>
            <p:cNvPr id="90" name="tx90"/>
            <p:cNvSpPr/>
            <p:nvPr/>
          </p:nvSpPr>
          <p:spPr>
            <a:xfrm>
              <a:off x="6848435" y="227559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112.5</a:t>
              </a:r>
            </a:p>
          </p:txBody>
        </p:sp>
        <p:sp>
          <p:nvSpPr>
            <p:cNvPr id="91" name="tx91"/>
            <p:cNvSpPr/>
            <p:nvPr/>
          </p:nvSpPr>
          <p:spPr>
            <a:xfrm>
              <a:off x="7125682" y="226667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113.1</a:t>
              </a:r>
            </a:p>
          </p:txBody>
        </p:sp>
        <p:sp>
          <p:nvSpPr>
            <p:cNvPr id="92" name="tx92"/>
            <p:cNvSpPr/>
            <p:nvPr/>
          </p:nvSpPr>
          <p:spPr>
            <a:xfrm>
              <a:off x="7402930" y="23928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104.7</a:t>
              </a:r>
            </a:p>
          </p:txBody>
        </p:sp>
        <p:sp>
          <p:nvSpPr>
            <p:cNvPr id="93" name="tx93"/>
            <p:cNvSpPr/>
            <p:nvPr/>
          </p:nvSpPr>
          <p:spPr>
            <a:xfrm>
              <a:off x="7706303" y="24967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97.8</a:t>
              </a:r>
            </a:p>
          </p:txBody>
        </p:sp>
        <p:sp>
          <p:nvSpPr>
            <p:cNvPr id="94" name="tx94"/>
            <p:cNvSpPr/>
            <p:nvPr/>
          </p:nvSpPr>
          <p:spPr>
            <a:xfrm>
              <a:off x="7983551" y="250320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97.3</a:t>
              </a:r>
            </a:p>
          </p:txBody>
        </p:sp>
        <p:sp>
          <p:nvSpPr>
            <p:cNvPr id="95" name="pl95"/>
            <p:cNvSpPr/>
            <p:nvPr/>
          </p:nvSpPr>
          <p:spPr>
            <a:xfrm>
              <a:off x="142103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29607" y="33995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88.9</a:t>
              </a:r>
            </a:p>
          </p:txBody>
        </p:sp>
        <p:sp>
          <p:nvSpPr>
            <p:cNvPr id="106" name="tx106"/>
            <p:cNvSpPr/>
            <p:nvPr/>
          </p:nvSpPr>
          <p:spPr>
            <a:xfrm>
              <a:off x="1367476" y="272586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7" name="tx107"/>
            <p:cNvSpPr/>
            <p:nvPr/>
          </p:nvSpPr>
          <p:spPr>
            <a:xfrm>
              <a:off x="2715845" y="33164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99.9</a:t>
              </a:r>
            </a:p>
          </p:txBody>
        </p:sp>
        <p:sp>
          <p:nvSpPr>
            <p:cNvPr id="108" name="tx108"/>
            <p:cNvSpPr/>
            <p:nvPr/>
          </p:nvSpPr>
          <p:spPr>
            <a:xfrm>
              <a:off x="2781148" y="2558885"/>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09" name="tx109"/>
            <p:cNvSpPr/>
            <p:nvPr/>
          </p:nvSpPr>
          <p:spPr>
            <a:xfrm>
              <a:off x="4075958" y="321905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112.9</a:t>
              </a:r>
            </a:p>
          </p:txBody>
        </p:sp>
        <p:sp>
          <p:nvSpPr>
            <p:cNvPr id="110" name="tx110"/>
            <p:cNvSpPr/>
            <p:nvPr/>
          </p:nvSpPr>
          <p:spPr>
            <a:xfrm>
              <a:off x="4128209" y="236303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1" name="tx111"/>
            <p:cNvSpPr/>
            <p:nvPr/>
          </p:nvSpPr>
          <p:spPr>
            <a:xfrm>
              <a:off x="5462196" y="32207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112.6</a:t>
              </a:r>
            </a:p>
          </p:txBody>
        </p:sp>
        <p:sp>
          <p:nvSpPr>
            <p:cNvPr id="112" name="tx112"/>
            <p:cNvSpPr/>
            <p:nvPr/>
          </p:nvSpPr>
          <p:spPr>
            <a:xfrm>
              <a:off x="5514447" y="236649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3" name="tx113"/>
            <p:cNvSpPr/>
            <p:nvPr/>
          </p:nvSpPr>
          <p:spPr>
            <a:xfrm>
              <a:off x="6571187" y="3232755"/>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111.2</a:t>
              </a:r>
            </a:p>
          </p:txBody>
        </p:sp>
        <p:sp>
          <p:nvSpPr>
            <p:cNvPr id="114" name="tx114"/>
            <p:cNvSpPr/>
            <p:nvPr/>
          </p:nvSpPr>
          <p:spPr>
            <a:xfrm>
              <a:off x="6623438" y="237845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15" name="tx115"/>
            <p:cNvSpPr/>
            <p:nvPr/>
          </p:nvSpPr>
          <p:spPr>
            <a:xfrm>
              <a:off x="6848435" y="32389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110.2</a:t>
              </a:r>
            </a:p>
          </p:txBody>
        </p:sp>
        <p:sp>
          <p:nvSpPr>
            <p:cNvPr id="116" name="tx116"/>
            <p:cNvSpPr/>
            <p:nvPr/>
          </p:nvSpPr>
          <p:spPr>
            <a:xfrm>
              <a:off x="6900686" y="239453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17" name="tx117"/>
            <p:cNvSpPr/>
            <p:nvPr/>
          </p:nvSpPr>
          <p:spPr>
            <a:xfrm>
              <a:off x="7125682" y="32346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110.8</a:t>
              </a:r>
            </a:p>
          </p:txBody>
        </p:sp>
        <p:sp>
          <p:nvSpPr>
            <p:cNvPr id="118" name="tx118"/>
            <p:cNvSpPr/>
            <p:nvPr/>
          </p:nvSpPr>
          <p:spPr>
            <a:xfrm>
              <a:off x="7177933" y="238454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19" name="tx119"/>
            <p:cNvSpPr/>
            <p:nvPr/>
          </p:nvSpPr>
          <p:spPr>
            <a:xfrm>
              <a:off x="7402930" y="330431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101.5</a:t>
              </a:r>
            </a:p>
          </p:txBody>
        </p:sp>
        <p:sp>
          <p:nvSpPr>
            <p:cNvPr id="120" name="tx120"/>
            <p:cNvSpPr/>
            <p:nvPr/>
          </p:nvSpPr>
          <p:spPr>
            <a:xfrm>
              <a:off x="7455181" y="251731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21" name="tx121"/>
            <p:cNvSpPr/>
            <p:nvPr/>
          </p:nvSpPr>
          <p:spPr>
            <a:xfrm>
              <a:off x="7706303" y="336200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93.8</a:t>
              </a:r>
            </a:p>
          </p:txBody>
        </p:sp>
        <p:sp>
          <p:nvSpPr>
            <p:cNvPr id="122" name="tx122"/>
            <p:cNvSpPr/>
            <p:nvPr/>
          </p:nvSpPr>
          <p:spPr>
            <a:xfrm>
              <a:off x="7732429" y="262701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23" name="tx123"/>
            <p:cNvSpPr/>
            <p:nvPr/>
          </p:nvSpPr>
          <p:spPr>
            <a:xfrm>
              <a:off x="7983551" y="33577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94.4</a:t>
              </a:r>
            </a:p>
          </p:txBody>
        </p:sp>
        <p:sp>
          <p:nvSpPr>
            <p:cNvPr id="124" name="tx124"/>
            <p:cNvSpPr/>
            <p:nvPr/>
          </p:nvSpPr>
          <p:spPr>
            <a:xfrm>
              <a:off x="8009676" y="262592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25" name="tx125"/>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733081" y="329874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655386" y="254691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a:off x="655386" y="17950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29" name="tx129"/>
            <p:cNvSpPr/>
            <p:nvPr/>
          </p:nvSpPr>
          <p:spPr>
            <a:xfrm>
              <a:off x="655386" y="10432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9" name="rc149"/>
            <p:cNvSpPr/>
            <p:nvPr/>
          </p:nvSpPr>
          <p:spPr>
            <a:xfrm>
              <a:off x="4056806" y="5010059"/>
              <a:ext cx="201456" cy="201456"/>
            </a:xfrm>
            <a:prstGeom prst="rect">
              <a:avLst/>
            </a:prstGeom>
            <a:solidFill>
              <a:srgbClr val="1CABE2">
                <a:alpha val="100000"/>
              </a:srgbClr>
            </a:solidFill>
          </p:spPr>
          <p:txBody>
            <a:bodyPr/>
            <a:lstStyle/>
            <a:p/>
          </p:txBody>
        </p:sp>
        <p:sp>
          <p:nvSpPr>
            <p:cNvPr id="150" name="rc150"/>
            <p:cNvSpPr/>
            <p:nvPr/>
          </p:nvSpPr>
          <p:spPr>
            <a:xfrm>
              <a:off x="6014964" y="5010059"/>
              <a:ext cx="201456" cy="201456"/>
            </a:xfrm>
            <a:prstGeom prst="rect">
              <a:avLst/>
            </a:prstGeom>
            <a:solidFill>
              <a:srgbClr val="80BD41">
                <a:alpha val="100000"/>
              </a:srgbClr>
            </a:solidFill>
          </p:spPr>
          <p:txBody>
            <a:bodyPr/>
            <a:lstStyle/>
            <a:p/>
          </p:txBody>
        </p:sp>
        <p:sp>
          <p:nvSpPr>
            <p:cNvPr id="151" name="tx151"/>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2" name="tx152"/>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4" name="tx154"/>
            <p:cNvSpPr/>
            <p:nvPr/>
          </p:nvSpPr>
          <p:spPr>
            <a:xfrm>
              <a:off x="951100" y="660204"/>
              <a:ext cx="1500656"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Sweden, 2000-2024</a:t>
              </a:r>
            </a:p>
          </p:txBody>
        </p:sp>
        <p:sp>
          <p:nvSpPr>
            <p:cNvPr id="155" name="pl155"/>
            <p:cNvSpPr/>
            <p:nvPr/>
          </p:nvSpPr>
          <p:spPr>
            <a:xfrm>
              <a:off x="202055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46911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91767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36623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781479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274483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19339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64195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09051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853908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889059"/>
              <a:ext cx="6443200" cy="167191"/>
            </a:xfrm>
            <a:prstGeom prst="rect">
              <a:avLst/>
            </a:prstGeom>
            <a:solidFill>
              <a:srgbClr val="80BD41">
                <a:alpha val="100000"/>
              </a:srgbClr>
            </a:solidFill>
          </p:spPr>
          <p:txBody>
            <a:bodyPr/>
            <a:lstStyle/>
            <a:p/>
          </p:txBody>
        </p:sp>
        <p:sp>
          <p:nvSpPr>
            <p:cNvPr id="170" name="rc170"/>
            <p:cNvSpPr/>
            <p:nvPr/>
          </p:nvSpPr>
          <p:spPr>
            <a:xfrm>
              <a:off x="7739474" y="5889059"/>
              <a:ext cx="131529" cy="167191"/>
            </a:xfrm>
            <a:prstGeom prst="rect">
              <a:avLst/>
            </a:prstGeom>
            <a:solidFill>
              <a:srgbClr val="1CABE2">
                <a:alpha val="100000"/>
              </a:srgbClr>
            </a:solidFill>
          </p:spPr>
          <p:txBody>
            <a:bodyPr/>
            <a:lstStyle/>
            <a:p/>
          </p:txBody>
        </p:sp>
        <p:sp>
          <p:nvSpPr>
            <p:cNvPr id="171" name="rc171"/>
            <p:cNvSpPr/>
            <p:nvPr/>
          </p:nvSpPr>
          <p:spPr>
            <a:xfrm>
              <a:off x="1296273" y="5680069"/>
              <a:ext cx="5437899" cy="167191"/>
            </a:xfrm>
            <a:prstGeom prst="rect">
              <a:avLst/>
            </a:prstGeom>
            <a:solidFill>
              <a:srgbClr val="80BD41">
                <a:alpha val="100000"/>
              </a:srgbClr>
            </a:solidFill>
          </p:spPr>
          <p:txBody>
            <a:bodyPr/>
            <a:lstStyle/>
            <a:p/>
          </p:txBody>
        </p:sp>
        <p:sp>
          <p:nvSpPr>
            <p:cNvPr id="172" name="rc172"/>
            <p:cNvSpPr/>
            <p:nvPr/>
          </p:nvSpPr>
          <p:spPr>
            <a:xfrm>
              <a:off x="6734173" y="5680069"/>
              <a:ext cx="226554" cy="167191"/>
            </a:xfrm>
            <a:prstGeom prst="rect">
              <a:avLst/>
            </a:prstGeom>
            <a:solidFill>
              <a:srgbClr val="1CABE2">
                <a:alpha val="100000"/>
              </a:srgbClr>
            </a:solidFill>
          </p:spPr>
          <p:txBody>
            <a:bodyPr/>
            <a:lstStyle/>
            <a:p/>
          </p:txBody>
        </p:sp>
        <p:sp>
          <p:nvSpPr>
            <p:cNvPr id="173" name="rc173"/>
            <p:cNvSpPr/>
            <p:nvPr/>
          </p:nvSpPr>
          <p:spPr>
            <a:xfrm>
              <a:off x="1296273" y="5471080"/>
              <a:ext cx="5470926" cy="167191"/>
            </a:xfrm>
            <a:prstGeom prst="rect">
              <a:avLst/>
            </a:prstGeom>
            <a:solidFill>
              <a:srgbClr val="80BD41">
                <a:alpha val="100000"/>
              </a:srgbClr>
            </a:solidFill>
          </p:spPr>
          <p:txBody>
            <a:bodyPr/>
            <a:lstStyle/>
            <a:p/>
          </p:txBody>
        </p:sp>
        <p:sp>
          <p:nvSpPr>
            <p:cNvPr id="174" name="rc174"/>
            <p:cNvSpPr/>
            <p:nvPr/>
          </p:nvSpPr>
          <p:spPr>
            <a:xfrm>
              <a:off x="6767200" y="5471080"/>
              <a:ext cx="169191" cy="167191"/>
            </a:xfrm>
            <a:prstGeom prst="rect">
              <a:avLst/>
            </a:prstGeom>
            <a:solidFill>
              <a:srgbClr val="1CABE2">
                <a:alpha val="100000"/>
              </a:srgbClr>
            </a:solidFill>
          </p:spPr>
          <p:txBody>
            <a:bodyPr/>
            <a:lstStyle/>
            <a:p/>
          </p:txBody>
        </p:sp>
        <p:sp>
          <p:nvSpPr>
            <p:cNvPr id="175" name="tx175"/>
            <p:cNvSpPr/>
            <p:nvPr/>
          </p:nvSpPr>
          <p:spPr>
            <a:xfrm>
              <a:off x="8055059"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113.5</a:t>
              </a:r>
            </a:p>
          </p:txBody>
        </p:sp>
        <p:sp>
          <p:nvSpPr>
            <p:cNvPr id="176" name="tx176"/>
            <p:cNvSpPr/>
            <p:nvPr/>
          </p:nvSpPr>
          <p:spPr>
            <a:xfrm>
              <a:off x="7131424"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97.8</a:t>
              </a:r>
            </a:p>
          </p:txBody>
        </p:sp>
        <p:sp>
          <p:nvSpPr>
            <p:cNvPr id="177" name="tx177"/>
            <p:cNvSpPr/>
            <p:nvPr/>
          </p:nvSpPr>
          <p:spPr>
            <a:xfrm>
              <a:off x="7105263" y="551148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97.3</a:t>
              </a:r>
            </a:p>
          </p:txBody>
        </p:sp>
        <p:sp>
          <p:nvSpPr>
            <p:cNvPr id="178" name="tx178"/>
            <p:cNvSpPr/>
            <p:nvPr/>
          </p:nvSpPr>
          <p:spPr>
            <a:xfrm>
              <a:off x="4382235" y="5933538"/>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111.2</a:t>
              </a:r>
            </a:p>
          </p:txBody>
        </p:sp>
        <p:sp>
          <p:nvSpPr>
            <p:cNvPr id="179" name="tx179"/>
            <p:cNvSpPr/>
            <p:nvPr/>
          </p:nvSpPr>
          <p:spPr>
            <a:xfrm>
              <a:off x="7729890" y="593216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80" name="tx180"/>
            <p:cNvSpPr/>
            <p:nvPr/>
          </p:nvSpPr>
          <p:spPr>
            <a:xfrm>
              <a:off x="3909729"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93.8</a:t>
              </a:r>
            </a:p>
          </p:txBody>
        </p:sp>
        <p:sp>
          <p:nvSpPr>
            <p:cNvPr id="181" name="tx181"/>
            <p:cNvSpPr/>
            <p:nvPr/>
          </p:nvSpPr>
          <p:spPr>
            <a:xfrm>
              <a:off x="6772101" y="572317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82" name="tx182"/>
            <p:cNvSpPr/>
            <p:nvPr/>
          </p:nvSpPr>
          <p:spPr>
            <a:xfrm>
              <a:off x="3926243"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94.4</a:t>
              </a:r>
            </a:p>
          </p:txBody>
        </p:sp>
        <p:sp>
          <p:nvSpPr>
            <p:cNvPr id="183" name="tx183"/>
            <p:cNvSpPr/>
            <p:nvPr/>
          </p:nvSpPr>
          <p:spPr>
            <a:xfrm>
              <a:off x="6776447"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84" name="tx184"/>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6" name="tx186"/>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2667140"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89" name="tx189"/>
            <p:cNvSpPr/>
            <p:nvPr/>
          </p:nvSpPr>
          <p:spPr>
            <a:xfrm>
              <a:off x="4115702"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0" name="tx190"/>
            <p:cNvSpPr/>
            <p:nvPr/>
          </p:nvSpPr>
          <p:spPr>
            <a:xfrm>
              <a:off x="5564263" y="616026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91" name="tx191"/>
            <p:cNvSpPr/>
            <p:nvPr/>
          </p:nvSpPr>
          <p:spPr>
            <a:xfrm>
              <a:off x="6973977"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2" name="tx192"/>
            <p:cNvSpPr/>
            <p:nvPr/>
          </p:nvSpPr>
          <p:spPr>
            <a:xfrm>
              <a:off x="8422538"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a:t>
              </a:r>
            </a:p>
          </p:txBody>
        </p:sp>
        <p:sp>
          <p:nvSpPr>
            <p:cNvPr id="193" name="tx193"/>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4" name="tx194"/>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(97%) was relatively constant within 1% compared to 2019 (98%).
The number of children vaccinated with DTP1 decreased 15% compared to in 2019.
The number of surviving infants decreased approximately 14%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Sweden</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142851"/>
            </a:xfrm>
            <a:custGeom>
              <a:avLst/>
              <a:pathLst>
                <a:path w="3397293" h="142851">
                  <a:moveTo>
                    <a:pt x="0" y="0"/>
                  </a:moveTo>
                  <a:lnTo>
                    <a:pt x="141553" y="0"/>
                  </a:lnTo>
                  <a:lnTo>
                    <a:pt x="283107" y="0"/>
                  </a:lnTo>
                  <a:lnTo>
                    <a:pt x="424661" y="0"/>
                  </a:lnTo>
                  <a:lnTo>
                    <a:pt x="566215" y="0"/>
                  </a:lnTo>
                  <a:lnTo>
                    <a:pt x="707769" y="28570"/>
                  </a:lnTo>
                  <a:lnTo>
                    <a:pt x="849323" y="28570"/>
                  </a:lnTo>
                  <a:lnTo>
                    <a:pt x="990877" y="28570"/>
                  </a:lnTo>
                  <a:lnTo>
                    <a:pt x="1132431" y="28570"/>
                  </a:lnTo>
                  <a:lnTo>
                    <a:pt x="1273984" y="28570"/>
                  </a:lnTo>
                  <a:lnTo>
                    <a:pt x="1415538" y="28570"/>
                  </a:lnTo>
                  <a:lnTo>
                    <a:pt x="1557092" y="28570"/>
                  </a:lnTo>
                  <a:lnTo>
                    <a:pt x="1698646" y="28570"/>
                  </a:lnTo>
                  <a:lnTo>
                    <a:pt x="1840200" y="28570"/>
                  </a:lnTo>
                  <a:lnTo>
                    <a:pt x="1981754" y="28570"/>
                  </a:lnTo>
                  <a:lnTo>
                    <a:pt x="2123308" y="28570"/>
                  </a:lnTo>
                  <a:lnTo>
                    <a:pt x="2264862" y="28570"/>
                  </a:lnTo>
                  <a:lnTo>
                    <a:pt x="2406416" y="57140"/>
                  </a:lnTo>
                  <a:lnTo>
                    <a:pt x="2547969" y="57140"/>
                  </a:lnTo>
                  <a:lnTo>
                    <a:pt x="2689523" y="28570"/>
                  </a:lnTo>
                  <a:lnTo>
                    <a:pt x="2831077" y="57140"/>
                  </a:lnTo>
                  <a:lnTo>
                    <a:pt x="2972631" y="28570"/>
                  </a:lnTo>
                  <a:lnTo>
                    <a:pt x="3114185" y="142851"/>
                  </a:lnTo>
                  <a:lnTo>
                    <a:pt x="3255739" y="142851"/>
                  </a:lnTo>
                  <a:lnTo>
                    <a:pt x="3397293" y="8571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22816"/>
              <a:ext cx="3397293" cy="85710"/>
            </a:xfrm>
            <a:custGeom>
              <a:avLst/>
              <a:pathLst>
                <a:path w="3397293" h="85710">
                  <a:moveTo>
                    <a:pt x="0" y="85710"/>
                  </a:moveTo>
                  <a:lnTo>
                    <a:pt x="141553" y="57140"/>
                  </a:lnTo>
                  <a:lnTo>
                    <a:pt x="283107" y="2857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28570"/>
                  </a:lnTo>
                  <a:lnTo>
                    <a:pt x="1981754" y="28570"/>
                  </a:lnTo>
                  <a:lnTo>
                    <a:pt x="2123308" y="28570"/>
                  </a:lnTo>
                  <a:lnTo>
                    <a:pt x="2264862" y="28570"/>
                  </a:lnTo>
                  <a:lnTo>
                    <a:pt x="2406416" y="28570"/>
                  </a:lnTo>
                  <a:lnTo>
                    <a:pt x="2547969" y="28570"/>
                  </a:lnTo>
                  <a:lnTo>
                    <a:pt x="2689523" y="28570"/>
                  </a:lnTo>
                  <a:lnTo>
                    <a:pt x="2831077" y="57140"/>
                  </a:lnTo>
                  <a:lnTo>
                    <a:pt x="2972631" y="28570"/>
                  </a:lnTo>
                  <a:lnTo>
                    <a:pt x="3114185" y="28570"/>
                  </a:lnTo>
                  <a:lnTo>
                    <a:pt x="3255739" y="57140"/>
                  </a:lnTo>
                  <a:lnTo>
                    <a:pt x="3397293" y="5714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142851"/>
            </a:xfrm>
            <a:custGeom>
              <a:avLst/>
              <a:pathLst>
                <a:path w="3397293" h="142851">
                  <a:moveTo>
                    <a:pt x="0" y="0"/>
                  </a:moveTo>
                  <a:lnTo>
                    <a:pt x="141553" y="0"/>
                  </a:lnTo>
                  <a:lnTo>
                    <a:pt x="283107" y="0"/>
                  </a:lnTo>
                  <a:lnTo>
                    <a:pt x="424661" y="0"/>
                  </a:lnTo>
                  <a:lnTo>
                    <a:pt x="566215" y="0"/>
                  </a:lnTo>
                  <a:lnTo>
                    <a:pt x="707769" y="28570"/>
                  </a:lnTo>
                  <a:lnTo>
                    <a:pt x="849323" y="28570"/>
                  </a:lnTo>
                  <a:lnTo>
                    <a:pt x="990877" y="28570"/>
                  </a:lnTo>
                  <a:lnTo>
                    <a:pt x="1132431" y="28570"/>
                  </a:lnTo>
                  <a:lnTo>
                    <a:pt x="1273984" y="28570"/>
                  </a:lnTo>
                  <a:lnTo>
                    <a:pt x="1415538" y="28570"/>
                  </a:lnTo>
                  <a:lnTo>
                    <a:pt x="1557092" y="28570"/>
                  </a:lnTo>
                  <a:lnTo>
                    <a:pt x="1698646" y="28570"/>
                  </a:lnTo>
                  <a:lnTo>
                    <a:pt x="1840200" y="28570"/>
                  </a:lnTo>
                  <a:lnTo>
                    <a:pt x="1981754" y="28570"/>
                  </a:lnTo>
                  <a:lnTo>
                    <a:pt x="2123308" y="28570"/>
                  </a:lnTo>
                  <a:lnTo>
                    <a:pt x="2264862" y="28570"/>
                  </a:lnTo>
                  <a:lnTo>
                    <a:pt x="2406416" y="57140"/>
                  </a:lnTo>
                  <a:lnTo>
                    <a:pt x="2547969" y="57140"/>
                  </a:lnTo>
                  <a:lnTo>
                    <a:pt x="2689523" y="28570"/>
                  </a:lnTo>
                  <a:lnTo>
                    <a:pt x="2831077" y="57140"/>
                  </a:lnTo>
                  <a:lnTo>
                    <a:pt x="2972631" y="28570"/>
                  </a:lnTo>
                  <a:lnTo>
                    <a:pt x="3114185" y="142851"/>
                  </a:lnTo>
                  <a:lnTo>
                    <a:pt x="3255739" y="142851"/>
                  </a:lnTo>
                  <a:lnTo>
                    <a:pt x="3397293" y="8571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142851"/>
            </a:xfrm>
            <a:custGeom>
              <a:avLst/>
              <a:pathLst>
                <a:path w="3397293" h="142851">
                  <a:moveTo>
                    <a:pt x="0" y="0"/>
                  </a:moveTo>
                  <a:lnTo>
                    <a:pt x="141553" y="0"/>
                  </a:lnTo>
                  <a:lnTo>
                    <a:pt x="283107" y="0"/>
                  </a:lnTo>
                  <a:lnTo>
                    <a:pt x="424661" y="0"/>
                  </a:lnTo>
                  <a:lnTo>
                    <a:pt x="566215" y="0"/>
                  </a:lnTo>
                  <a:lnTo>
                    <a:pt x="707769" y="28570"/>
                  </a:lnTo>
                  <a:lnTo>
                    <a:pt x="849323" y="28570"/>
                  </a:lnTo>
                  <a:lnTo>
                    <a:pt x="990877" y="28570"/>
                  </a:lnTo>
                  <a:lnTo>
                    <a:pt x="1132431" y="28570"/>
                  </a:lnTo>
                  <a:lnTo>
                    <a:pt x="1273984" y="28570"/>
                  </a:lnTo>
                  <a:lnTo>
                    <a:pt x="1415538" y="28570"/>
                  </a:lnTo>
                  <a:lnTo>
                    <a:pt x="1557092" y="28570"/>
                  </a:lnTo>
                  <a:lnTo>
                    <a:pt x="1698646" y="28570"/>
                  </a:lnTo>
                  <a:lnTo>
                    <a:pt x="1840200" y="28570"/>
                  </a:lnTo>
                  <a:lnTo>
                    <a:pt x="1981754" y="28570"/>
                  </a:lnTo>
                  <a:lnTo>
                    <a:pt x="2123308" y="28570"/>
                  </a:lnTo>
                  <a:lnTo>
                    <a:pt x="2264862" y="28570"/>
                  </a:lnTo>
                  <a:lnTo>
                    <a:pt x="2406416" y="57140"/>
                  </a:lnTo>
                  <a:lnTo>
                    <a:pt x="2547969" y="57140"/>
                  </a:lnTo>
                  <a:lnTo>
                    <a:pt x="2689523" y="28570"/>
                  </a:lnTo>
                  <a:lnTo>
                    <a:pt x="2831077" y="57140"/>
                  </a:lnTo>
                  <a:lnTo>
                    <a:pt x="2972631" y="28570"/>
                  </a:lnTo>
                  <a:lnTo>
                    <a:pt x="3114185" y="142851"/>
                  </a:lnTo>
                  <a:lnTo>
                    <a:pt x="3255739" y="142851"/>
                  </a:lnTo>
                  <a:lnTo>
                    <a:pt x="3397293" y="8571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7554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7554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3901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0147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42641" y="4830005"/>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Sweden</a:t>
              </a:r>
            </a:p>
          </p:txBody>
        </p:sp>
        <p:sp>
          <p:nvSpPr>
            <p:cNvPr id="60" name="tx60"/>
            <p:cNvSpPr/>
            <p:nvPr/>
          </p:nvSpPr>
          <p:spPr>
            <a:xfrm>
              <a:off x="250611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68573"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65734" y="471005"/>
              <a:ext cx="250775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Sweden, 2000-2024</a:t>
              </a:r>
            </a:p>
          </p:txBody>
        </p:sp>
        <p:sp>
          <p:nvSpPr>
            <p:cNvPr id="63" name="pl63"/>
            <p:cNvSpPr/>
            <p:nvPr/>
          </p:nvSpPr>
          <p:spPr>
            <a:xfrm>
              <a:off x="5267799" y="36855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855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856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8564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2856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9855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3855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856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1856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5856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9856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065634"/>
              <a:ext cx="3397293" cy="599975"/>
            </a:xfrm>
            <a:custGeom>
              <a:avLst/>
              <a:pathLst>
                <a:path w="3397293" h="599975">
                  <a:moveTo>
                    <a:pt x="0" y="0"/>
                  </a:moveTo>
                  <a:lnTo>
                    <a:pt x="141553" y="0"/>
                  </a:lnTo>
                  <a:lnTo>
                    <a:pt x="283107" y="0"/>
                  </a:lnTo>
                  <a:lnTo>
                    <a:pt x="424661" y="0"/>
                  </a:lnTo>
                  <a:lnTo>
                    <a:pt x="566215" y="0"/>
                  </a:lnTo>
                  <a:lnTo>
                    <a:pt x="707769" y="119995"/>
                  </a:lnTo>
                  <a:lnTo>
                    <a:pt x="849323" y="119995"/>
                  </a:lnTo>
                  <a:lnTo>
                    <a:pt x="990877" y="119995"/>
                  </a:lnTo>
                  <a:lnTo>
                    <a:pt x="1132431" y="119995"/>
                  </a:lnTo>
                  <a:lnTo>
                    <a:pt x="1273984" y="119995"/>
                  </a:lnTo>
                  <a:lnTo>
                    <a:pt x="1415538" y="119995"/>
                  </a:lnTo>
                  <a:lnTo>
                    <a:pt x="1557092" y="119995"/>
                  </a:lnTo>
                  <a:lnTo>
                    <a:pt x="1698646" y="119995"/>
                  </a:lnTo>
                  <a:lnTo>
                    <a:pt x="1840200" y="119995"/>
                  </a:lnTo>
                  <a:lnTo>
                    <a:pt x="1981754" y="119995"/>
                  </a:lnTo>
                  <a:lnTo>
                    <a:pt x="2123308" y="119995"/>
                  </a:lnTo>
                  <a:lnTo>
                    <a:pt x="2264862" y="119995"/>
                  </a:lnTo>
                  <a:lnTo>
                    <a:pt x="2406416" y="239990"/>
                  </a:lnTo>
                  <a:lnTo>
                    <a:pt x="2547969" y="239990"/>
                  </a:lnTo>
                  <a:lnTo>
                    <a:pt x="2689523" y="119995"/>
                  </a:lnTo>
                  <a:lnTo>
                    <a:pt x="2831077" y="239990"/>
                  </a:lnTo>
                  <a:lnTo>
                    <a:pt x="2972631" y="119995"/>
                  </a:lnTo>
                  <a:lnTo>
                    <a:pt x="3114185" y="599975"/>
                  </a:lnTo>
                  <a:lnTo>
                    <a:pt x="3255739" y="599975"/>
                  </a:lnTo>
                  <a:lnTo>
                    <a:pt x="3397293" y="359985"/>
                  </a:lnTo>
                </a:path>
              </a:pathLst>
            </a:custGeom>
            <a:ln w="27101" cap="flat">
              <a:solidFill>
                <a:srgbClr val="0058AB">
                  <a:alpha val="100000"/>
                </a:srgbClr>
              </a:solidFill>
              <a:prstDash val="solid"/>
              <a:round/>
            </a:ln>
          </p:spPr>
          <p:txBody>
            <a:bodyPr/>
            <a:lstStyle/>
            <a:p/>
          </p:txBody>
        </p:sp>
        <p:sp>
          <p:nvSpPr>
            <p:cNvPr id="82" name="pl82"/>
            <p:cNvSpPr/>
            <p:nvPr/>
          </p:nvSpPr>
          <p:spPr>
            <a:xfrm>
              <a:off x="5437664" y="2185630"/>
              <a:ext cx="3397293" cy="1679930"/>
            </a:xfrm>
            <a:custGeom>
              <a:avLst/>
              <a:pathLst>
                <a:path w="3397293" h="1679930">
                  <a:moveTo>
                    <a:pt x="0" y="1679930"/>
                  </a:moveTo>
                  <a:lnTo>
                    <a:pt x="141553" y="1679930"/>
                  </a:lnTo>
                  <a:lnTo>
                    <a:pt x="283107" y="1679930"/>
                  </a:lnTo>
                  <a:lnTo>
                    <a:pt x="424661" y="1439940"/>
                  </a:lnTo>
                  <a:lnTo>
                    <a:pt x="566215" y="1199950"/>
                  </a:lnTo>
                  <a:lnTo>
                    <a:pt x="707769" y="1079955"/>
                  </a:lnTo>
                  <a:lnTo>
                    <a:pt x="849323" y="959960"/>
                  </a:lnTo>
                  <a:lnTo>
                    <a:pt x="990877" y="959960"/>
                  </a:lnTo>
                  <a:lnTo>
                    <a:pt x="1132431" y="599975"/>
                  </a:lnTo>
                  <a:lnTo>
                    <a:pt x="1273984" y="359985"/>
                  </a:lnTo>
                  <a:lnTo>
                    <a:pt x="1415538" y="359985"/>
                  </a:lnTo>
                  <a:lnTo>
                    <a:pt x="1557092" y="239990"/>
                  </a:lnTo>
                  <a:lnTo>
                    <a:pt x="1698646" y="239990"/>
                  </a:lnTo>
                  <a:lnTo>
                    <a:pt x="1840200" y="359985"/>
                  </a:lnTo>
                  <a:lnTo>
                    <a:pt x="1981754" y="239990"/>
                  </a:lnTo>
                  <a:lnTo>
                    <a:pt x="2123308" y="119995"/>
                  </a:lnTo>
                  <a:lnTo>
                    <a:pt x="2264862" y="0"/>
                  </a:lnTo>
                  <a:lnTo>
                    <a:pt x="2406416" y="0"/>
                  </a:lnTo>
                  <a:lnTo>
                    <a:pt x="2547969" y="0"/>
                  </a:lnTo>
                  <a:lnTo>
                    <a:pt x="2689523" y="0"/>
                  </a:lnTo>
                  <a:lnTo>
                    <a:pt x="2831077" y="359985"/>
                  </a:lnTo>
                  <a:lnTo>
                    <a:pt x="2972631" y="479980"/>
                  </a:lnTo>
                  <a:lnTo>
                    <a:pt x="3114185" y="119995"/>
                  </a:lnTo>
                  <a:lnTo>
                    <a:pt x="3255739" y="239990"/>
                  </a:lnTo>
                  <a:lnTo>
                    <a:pt x="3397293" y="119995"/>
                  </a:lnTo>
                </a:path>
              </a:pathLst>
            </a:custGeom>
            <a:ln w="27101" cap="flat">
              <a:solidFill>
                <a:srgbClr val="80BD41">
                  <a:alpha val="100000"/>
                </a:srgbClr>
              </a:solidFill>
              <a:prstDash val="solid"/>
              <a:round/>
            </a:ln>
          </p:spPr>
          <p:txBody>
            <a:bodyPr/>
            <a:lstStyle/>
            <a:p/>
          </p:txBody>
        </p:sp>
        <p:sp>
          <p:nvSpPr>
            <p:cNvPr id="83" name="pl83"/>
            <p:cNvSpPr/>
            <p:nvPr/>
          </p:nvSpPr>
          <p:spPr>
            <a:xfrm>
              <a:off x="5437664" y="2065634"/>
              <a:ext cx="3397293" cy="359985"/>
            </a:xfrm>
            <a:custGeom>
              <a:avLst/>
              <a:pathLst>
                <a:path w="3397293" h="359985">
                  <a:moveTo>
                    <a:pt x="0" y="359985"/>
                  </a:moveTo>
                  <a:lnTo>
                    <a:pt x="141553" y="239990"/>
                  </a:lnTo>
                  <a:lnTo>
                    <a:pt x="283107" y="119995"/>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119995"/>
                  </a:lnTo>
                  <a:lnTo>
                    <a:pt x="1981754" y="119995"/>
                  </a:lnTo>
                  <a:lnTo>
                    <a:pt x="2123308" y="119995"/>
                  </a:lnTo>
                  <a:lnTo>
                    <a:pt x="2264862" y="119995"/>
                  </a:lnTo>
                  <a:lnTo>
                    <a:pt x="2406416" y="119995"/>
                  </a:lnTo>
                  <a:lnTo>
                    <a:pt x="2547969" y="119995"/>
                  </a:lnTo>
                  <a:lnTo>
                    <a:pt x="2689523" y="119995"/>
                  </a:lnTo>
                  <a:lnTo>
                    <a:pt x="2831077" y="239990"/>
                  </a:lnTo>
                  <a:lnTo>
                    <a:pt x="2972631" y="119995"/>
                  </a:lnTo>
                  <a:lnTo>
                    <a:pt x="3114185" y="119995"/>
                  </a:lnTo>
                  <a:lnTo>
                    <a:pt x="3255739" y="239990"/>
                  </a:lnTo>
                  <a:lnTo>
                    <a:pt x="3397293" y="239990"/>
                  </a:lnTo>
                </a:path>
              </a:pathLst>
            </a:custGeom>
            <a:ln w="27101" cap="flat">
              <a:solidFill>
                <a:srgbClr val="961A49">
                  <a:alpha val="100000"/>
                </a:srgbClr>
              </a:solidFill>
              <a:prstDash val="solid"/>
              <a:round/>
            </a:ln>
          </p:spPr>
          <p:txBody>
            <a:bodyPr/>
            <a:lstStyle/>
            <a:p/>
          </p:txBody>
        </p:sp>
        <p:sp>
          <p:nvSpPr>
            <p:cNvPr id="84" name="pl84"/>
            <p:cNvSpPr/>
            <p:nvPr/>
          </p:nvSpPr>
          <p:spPr>
            <a:xfrm>
              <a:off x="5437664" y="218563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065634"/>
              <a:ext cx="3397293" cy="599975"/>
            </a:xfrm>
            <a:custGeom>
              <a:avLst/>
              <a:pathLst>
                <a:path w="3397293" h="599975">
                  <a:moveTo>
                    <a:pt x="0" y="0"/>
                  </a:moveTo>
                  <a:lnTo>
                    <a:pt x="141553" y="0"/>
                  </a:lnTo>
                  <a:lnTo>
                    <a:pt x="283107" y="0"/>
                  </a:lnTo>
                  <a:lnTo>
                    <a:pt x="424661" y="0"/>
                  </a:lnTo>
                  <a:lnTo>
                    <a:pt x="566215" y="0"/>
                  </a:lnTo>
                  <a:lnTo>
                    <a:pt x="707769" y="119995"/>
                  </a:lnTo>
                  <a:lnTo>
                    <a:pt x="849323" y="119995"/>
                  </a:lnTo>
                  <a:lnTo>
                    <a:pt x="990877" y="119995"/>
                  </a:lnTo>
                  <a:lnTo>
                    <a:pt x="1132431" y="119995"/>
                  </a:lnTo>
                  <a:lnTo>
                    <a:pt x="1273984" y="119995"/>
                  </a:lnTo>
                  <a:lnTo>
                    <a:pt x="1415538" y="119995"/>
                  </a:lnTo>
                  <a:lnTo>
                    <a:pt x="1557092" y="119995"/>
                  </a:lnTo>
                  <a:lnTo>
                    <a:pt x="1698646" y="119995"/>
                  </a:lnTo>
                  <a:lnTo>
                    <a:pt x="1840200" y="119995"/>
                  </a:lnTo>
                  <a:lnTo>
                    <a:pt x="1981754" y="119995"/>
                  </a:lnTo>
                  <a:lnTo>
                    <a:pt x="2123308" y="119995"/>
                  </a:lnTo>
                  <a:lnTo>
                    <a:pt x="2264862" y="119995"/>
                  </a:lnTo>
                  <a:lnTo>
                    <a:pt x="2406416" y="239990"/>
                  </a:lnTo>
                  <a:lnTo>
                    <a:pt x="2547969" y="239990"/>
                  </a:lnTo>
                  <a:lnTo>
                    <a:pt x="2689523" y="119995"/>
                  </a:lnTo>
                  <a:lnTo>
                    <a:pt x="2831077" y="239990"/>
                  </a:lnTo>
                  <a:lnTo>
                    <a:pt x="2972631" y="119995"/>
                  </a:lnTo>
                  <a:lnTo>
                    <a:pt x="3114185" y="599975"/>
                  </a:lnTo>
                  <a:lnTo>
                    <a:pt x="3255739" y="599975"/>
                  </a:lnTo>
                  <a:lnTo>
                    <a:pt x="3397293" y="359985"/>
                  </a:lnTo>
                </a:path>
              </a:pathLst>
            </a:custGeom>
            <a:ln w="43362" cap="flat">
              <a:solidFill>
                <a:srgbClr val="000000">
                  <a:alpha val="100000"/>
                </a:srgbClr>
              </a:solidFill>
              <a:prstDash val="solid"/>
              <a:round/>
            </a:ln>
          </p:spPr>
          <p:txBody>
            <a:bodyPr/>
            <a:lstStyle/>
            <a:p/>
          </p:txBody>
        </p:sp>
        <p:sp>
          <p:nvSpPr>
            <p:cNvPr id="86" name="pl86"/>
            <p:cNvSpPr/>
            <p:nvPr/>
          </p:nvSpPr>
          <p:spPr>
            <a:xfrm>
              <a:off x="5437664" y="1873642"/>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873642"/>
              <a:ext cx="0" cy="311987"/>
            </a:xfrm>
            <a:custGeom>
              <a:avLst/>
              <a:pathLst>
                <a:path w="0" h="311987">
                  <a:moveTo>
                    <a:pt x="0" y="31198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873642"/>
              <a:ext cx="0" cy="311987"/>
            </a:xfrm>
            <a:custGeom>
              <a:avLst/>
              <a:pathLst>
                <a:path w="0" h="311987">
                  <a:moveTo>
                    <a:pt x="0" y="31198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873642"/>
              <a:ext cx="0" cy="311987"/>
            </a:xfrm>
            <a:custGeom>
              <a:avLst/>
              <a:pathLst>
                <a:path w="0" h="311987">
                  <a:moveTo>
                    <a:pt x="0" y="31198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873642"/>
              <a:ext cx="0" cy="311987"/>
            </a:xfrm>
            <a:custGeom>
              <a:avLst/>
              <a:pathLst>
                <a:path w="0" h="311987">
                  <a:moveTo>
                    <a:pt x="0" y="31198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873642"/>
              <a:ext cx="0" cy="791967"/>
            </a:xfrm>
            <a:custGeom>
              <a:avLst/>
              <a:pathLst>
                <a:path w="0" h="791967">
                  <a:moveTo>
                    <a:pt x="0" y="79196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873642"/>
              <a:ext cx="0" cy="551977"/>
            </a:xfrm>
            <a:custGeom>
              <a:avLst/>
              <a:pathLst>
                <a:path w="0" h="551977">
                  <a:moveTo>
                    <a:pt x="0" y="55197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065634"/>
              <a:ext cx="3397293" cy="599975"/>
            </a:xfrm>
            <a:custGeom>
              <a:avLst/>
              <a:pathLst>
                <a:path w="3397293" h="599975">
                  <a:moveTo>
                    <a:pt x="0" y="0"/>
                  </a:moveTo>
                  <a:lnTo>
                    <a:pt x="141553" y="0"/>
                  </a:lnTo>
                  <a:lnTo>
                    <a:pt x="283107" y="0"/>
                  </a:lnTo>
                  <a:lnTo>
                    <a:pt x="424661" y="0"/>
                  </a:lnTo>
                  <a:lnTo>
                    <a:pt x="566215" y="0"/>
                  </a:lnTo>
                  <a:lnTo>
                    <a:pt x="707769" y="119995"/>
                  </a:lnTo>
                  <a:lnTo>
                    <a:pt x="849323" y="119995"/>
                  </a:lnTo>
                  <a:lnTo>
                    <a:pt x="990877" y="119995"/>
                  </a:lnTo>
                  <a:lnTo>
                    <a:pt x="1132431" y="119995"/>
                  </a:lnTo>
                  <a:lnTo>
                    <a:pt x="1273984" y="119995"/>
                  </a:lnTo>
                  <a:lnTo>
                    <a:pt x="1415538" y="119995"/>
                  </a:lnTo>
                  <a:lnTo>
                    <a:pt x="1557092" y="119995"/>
                  </a:lnTo>
                  <a:lnTo>
                    <a:pt x="1698646" y="119995"/>
                  </a:lnTo>
                  <a:lnTo>
                    <a:pt x="1840200" y="119995"/>
                  </a:lnTo>
                  <a:lnTo>
                    <a:pt x="1981754" y="119995"/>
                  </a:lnTo>
                  <a:lnTo>
                    <a:pt x="2123308" y="119995"/>
                  </a:lnTo>
                  <a:lnTo>
                    <a:pt x="2264862" y="119995"/>
                  </a:lnTo>
                  <a:lnTo>
                    <a:pt x="2406416" y="239990"/>
                  </a:lnTo>
                  <a:lnTo>
                    <a:pt x="2547969" y="239990"/>
                  </a:lnTo>
                  <a:lnTo>
                    <a:pt x="2689523" y="119995"/>
                  </a:lnTo>
                  <a:lnTo>
                    <a:pt x="2831077" y="239990"/>
                  </a:lnTo>
                  <a:lnTo>
                    <a:pt x="2972631" y="119995"/>
                  </a:lnTo>
                  <a:lnTo>
                    <a:pt x="3114185" y="599975"/>
                  </a:lnTo>
                  <a:lnTo>
                    <a:pt x="3255739" y="599975"/>
                  </a:lnTo>
                  <a:lnTo>
                    <a:pt x="3397293" y="359985"/>
                  </a:lnTo>
                </a:path>
              </a:pathLst>
            </a:custGeom>
            <a:ln w="27101" cap="flat">
              <a:solidFill>
                <a:srgbClr val="0058AB">
                  <a:alpha val="100000"/>
                </a:srgbClr>
              </a:solidFill>
              <a:prstDash val="solid"/>
              <a:round/>
            </a:ln>
          </p:spPr>
          <p:txBody>
            <a:bodyPr/>
            <a:lstStyle/>
            <a:p/>
          </p:txBody>
        </p:sp>
        <p:sp>
          <p:nvSpPr>
            <p:cNvPr id="94" name="tx94"/>
            <p:cNvSpPr/>
            <p:nvPr/>
          </p:nvSpPr>
          <p:spPr>
            <a:xfrm>
              <a:off x="5407519" y="17865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6115288" y="17852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6823058" y="17852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530827" y="17852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097042" y="17852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45208" y="1786845"/>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100" name="tx100"/>
            <p:cNvSpPr/>
            <p:nvPr/>
          </p:nvSpPr>
          <p:spPr>
            <a:xfrm>
              <a:off x="8786762" y="178652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1" name="tx101"/>
            <p:cNvSpPr/>
            <p:nvPr/>
          </p:nvSpPr>
          <p:spPr>
            <a:xfrm>
              <a:off x="8902429" y="22665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22665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393344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33346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273526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13351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1535313"/>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933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69224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69224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55571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31817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5959340" y="4830005"/>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Sweden</a:t>
              </a:r>
            </a:p>
          </p:txBody>
        </p:sp>
        <p:sp>
          <p:nvSpPr>
            <p:cNvPr id="122" name="tx122"/>
            <p:cNvSpPr/>
            <p:nvPr/>
          </p:nvSpPr>
          <p:spPr>
            <a:xfrm>
              <a:off x="682281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585272"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56531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506158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755785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81345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630972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80599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25146"/>
              <a:ext cx="2832020" cy="149993"/>
            </a:xfrm>
            <a:prstGeom prst="rect">
              <a:avLst/>
            </a:prstGeom>
            <a:solidFill>
              <a:srgbClr val="1CABE2">
                <a:alpha val="80000"/>
              </a:srgbClr>
            </a:solidFill>
          </p:spPr>
          <p:txBody>
            <a:bodyPr/>
            <a:lstStyle/>
            <a:p/>
          </p:txBody>
        </p:sp>
        <p:sp>
          <p:nvSpPr>
            <p:cNvPr id="136" name="rc136"/>
            <p:cNvSpPr/>
            <p:nvPr/>
          </p:nvSpPr>
          <p:spPr>
            <a:xfrm>
              <a:off x="1317178" y="5637654"/>
              <a:ext cx="7321564" cy="149993"/>
            </a:xfrm>
            <a:prstGeom prst="rect">
              <a:avLst/>
            </a:prstGeom>
            <a:solidFill>
              <a:srgbClr val="1CABE2">
                <a:alpha val="80000"/>
              </a:srgbClr>
            </a:solidFill>
          </p:spPr>
          <p:txBody>
            <a:bodyPr/>
            <a:lstStyle/>
            <a:p/>
          </p:txBody>
        </p:sp>
        <p:sp>
          <p:nvSpPr>
            <p:cNvPr id="137" name="rc137"/>
            <p:cNvSpPr/>
            <p:nvPr/>
          </p:nvSpPr>
          <p:spPr>
            <a:xfrm>
              <a:off x="1317178" y="5450161"/>
              <a:ext cx="4858992" cy="149993"/>
            </a:xfrm>
            <a:prstGeom prst="rect">
              <a:avLst/>
            </a:prstGeom>
            <a:solidFill>
              <a:srgbClr val="1CABE2">
                <a:alpha val="80000"/>
              </a:srgbClr>
            </a:solidFill>
          </p:spPr>
          <p:txBody>
            <a:bodyPr/>
            <a:lstStyle/>
            <a:p/>
          </p:txBody>
        </p:sp>
        <p:sp>
          <p:nvSpPr>
            <p:cNvPr id="138" name="tx138"/>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3463859"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3" name="tx143"/>
            <p:cNvSpPr/>
            <p:nvPr/>
          </p:nvSpPr>
          <p:spPr>
            <a:xfrm>
              <a:off x="596013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4" name="tx144"/>
            <p:cNvSpPr/>
            <p:nvPr/>
          </p:nvSpPr>
          <p:spPr>
            <a:xfrm>
              <a:off x="8456402"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45" name="tx145"/>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6" name="tx146"/>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7" name="tx147"/>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Sweden (96%) was 11 percentage points higher than the global average (85%) and 2 percentage points higher than the average across all non-programme countries (94%).
National DTP3 coverage was 2 percentage points lower than in 2019 (98%).
This equates to 4,000 un- and undervaccinated children in 2024 compared to 2,000 un- and undervaccinated children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67674"/>
              <a:ext cx="180668" cy="22408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640611"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439868"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284135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042096"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443581"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644324"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04952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648037"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852492" y="1052700"/>
              <a:ext cx="180668" cy="265583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7" name="rc37"/>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5250264"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458433"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636898" y="1246355"/>
              <a:ext cx="180668" cy="2462180"/>
            </a:xfrm>
            <a:prstGeom prst="rect">
              <a:avLst/>
            </a:prstGeom>
            <a:solidFill>
              <a:srgbClr val="0083CF">
                <a:alpha val="100000"/>
              </a:srgbClr>
            </a:solidFill>
          </p:spPr>
          <p:txBody>
            <a:bodyPr/>
            <a:lstStyle/>
            <a:p/>
          </p:txBody>
        </p:sp>
        <p:sp>
          <p:nvSpPr>
            <p:cNvPr id="55" name="rc55"/>
            <p:cNvSpPr/>
            <p:nvPr/>
          </p:nvSpPr>
          <p:spPr>
            <a:xfrm>
              <a:off x="3242839" y="1163360"/>
              <a:ext cx="180668" cy="2545175"/>
            </a:xfrm>
            <a:prstGeom prst="rect">
              <a:avLst/>
            </a:prstGeom>
            <a:solidFill>
              <a:srgbClr val="0083CF">
                <a:alpha val="100000"/>
              </a:srgbClr>
            </a:solidFill>
          </p:spPr>
          <p:txBody>
            <a:bodyPr/>
            <a:lstStyle/>
            <a:p/>
          </p:txBody>
        </p:sp>
        <p:sp>
          <p:nvSpPr>
            <p:cNvPr id="56" name="rc56"/>
            <p:cNvSpPr/>
            <p:nvPr/>
          </p:nvSpPr>
          <p:spPr>
            <a:xfrm>
              <a:off x="2841354" y="1163360"/>
              <a:ext cx="180668" cy="2545175"/>
            </a:xfrm>
            <a:prstGeom prst="rect">
              <a:avLst/>
            </a:prstGeom>
            <a:solidFill>
              <a:srgbClr val="0083CF">
                <a:alpha val="100000"/>
              </a:srgbClr>
            </a:solidFill>
          </p:spPr>
          <p:txBody>
            <a:bodyPr/>
            <a:lstStyle/>
            <a:p/>
          </p:txBody>
        </p:sp>
        <p:sp>
          <p:nvSpPr>
            <p:cNvPr id="57" name="rc57"/>
            <p:cNvSpPr/>
            <p:nvPr/>
          </p:nvSpPr>
          <p:spPr>
            <a:xfrm>
              <a:off x="3443581" y="1135695"/>
              <a:ext cx="180668" cy="2572839"/>
            </a:xfrm>
            <a:prstGeom prst="rect">
              <a:avLst/>
            </a:prstGeom>
            <a:solidFill>
              <a:srgbClr val="0083CF">
                <a:alpha val="100000"/>
              </a:srgbClr>
            </a:solidFill>
          </p:spPr>
          <p:txBody>
            <a:bodyPr/>
            <a:lstStyle/>
            <a:p/>
          </p:txBody>
        </p:sp>
        <p:sp>
          <p:nvSpPr>
            <p:cNvPr id="58" name="rc58"/>
            <p:cNvSpPr/>
            <p:nvPr/>
          </p:nvSpPr>
          <p:spPr>
            <a:xfrm>
              <a:off x="5049522" y="1108030"/>
              <a:ext cx="180668" cy="2600504"/>
            </a:xfrm>
            <a:prstGeom prst="rect">
              <a:avLst/>
            </a:prstGeom>
            <a:solidFill>
              <a:srgbClr val="0083CF">
                <a:alpha val="100000"/>
              </a:srgbClr>
            </a:solidFill>
          </p:spPr>
          <p:txBody>
            <a:bodyPr/>
            <a:lstStyle/>
            <a:p/>
          </p:txBody>
        </p:sp>
        <p:sp>
          <p:nvSpPr>
            <p:cNvPr id="59" name="rc59"/>
            <p:cNvSpPr/>
            <p:nvPr/>
          </p:nvSpPr>
          <p:spPr>
            <a:xfrm>
              <a:off x="4246552" y="1108030"/>
              <a:ext cx="180668" cy="2600504"/>
            </a:xfrm>
            <a:prstGeom prst="rect">
              <a:avLst/>
            </a:prstGeom>
            <a:solidFill>
              <a:srgbClr val="0083CF">
                <a:alpha val="100000"/>
              </a:srgbClr>
            </a:solidFill>
          </p:spPr>
          <p:txBody>
            <a:bodyPr/>
            <a:lstStyle/>
            <a:p/>
          </p:txBody>
        </p:sp>
        <p:sp>
          <p:nvSpPr>
            <p:cNvPr id="60" name="rc60"/>
            <p:cNvSpPr/>
            <p:nvPr/>
          </p:nvSpPr>
          <p:spPr>
            <a:xfrm>
              <a:off x="4848779" y="1108030"/>
              <a:ext cx="180668" cy="2600504"/>
            </a:xfrm>
            <a:prstGeom prst="rect">
              <a:avLst/>
            </a:prstGeom>
            <a:solidFill>
              <a:srgbClr val="0083CF">
                <a:alpha val="100000"/>
              </a:srgbClr>
            </a:solidFill>
          </p:spPr>
          <p:txBody>
            <a:bodyPr/>
            <a:lstStyle/>
            <a:p/>
          </p:txBody>
        </p:sp>
        <p:sp>
          <p:nvSpPr>
            <p:cNvPr id="61" name="rc61"/>
            <p:cNvSpPr/>
            <p:nvPr/>
          </p:nvSpPr>
          <p:spPr>
            <a:xfrm>
              <a:off x="4447294" y="1108030"/>
              <a:ext cx="180668" cy="2600504"/>
            </a:xfrm>
            <a:prstGeom prst="rect">
              <a:avLst/>
            </a:prstGeom>
            <a:solidFill>
              <a:srgbClr val="0083CF">
                <a:alpha val="100000"/>
              </a:srgbClr>
            </a:solidFill>
          </p:spPr>
          <p:txBody>
            <a:bodyPr/>
            <a:lstStyle/>
            <a:p/>
          </p:txBody>
        </p:sp>
        <p:sp>
          <p:nvSpPr>
            <p:cNvPr id="62" name="rc62"/>
            <p:cNvSpPr/>
            <p:nvPr/>
          </p:nvSpPr>
          <p:spPr>
            <a:xfrm>
              <a:off x="5451007" y="1052700"/>
              <a:ext cx="180668" cy="2655834"/>
            </a:xfrm>
            <a:prstGeom prst="rect">
              <a:avLst/>
            </a:prstGeom>
            <a:solidFill>
              <a:srgbClr val="0083CF">
                <a:alpha val="100000"/>
              </a:srgbClr>
            </a:solidFill>
          </p:spPr>
          <p:txBody>
            <a:bodyPr/>
            <a:lstStyle/>
            <a:p/>
          </p:txBody>
        </p:sp>
        <p:sp>
          <p:nvSpPr>
            <p:cNvPr id="63" name="rc63"/>
            <p:cNvSpPr/>
            <p:nvPr/>
          </p:nvSpPr>
          <p:spPr>
            <a:xfrm>
              <a:off x="7257690" y="1025035"/>
              <a:ext cx="180668" cy="2683499"/>
            </a:xfrm>
            <a:prstGeom prst="rect">
              <a:avLst/>
            </a:prstGeom>
            <a:solidFill>
              <a:srgbClr val="0083CF">
                <a:alpha val="100000"/>
              </a:srgbClr>
            </a:solidFill>
          </p:spPr>
          <p:txBody>
            <a:bodyPr/>
            <a:lstStyle/>
            <a:p/>
          </p:txBody>
        </p:sp>
        <p:sp>
          <p:nvSpPr>
            <p:cNvPr id="64" name="pg64"/>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36898" y="1246355"/>
              <a:ext cx="162376" cy="162376"/>
            </a:xfrm>
            <a:custGeom>
              <a:avLst/>
              <a:pathLst>
                <a:path w="162376" h="162376">
                  <a:moveTo>
                    <a:pt x="153343" y="0"/>
                  </a:moveTo>
                  <a:lnTo>
                    <a:pt x="162376" y="0"/>
                  </a:lnTo>
                  <a:lnTo>
                    <a:pt x="0" y="162376"/>
                  </a:lnTo>
                  <a:lnTo>
                    <a:pt x="0" y="1533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36898" y="1246355"/>
              <a:ext cx="72051" cy="72051"/>
            </a:xfrm>
            <a:custGeom>
              <a:avLst/>
              <a:pathLst>
                <a:path w="72051" h="72051">
                  <a:moveTo>
                    <a:pt x="63018" y="0"/>
                  </a:moveTo>
                  <a:lnTo>
                    <a:pt x="72051" y="0"/>
                  </a:lnTo>
                  <a:lnTo>
                    <a:pt x="0" y="72051"/>
                  </a:lnTo>
                  <a:lnTo>
                    <a:pt x="0" y="63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41067" y="3627580"/>
              <a:ext cx="80955" cy="80955"/>
            </a:xfrm>
            <a:custGeom>
              <a:avLst/>
              <a:pathLst>
                <a:path w="80955" h="80955">
                  <a:moveTo>
                    <a:pt x="80955" y="0"/>
                  </a:moveTo>
                  <a:lnTo>
                    <a:pt x="80955" y="9032"/>
                  </a:lnTo>
                  <a:lnTo>
                    <a:pt x="9032" y="80955"/>
                  </a:lnTo>
                  <a:lnTo>
                    <a:pt x="0" y="80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850742" y="3537255"/>
              <a:ext cx="171280" cy="171280"/>
            </a:xfrm>
            <a:custGeom>
              <a:avLst/>
              <a:pathLst>
                <a:path w="171280" h="171280">
                  <a:moveTo>
                    <a:pt x="171280" y="0"/>
                  </a:moveTo>
                  <a:lnTo>
                    <a:pt x="171280" y="9032"/>
                  </a:lnTo>
                  <a:lnTo>
                    <a:pt x="9032" y="171280"/>
                  </a:lnTo>
                  <a:lnTo>
                    <a:pt x="0" y="171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841354" y="3446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841354" y="3356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841354" y="3266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841354" y="3175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841354" y="3085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841354" y="2995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841354" y="29049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841354" y="28146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41354" y="27243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41354" y="26340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841354" y="25436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841354" y="24533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841354" y="23630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841354" y="22727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841354" y="21823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841354" y="20920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841354" y="20017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841354" y="19114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841354" y="18210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841354" y="17307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841354" y="16404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841354" y="15501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841354" y="14597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841354" y="13694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841354" y="12791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841354" y="1188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841354" y="1163360"/>
              <a:ext cx="124817" cy="124817"/>
            </a:xfrm>
            <a:custGeom>
              <a:avLst/>
              <a:pathLst>
                <a:path w="124817" h="124817">
                  <a:moveTo>
                    <a:pt x="115784" y="0"/>
                  </a:moveTo>
                  <a:lnTo>
                    <a:pt x="124817" y="0"/>
                  </a:lnTo>
                  <a:lnTo>
                    <a:pt x="0" y="124817"/>
                  </a:lnTo>
                  <a:lnTo>
                    <a:pt x="0" y="115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41354" y="1163360"/>
              <a:ext cx="34492" cy="34492"/>
            </a:xfrm>
            <a:custGeom>
              <a:avLst/>
              <a:pathLst>
                <a:path w="34492" h="34492">
                  <a:moveTo>
                    <a:pt x="25459" y="0"/>
                  </a:moveTo>
                  <a:lnTo>
                    <a:pt x="34492" y="0"/>
                  </a:lnTo>
                  <a:lnTo>
                    <a:pt x="0" y="34492"/>
                  </a:lnTo>
                  <a:lnTo>
                    <a:pt x="0" y="254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443581" y="1135695"/>
              <a:ext cx="180668" cy="182530"/>
            </a:xfrm>
            <a:custGeom>
              <a:avLst/>
              <a:pathLst>
                <a:path w="180668" h="182530">
                  <a:moveTo>
                    <a:pt x="173497" y="0"/>
                  </a:moveTo>
                  <a:lnTo>
                    <a:pt x="180668" y="0"/>
                  </a:lnTo>
                  <a:lnTo>
                    <a:pt x="180668" y="1862"/>
                  </a:lnTo>
                  <a:lnTo>
                    <a:pt x="0" y="182530"/>
                  </a:lnTo>
                  <a:lnTo>
                    <a:pt x="0" y="1734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443581" y="1135695"/>
              <a:ext cx="92205" cy="92205"/>
            </a:xfrm>
            <a:custGeom>
              <a:avLst/>
              <a:pathLst>
                <a:path w="92205" h="92205">
                  <a:moveTo>
                    <a:pt x="83172" y="0"/>
                  </a:moveTo>
                  <a:lnTo>
                    <a:pt x="92205" y="0"/>
                  </a:lnTo>
                  <a:lnTo>
                    <a:pt x="0" y="92205"/>
                  </a:lnTo>
                  <a:lnTo>
                    <a:pt x="0" y="83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443581" y="1135695"/>
              <a:ext cx="1880" cy="1880"/>
            </a:xfrm>
            <a:custGeom>
              <a:avLst/>
              <a:pathLst>
                <a:path w="1880" h="1880">
                  <a:moveTo>
                    <a:pt x="0" y="1880"/>
                  </a:moveTo>
                  <a:lnTo>
                    <a:pt x="0" y="0"/>
                  </a:lnTo>
                  <a:lnTo>
                    <a:pt x="1880"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049522" y="1108030"/>
              <a:ext cx="139781" cy="139781"/>
            </a:xfrm>
            <a:custGeom>
              <a:avLst/>
              <a:pathLst>
                <a:path w="139781" h="139781">
                  <a:moveTo>
                    <a:pt x="130749" y="0"/>
                  </a:moveTo>
                  <a:lnTo>
                    <a:pt x="139781" y="0"/>
                  </a:lnTo>
                  <a:lnTo>
                    <a:pt x="0" y="139781"/>
                  </a:lnTo>
                  <a:lnTo>
                    <a:pt x="0" y="130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049522" y="1108030"/>
              <a:ext cx="49456" cy="49456"/>
            </a:xfrm>
            <a:custGeom>
              <a:avLst/>
              <a:pathLst>
                <a:path w="49456" h="49456">
                  <a:moveTo>
                    <a:pt x="40424" y="0"/>
                  </a:moveTo>
                  <a:lnTo>
                    <a:pt x="49456" y="0"/>
                  </a:lnTo>
                  <a:lnTo>
                    <a:pt x="0" y="49456"/>
                  </a:lnTo>
                  <a:lnTo>
                    <a:pt x="0" y="40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86269" y="3667584"/>
              <a:ext cx="40951" cy="40951"/>
            </a:xfrm>
            <a:custGeom>
              <a:avLst/>
              <a:pathLst>
                <a:path w="40951" h="40951">
                  <a:moveTo>
                    <a:pt x="40951" y="0"/>
                  </a:moveTo>
                  <a:lnTo>
                    <a:pt x="40951" y="9032"/>
                  </a:lnTo>
                  <a:lnTo>
                    <a:pt x="9032" y="40951"/>
                  </a:lnTo>
                  <a:lnTo>
                    <a:pt x="0" y="409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295944" y="3577259"/>
              <a:ext cx="131276" cy="131276"/>
            </a:xfrm>
            <a:custGeom>
              <a:avLst/>
              <a:pathLst>
                <a:path w="131276" h="131276">
                  <a:moveTo>
                    <a:pt x="131276" y="0"/>
                  </a:moveTo>
                  <a:lnTo>
                    <a:pt x="131276" y="9032"/>
                  </a:lnTo>
                  <a:lnTo>
                    <a:pt x="9032" y="131276"/>
                  </a:lnTo>
                  <a:lnTo>
                    <a:pt x="0" y="131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246552" y="34869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246552" y="33966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246552" y="33062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246552" y="32159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246552" y="31256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246552" y="30353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246552" y="29449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246552" y="28546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246552" y="27643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246552" y="26740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246552" y="25836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246552" y="24933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246552" y="24030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246552" y="23127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246552" y="22223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246552" y="21320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246552" y="20417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246552" y="19514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246552" y="18610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246552" y="17707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246552" y="16804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246552" y="1590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246552" y="1499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246552" y="1409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246552" y="13191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246552" y="12288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246552" y="11384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246552" y="1108030"/>
              <a:ext cx="129825" cy="129825"/>
            </a:xfrm>
            <a:custGeom>
              <a:avLst/>
              <a:pathLst>
                <a:path w="129825" h="129825">
                  <a:moveTo>
                    <a:pt x="120793" y="0"/>
                  </a:moveTo>
                  <a:lnTo>
                    <a:pt x="129825" y="0"/>
                  </a:lnTo>
                  <a:lnTo>
                    <a:pt x="0" y="129825"/>
                  </a:lnTo>
                  <a:lnTo>
                    <a:pt x="0" y="1207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246552" y="1108030"/>
              <a:ext cx="39500" cy="39500"/>
            </a:xfrm>
            <a:custGeom>
              <a:avLst/>
              <a:pathLst>
                <a:path w="39500" h="39500">
                  <a:moveTo>
                    <a:pt x="30468" y="0"/>
                  </a:moveTo>
                  <a:lnTo>
                    <a:pt x="39500" y="0"/>
                  </a:lnTo>
                  <a:lnTo>
                    <a:pt x="0" y="39500"/>
                  </a:lnTo>
                  <a:lnTo>
                    <a:pt x="0" y="30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848779" y="1108030"/>
              <a:ext cx="159874" cy="159874"/>
            </a:xfrm>
            <a:custGeom>
              <a:avLst/>
              <a:pathLst>
                <a:path w="159874" h="159874">
                  <a:moveTo>
                    <a:pt x="150841" y="0"/>
                  </a:moveTo>
                  <a:lnTo>
                    <a:pt x="159874" y="0"/>
                  </a:lnTo>
                  <a:lnTo>
                    <a:pt x="0" y="159874"/>
                  </a:lnTo>
                  <a:lnTo>
                    <a:pt x="0" y="150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848779" y="1108030"/>
              <a:ext cx="69549" cy="69549"/>
            </a:xfrm>
            <a:custGeom>
              <a:avLst/>
              <a:pathLst>
                <a:path w="69549" h="69549">
                  <a:moveTo>
                    <a:pt x="60516" y="0"/>
                  </a:moveTo>
                  <a:lnTo>
                    <a:pt x="69549" y="0"/>
                  </a:lnTo>
                  <a:lnTo>
                    <a:pt x="0" y="69549"/>
                  </a:lnTo>
                  <a:lnTo>
                    <a:pt x="0" y="60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447294" y="1108030"/>
              <a:ext cx="109733" cy="109733"/>
            </a:xfrm>
            <a:custGeom>
              <a:avLst/>
              <a:pathLst>
                <a:path w="109733" h="109733">
                  <a:moveTo>
                    <a:pt x="100701" y="0"/>
                  </a:moveTo>
                  <a:lnTo>
                    <a:pt x="109733" y="0"/>
                  </a:lnTo>
                  <a:lnTo>
                    <a:pt x="0" y="109733"/>
                  </a:lnTo>
                  <a:lnTo>
                    <a:pt x="0" y="100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447294" y="1108030"/>
              <a:ext cx="19408" cy="19408"/>
            </a:xfrm>
            <a:custGeom>
              <a:avLst/>
              <a:pathLst>
                <a:path w="19408" h="19408">
                  <a:moveTo>
                    <a:pt x="10376" y="0"/>
                  </a:moveTo>
                  <a:lnTo>
                    <a:pt x="19408" y="0"/>
                  </a:lnTo>
                  <a:lnTo>
                    <a:pt x="0" y="19408"/>
                  </a:lnTo>
                  <a:lnTo>
                    <a:pt x="0" y="103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560495" y="3637355"/>
              <a:ext cx="71179" cy="71179"/>
            </a:xfrm>
            <a:custGeom>
              <a:avLst/>
              <a:pathLst>
                <a:path w="71179" h="71179">
                  <a:moveTo>
                    <a:pt x="71179" y="0"/>
                  </a:moveTo>
                  <a:lnTo>
                    <a:pt x="71179" y="9032"/>
                  </a:lnTo>
                  <a:lnTo>
                    <a:pt x="9032" y="71179"/>
                  </a:lnTo>
                  <a:lnTo>
                    <a:pt x="0" y="711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470170" y="3547030"/>
              <a:ext cx="161505" cy="161505"/>
            </a:xfrm>
            <a:custGeom>
              <a:avLst/>
              <a:pathLst>
                <a:path w="161505" h="161505">
                  <a:moveTo>
                    <a:pt x="161505" y="0"/>
                  </a:moveTo>
                  <a:lnTo>
                    <a:pt x="161505" y="9032"/>
                  </a:lnTo>
                  <a:lnTo>
                    <a:pt x="9032" y="161505"/>
                  </a:lnTo>
                  <a:lnTo>
                    <a:pt x="0" y="161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451007" y="34567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451007" y="3366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451007" y="3276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451007" y="3185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451007" y="30954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451007" y="30050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451007" y="29147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451007" y="28244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451007" y="27341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451007" y="26437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451007" y="25534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451007" y="24631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451007" y="23728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451007" y="22824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451007" y="21921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451007" y="21018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451007" y="20115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451007" y="19211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451007" y="18308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451007" y="17405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451007" y="16502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451007" y="15598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451007" y="14695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451007" y="13792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451007" y="12889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451007" y="11985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451007" y="1108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451007" y="1052700"/>
              <a:ext cx="154927" cy="154927"/>
            </a:xfrm>
            <a:custGeom>
              <a:avLst/>
              <a:pathLst>
                <a:path w="154927" h="154927">
                  <a:moveTo>
                    <a:pt x="145894" y="0"/>
                  </a:moveTo>
                  <a:lnTo>
                    <a:pt x="154927" y="0"/>
                  </a:lnTo>
                  <a:lnTo>
                    <a:pt x="0" y="154927"/>
                  </a:lnTo>
                  <a:lnTo>
                    <a:pt x="0" y="145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451007" y="1052700"/>
              <a:ext cx="64601" cy="64601"/>
            </a:xfrm>
            <a:custGeom>
              <a:avLst/>
              <a:pathLst>
                <a:path w="64601" h="64601">
                  <a:moveTo>
                    <a:pt x="55569" y="0"/>
                  </a:moveTo>
                  <a:lnTo>
                    <a:pt x="64601" y="0"/>
                  </a:lnTo>
                  <a:lnTo>
                    <a:pt x="0" y="64601"/>
                  </a:lnTo>
                  <a:lnTo>
                    <a:pt x="0" y="55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366998" y="3637174"/>
              <a:ext cx="71360" cy="71360"/>
            </a:xfrm>
            <a:custGeom>
              <a:avLst/>
              <a:pathLst>
                <a:path w="71360" h="71360">
                  <a:moveTo>
                    <a:pt x="71360" y="0"/>
                  </a:moveTo>
                  <a:lnTo>
                    <a:pt x="71360" y="9032"/>
                  </a:lnTo>
                  <a:lnTo>
                    <a:pt x="9032" y="71360"/>
                  </a:lnTo>
                  <a:lnTo>
                    <a:pt x="0" y="713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276673" y="3546849"/>
              <a:ext cx="161685" cy="161685"/>
            </a:xfrm>
            <a:custGeom>
              <a:avLst/>
              <a:pathLst>
                <a:path w="161685" h="161685">
                  <a:moveTo>
                    <a:pt x="161685" y="0"/>
                  </a:moveTo>
                  <a:lnTo>
                    <a:pt x="161685" y="9032"/>
                  </a:lnTo>
                  <a:lnTo>
                    <a:pt x="9032" y="161685"/>
                  </a:lnTo>
                  <a:lnTo>
                    <a:pt x="0" y="1616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257690" y="34565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257690" y="33661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257690" y="32758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257690" y="31855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257690" y="3095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257690" y="3004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257690" y="29145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257690" y="28242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257690" y="27339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257690" y="26435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257690" y="25532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257690" y="24629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257690" y="23726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257690" y="22822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257690" y="21919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257690" y="21016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257690" y="20113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257690" y="19209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257690" y="18306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257690" y="17403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257690" y="16500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257690" y="15596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257690" y="1469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257690" y="1379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257690" y="1288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257690" y="1198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257690" y="1108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257690" y="1025035"/>
              <a:ext cx="180668" cy="182411"/>
            </a:xfrm>
            <a:custGeom>
              <a:avLst/>
              <a:pathLst>
                <a:path w="180668" h="182411">
                  <a:moveTo>
                    <a:pt x="173378" y="0"/>
                  </a:moveTo>
                  <a:lnTo>
                    <a:pt x="180668" y="0"/>
                  </a:lnTo>
                  <a:lnTo>
                    <a:pt x="180668" y="1743"/>
                  </a:lnTo>
                  <a:lnTo>
                    <a:pt x="0" y="182411"/>
                  </a:lnTo>
                  <a:lnTo>
                    <a:pt x="0" y="173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257690" y="1025035"/>
              <a:ext cx="92086" cy="92086"/>
            </a:xfrm>
            <a:custGeom>
              <a:avLst/>
              <a:pathLst>
                <a:path w="92086" h="92086">
                  <a:moveTo>
                    <a:pt x="83053" y="0"/>
                  </a:moveTo>
                  <a:lnTo>
                    <a:pt x="92086" y="0"/>
                  </a:lnTo>
                  <a:lnTo>
                    <a:pt x="0" y="92086"/>
                  </a:lnTo>
                  <a:lnTo>
                    <a:pt x="0" y="830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257690" y="1025035"/>
              <a:ext cx="1761" cy="1761"/>
            </a:xfrm>
            <a:custGeom>
              <a:avLst/>
              <a:pathLst>
                <a:path w="1761" h="1761">
                  <a:moveTo>
                    <a:pt x="0" y="1761"/>
                  </a:moveTo>
                  <a:lnTo>
                    <a:pt x="0" y="0"/>
                  </a:lnTo>
                  <a:lnTo>
                    <a:pt x="1761"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163689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284135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443581" y="1135695"/>
              <a:ext cx="180668" cy="2572839"/>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5049522" y="1108030"/>
              <a:ext cx="180668" cy="2600504"/>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4246552" y="1108030"/>
              <a:ext cx="180668" cy="2600504"/>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848779" y="1108030"/>
              <a:ext cx="180668" cy="2600504"/>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447294" y="1108030"/>
              <a:ext cx="180668" cy="2600504"/>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451007"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7257690"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860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6" name="tx386"/>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2259122"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89" name="tx389"/>
            <p:cNvSpPr/>
            <p:nvPr/>
          </p:nvSpPr>
          <p:spPr>
            <a:xfrm>
              <a:off x="2660607"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0" name="tx390"/>
            <p:cNvSpPr/>
            <p:nvPr/>
          </p:nvSpPr>
          <p:spPr>
            <a:xfrm>
              <a:off x="2459865"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1" name="tx391"/>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2" name="tx392"/>
            <p:cNvSpPr/>
            <p:nvPr/>
          </p:nvSpPr>
          <p:spPr>
            <a:xfrm>
              <a:off x="286135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3062092"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463577"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5" name="tx395"/>
            <p:cNvSpPr/>
            <p:nvPr/>
          </p:nvSpPr>
          <p:spPr>
            <a:xfrm>
              <a:off x="3664320"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506951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7" name="tx397"/>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868776"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386506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1" name="tx401"/>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2" name="tx402"/>
            <p:cNvSpPr/>
            <p:nvPr/>
          </p:nvSpPr>
          <p:spPr>
            <a:xfrm>
              <a:off x="466803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3" name="tx403"/>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4" name="tx404"/>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527026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747842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166456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1697087"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303028" y="236778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26" name="pg426"/>
            <p:cNvSpPr/>
            <p:nvPr/>
          </p:nvSpPr>
          <p:spPr>
            <a:xfrm>
              <a:off x="286902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2901543" y="23692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28" name="pg428"/>
            <p:cNvSpPr/>
            <p:nvPr/>
          </p:nvSpPr>
          <p:spPr>
            <a:xfrm>
              <a:off x="3471249"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503771" y="23540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0" name="pg430"/>
            <p:cNvSpPr/>
            <p:nvPr/>
          </p:nvSpPr>
          <p:spPr>
            <a:xfrm>
              <a:off x="5077190"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5109711" y="23415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32" name="pg432"/>
            <p:cNvSpPr/>
            <p:nvPr/>
          </p:nvSpPr>
          <p:spPr>
            <a:xfrm>
              <a:off x="427421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4306741" y="234282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4" name="pg434"/>
            <p:cNvSpPr/>
            <p:nvPr/>
          </p:nvSpPr>
          <p:spPr>
            <a:xfrm>
              <a:off x="4876447"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908969" y="234017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6" name="pg436"/>
            <p:cNvSpPr/>
            <p:nvPr/>
          </p:nvSpPr>
          <p:spPr>
            <a:xfrm>
              <a:off x="4444817" y="230929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477339" y="23401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478675"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511196" y="23125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0" name="pg440"/>
            <p:cNvSpPr/>
            <p:nvPr/>
          </p:nvSpPr>
          <p:spPr>
            <a:xfrm>
              <a:off x="7285358"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7317879" y="230032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90679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49" name="tx449"/>
            <p:cNvSpPr/>
            <p:nvPr/>
          </p:nvSpPr>
          <p:spPr>
            <a:xfrm rot="-5400000">
              <a:off x="1071688"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0" name="tx450"/>
            <p:cNvSpPr/>
            <p:nvPr/>
          </p:nvSpPr>
          <p:spPr>
            <a:xfrm rot="-5400000">
              <a:off x="1167588"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1" name="tx451"/>
            <p:cNvSpPr/>
            <p:nvPr/>
          </p:nvSpPr>
          <p:spPr>
            <a:xfrm rot="-5400000">
              <a:off x="1424435"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52" name="tx452"/>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3" name="tx453"/>
            <p:cNvSpPr/>
            <p:nvPr/>
          </p:nvSpPr>
          <p:spPr>
            <a:xfrm rot="-5400000">
              <a:off x="1716336"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4" name="tx454"/>
            <p:cNvSpPr/>
            <p:nvPr/>
          </p:nvSpPr>
          <p:spPr>
            <a:xfrm rot="-5400000">
              <a:off x="2059814"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5" name="tx455"/>
            <p:cNvSpPr/>
            <p:nvPr/>
          </p:nvSpPr>
          <p:spPr>
            <a:xfrm rot="-5400000">
              <a:off x="2300291"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56" name="tx456"/>
            <p:cNvSpPr/>
            <p:nvPr/>
          </p:nvSpPr>
          <p:spPr>
            <a:xfrm rot="-5400000">
              <a:off x="1802977"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7" name="tx457"/>
            <p:cNvSpPr/>
            <p:nvPr/>
          </p:nvSpPr>
          <p:spPr>
            <a:xfrm rot="-5400000">
              <a:off x="2685303"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8" name="tx458"/>
            <p:cNvSpPr/>
            <p:nvPr/>
          </p:nvSpPr>
          <p:spPr>
            <a:xfrm rot="-5400000">
              <a:off x="2918037"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9" name="tx459"/>
            <p:cNvSpPr/>
            <p:nvPr/>
          </p:nvSpPr>
          <p:spPr>
            <a:xfrm rot="-5400000">
              <a:off x="282147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0" name="tx460"/>
            <p:cNvSpPr/>
            <p:nvPr/>
          </p:nvSpPr>
          <p:spPr>
            <a:xfrm rot="-5400000">
              <a:off x="3261337"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1" name="tx461"/>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62" name="tx462"/>
            <p:cNvSpPr/>
            <p:nvPr/>
          </p:nvSpPr>
          <p:spPr>
            <a:xfrm rot="-5400000">
              <a:off x="369860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63" name="tx463"/>
            <p:cNvSpPr/>
            <p:nvPr/>
          </p:nvSpPr>
          <p:spPr>
            <a:xfrm rot="-5400000">
              <a:off x="391008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64" name="tx464"/>
            <p:cNvSpPr/>
            <p:nvPr/>
          </p:nvSpPr>
          <p:spPr>
            <a:xfrm rot="-5400000">
              <a:off x="419408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5" name="tx465"/>
            <p:cNvSpPr/>
            <p:nvPr/>
          </p:nvSpPr>
          <p:spPr>
            <a:xfrm rot="-5400000">
              <a:off x="4319313"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6" name="tx466"/>
            <p:cNvSpPr/>
            <p:nvPr/>
          </p:nvSpPr>
          <p:spPr>
            <a:xfrm rot="-5400000">
              <a:off x="4385028"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67" name="tx467"/>
            <p:cNvSpPr/>
            <p:nvPr/>
          </p:nvSpPr>
          <p:spPr>
            <a:xfrm rot="-5400000">
              <a:off x="4745730"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68" name="tx468"/>
            <p:cNvSpPr/>
            <p:nvPr/>
          </p:nvSpPr>
          <p:spPr>
            <a:xfrm rot="-5400000">
              <a:off x="4718812"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9" name="tx469"/>
            <p:cNvSpPr/>
            <p:nvPr/>
          </p:nvSpPr>
          <p:spPr>
            <a:xfrm rot="-5400000">
              <a:off x="5056424"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70" name="tx470"/>
            <p:cNvSpPr/>
            <p:nvPr/>
          </p:nvSpPr>
          <p:spPr>
            <a:xfrm rot="-5400000">
              <a:off x="532312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71" name="tx471"/>
            <p:cNvSpPr/>
            <p:nvPr/>
          </p:nvSpPr>
          <p:spPr>
            <a:xfrm rot="-5400000">
              <a:off x="547636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72" name="tx472"/>
            <p:cNvSpPr/>
            <p:nvPr/>
          </p:nvSpPr>
          <p:spPr>
            <a:xfrm rot="-5400000">
              <a:off x="5688699"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07725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5" name="tx475"/>
            <p:cNvSpPr/>
            <p:nvPr/>
          </p:nvSpPr>
          <p:spPr>
            <a:xfrm rot="-5400000">
              <a:off x="6357844"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76" name="tx476"/>
            <p:cNvSpPr/>
            <p:nvPr/>
          </p:nvSpPr>
          <p:spPr>
            <a:xfrm rot="-5400000">
              <a:off x="6574173"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77" name="tx477"/>
            <p:cNvSpPr/>
            <p:nvPr/>
          </p:nvSpPr>
          <p:spPr>
            <a:xfrm rot="-5400000">
              <a:off x="6695072"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8" name="tx478"/>
            <p:cNvSpPr/>
            <p:nvPr/>
          </p:nvSpPr>
          <p:spPr>
            <a:xfrm rot="-5400000">
              <a:off x="6577295"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9" name="tx479"/>
            <p:cNvSpPr/>
            <p:nvPr/>
          </p:nvSpPr>
          <p:spPr>
            <a:xfrm rot="-5400000">
              <a:off x="6741509"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80" name="tx480"/>
            <p:cNvSpPr/>
            <p:nvPr/>
          </p:nvSpPr>
          <p:spPr>
            <a:xfrm rot="-5400000">
              <a:off x="7214762"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1" name="tx481"/>
            <p:cNvSpPr/>
            <p:nvPr/>
          </p:nvSpPr>
          <p:spPr>
            <a:xfrm rot="-5400000">
              <a:off x="7500191"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2" name="tx482"/>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3" name="tx483"/>
            <p:cNvSpPr/>
            <p:nvPr/>
          </p:nvSpPr>
          <p:spPr>
            <a:xfrm rot="-5400000">
              <a:off x="7872277"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4" name="tx484"/>
            <p:cNvSpPr/>
            <p:nvPr/>
          </p:nvSpPr>
          <p:spPr>
            <a:xfrm rot="-5400000">
              <a:off x="814754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5" name="tx485"/>
            <p:cNvSpPr/>
            <p:nvPr/>
          </p:nvSpPr>
          <p:spPr>
            <a:xfrm rot="-5400000">
              <a:off x="814947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6" name="tx486"/>
            <p:cNvSpPr/>
            <p:nvPr/>
          </p:nvSpPr>
          <p:spPr>
            <a:xfrm rot="-5400000">
              <a:off x="850390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3788826" y="6114116"/>
              <a:ext cx="219455" cy="219455"/>
            </a:xfrm>
            <a:prstGeom prst="rect">
              <a:avLst/>
            </a:prstGeom>
            <a:solidFill>
              <a:srgbClr val="FFFFFF">
                <a:alpha val="100000"/>
              </a:srgbClr>
            </a:solidFill>
          </p:spPr>
          <p:txBody>
            <a:bodyPr/>
            <a:lstStyle/>
            <a:p/>
          </p:txBody>
        </p:sp>
        <p:sp>
          <p:nvSpPr>
            <p:cNvPr id="490" name="pg490"/>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97" name="tx497"/>
            <p:cNvSpPr/>
            <p:nvPr/>
          </p:nvSpPr>
          <p:spPr>
            <a:xfrm>
              <a:off x="803816" y="398022"/>
              <a:ext cx="74269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2024, Sweden ranked number 23 out of 41 countries for lowest DTP3 coverage (based on tied ranks).
Sweden was not in the top 10 non-programme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420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128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836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45441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774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4824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8190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8980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710715"/>
              <a:ext cx="249522" cy="1295969"/>
            </a:xfrm>
            <a:prstGeom prst="rect">
              <a:avLst/>
            </a:prstGeom>
            <a:solidFill>
              <a:srgbClr val="80BD41">
                <a:alpha val="100000"/>
              </a:srgbClr>
            </a:solidFill>
          </p:spPr>
          <p:txBody>
            <a:bodyPr/>
            <a:lstStyle/>
            <a:p/>
          </p:txBody>
        </p:sp>
        <p:sp>
          <p:nvSpPr>
            <p:cNvPr id="25" name="rc25"/>
            <p:cNvSpPr/>
            <p:nvPr/>
          </p:nvSpPr>
          <p:spPr>
            <a:xfrm>
              <a:off x="1296273" y="2697590"/>
              <a:ext cx="249522" cy="13125"/>
            </a:xfrm>
            <a:prstGeom prst="rect">
              <a:avLst/>
            </a:prstGeom>
            <a:solidFill>
              <a:srgbClr val="1CABE2">
                <a:alpha val="100000"/>
              </a:srgbClr>
            </a:solidFill>
          </p:spPr>
          <p:txBody>
            <a:bodyPr/>
            <a:lstStyle/>
            <a:p/>
          </p:txBody>
        </p:sp>
        <p:sp>
          <p:nvSpPr>
            <p:cNvPr id="26" name="rc26"/>
            <p:cNvSpPr/>
            <p:nvPr/>
          </p:nvSpPr>
          <p:spPr>
            <a:xfrm>
              <a:off x="1573521" y="2692777"/>
              <a:ext cx="249522" cy="1313908"/>
            </a:xfrm>
            <a:prstGeom prst="rect">
              <a:avLst/>
            </a:prstGeom>
            <a:solidFill>
              <a:srgbClr val="80BD41">
                <a:alpha val="100000"/>
              </a:srgbClr>
            </a:solidFill>
          </p:spPr>
          <p:txBody>
            <a:bodyPr/>
            <a:lstStyle/>
            <a:p/>
          </p:txBody>
        </p:sp>
        <p:sp>
          <p:nvSpPr>
            <p:cNvPr id="27" name="rc27"/>
            <p:cNvSpPr/>
            <p:nvPr/>
          </p:nvSpPr>
          <p:spPr>
            <a:xfrm>
              <a:off x="1573521" y="2679505"/>
              <a:ext cx="249522" cy="13271"/>
            </a:xfrm>
            <a:prstGeom prst="rect">
              <a:avLst/>
            </a:prstGeom>
            <a:solidFill>
              <a:srgbClr val="1CABE2">
                <a:alpha val="100000"/>
              </a:srgbClr>
            </a:solidFill>
          </p:spPr>
          <p:txBody>
            <a:bodyPr/>
            <a:lstStyle/>
            <a:p/>
          </p:txBody>
        </p:sp>
        <p:sp>
          <p:nvSpPr>
            <p:cNvPr id="28" name="rc28"/>
            <p:cNvSpPr/>
            <p:nvPr/>
          </p:nvSpPr>
          <p:spPr>
            <a:xfrm>
              <a:off x="1850769" y="2632835"/>
              <a:ext cx="249522" cy="1373850"/>
            </a:xfrm>
            <a:prstGeom prst="rect">
              <a:avLst/>
            </a:prstGeom>
            <a:solidFill>
              <a:srgbClr val="80BD41">
                <a:alpha val="100000"/>
              </a:srgbClr>
            </a:solidFill>
          </p:spPr>
          <p:txBody>
            <a:bodyPr/>
            <a:lstStyle/>
            <a:p/>
          </p:txBody>
        </p:sp>
        <p:sp>
          <p:nvSpPr>
            <p:cNvPr id="29" name="rc29"/>
            <p:cNvSpPr/>
            <p:nvPr/>
          </p:nvSpPr>
          <p:spPr>
            <a:xfrm>
              <a:off x="1850769" y="2618980"/>
              <a:ext cx="249522" cy="13855"/>
            </a:xfrm>
            <a:prstGeom prst="rect">
              <a:avLst/>
            </a:prstGeom>
            <a:solidFill>
              <a:srgbClr val="1CABE2">
                <a:alpha val="100000"/>
              </a:srgbClr>
            </a:solidFill>
          </p:spPr>
          <p:txBody>
            <a:bodyPr/>
            <a:lstStyle/>
            <a:p/>
          </p:txBody>
        </p:sp>
        <p:sp>
          <p:nvSpPr>
            <p:cNvPr id="30" name="rc30"/>
            <p:cNvSpPr/>
            <p:nvPr/>
          </p:nvSpPr>
          <p:spPr>
            <a:xfrm>
              <a:off x="2128016" y="2584706"/>
              <a:ext cx="249522" cy="1421978"/>
            </a:xfrm>
            <a:prstGeom prst="rect">
              <a:avLst/>
            </a:prstGeom>
            <a:solidFill>
              <a:srgbClr val="80BD41">
                <a:alpha val="100000"/>
              </a:srgbClr>
            </a:solidFill>
          </p:spPr>
          <p:txBody>
            <a:bodyPr/>
            <a:lstStyle/>
            <a:p/>
          </p:txBody>
        </p:sp>
        <p:sp>
          <p:nvSpPr>
            <p:cNvPr id="31" name="rc31"/>
            <p:cNvSpPr/>
            <p:nvPr/>
          </p:nvSpPr>
          <p:spPr>
            <a:xfrm>
              <a:off x="2128016" y="2570414"/>
              <a:ext cx="249522" cy="14292"/>
            </a:xfrm>
            <a:prstGeom prst="rect">
              <a:avLst/>
            </a:prstGeom>
            <a:solidFill>
              <a:srgbClr val="1CABE2">
                <a:alpha val="100000"/>
              </a:srgbClr>
            </a:solidFill>
          </p:spPr>
          <p:txBody>
            <a:bodyPr/>
            <a:lstStyle/>
            <a:p/>
          </p:txBody>
        </p:sp>
        <p:sp>
          <p:nvSpPr>
            <p:cNvPr id="32" name="rc32"/>
            <p:cNvSpPr/>
            <p:nvPr/>
          </p:nvSpPr>
          <p:spPr>
            <a:xfrm>
              <a:off x="2405264" y="2559621"/>
              <a:ext cx="249522" cy="1447063"/>
            </a:xfrm>
            <a:prstGeom prst="rect">
              <a:avLst/>
            </a:prstGeom>
            <a:solidFill>
              <a:srgbClr val="80BD41">
                <a:alpha val="100000"/>
              </a:srgbClr>
            </a:solidFill>
          </p:spPr>
          <p:txBody>
            <a:bodyPr/>
            <a:lstStyle/>
            <a:p/>
          </p:txBody>
        </p:sp>
        <p:sp>
          <p:nvSpPr>
            <p:cNvPr id="33" name="rc33"/>
            <p:cNvSpPr/>
            <p:nvPr/>
          </p:nvSpPr>
          <p:spPr>
            <a:xfrm>
              <a:off x="2405264" y="2545037"/>
              <a:ext cx="249522" cy="14584"/>
            </a:xfrm>
            <a:prstGeom prst="rect">
              <a:avLst/>
            </a:prstGeom>
            <a:solidFill>
              <a:srgbClr val="1CABE2">
                <a:alpha val="100000"/>
              </a:srgbClr>
            </a:solidFill>
          </p:spPr>
          <p:txBody>
            <a:bodyPr/>
            <a:lstStyle/>
            <a:p/>
          </p:txBody>
        </p:sp>
        <p:sp>
          <p:nvSpPr>
            <p:cNvPr id="34" name="rc34"/>
            <p:cNvSpPr/>
            <p:nvPr/>
          </p:nvSpPr>
          <p:spPr>
            <a:xfrm>
              <a:off x="2682512" y="2564288"/>
              <a:ext cx="249522" cy="1442396"/>
            </a:xfrm>
            <a:prstGeom prst="rect">
              <a:avLst/>
            </a:prstGeom>
            <a:solidFill>
              <a:srgbClr val="80BD41">
                <a:alpha val="100000"/>
              </a:srgbClr>
            </a:solidFill>
          </p:spPr>
          <p:txBody>
            <a:bodyPr/>
            <a:lstStyle/>
            <a:p/>
          </p:txBody>
        </p:sp>
        <p:sp>
          <p:nvSpPr>
            <p:cNvPr id="35" name="rc35"/>
            <p:cNvSpPr/>
            <p:nvPr/>
          </p:nvSpPr>
          <p:spPr>
            <a:xfrm>
              <a:off x="2682512" y="2534828"/>
              <a:ext cx="249522" cy="29460"/>
            </a:xfrm>
            <a:prstGeom prst="rect">
              <a:avLst/>
            </a:prstGeom>
            <a:solidFill>
              <a:srgbClr val="1CABE2">
                <a:alpha val="100000"/>
              </a:srgbClr>
            </a:solidFill>
          </p:spPr>
          <p:txBody>
            <a:bodyPr/>
            <a:lstStyle/>
            <a:p/>
          </p:txBody>
        </p:sp>
        <p:sp>
          <p:nvSpPr>
            <p:cNvPr id="36" name="rc36"/>
            <p:cNvSpPr/>
            <p:nvPr/>
          </p:nvSpPr>
          <p:spPr>
            <a:xfrm>
              <a:off x="2959759" y="2509305"/>
              <a:ext cx="249522" cy="1497379"/>
            </a:xfrm>
            <a:prstGeom prst="rect">
              <a:avLst/>
            </a:prstGeom>
            <a:solidFill>
              <a:srgbClr val="80BD41">
                <a:alpha val="100000"/>
              </a:srgbClr>
            </a:solidFill>
          </p:spPr>
          <p:txBody>
            <a:bodyPr/>
            <a:lstStyle/>
            <a:p/>
          </p:txBody>
        </p:sp>
        <p:sp>
          <p:nvSpPr>
            <p:cNvPr id="37" name="rc37"/>
            <p:cNvSpPr/>
            <p:nvPr/>
          </p:nvSpPr>
          <p:spPr>
            <a:xfrm>
              <a:off x="2959759" y="2478678"/>
              <a:ext cx="249522" cy="30627"/>
            </a:xfrm>
            <a:prstGeom prst="rect">
              <a:avLst/>
            </a:prstGeom>
            <a:solidFill>
              <a:srgbClr val="1CABE2">
                <a:alpha val="100000"/>
              </a:srgbClr>
            </a:solidFill>
          </p:spPr>
          <p:txBody>
            <a:bodyPr/>
            <a:lstStyle/>
            <a:p/>
          </p:txBody>
        </p:sp>
        <p:sp>
          <p:nvSpPr>
            <p:cNvPr id="38" name="rc38"/>
            <p:cNvSpPr/>
            <p:nvPr/>
          </p:nvSpPr>
          <p:spPr>
            <a:xfrm>
              <a:off x="3237007" y="2485532"/>
              <a:ext cx="249522" cy="1521152"/>
            </a:xfrm>
            <a:prstGeom prst="rect">
              <a:avLst/>
            </a:prstGeom>
            <a:solidFill>
              <a:srgbClr val="80BD41">
                <a:alpha val="100000"/>
              </a:srgbClr>
            </a:solidFill>
          </p:spPr>
          <p:txBody>
            <a:bodyPr/>
            <a:lstStyle/>
            <a:p/>
          </p:txBody>
        </p:sp>
        <p:sp>
          <p:nvSpPr>
            <p:cNvPr id="39" name="rc39"/>
            <p:cNvSpPr/>
            <p:nvPr/>
          </p:nvSpPr>
          <p:spPr>
            <a:xfrm>
              <a:off x="3237007" y="2454468"/>
              <a:ext cx="249522" cy="31064"/>
            </a:xfrm>
            <a:prstGeom prst="rect">
              <a:avLst/>
            </a:prstGeom>
            <a:solidFill>
              <a:srgbClr val="1CABE2">
                <a:alpha val="100000"/>
              </a:srgbClr>
            </a:solidFill>
          </p:spPr>
          <p:txBody>
            <a:bodyPr/>
            <a:lstStyle/>
            <a:p/>
          </p:txBody>
        </p:sp>
        <p:sp>
          <p:nvSpPr>
            <p:cNvPr id="40" name="rc40"/>
            <p:cNvSpPr/>
            <p:nvPr/>
          </p:nvSpPr>
          <p:spPr>
            <a:xfrm>
              <a:off x="3514255" y="2460010"/>
              <a:ext cx="249522" cy="1546675"/>
            </a:xfrm>
            <a:prstGeom prst="rect">
              <a:avLst/>
            </a:prstGeom>
            <a:solidFill>
              <a:srgbClr val="80BD41">
                <a:alpha val="100000"/>
              </a:srgbClr>
            </a:solidFill>
          </p:spPr>
          <p:txBody>
            <a:bodyPr/>
            <a:lstStyle/>
            <a:p/>
          </p:txBody>
        </p:sp>
        <p:sp>
          <p:nvSpPr>
            <p:cNvPr id="41" name="rc41"/>
            <p:cNvSpPr/>
            <p:nvPr/>
          </p:nvSpPr>
          <p:spPr>
            <a:xfrm>
              <a:off x="3514255" y="2428507"/>
              <a:ext cx="249522" cy="31502"/>
            </a:xfrm>
            <a:prstGeom prst="rect">
              <a:avLst/>
            </a:prstGeom>
            <a:solidFill>
              <a:srgbClr val="1CABE2">
                <a:alpha val="100000"/>
              </a:srgbClr>
            </a:solidFill>
          </p:spPr>
          <p:txBody>
            <a:bodyPr/>
            <a:lstStyle/>
            <a:p/>
          </p:txBody>
        </p:sp>
        <p:sp>
          <p:nvSpPr>
            <p:cNvPr id="42" name="rc42"/>
            <p:cNvSpPr/>
            <p:nvPr/>
          </p:nvSpPr>
          <p:spPr>
            <a:xfrm>
              <a:off x="3791502" y="2426757"/>
              <a:ext cx="249522" cy="1579927"/>
            </a:xfrm>
            <a:prstGeom prst="rect">
              <a:avLst/>
            </a:prstGeom>
            <a:solidFill>
              <a:srgbClr val="80BD41">
                <a:alpha val="100000"/>
              </a:srgbClr>
            </a:solidFill>
          </p:spPr>
          <p:txBody>
            <a:bodyPr/>
            <a:lstStyle/>
            <a:p/>
          </p:txBody>
        </p:sp>
        <p:sp>
          <p:nvSpPr>
            <p:cNvPr id="43" name="rc43"/>
            <p:cNvSpPr/>
            <p:nvPr/>
          </p:nvSpPr>
          <p:spPr>
            <a:xfrm>
              <a:off x="3791502" y="2394526"/>
              <a:ext cx="249522" cy="32231"/>
            </a:xfrm>
            <a:prstGeom prst="rect">
              <a:avLst/>
            </a:prstGeom>
            <a:solidFill>
              <a:srgbClr val="1CABE2">
                <a:alpha val="100000"/>
              </a:srgbClr>
            </a:solidFill>
          </p:spPr>
          <p:txBody>
            <a:bodyPr/>
            <a:lstStyle/>
            <a:p/>
          </p:txBody>
        </p:sp>
        <p:sp>
          <p:nvSpPr>
            <p:cNvPr id="44" name="rc44"/>
            <p:cNvSpPr/>
            <p:nvPr/>
          </p:nvSpPr>
          <p:spPr>
            <a:xfrm>
              <a:off x="4068750" y="2377170"/>
              <a:ext cx="249522" cy="1629514"/>
            </a:xfrm>
            <a:prstGeom prst="rect">
              <a:avLst/>
            </a:prstGeom>
            <a:solidFill>
              <a:srgbClr val="80BD41">
                <a:alpha val="100000"/>
              </a:srgbClr>
            </a:solidFill>
          </p:spPr>
          <p:txBody>
            <a:bodyPr/>
            <a:lstStyle/>
            <a:p/>
          </p:txBody>
        </p:sp>
        <p:sp>
          <p:nvSpPr>
            <p:cNvPr id="45" name="rc45"/>
            <p:cNvSpPr/>
            <p:nvPr/>
          </p:nvSpPr>
          <p:spPr>
            <a:xfrm>
              <a:off x="4068750" y="2343918"/>
              <a:ext cx="249522" cy="33252"/>
            </a:xfrm>
            <a:prstGeom prst="rect">
              <a:avLst/>
            </a:prstGeom>
            <a:solidFill>
              <a:srgbClr val="1CABE2">
                <a:alpha val="100000"/>
              </a:srgbClr>
            </a:solidFill>
          </p:spPr>
          <p:txBody>
            <a:bodyPr/>
            <a:lstStyle/>
            <a:p/>
          </p:txBody>
        </p:sp>
        <p:sp>
          <p:nvSpPr>
            <p:cNvPr id="46" name="rc46"/>
            <p:cNvSpPr/>
            <p:nvPr/>
          </p:nvSpPr>
          <p:spPr>
            <a:xfrm>
              <a:off x="4345998" y="2420340"/>
              <a:ext cx="249522" cy="1586344"/>
            </a:xfrm>
            <a:prstGeom prst="rect">
              <a:avLst/>
            </a:prstGeom>
            <a:solidFill>
              <a:srgbClr val="80BD41">
                <a:alpha val="100000"/>
              </a:srgbClr>
            </a:solidFill>
          </p:spPr>
          <p:txBody>
            <a:bodyPr/>
            <a:lstStyle/>
            <a:p/>
          </p:txBody>
        </p:sp>
        <p:sp>
          <p:nvSpPr>
            <p:cNvPr id="47" name="rc47"/>
            <p:cNvSpPr/>
            <p:nvPr/>
          </p:nvSpPr>
          <p:spPr>
            <a:xfrm>
              <a:off x="4345998" y="2387963"/>
              <a:ext cx="249522" cy="32377"/>
            </a:xfrm>
            <a:prstGeom prst="rect">
              <a:avLst/>
            </a:prstGeom>
            <a:solidFill>
              <a:srgbClr val="1CABE2">
                <a:alpha val="100000"/>
              </a:srgbClr>
            </a:solidFill>
          </p:spPr>
          <p:txBody>
            <a:bodyPr/>
            <a:lstStyle/>
            <a:p/>
          </p:txBody>
        </p:sp>
        <p:sp>
          <p:nvSpPr>
            <p:cNvPr id="48" name="rc48"/>
            <p:cNvSpPr/>
            <p:nvPr/>
          </p:nvSpPr>
          <p:spPr>
            <a:xfrm>
              <a:off x="4623245" y="2407214"/>
              <a:ext cx="249522" cy="1599470"/>
            </a:xfrm>
            <a:prstGeom prst="rect">
              <a:avLst/>
            </a:prstGeom>
            <a:solidFill>
              <a:srgbClr val="80BD41">
                <a:alpha val="100000"/>
              </a:srgbClr>
            </a:solidFill>
          </p:spPr>
          <p:txBody>
            <a:bodyPr/>
            <a:lstStyle/>
            <a:p/>
          </p:txBody>
        </p:sp>
        <p:sp>
          <p:nvSpPr>
            <p:cNvPr id="49" name="rc49"/>
            <p:cNvSpPr/>
            <p:nvPr/>
          </p:nvSpPr>
          <p:spPr>
            <a:xfrm>
              <a:off x="4623245" y="2374545"/>
              <a:ext cx="249522" cy="32669"/>
            </a:xfrm>
            <a:prstGeom prst="rect">
              <a:avLst/>
            </a:prstGeom>
            <a:solidFill>
              <a:srgbClr val="1CABE2">
                <a:alpha val="100000"/>
              </a:srgbClr>
            </a:solidFill>
          </p:spPr>
          <p:txBody>
            <a:bodyPr/>
            <a:lstStyle/>
            <a:p/>
          </p:txBody>
        </p:sp>
        <p:sp>
          <p:nvSpPr>
            <p:cNvPr id="50" name="rc50"/>
            <p:cNvSpPr/>
            <p:nvPr/>
          </p:nvSpPr>
          <p:spPr>
            <a:xfrm>
              <a:off x="4900493" y="2399776"/>
              <a:ext cx="249522" cy="1606908"/>
            </a:xfrm>
            <a:prstGeom prst="rect">
              <a:avLst/>
            </a:prstGeom>
            <a:solidFill>
              <a:srgbClr val="80BD41">
                <a:alpha val="100000"/>
              </a:srgbClr>
            </a:solidFill>
          </p:spPr>
          <p:txBody>
            <a:bodyPr/>
            <a:lstStyle/>
            <a:p/>
          </p:txBody>
        </p:sp>
        <p:sp>
          <p:nvSpPr>
            <p:cNvPr id="51" name="rc51"/>
            <p:cNvSpPr/>
            <p:nvPr/>
          </p:nvSpPr>
          <p:spPr>
            <a:xfrm>
              <a:off x="4900493" y="2366961"/>
              <a:ext cx="249522" cy="32814"/>
            </a:xfrm>
            <a:prstGeom prst="rect">
              <a:avLst/>
            </a:prstGeom>
            <a:solidFill>
              <a:srgbClr val="1CABE2">
                <a:alpha val="100000"/>
              </a:srgbClr>
            </a:solidFill>
          </p:spPr>
          <p:txBody>
            <a:bodyPr/>
            <a:lstStyle/>
            <a:p/>
          </p:txBody>
        </p:sp>
        <p:sp>
          <p:nvSpPr>
            <p:cNvPr id="52" name="rc52"/>
            <p:cNvSpPr/>
            <p:nvPr/>
          </p:nvSpPr>
          <p:spPr>
            <a:xfrm>
              <a:off x="5177741" y="2383004"/>
              <a:ext cx="249522" cy="1623680"/>
            </a:xfrm>
            <a:prstGeom prst="rect">
              <a:avLst/>
            </a:prstGeom>
            <a:solidFill>
              <a:srgbClr val="80BD41">
                <a:alpha val="100000"/>
              </a:srgbClr>
            </a:solidFill>
          </p:spPr>
          <p:txBody>
            <a:bodyPr/>
            <a:lstStyle/>
            <a:p/>
          </p:txBody>
        </p:sp>
        <p:sp>
          <p:nvSpPr>
            <p:cNvPr id="53" name="rc53"/>
            <p:cNvSpPr/>
            <p:nvPr/>
          </p:nvSpPr>
          <p:spPr>
            <a:xfrm>
              <a:off x="5177741" y="2349898"/>
              <a:ext cx="249522" cy="33106"/>
            </a:xfrm>
            <a:prstGeom prst="rect">
              <a:avLst/>
            </a:prstGeom>
            <a:solidFill>
              <a:srgbClr val="1CABE2">
                <a:alpha val="100000"/>
              </a:srgbClr>
            </a:solidFill>
          </p:spPr>
          <p:txBody>
            <a:bodyPr/>
            <a:lstStyle/>
            <a:p/>
          </p:txBody>
        </p:sp>
        <p:sp>
          <p:nvSpPr>
            <p:cNvPr id="54" name="rc54"/>
            <p:cNvSpPr/>
            <p:nvPr/>
          </p:nvSpPr>
          <p:spPr>
            <a:xfrm>
              <a:off x="5454988" y="2380525"/>
              <a:ext cx="249522" cy="1626160"/>
            </a:xfrm>
            <a:prstGeom prst="rect">
              <a:avLst/>
            </a:prstGeom>
            <a:solidFill>
              <a:srgbClr val="80BD41">
                <a:alpha val="100000"/>
              </a:srgbClr>
            </a:solidFill>
          </p:spPr>
          <p:txBody>
            <a:bodyPr/>
            <a:lstStyle/>
            <a:p/>
          </p:txBody>
        </p:sp>
        <p:sp>
          <p:nvSpPr>
            <p:cNvPr id="55" name="rc55"/>
            <p:cNvSpPr/>
            <p:nvPr/>
          </p:nvSpPr>
          <p:spPr>
            <a:xfrm>
              <a:off x="5454988" y="2347272"/>
              <a:ext cx="249522" cy="33252"/>
            </a:xfrm>
            <a:prstGeom prst="rect">
              <a:avLst/>
            </a:prstGeom>
            <a:solidFill>
              <a:srgbClr val="1CABE2">
                <a:alpha val="100000"/>
              </a:srgbClr>
            </a:solidFill>
          </p:spPr>
          <p:txBody>
            <a:bodyPr/>
            <a:lstStyle/>
            <a:p/>
          </p:txBody>
        </p:sp>
        <p:sp>
          <p:nvSpPr>
            <p:cNvPr id="56" name="rc56"/>
            <p:cNvSpPr/>
            <p:nvPr/>
          </p:nvSpPr>
          <p:spPr>
            <a:xfrm>
              <a:off x="5732236" y="2355585"/>
              <a:ext cx="249522" cy="1651099"/>
            </a:xfrm>
            <a:prstGeom prst="rect">
              <a:avLst/>
            </a:prstGeom>
            <a:solidFill>
              <a:srgbClr val="80BD41">
                <a:alpha val="100000"/>
              </a:srgbClr>
            </a:solidFill>
          </p:spPr>
          <p:txBody>
            <a:bodyPr/>
            <a:lstStyle/>
            <a:p/>
          </p:txBody>
        </p:sp>
        <p:sp>
          <p:nvSpPr>
            <p:cNvPr id="57" name="rc57"/>
            <p:cNvSpPr/>
            <p:nvPr/>
          </p:nvSpPr>
          <p:spPr>
            <a:xfrm>
              <a:off x="5732236" y="2321895"/>
              <a:ext cx="249522" cy="33689"/>
            </a:xfrm>
            <a:prstGeom prst="rect">
              <a:avLst/>
            </a:prstGeom>
            <a:solidFill>
              <a:srgbClr val="1CABE2">
                <a:alpha val="100000"/>
              </a:srgbClr>
            </a:solidFill>
          </p:spPr>
          <p:txBody>
            <a:bodyPr/>
            <a:lstStyle/>
            <a:p/>
          </p:txBody>
        </p:sp>
        <p:sp>
          <p:nvSpPr>
            <p:cNvPr id="58" name="rc58"/>
            <p:cNvSpPr/>
            <p:nvPr/>
          </p:nvSpPr>
          <p:spPr>
            <a:xfrm>
              <a:off x="6009484" y="2391609"/>
              <a:ext cx="249522" cy="1615075"/>
            </a:xfrm>
            <a:prstGeom prst="rect">
              <a:avLst/>
            </a:prstGeom>
            <a:solidFill>
              <a:srgbClr val="80BD41">
                <a:alpha val="100000"/>
              </a:srgbClr>
            </a:solidFill>
          </p:spPr>
          <p:txBody>
            <a:bodyPr/>
            <a:lstStyle/>
            <a:p/>
          </p:txBody>
        </p:sp>
        <p:sp>
          <p:nvSpPr>
            <p:cNvPr id="59" name="rc59"/>
            <p:cNvSpPr/>
            <p:nvPr/>
          </p:nvSpPr>
          <p:spPr>
            <a:xfrm>
              <a:off x="6009484" y="2341730"/>
              <a:ext cx="249522" cy="49878"/>
            </a:xfrm>
            <a:prstGeom prst="rect">
              <a:avLst/>
            </a:prstGeom>
            <a:solidFill>
              <a:srgbClr val="1CABE2">
                <a:alpha val="100000"/>
              </a:srgbClr>
            </a:solidFill>
          </p:spPr>
          <p:txBody>
            <a:bodyPr/>
            <a:lstStyle/>
            <a:p/>
          </p:txBody>
        </p:sp>
        <p:sp>
          <p:nvSpPr>
            <p:cNvPr id="60" name="rc60"/>
            <p:cNvSpPr/>
            <p:nvPr/>
          </p:nvSpPr>
          <p:spPr>
            <a:xfrm>
              <a:off x="6286731" y="2387088"/>
              <a:ext cx="249522" cy="1619597"/>
            </a:xfrm>
            <a:prstGeom prst="rect">
              <a:avLst/>
            </a:prstGeom>
            <a:solidFill>
              <a:srgbClr val="80BD41">
                <a:alpha val="100000"/>
              </a:srgbClr>
            </a:solidFill>
          </p:spPr>
          <p:txBody>
            <a:bodyPr/>
            <a:lstStyle/>
            <a:p/>
          </p:txBody>
        </p:sp>
        <p:sp>
          <p:nvSpPr>
            <p:cNvPr id="61" name="rc61"/>
            <p:cNvSpPr/>
            <p:nvPr/>
          </p:nvSpPr>
          <p:spPr>
            <a:xfrm>
              <a:off x="6286731" y="2336917"/>
              <a:ext cx="249522" cy="50170"/>
            </a:xfrm>
            <a:prstGeom prst="rect">
              <a:avLst/>
            </a:prstGeom>
            <a:solidFill>
              <a:srgbClr val="1CABE2">
                <a:alpha val="100000"/>
              </a:srgbClr>
            </a:solidFill>
          </p:spPr>
          <p:txBody>
            <a:bodyPr/>
            <a:lstStyle/>
            <a:p/>
          </p:txBody>
        </p:sp>
        <p:sp>
          <p:nvSpPr>
            <p:cNvPr id="62" name="rc62"/>
            <p:cNvSpPr/>
            <p:nvPr/>
          </p:nvSpPr>
          <p:spPr>
            <a:xfrm>
              <a:off x="6563979" y="2384900"/>
              <a:ext cx="249522" cy="1621784"/>
            </a:xfrm>
            <a:prstGeom prst="rect">
              <a:avLst/>
            </a:prstGeom>
            <a:solidFill>
              <a:srgbClr val="80BD41">
                <a:alpha val="100000"/>
              </a:srgbClr>
            </a:solidFill>
          </p:spPr>
          <p:txBody>
            <a:bodyPr/>
            <a:lstStyle/>
            <a:p/>
          </p:txBody>
        </p:sp>
        <p:sp>
          <p:nvSpPr>
            <p:cNvPr id="63" name="rc63"/>
            <p:cNvSpPr/>
            <p:nvPr/>
          </p:nvSpPr>
          <p:spPr>
            <a:xfrm>
              <a:off x="6563979" y="2351794"/>
              <a:ext cx="249522" cy="33106"/>
            </a:xfrm>
            <a:prstGeom prst="rect">
              <a:avLst/>
            </a:prstGeom>
            <a:solidFill>
              <a:srgbClr val="1CABE2">
                <a:alpha val="100000"/>
              </a:srgbClr>
            </a:solidFill>
          </p:spPr>
          <p:txBody>
            <a:bodyPr/>
            <a:lstStyle/>
            <a:p/>
          </p:txBody>
        </p:sp>
        <p:sp>
          <p:nvSpPr>
            <p:cNvPr id="64" name="rc64"/>
            <p:cNvSpPr/>
            <p:nvPr/>
          </p:nvSpPr>
          <p:spPr>
            <a:xfrm>
              <a:off x="6841227" y="2415527"/>
              <a:ext cx="249522" cy="1591157"/>
            </a:xfrm>
            <a:prstGeom prst="rect">
              <a:avLst/>
            </a:prstGeom>
            <a:solidFill>
              <a:srgbClr val="80BD41">
                <a:alpha val="100000"/>
              </a:srgbClr>
            </a:solidFill>
          </p:spPr>
          <p:txBody>
            <a:bodyPr/>
            <a:lstStyle/>
            <a:p/>
          </p:txBody>
        </p:sp>
        <p:sp>
          <p:nvSpPr>
            <p:cNvPr id="65" name="rc65"/>
            <p:cNvSpPr/>
            <p:nvPr/>
          </p:nvSpPr>
          <p:spPr>
            <a:xfrm>
              <a:off x="6841227" y="2366378"/>
              <a:ext cx="249522" cy="49149"/>
            </a:xfrm>
            <a:prstGeom prst="rect">
              <a:avLst/>
            </a:prstGeom>
            <a:solidFill>
              <a:srgbClr val="1CABE2">
                <a:alpha val="100000"/>
              </a:srgbClr>
            </a:solidFill>
          </p:spPr>
          <p:txBody>
            <a:bodyPr/>
            <a:lstStyle/>
            <a:p/>
          </p:txBody>
        </p:sp>
        <p:sp>
          <p:nvSpPr>
            <p:cNvPr id="66" name="rc66"/>
            <p:cNvSpPr/>
            <p:nvPr/>
          </p:nvSpPr>
          <p:spPr>
            <a:xfrm>
              <a:off x="7118474" y="2390734"/>
              <a:ext cx="249522" cy="1615950"/>
            </a:xfrm>
            <a:prstGeom prst="rect">
              <a:avLst/>
            </a:prstGeom>
            <a:solidFill>
              <a:srgbClr val="80BD41">
                <a:alpha val="100000"/>
              </a:srgbClr>
            </a:solidFill>
          </p:spPr>
          <p:txBody>
            <a:bodyPr/>
            <a:lstStyle/>
            <a:p/>
          </p:txBody>
        </p:sp>
        <p:sp>
          <p:nvSpPr>
            <p:cNvPr id="67" name="rc67"/>
            <p:cNvSpPr/>
            <p:nvPr/>
          </p:nvSpPr>
          <p:spPr>
            <a:xfrm>
              <a:off x="7118474" y="2357773"/>
              <a:ext cx="249522" cy="32960"/>
            </a:xfrm>
            <a:prstGeom prst="rect">
              <a:avLst/>
            </a:prstGeom>
            <a:solidFill>
              <a:srgbClr val="1CABE2">
                <a:alpha val="100000"/>
              </a:srgbClr>
            </a:solidFill>
          </p:spPr>
          <p:txBody>
            <a:bodyPr/>
            <a:lstStyle/>
            <a:p/>
          </p:txBody>
        </p:sp>
        <p:sp>
          <p:nvSpPr>
            <p:cNvPr id="68" name="rc68"/>
            <p:cNvSpPr/>
            <p:nvPr/>
          </p:nvSpPr>
          <p:spPr>
            <a:xfrm>
              <a:off x="7395722" y="2571726"/>
              <a:ext cx="249522" cy="1434958"/>
            </a:xfrm>
            <a:prstGeom prst="rect">
              <a:avLst/>
            </a:prstGeom>
            <a:solidFill>
              <a:srgbClr val="80BD41">
                <a:alpha val="100000"/>
              </a:srgbClr>
            </a:solidFill>
          </p:spPr>
          <p:txBody>
            <a:bodyPr/>
            <a:lstStyle/>
            <a:p/>
          </p:txBody>
        </p:sp>
        <p:sp>
          <p:nvSpPr>
            <p:cNvPr id="69" name="rc69"/>
            <p:cNvSpPr/>
            <p:nvPr/>
          </p:nvSpPr>
          <p:spPr>
            <a:xfrm>
              <a:off x="7395722" y="2480136"/>
              <a:ext cx="249522" cy="91590"/>
            </a:xfrm>
            <a:prstGeom prst="rect">
              <a:avLst/>
            </a:prstGeom>
            <a:solidFill>
              <a:srgbClr val="1CABE2">
                <a:alpha val="100000"/>
              </a:srgbClr>
            </a:solidFill>
          </p:spPr>
          <p:txBody>
            <a:bodyPr/>
            <a:lstStyle/>
            <a:p/>
          </p:txBody>
        </p:sp>
        <p:sp>
          <p:nvSpPr>
            <p:cNvPr id="70" name="rc70"/>
            <p:cNvSpPr/>
            <p:nvPr/>
          </p:nvSpPr>
          <p:spPr>
            <a:xfrm>
              <a:off x="7672970" y="2666525"/>
              <a:ext cx="249522" cy="1340160"/>
            </a:xfrm>
            <a:prstGeom prst="rect">
              <a:avLst/>
            </a:prstGeom>
            <a:solidFill>
              <a:srgbClr val="80BD41">
                <a:alpha val="100000"/>
              </a:srgbClr>
            </a:solidFill>
          </p:spPr>
          <p:txBody>
            <a:bodyPr/>
            <a:lstStyle/>
            <a:p/>
          </p:txBody>
        </p:sp>
        <p:sp>
          <p:nvSpPr>
            <p:cNvPr id="71" name="rc71"/>
            <p:cNvSpPr/>
            <p:nvPr/>
          </p:nvSpPr>
          <p:spPr>
            <a:xfrm>
              <a:off x="7672970" y="2580914"/>
              <a:ext cx="249522" cy="85610"/>
            </a:xfrm>
            <a:prstGeom prst="rect">
              <a:avLst/>
            </a:prstGeom>
            <a:solidFill>
              <a:srgbClr val="1CABE2">
                <a:alpha val="100000"/>
              </a:srgbClr>
            </a:solidFill>
          </p:spPr>
          <p:txBody>
            <a:bodyPr/>
            <a:lstStyle/>
            <a:p/>
          </p:txBody>
        </p:sp>
        <p:sp>
          <p:nvSpPr>
            <p:cNvPr id="72" name="rc72"/>
            <p:cNvSpPr/>
            <p:nvPr/>
          </p:nvSpPr>
          <p:spPr>
            <a:xfrm>
              <a:off x="7950217" y="2643919"/>
              <a:ext cx="249522" cy="1362765"/>
            </a:xfrm>
            <a:prstGeom prst="rect">
              <a:avLst/>
            </a:prstGeom>
            <a:solidFill>
              <a:srgbClr val="80BD41">
                <a:alpha val="100000"/>
              </a:srgbClr>
            </a:solidFill>
          </p:spPr>
          <p:txBody>
            <a:bodyPr/>
            <a:lstStyle/>
            <a:p/>
          </p:txBody>
        </p:sp>
        <p:sp>
          <p:nvSpPr>
            <p:cNvPr id="73" name="rc73"/>
            <p:cNvSpPr/>
            <p:nvPr/>
          </p:nvSpPr>
          <p:spPr>
            <a:xfrm>
              <a:off x="7950217" y="2587186"/>
              <a:ext cx="249522" cy="56733"/>
            </a:xfrm>
            <a:prstGeom prst="rect">
              <a:avLst/>
            </a:prstGeom>
            <a:solidFill>
              <a:srgbClr val="1CABE2">
                <a:alpha val="100000"/>
              </a:srgbClr>
            </a:solidFill>
          </p:spPr>
          <p:txBody>
            <a:bodyPr/>
            <a:lstStyle/>
            <a:p/>
          </p:txBody>
        </p:sp>
        <p:sp>
          <p:nvSpPr>
            <p:cNvPr id="74" name="pl74"/>
            <p:cNvSpPr/>
            <p:nvPr/>
          </p:nvSpPr>
          <p:spPr>
            <a:xfrm>
              <a:off x="1421035" y="1226758"/>
              <a:ext cx="6653943" cy="140400"/>
            </a:xfrm>
            <a:custGeom>
              <a:avLst/>
              <a:pathLst>
                <a:path w="6653943" h="140400">
                  <a:moveTo>
                    <a:pt x="0" y="0"/>
                  </a:moveTo>
                  <a:lnTo>
                    <a:pt x="277247" y="0"/>
                  </a:lnTo>
                  <a:lnTo>
                    <a:pt x="554495" y="0"/>
                  </a:lnTo>
                  <a:lnTo>
                    <a:pt x="831742" y="0"/>
                  </a:lnTo>
                  <a:lnTo>
                    <a:pt x="1108990" y="0"/>
                  </a:lnTo>
                  <a:lnTo>
                    <a:pt x="1386238" y="28080"/>
                  </a:lnTo>
                  <a:lnTo>
                    <a:pt x="1663485" y="28080"/>
                  </a:lnTo>
                  <a:lnTo>
                    <a:pt x="1940733" y="28080"/>
                  </a:lnTo>
                  <a:lnTo>
                    <a:pt x="2217981" y="28080"/>
                  </a:lnTo>
                  <a:lnTo>
                    <a:pt x="2495228" y="28080"/>
                  </a:lnTo>
                  <a:lnTo>
                    <a:pt x="2772476" y="28080"/>
                  </a:lnTo>
                  <a:lnTo>
                    <a:pt x="3049724" y="28080"/>
                  </a:lnTo>
                  <a:lnTo>
                    <a:pt x="3326971" y="28080"/>
                  </a:lnTo>
                  <a:lnTo>
                    <a:pt x="3604219" y="28080"/>
                  </a:lnTo>
                  <a:lnTo>
                    <a:pt x="3881467" y="28080"/>
                  </a:lnTo>
                  <a:lnTo>
                    <a:pt x="4158714" y="28080"/>
                  </a:lnTo>
                  <a:lnTo>
                    <a:pt x="4435962" y="28080"/>
                  </a:lnTo>
                  <a:lnTo>
                    <a:pt x="4713210" y="56160"/>
                  </a:lnTo>
                  <a:lnTo>
                    <a:pt x="4990457" y="56160"/>
                  </a:lnTo>
                  <a:lnTo>
                    <a:pt x="5267705" y="28080"/>
                  </a:lnTo>
                  <a:lnTo>
                    <a:pt x="5544953" y="56160"/>
                  </a:lnTo>
                  <a:lnTo>
                    <a:pt x="5822200" y="28080"/>
                  </a:lnTo>
                  <a:lnTo>
                    <a:pt x="6099448" y="140400"/>
                  </a:lnTo>
                  <a:lnTo>
                    <a:pt x="6376696" y="140400"/>
                  </a:lnTo>
                  <a:lnTo>
                    <a:pt x="6653943" y="84240"/>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3" name="tx83"/>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4" name="tx84"/>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5" name="tx85"/>
            <p:cNvSpPr/>
            <p:nvPr/>
          </p:nvSpPr>
          <p:spPr>
            <a:xfrm>
              <a:off x="1329607" y="25616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89.8</a:t>
              </a:r>
            </a:p>
          </p:txBody>
        </p:sp>
        <p:sp>
          <p:nvSpPr>
            <p:cNvPr id="86" name="tx86"/>
            <p:cNvSpPr/>
            <p:nvPr/>
          </p:nvSpPr>
          <p:spPr>
            <a:xfrm>
              <a:off x="2689720" y="239890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100.9</a:t>
              </a:r>
            </a:p>
          </p:txBody>
        </p:sp>
        <p:sp>
          <p:nvSpPr>
            <p:cNvPr id="87" name="tx87"/>
            <p:cNvSpPr/>
            <p:nvPr/>
          </p:nvSpPr>
          <p:spPr>
            <a:xfrm>
              <a:off x="4115135" y="2209139"/>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114</a:t>
              </a:r>
            </a:p>
          </p:txBody>
        </p:sp>
        <p:sp>
          <p:nvSpPr>
            <p:cNvPr id="88" name="tx88"/>
            <p:cNvSpPr/>
            <p:nvPr/>
          </p:nvSpPr>
          <p:spPr>
            <a:xfrm>
              <a:off x="5462196" y="221130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113.8</a:t>
              </a:r>
            </a:p>
          </p:txBody>
        </p:sp>
        <p:sp>
          <p:nvSpPr>
            <p:cNvPr id="89" name="tx89"/>
            <p:cNvSpPr/>
            <p:nvPr/>
          </p:nvSpPr>
          <p:spPr>
            <a:xfrm>
              <a:off x="6571187" y="221582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113.5</a:t>
              </a:r>
            </a:p>
          </p:txBody>
        </p:sp>
        <p:sp>
          <p:nvSpPr>
            <p:cNvPr id="90" name="tx90"/>
            <p:cNvSpPr/>
            <p:nvPr/>
          </p:nvSpPr>
          <p:spPr>
            <a:xfrm>
              <a:off x="6848435" y="223045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112.5</a:t>
              </a:r>
            </a:p>
          </p:txBody>
        </p:sp>
        <p:sp>
          <p:nvSpPr>
            <p:cNvPr id="91" name="tx91"/>
            <p:cNvSpPr/>
            <p:nvPr/>
          </p:nvSpPr>
          <p:spPr>
            <a:xfrm>
              <a:off x="7125682" y="222180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113.1</a:t>
              </a:r>
            </a:p>
          </p:txBody>
        </p:sp>
        <p:sp>
          <p:nvSpPr>
            <p:cNvPr id="92" name="tx92"/>
            <p:cNvSpPr/>
            <p:nvPr/>
          </p:nvSpPr>
          <p:spPr>
            <a:xfrm>
              <a:off x="7402930" y="234421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104.7</a:t>
              </a:r>
            </a:p>
          </p:txBody>
        </p:sp>
        <p:sp>
          <p:nvSpPr>
            <p:cNvPr id="93" name="tx93"/>
            <p:cNvSpPr/>
            <p:nvPr/>
          </p:nvSpPr>
          <p:spPr>
            <a:xfrm>
              <a:off x="7706303" y="24449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97.8</a:t>
              </a:r>
            </a:p>
          </p:txBody>
        </p:sp>
        <p:sp>
          <p:nvSpPr>
            <p:cNvPr id="94" name="tx94"/>
            <p:cNvSpPr/>
            <p:nvPr/>
          </p:nvSpPr>
          <p:spPr>
            <a:xfrm>
              <a:off x="7983551" y="245121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97.3</a:t>
              </a:r>
            </a:p>
          </p:txBody>
        </p:sp>
        <p:sp>
          <p:nvSpPr>
            <p:cNvPr id="95" name="pl95"/>
            <p:cNvSpPr/>
            <p:nvPr/>
          </p:nvSpPr>
          <p:spPr>
            <a:xfrm>
              <a:off x="1421035"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29607" y="33236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88.9</a:t>
              </a:r>
            </a:p>
          </p:txBody>
        </p:sp>
        <p:sp>
          <p:nvSpPr>
            <p:cNvPr id="106" name="tx106"/>
            <p:cNvSpPr/>
            <p:nvPr/>
          </p:nvSpPr>
          <p:spPr>
            <a:xfrm>
              <a:off x="1367476" y="267025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7" name="tx107"/>
            <p:cNvSpPr/>
            <p:nvPr/>
          </p:nvSpPr>
          <p:spPr>
            <a:xfrm>
              <a:off x="2715845" y="32504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98.9</a:t>
              </a:r>
            </a:p>
          </p:txBody>
        </p:sp>
        <p:sp>
          <p:nvSpPr>
            <p:cNvPr id="108" name="tx108"/>
            <p:cNvSpPr/>
            <p:nvPr/>
          </p:nvSpPr>
          <p:spPr>
            <a:xfrm>
              <a:off x="2781148" y="2515657"/>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09" name="tx109"/>
            <p:cNvSpPr/>
            <p:nvPr/>
          </p:nvSpPr>
          <p:spPr>
            <a:xfrm>
              <a:off x="4075958" y="3158026"/>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111.7</a:t>
              </a:r>
            </a:p>
          </p:txBody>
        </p:sp>
        <p:sp>
          <p:nvSpPr>
            <p:cNvPr id="110" name="tx110"/>
            <p:cNvSpPr/>
            <p:nvPr/>
          </p:nvSpPr>
          <p:spPr>
            <a:xfrm>
              <a:off x="4128209" y="232545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11" name="tx111"/>
            <p:cNvSpPr/>
            <p:nvPr/>
          </p:nvSpPr>
          <p:spPr>
            <a:xfrm>
              <a:off x="5462196" y="31585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111.5</a:t>
              </a:r>
            </a:p>
          </p:txBody>
        </p:sp>
        <p:sp>
          <p:nvSpPr>
            <p:cNvPr id="112" name="tx112"/>
            <p:cNvSpPr/>
            <p:nvPr/>
          </p:nvSpPr>
          <p:spPr>
            <a:xfrm>
              <a:off x="5514447" y="232880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13" name="tx113"/>
            <p:cNvSpPr/>
            <p:nvPr/>
          </p:nvSpPr>
          <p:spPr>
            <a:xfrm>
              <a:off x="6571187" y="316189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111.2</a:t>
              </a:r>
            </a:p>
          </p:txBody>
        </p:sp>
        <p:sp>
          <p:nvSpPr>
            <p:cNvPr id="114" name="tx114"/>
            <p:cNvSpPr/>
            <p:nvPr/>
          </p:nvSpPr>
          <p:spPr>
            <a:xfrm>
              <a:off x="6623438" y="233325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15" name="tx115"/>
            <p:cNvSpPr/>
            <p:nvPr/>
          </p:nvSpPr>
          <p:spPr>
            <a:xfrm>
              <a:off x="6848435" y="317605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109.1</a:t>
              </a:r>
            </a:p>
          </p:txBody>
        </p:sp>
        <p:sp>
          <p:nvSpPr>
            <p:cNvPr id="116" name="tx116"/>
            <p:cNvSpPr/>
            <p:nvPr/>
          </p:nvSpPr>
          <p:spPr>
            <a:xfrm>
              <a:off x="6900686" y="235585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17" name="tx117"/>
            <p:cNvSpPr/>
            <p:nvPr/>
          </p:nvSpPr>
          <p:spPr>
            <a:xfrm>
              <a:off x="7125682" y="31636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110.8</a:t>
              </a:r>
            </a:p>
          </p:txBody>
        </p:sp>
        <p:sp>
          <p:nvSpPr>
            <p:cNvPr id="118" name="tx118"/>
            <p:cNvSpPr/>
            <p:nvPr/>
          </p:nvSpPr>
          <p:spPr>
            <a:xfrm>
              <a:off x="7177933" y="233915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19" name="tx119"/>
            <p:cNvSpPr/>
            <p:nvPr/>
          </p:nvSpPr>
          <p:spPr>
            <a:xfrm>
              <a:off x="7429055" y="32541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98.4</a:t>
              </a:r>
            </a:p>
          </p:txBody>
        </p:sp>
        <p:sp>
          <p:nvSpPr>
            <p:cNvPr id="120" name="tx120"/>
            <p:cNvSpPr/>
            <p:nvPr/>
          </p:nvSpPr>
          <p:spPr>
            <a:xfrm>
              <a:off x="7455181" y="249083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6.3</a:t>
              </a:r>
            </a:p>
          </p:txBody>
        </p:sp>
        <p:sp>
          <p:nvSpPr>
            <p:cNvPr id="121" name="tx121"/>
            <p:cNvSpPr/>
            <p:nvPr/>
          </p:nvSpPr>
          <p:spPr>
            <a:xfrm>
              <a:off x="7706303" y="33015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91.9</a:t>
              </a:r>
            </a:p>
          </p:txBody>
        </p:sp>
        <p:sp>
          <p:nvSpPr>
            <p:cNvPr id="122" name="tx122"/>
            <p:cNvSpPr/>
            <p:nvPr/>
          </p:nvSpPr>
          <p:spPr>
            <a:xfrm>
              <a:off x="7732429" y="258867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23" name="tx123"/>
            <p:cNvSpPr/>
            <p:nvPr/>
          </p:nvSpPr>
          <p:spPr>
            <a:xfrm>
              <a:off x="7983551" y="329020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93.4</a:t>
              </a:r>
            </a:p>
          </p:txBody>
        </p:sp>
        <p:sp>
          <p:nvSpPr>
            <p:cNvPr id="124" name="tx124"/>
            <p:cNvSpPr/>
            <p:nvPr/>
          </p:nvSpPr>
          <p:spPr>
            <a:xfrm>
              <a:off x="8009676" y="258045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25" name="tx125"/>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733081" y="32253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655386" y="249613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a:off x="655386" y="176691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29" name="tx129"/>
            <p:cNvSpPr/>
            <p:nvPr/>
          </p:nvSpPr>
          <p:spPr>
            <a:xfrm>
              <a:off x="655386" y="103769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0" name="tx13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9" name="rc149"/>
            <p:cNvSpPr/>
            <p:nvPr/>
          </p:nvSpPr>
          <p:spPr>
            <a:xfrm>
              <a:off x="4433341" y="4909475"/>
              <a:ext cx="201456" cy="201456"/>
            </a:xfrm>
            <a:prstGeom prst="rect">
              <a:avLst/>
            </a:prstGeom>
            <a:solidFill>
              <a:srgbClr val="1CABE2">
                <a:alpha val="100000"/>
              </a:srgbClr>
            </a:solidFill>
          </p:spPr>
          <p:txBody>
            <a:bodyPr/>
            <a:lstStyle/>
            <a:p/>
          </p:txBody>
        </p:sp>
        <p:sp>
          <p:nvSpPr>
            <p:cNvPr id="150" name="rc150"/>
            <p:cNvSpPr/>
            <p:nvPr/>
          </p:nvSpPr>
          <p:spPr>
            <a:xfrm>
              <a:off x="5638429" y="4909475"/>
              <a:ext cx="201456" cy="201456"/>
            </a:xfrm>
            <a:prstGeom prst="rect">
              <a:avLst/>
            </a:prstGeom>
            <a:solidFill>
              <a:srgbClr val="80BD41">
                <a:alpha val="100000"/>
              </a:srgbClr>
            </a:solidFill>
          </p:spPr>
          <p:txBody>
            <a:bodyPr/>
            <a:lstStyle/>
            <a:p/>
          </p:txBody>
        </p:sp>
        <p:sp>
          <p:nvSpPr>
            <p:cNvPr id="151" name="tx151"/>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4" name="tx154"/>
            <p:cNvSpPr/>
            <p:nvPr/>
          </p:nvSpPr>
          <p:spPr>
            <a:xfrm>
              <a:off x="951100" y="660204"/>
              <a:ext cx="1500656"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Sweden, 2000-2024</a:t>
              </a:r>
            </a:p>
          </p:txBody>
        </p:sp>
        <p:sp>
          <p:nvSpPr>
            <p:cNvPr id="155" name="pl155"/>
            <p:cNvSpPr/>
            <p:nvPr/>
          </p:nvSpPr>
          <p:spPr>
            <a:xfrm>
              <a:off x="202055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46911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91767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36623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781479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274483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19339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64195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09051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853908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774644"/>
              <a:ext cx="6443200" cy="162162"/>
            </a:xfrm>
            <a:prstGeom prst="rect">
              <a:avLst/>
            </a:prstGeom>
            <a:solidFill>
              <a:srgbClr val="80BD41">
                <a:alpha val="100000"/>
              </a:srgbClr>
            </a:solidFill>
          </p:spPr>
          <p:txBody>
            <a:bodyPr/>
            <a:lstStyle/>
            <a:p/>
          </p:txBody>
        </p:sp>
        <p:sp>
          <p:nvSpPr>
            <p:cNvPr id="170" name="rc170"/>
            <p:cNvSpPr/>
            <p:nvPr/>
          </p:nvSpPr>
          <p:spPr>
            <a:xfrm>
              <a:off x="7739474" y="5774644"/>
              <a:ext cx="131529" cy="162162"/>
            </a:xfrm>
            <a:prstGeom prst="rect">
              <a:avLst/>
            </a:prstGeom>
            <a:solidFill>
              <a:srgbClr val="1CABE2">
                <a:alpha val="100000"/>
              </a:srgbClr>
            </a:solidFill>
          </p:spPr>
          <p:txBody>
            <a:bodyPr/>
            <a:lstStyle/>
            <a:p/>
          </p:txBody>
        </p:sp>
        <p:sp>
          <p:nvSpPr>
            <p:cNvPr id="171" name="rc171"/>
            <p:cNvSpPr/>
            <p:nvPr/>
          </p:nvSpPr>
          <p:spPr>
            <a:xfrm>
              <a:off x="1296273" y="5571941"/>
              <a:ext cx="5324332" cy="162162"/>
            </a:xfrm>
            <a:prstGeom prst="rect">
              <a:avLst/>
            </a:prstGeom>
            <a:solidFill>
              <a:srgbClr val="80BD41">
                <a:alpha val="100000"/>
              </a:srgbClr>
            </a:solidFill>
          </p:spPr>
          <p:txBody>
            <a:bodyPr/>
            <a:lstStyle/>
            <a:p/>
          </p:txBody>
        </p:sp>
        <p:sp>
          <p:nvSpPr>
            <p:cNvPr id="172" name="rc172"/>
            <p:cNvSpPr/>
            <p:nvPr/>
          </p:nvSpPr>
          <p:spPr>
            <a:xfrm>
              <a:off x="6620605" y="5571941"/>
              <a:ext cx="340122" cy="162162"/>
            </a:xfrm>
            <a:prstGeom prst="rect">
              <a:avLst/>
            </a:prstGeom>
            <a:solidFill>
              <a:srgbClr val="1CABE2">
                <a:alpha val="100000"/>
              </a:srgbClr>
            </a:solidFill>
          </p:spPr>
          <p:txBody>
            <a:bodyPr/>
            <a:lstStyle/>
            <a:p/>
          </p:txBody>
        </p:sp>
        <p:sp>
          <p:nvSpPr>
            <p:cNvPr id="173" name="rc173"/>
            <p:cNvSpPr/>
            <p:nvPr/>
          </p:nvSpPr>
          <p:spPr>
            <a:xfrm>
              <a:off x="1296273" y="5369238"/>
              <a:ext cx="5414142" cy="162162"/>
            </a:xfrm>
            <a:prstGeom prst="rect">
              <a:avLst/>
            </a:prstGeom>
            <a:solidFill>
              <a:srgbClr val="80BD41">
                <a:alpha val="100000"/>
              </a:srgbClr>
            </a:solidFill>
          </p:spPr>
          <p:txBody>
            <a:bodyPr/>
            <a:lstStyle/>
            <a:p/>
          </p:txBody>
        </p:sp>
        <p:sp>
          <p:nvSpPr>
            <p:cNvPr id="174" name="rc174"/>
            <p:cNvSpPr/>
            <p:nvPr/>
          </p:nvSpPr>
          <p:spPr>
            <a:xfrm>
              <a:off x="6710416" y="5369238"/>
              <a:ext cx="225396" cy="162162"/>
            </a:xfrm>
            <a:prstGeom prst="rect">
              <a:avLst/>
            </a:prstGeom>
            <a:solidFill>
              <a:srgbClr val="1CABE2">
                <a:alpha val="100000"/>
              </a:srgbClr>
            </a:solidFill>
          </p:spPr>
          <p:txBody>
            <a:bodyPr/>
            <a:lstStyle/>
            <a:p/>
          </p:txBody>
        </p:sp>
        <p:sp>
          <p:nvSpPr>
            <p:cNvPr id="175" name="tx175"/>
            <p:cNvSpPr/>
            <p:nvPr/>
          </p:nvSpPr>
          <p:spPr>
            <a:xfrm>
              <a:off x="8055059"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113.5</a:t>
              </a:r>
            </a:p>
          </p:txBody>
        </p:sp>
        <p:sp>
          <p:nvSpPr>
            <p:cNvPr id="176" name="tx176"/>
            <p:cNvSpPr/>
            <p:nvPr/>
          </p:nvSpPr>
          <p:spPr>
            <a:xfrm>
              <a:off x="7131424"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97.8</a:t>
              </a:r>
            </a:p>
          </p:txBody>
        </p:sp>
        <p:sp>
          <p:nvSpPr>
            <p:cNvPr id="177" name="tx177"/>
            <p:cNvSpPr/>
            <p:nvPr/>
          </p:nvSpPr>
          <p:spPr>
            <a:xfrm>
              <a:off x="7105263"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97.3</a:t>
              </a:r>
            </a:p>
          </p:txBody>
        </p:sp>
        <p:sp>
          <p:nvSpPr>
            <p:cNvPr id="178" name="tx178"/>
            <p:cNvSpPr/>
            <p:nvPr/>
          </p:nvSpPr>
          <p:spPr>
            <a:xfrm>
              <a:off x="4382235" y="5816609"/>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111.2</a:t>
              </a:r>
            </a:p>
          </p:txBody>
        </p:sp>
        <p:sp>
          <p:nvSpPr>
            <p:cNvPr id="179" name="tx179"/>
            <p:cNvSpPr/>
            <p:nvPr/>
          </p:nvSpPr>
          <p:spPr>
            <a:xfrm>
              <a:off x="7729890" y="581523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80" name="tx180"/>
            <p:cNvSpPr/>
            <p:nvPr/>
          </p:nvSpPr>
          <p:spPr>
            <a:xfrm>
              <a:off x="3852946"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91.9</a:t>
              </a:r>
            </a:p>
          </p:txBody>
        </p:sp>
        <p:sp>
          <p:nvSpPr>
            <p:cNvPr id="181" name="tx181"/>
            <p:cNvSpPr/>
            <p:nvPr/>
          </p:nvSpPr>
          <p:spPr>
            <a:xfrm>
              <a:off x="6715318" y="56125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82" name="tx182"/>
            <p:cNvSpPr/>
            <p:nvPr/>
          </p:nvSpPr>
          <p:spPr>
            <a:xfrm>
              <a:off x="3897851" y="540982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93.4</a:t>
              </a:r>
            </a:p>
          </p:txBody>
        </p:sp>
        <p:sp>
          <p:nvSpPr>
            <p:cNvPr id="183" name="tx183"/>
            <p:cNvSpPr/>
            <p:nvPr/>
          </p:nvSpPr>
          <p:spPr>
            <a:xfrm>
              <a:off x="6747765" y="540982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84" name="tx184"/>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6" name="tx186"/>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2667140"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89" name="tx189"/>
            <p:cNvSpPr/>
            <p:nvPr/>
          </p:nvSpPr>
          <p:spPr>
            <a:xfrm>
              <a:off x="4115702"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0" name="tx190"/>
            <p:cNvSpPr/>
            <p:nvPr/>
          </p:nvSpPr>
          <p:spPr>
            <a:xfrm>
              <a:off x="5564263" y="6039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91" name="tx191"/>
            <p:cNvSpPr/>
            <p:nvPr/>
          </p:nvSpPr>
          <p:spPr>
            <a:xfrm>
              <a:off x="6973977"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2" name="tx192"/>
            <p:cNvSpPr/>
            <p:nvPr/>
          </p:nvSpPr>
          <p:spPr>
            <a:xfrm>
              <a:off x="8422538"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a:t>
              </a:r>
            </a:p>
          </p:txBody>
        </p:sp>
        <p:sp>
          <p:nvSpPr>
            <p:cNvPr id="193" name="tx193"/>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4" name="tx194"/>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5" name="tx195"/>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(96%) was lower than in 2019 (98%).
The number of children vaccinated with DTP3 decreased 16% compared to in 2019.
The number of surviving infants decreased approximately 14%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311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8017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291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781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556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0467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5367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266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793211"/>
              <a:ext cx="249522" cy="1213473"/>
            </a:xfrm>
            <a:prstGeom prst="rect">
              <a:avLst/>
            </a:prstGeom>
            <a:solidFill>
              <a:srgbClr val="E2231A">
                <a:alpha val="100000"/>
              </a:srgbClr>
            </a:solidFill>
          </p:spPr>
          <p:txBody>
            <a:bodyPr/>
            <a:lstStyle/>
            <a:p/>
          </p:txBody>
        </p:sp>
        <p:sp>
          <p:nvSpPr>
            <p:cNvPr id="25" name="rc25"/>
            <p:cNvSpPr/>
            <p:nvPr/>
          </p:nvSpPr>
          <p:spPr>
            <a:xfrm>
              <a:off x="1573521" y="3186588"/>
              <a:ext cx="249522" cy="820097"/>
            </a:xfrm>
            <a:prstGeom prst="rect">
              <a:avLst/>
            </a:prstGeom>
            <a:solidFill>
              <a:srgbClr val="E2231A">
                <a:alpha val="100000"/>
              </a:srgbClr>
            </a:solidFill>
          </p:spPr>
          <p:txBody>
            <a:bodyPr/>
            <a:lstStyle/>
            <a:p/>
          </p:txBody>
        </p:sp>
        <p:sp>
          <p:nvSpPr>
            <p:cNvPr id="26" name="rc26"/>
            <p:cNvSpPr/>
            <p:nvPr/>
          </p:nvSpPr>
          <p:spPr>
            <a:xfrm>
              <a:off x="1850769" y="3292029"/>
              <a:ext cx="249522" cy="714656"/>
            </a:xfrm>
            <a:prstGeom prst="rect">
              <a:avLst/>
            </a:prstGeom>
            <a:solidFill>
              <a:srgbClr val="E2231A">
                <a:alpha val="100000"/>
              </a:srgbClr>
            </a:solidFill>
          </p:spPr>
          <p:txBody>
            <a:bodyPr/>
            <a:lstStyle/>
            <a:p/>
          </p:txBody>
        </p:sp>
        <p:sp>
          <p:nvSpPr>
            <p:cNvPr id="27" name="rc27"/>
            <p:cNvSpPr/>
            <p:nvPr/>
          </p:nvSpPr>
          <p:spPr>
            <a:xfrm>
              <a:off x="2128016" y="3267095"/>
              <a:ext cx="249522" cy="739589"/>
            </a:xfrm>
            <a:prstGeom prst="rect">
              <a:avLst/>
            </a:prstGeom>
            <a:solidFill>
              <a:srgbClr val="E2231A">
                <a:alpha val="100000"/>
              </a:srgbClr>
            </a:solidFill>
          </p:spPr>
          <p:txBody>
            <a:bodyPr/>
            <a:lstStyle/>
            <a:p/>
          </p:txBody>
        </p:sp>
        <p:sp>
          <p:nvSpPr>
            <p:cNvPr id="28" name="rc28"/>
            <p:cNvSpPr/>
            <p:nvPr/>
          </p:nvSpPr>
          <p:spPr>
            <a:xfrm>
              <a:off x="2405264" y="3404529"/>
              <a:ext cx="249522" cy="602155"/>
            </a:xfrm>
            <a:prstGeom prst="rect">
              <a:avLst/>
            </a:prstGeom>
            <a:solidFill>
              <a:srgbClr val="E2231A">
                <a:alpha val="100000"/>
              </a:srgbClr>
            </a:solidFill>
          </p:spPr>
          <p:txBody>
            <a:bodyPr/>
            <a:lstStyle/>
            <a:p/>
          </p:txBody>
        </p:sp>
        <p:sp>
          <p:nvSpPr>
            <p:cNvPr id="29" name="rc29"/>
            <p:cNvSpPr/>
            <p:nvPr/>
          </p:nvSpPr>
          <p:spPr>
            <a:xfrm>
              <a:off x="2682512" y="3400324"/>
              <a:ext cx="249522" cy="606361"/>
            </a:xfrm>
            <a:prstGeom prst="rect">
              <a:avLst/>
            </a:prstGeom>
            <a:solidFill>
              <a:srgbClr val="E2231A">
                <a:alpha val="100000"/>
              </a:srgbClr>
            </a:solidFill>
          </p:spPr>
          <p:txBody>
            <a:bodyPr/>
            <a:lstStyle/>
            <a:p/>
          </p:txBody>
        </p:sp>
        <p:sp>
          <p:nvSpPr>
            <p:cNvPr id="30" name="rc30"/>
            <p:cNvSpPr/>
            <p:nvPr/>
          </p:nvSpPr>
          <p:spPr>
            <a:xfrm>
              <a:off x="2959759" y="3534603"/>
              <a:ext cx="249522" cy="472081"/>
            </a:xfrm>
            <a:prstGeom prst="rect">
              <a:avLst/>
            </a:prstGeom>
            <a:solidFill>
              <a:srgbClr val="E2231A">
                <a:alpha val="100000"/>
              </a:srgbClr>
            </a:solidFill>
          </p:spPr>
          <p:txBody>
            <a:bodyPr/>
            <a:lstStyle/>
            <a:p/>
          </p:txBody>
        </p:sp>
        <p:sp>
          <p:nvSpPr>
            <p:cNvPr id="31" name="rc31"/>
            <p:cNvSpPr/>
            <p:nvPr/>
          </p:nvSpPr>
          <p:spPr>
            <a:xfrm>
              <a:off x="3237007" y="3367279"/>
              <a:ext cx="249522" cy="639405"/>
            </a:xfrm>
            <a:prstGeom prst="rect">
              <a:avLst/>
            </a:prstGeom>
            <a:solidFill>
              <a:srgbClr val="E2231A">
                <a:alpha val="100000"/>
              </a:srgbClr>
            </a:solidFill>
          </p:spPr>
          <p:txBody>
            <a:bodyPr/>
            <a:lstStyle/>
            <a:p/>
          </p:txBody>
        </p:sp>
        <p:sp>
          <p:nvSpPr>
            <p:cNvPr id="32" name="rc32"/>
            <p:cNvSpPr/>
            <p:nvPr/>
          </p:nvSpPr>
          <p:spPr>
            <a:xfrm>
              <a:off x="3514255" y="3356465"/>
              <a:ext cx="249522" cy="650219"/>
            </a:xfrm>
            <a:prstGeom prst="rect">
              <a:avLst/>
            </a:prstGeom>
            <a:solidFill>
              <a:srgbClr val="E2231A">
                <a:alpha val="100000"/>
              </a:srgbClr>
            </a:solidFill>
          </p:spPr>
          <p:txBody>
            <a:bodyPr/>
            <a:lstStyle/>
            <a:p/>
          </p:txBody>
        </p:sp>
        <p:sp>
          <p:nvSpPr>
            <p:cNvPr id="33" name="rc33"/>
            <p:cNvSpPr/>
            <p:nvPr/>
          </p:nvSpPr>
          <p:spPr>
            <a:xfrm>
              <a:off x="3791502" y="3508619"/>
              <a:ext cx="249522" cy="498066"/>
            </a:xfrm>
            <a:prstGeom prst="rect">
              <a:avLst/>
            </a:prstGeom>
            <a:solidFill>
              <a:srgbClr val="E2231A">
                <a:alpha val="100000"/>
              </a:srgbClr>
            </a:solidFill>
          </p:spPr>
          <p:txBody>
            <a:bodyPr/>
            <a:lstStyle/>
            <a:p/>
          </p:txBody>
        </p:sp>
        <p:sp>
          <p:nvSpPr>
            <p:cNvPr id="34" name="rc34"/>
            <p:cNvSpPr/>
            <p:nvPr/>
          </p:nvSpPr>
          <p:spPr>
            <a:xfrm>
              <a:off x="4068750" y="3492998"/>
              <a:ext cx="249522" cy="513687"/>
            </a:xfrm>
            <a:prstGeom prst="rect">
              <a:avLst/>
            </a:prstGeom>
            <a:solidFill>
              <a:srgbClr val="E2231A">
                <a:alpha val="100000"/>
              </a:srgbClr>
            </a:solidFill>
          </p:spPr>
          <p:txBody>
            <a:bodyPr/>
            <a:lstStyle/>
            <a:p/>
          </p:txBody>
        </p:sp>
        <p:sp>
          <p:nvSpPr>
            <p:cNvPr id="35" name="rc35"/>
            <p:cNvSpPr/>
            <p:nvPr/>
          </p:nvSpPr>
          <p:spPr>
            <a:xfrm>
              <a:off x="4345998" y="3506516"/>
              <a:ext cx="249522" cy="500169"/>
            </a:xfrm>
            <a:prstGeom prst="rect">
              <a:avLst/>
            </a:prstGeom>
            <a:solidFill>
              <a:srgbClr val="E2231A">
                <a:alpha val="100000"/>
              </a:srgbClr>
            </a:solidFill>
          </p:spPr>
          <p:txBody>
            <a:bodyPr/>
            <a:lstStyle/>
            <a:p/>
          </p:txBody>
        </p:sp>
        <p:sp>
          <p:nvSpPr>
            <p:cNvPr id="36" name="rc36"/>
            <p:cNvSpPr/>
            <p:nvPr/>
          </p:nvSpPr>
          <p:spPr>
            <a:xfrm>
              <a:off x="4623245" y="3502460"/>
              <a:ext cx="249522" cy="504224"/>
            </a:xfrm>
            <a:prstGeom prst="rect">
              <a:avLst/>
            </a:prstGeom>
            <a:solidFill>
              <a:srgbClr val="E2231A">
                <a:alpha val="100000"/>
              </a:srgbClr>
            </a:solidFill>
          </p:spPr>
          <p:txBody>
            <a:bodyPr/>
            <a:lstStyle/>
            <a:p/>
          </p:txBody>
        </p:sp>
        <p:sp>
          <p:nvSpPr>
            <p:cNvPr id="37" name="rc37"/>
            <p:cNvSpPr/>
            <p:nvPr/>
          </p:nvSpPr>
          <p:spPr>
            <a:xfrm>
              <a:off x="4900493" y="3500057"/>
              <a:ext cx="249522" cy="506627"/>
            </a:xfrm>
            <a:prstGeom prst="rect">
              <a:avLst/>
            </a:prstGeom>
            <a:solidFill>
              <a:srgbClr val="E2231A">
                <a:alpha val="100000"/>
              </a:srgbClr>
            </a:solidFill>
          </p:spPr>
          <p:txBody>
            <a:bodyPr/>
            <a:lstStyle/>
            <a:p/>
          </p:txBody>
        </p:sp>
        <p:sp>
          <p:nvSpPr>
            <p:cNvPr id="38" name="rc38"/>
            <p:cNvSpPr/>
            <p:nvPr/>
          </p:nvSpPr>
          <p:spPr>
            <a:xfrm>
              <a:off x="5177741" y="3494800"/>
              <a:ext cx="249522" cy="511884"/>
            </a:xfrm>
            <a:prstGeom prst="rect">
              <a:avLst/>
            </a:prstGeom>
            <a:solidFill>
              <a:srgbClr val="E2231A">
                <a:alpha val="100000"/>
              </a:srgbClr>
            </a:solidFill>
          </p:spPr>
          <p:txBody>
            <a:bodyPr/>
            <a:lstStyle/>
            <a:p/>
          </p:txBody>
        </p:sp>
        <p:sp>
          <p:nvSpPr>
            <p:cNvPr id="39" name="rc39"/>
            <p:cNvSpPr/>
            <p:nvPr/>
          </p:nvSpPr>
          <p:spPr>
            <a:xfrm>
              <a:off x="5454988" y="3664827"/>
              <a:ext cx="249522" cy="341857"/>
            </a:xfrm>
            <a:prstGeom prst="rect">
              <a:avLst/>
            </a:prstGeom>
            <a:solidFill>
              <a:srgbClr val="E2231A">
                <a:alpha val="100000"/>
              </a:srgbClr>
            </a:solidFill>
          </p:spPr>
          <p:txBody>
            <a:bodyPr/>
            <a:lstStyle/>
            <a:p/>
          </p:txBody>
        </p:sp>
        <p:sp>
          <p:nvSpPr>
            <p:cNvPr id="40" name="rc40"/>
            <p:cNvSpPr/>
            <p:nvPr/>
          </p:nvSpPr>
          <p:spPr>
            <a:xfrm>
              <a:off x="5732236" y="3486088"/>
              <a:ext cx="249522" cy="520596"/>
            </a:xfrm>
            <a:prstGeom prst="rect">
              <a:avLst/>
            </a:prstGeom>
            <a:solidFill>
              <a:srgbClr val="E2231A">
                <a:alpha val="100000"/>
              </a:srgbClr>
            </a:solidFill>
          </p:spPr>
          <p:txBody>
            <a:bodyPr/>
            <a:lstStyle/>
            <a:p/>
          </p:txBody>
        </p:sp>
        <p:sp>
          <p:nvSpPr>
            <p:cNvPr id="41" name="rc41"/>
            <p:cNvSpPr/>
            <p:nvPr/>
          </p:nvSpPr>
          <p:spPr>
            <a:xfrm>
              <a:off x="6009484" y="3492247"/>
              <a:ext cx="249522" cy="514438"/>
            </a:xfrm>
            <a:prstGeom prst="rect">
              <a:avLst/>
            </a:prstGeom>
            <a:solidFill>
              <a:srgbClr val="E2231A">
                <a:alpha val="100000"/>
              </a:srgbClr>
            </a:solidFill>
          </p:spPr>
          <p:txBody>
            <a:bodyPr/>
            <a:lstStyle/>
            <a:p/>
          </p:txBody>
        </p:sp>
        <p:sp>
          <p:nvSpPr>
            <p:cNvPr id="42" name="rc42"/>
            <p:cNvSpPr/>
            <p:nvPr/>
          </p:nvSpPr>
          <p:spPr>
            <a:xfrm>
              <a:off x="6286731" y="3490745"/>
              <a:ext cx="249522" cy="515940"/>
            </a:xfrm>
            <a:prstGeom prst="rect">
              <a:avLst/>
            </a:prstGeom>
            <a:solidFill>
              <a:srgbClr val="E2231A">
                <a:alpha val="100000"/>
              </a:srgbClr>
            </a:solidFill>
          </p:spPr>
          <p:txBody>
            <a:bodyPr/>
            <a:lstStyle/>
            <a:p/>
          </p:txBody>
        </p:sp>
        <p:sp>
          <p:nvSpPr>
            <p:cNvPr id="43" name="rc43"/>
            <p:cNvSpPr/>
            <p:nvPr/>
          </p:nvSpPr>
          <p:spPr>
            <a:xfrm>
              <a:off x="6563979" y="3495401"/>
              <a:ext cx="249522" cy="511283"/>
            </a:xfrm>
            <a:prstGeom prst="rect">
              <a:avLst/>
            </a:prstGeom>
            <a:solidFill>
              <a:srgbClr val="E2231A">
                <a:alpha val="100000"/>
              </a:srgbClr>
            </a:solidFill>
          </p:spPr>
          <p:txBody>
            <a:bodyPr/>
            <a:lstStyle/>
            <a:p/>
          </p:txBody>
        </p:sp>
        <p:sp>
          <p:nvSpPr>
            <p:cNvPr id="44" name="rc44"/>
            <p:cNvSpPr/>
            <p:nvPr/>
          </p:nvSpPr>
          <p:spPr>
            <a:xfrm>
              <a:off x="6841227" y="3499907"/>
              <a:ext cx="249522" cy="506777"/>
            </a:xfrm>
            <a:prstGeom prst="rect">
              <a:avLst/>
            </a:prstGeom>
            <a:solidFill>
              <a:srgbClr val="E2231A">
                <a:alpha val="100000"/>
              </a:srgbClr>
            </a:solidFill>
          </p:spPr>
          <p:txBody>
            <a:bodyPr/>
            <a:lstStyle/>
            <a:p/>
          </p:txBody>
        </p:sp>
        <p:sp>
          <p:nvSpPr>
            <p:cNvPr id="45" name="rc45"/>
            <p:cNvSpPr/>
            <p:nvPr/>
          </p:nvSpPr>
          <p:spPr>
            <a:xfrm>
              <a:off x="7118474" y="3497203"/>
              <a:ext cx="249522" cy="509481"/>
            </a:xfrm>
            <a:prstGeom prst="rect">
              <a:avLst/>
            </a:prstGeom>
            <a:solidFill>
              <a:srgbClr val="E2231A">
                <a:alpha val="100000"/>
              </a:srgbClr>
            </a:solidFill>
          </p:spPr>
          <p:txBody>
            <a:bodyPr/>
            <a:lstStyle/>
            <a:p/>
          </p:txBody>
        </p:sp>
        <p:sp>
          <p:nvSpPr>
            <p:cNvPr id="46" name="rc46"/>
            <p:cNvSpPr/>
            <p:nvPr/>
          </p:nvSpPr>
          <p:spPr>
            <a:xfrm>
              <a:off x="7395722" y="2906163"/>
              <a:ext cx="249522" cy="1100522"/>
            </a:xfrm>
            <a:prstGeom prst="rect">
              <a:avLst/>
            </a:prstGeom>
            <a:solidFill>
              <a:srgbClr val="E2231A">
                <a:alpha val="100000"/>
              </a:srgbClr>
            </a:solidFill>
          </p:spPr>
          <p:txBody>
            <a:bodyPr/>
            <a:lstStyle/>
            <a:p/>
          </p:txBody>
        </p:sp>
        <p:sp>
          <p:nvSpPr>
            <p:cNvPr id="47" name="rc47"/>
            <p:cNvSpPr/>
            <p:nvPr/>
          </p:nvSpPr>
          <p:spPr>
            <a:xfrm>
              <a:off x="7672970" y="2978860"/>
              <a:ext cx="249522" cy="1027825"/>
            </a:xfrm>
            <a:prstGeom prst="rect">
              <a:avLst/>
            </a:prstGeom>
            <a:solidFill>
              <a:srgbClr val="E2231A">
                <a:alpha val="100000"/>
              </a:srgbClr>
            </a:solidFill>
          </p:spPr>
          <p:txBody>
            <a:bodyPr/>
            <a:lstStyle/>
            <a:p/>
          </p:txBody>
        </p:sp>
        <p:sp>
          <p:nvSpPr>
            <p:cNvPr id="48" name="rc48"/>
            <p:cNvSpPr/>
            <p:nvPr/>
          </p:nvSpPr>
          <p:spPr>
            <a:xfrm>
              <a:off x="7950217" y="2983366"/>
              <a:ext cx="249522" cy="1023318"/>
            </a:xfrm>
            <a:prstGeom prst="rect">
              <a:avLst/>
            </a:prstGeom>
            <a:solidFill>
              <a:srgbClr val="E2231A">
                <a:alpha val="100000"/>
              </a:srgbClr>
            </a:solidFill>
          </p:spPr>
          <p:txBody>
            <a:bodyPr/>
            <a:lstStyle/>
            <a:p/>
          </p:txBody>
        </p:sp>
        <p:sp>
          <p:nvSpPr>
            <p:cNvPr id="49" name="rc49"/>
            <p:cNvSpPr/>
            <p:nvPr/>
          </p:nvSpPr>
          <p:spPr>
            <a:xfrm>
              <a:off x="1573521" y="2927791"/>
              <a:ext cx="249522" cy="258796"/>
            </a:xfrm>
            <a:prstGeom prst="rect">
              <a:avLst/>
            </a:prstGeom>
            <a:solidFill>
              <a:srgbClr val="B3B3B3">
                <a:alpha val="100000"/>
              </a:srgbClr>
            </a:solidFill>
          </p:spPr>
          <p:txBody>
            <a:bodyPr/>
            <a:lstStyle/>
            <a:p/>
          </p:txBody>
        </p:sp>
        <p:sp>
          <p:nvSpPr>
            <p:cNvPr id="50" name="rc50"/>
            <p:cNvSpPr/>
            <p:nvPr/>
          </p:nvSpPr>
          <p:spPr>
            <a:xfrm>
              <a:off x="1850769" y="2878225"/>
              <a:ext cx="249522" cy="413803"/>
            </a:xfrm>
            <a:prstGeom prst="rect">
              <a:avLst/>
            </a:prstGeom>
            <a:solidFill>
              <a:srgbClr val="B3B3B3">
                <a:alpha val="100000"/>
              </a:srgbClr>
            </a:solidFill>
          </p:spPr>
          <p:txBody>
            <a:bodyPr/>
            <a:lstStyle/>
            <a:p/>
          </p:txBody>
        </p:sp>
        <p:sp>
          <p:nvSpPr>
            <p:cNvPr id="51" name="rc51"/>
            <p:cNvSpPr/>
            <p:nvPr/>
          </p:nvSpPr>
          <p:spPr>
            <a:xfrm>
              <a:off x="2128016" y="3041644"/>
              <a:ext cx="249522" cy="225451"/>
            </a:xfrm>
            <a:prstGeom prst="rect">
              <a:avLst/>
            </a:prstGeom>
            <a:solidFill>
              <a:srgbClr val="B3B3B3">
                <a:alpha val="100000"/>
              </a:srgbClr>
            </a:solidFill>
          </p:spPr>
          <p:txBody>
            <a:bodyPr/>
            <a:lstStyle/>
            <a:p/>
          </p:txBody>
        </p:sp>
        <p:sp>
          <p:nvSpPr>
            <p:cNvPr id="52" name="rc52"/>
            <p:cNvSpPr/>
            <p:nvPr/>
          </p:nvSpPr>
          <p:spPr>
            <a:xfrm>
              <a:off x="2405264" y="3053810"/>
              <a:ext cx="249522" cy="350719"/>
            </a:xfrm>
            <a:prstGeom prst="rect">
              <a:avLst/>
            </a:prstGeom>
            <a:solidFill>
              <a:srgbClr val="B3B3B3">
                <a:alpha val="100000"/>
              </a:srgbClr>
            </a:solidFill>
          </p:spPr>
          <p:txBody>
            <a:bodyPr/>
            <a:lstStyle/>
            <a:p/>
          </p:txBody>
        </p:sp>
        <p:sp>
          <p:nvSpPr>
            <p:cNvPr id="53" name="rc53"/>
            <p:cNvSpPr/>
            <p:nvPr/>
          </p:nvSpPr>
          <p:spPr>
            <a:xfrm>
              <a:off x="2682512" y="3084151"/>
              <a:ext cx="249522" cy="316172"/>
            </a:xfrm>
            <a:prstGeom prst="rect">
              <a:avLst/>
            </a:prstGeom>
            <a:solidFill>
              <a:srgbClr val="B3B3B3">
                <a:alpha val="100000"/>
              </a:srgbClr>
            </a:solidFill>
          </p:spPr>
          <p:txBody>
            <a:bodyPr/>
            <a:lstStyle/>
            <a:p/>
          </p:txBody>
        </p:sp>
        <p:sp>
          <p:nvSpPr>
            <p:cNvPr id="54" name="rc54"/>
            <p:cNvSpPr/>
            <p:nvPr/>
          </p:nvSpPr>
          <p:spPr>
            <a:xfrm>
              <a:off x="2959759" y="3309752"/>
              <a:ext cx="249522" cy="224850"/>
            </a:xfrm>
            <a:prstGeom prst="rect">
              <a:avLst/>
            </a:prstGeom>
            <a:solidFill>
              <a:srgbClr val="B3B3B3">
                <a:alpha val="100000"/>
              </a:srgbClr>
            </a:solidFill>
          </p:spPr>
          <p:txBody>
            <a:bodyPr/>
            <a:lstStyle/>
            <a:p/>
          </p:txBody>
        </p:sp>
        <p:sp>
          <p:nvSpPr>
            <p:cNvPr id="55" name="rc55"/>
            <p:cNvSpPr/>
            <p:nvPr/>
          </p:nvSpPr>
          <p:spPr>
            <a:xfrm>
              <a:off x="3237007" y="3167963"/>
              <a:ext cx="249522" cy="199316"/>
            </a:xfrm>
            <a:prstGeom prst="rect">
              <a:avLst/>
            </a:prstGeom>
            <a:solidFill>
              <a:srgbClr val="B3B3B3">
                <a:alpha val="100000"/>
              </a:srgbClr>
            </a:solidFill>
          </p:spPr>
          <p:txBody>
            <a:bodyPr/>
            <a:lstStyle/>
            <a:p/>
          </p:txBody>
        </p:sp>
        <p:sp>
          <p:nvSpPr>
            <p:cNvPr id="56" name="rc56"/>
            <p:cNvSpPr/>
            <p:nvPr/>
          </p:nvSpPr>
          <p:spPr>
            <a:xfrm>
              <a:off x="3514255" y="3125907"/>
              <a:ext cx="249522" cy="230558"/>
            </a:xfrm>
            <a:prstGeom prst="rect">
              <a:avLst/>
            </a:prstGeom>
            <a:solidFill>
              <a:srgbClr val="B3B3B3">
                <a:alpha val="100000"/>
              </a:srgbClr>
            </a:solidFill>
          </p:spPr>
          <p:txBody>
            <a:bodyPr/>
            <a:lstStyle/>
            <a:p/>
          </p:txBody>
        </p:sp>
        <p:sp>
          <p:nvSpPr>
            <p:cNvPr id="57" name="rc57"/>
            <p:cNvSpPr/>
            <p:nvPr/>
          </p:nvSpPr>
          <p:spPr>
            <a:xfrm>
              <a:off x="3791502" y="3240209"/>
              <a:ext cx="249522" cy="268409"/>
            </a:xfrm>
            <a:prstGeom prst="rect">
              <a:avLst/>
            </a:prstGeom>
            <a:solidFill>
              <a:srgbClr val="B3B3B3">
                <a:alpha val="100000"/>
              </a:srgbClr>
            </a:solidFill>
          </p:spPr>
          <p:txBody>
            <a:bodyPr/>
            <a:lstStyle/>
            <a:p/>
          </p:txBody>
        </p:sp>
        <p:sp>
          <p:nvSpPr>
            <p:cNvPr id="58" name="rc58"/>
            <p:cNvSpPr/>
            <p:nvPr/>
          </p:nvSpPr>
          <p:spPr>
            <a:xfrm>
              <a:off x="4068750" y="3060269"/>
              <a:ext cx="249522" cy="432728"/>
            </a:xfrm>
            <a:prstGeom prst="rect">
              <a:avLst/>
            </a:prstGeom>
            <a:solidFill>
              <a:srgbClr val="B3B3B3">
                <a:alpha val="100000"/>
              </a:srgbClr>
            </a:solidFill>
          </p:spPr>
          <p:txBody>
            <a:bodyPr/>
            <a:lstStyle/>
            <a:p/>
          </p:txBody>
        </p:sp>
        <p:sp>
          <p:nvSpPr>
            <p:cNvPr id="59" name="rc59"/>
            <p:cNvSpPr/>
            <p:nvPr/>
          </p:nvSpPr>
          <p:spPr>
            <a:xfrm>
              <a:off x="4345998" y="3207766"/>
              <a:ext cx="249522" cy="298749"/>
            </a:xfrm>
            <a:prstGeom prst="rect">
              <a:avLst/>
            </a:prstGeom>
            <a:solidFill>
              <a:srgbClr val="B3B3B3">
                <a:alpha val="100000"/>
              </a:srgbClr>
            </a:solidFill>
          </p:spPr>
          <p:txBody>
            <a:bodyPr/>
            <a:lstStyle/>
            <a:p/>
          </p:txBody>
        </p:sp>
        <p:sp>
          <p:nvSpPr>
            <p:cNvPr id="60" name="rc60"/>
            <p:cNvSpPr/>
            <p:nvPr/>
          </p:nvSpPr>
          <p:spPr>
            <a:xfrm>
              <a:off x="4623245" y="3187940"/>
              <a:ext cx="249522" cy="314520"/>
            </a:xfrm>
            <a:prstGeom prst="rect">
              <a:avLst/>
            </a:prstGeom>
            <a:solidFill>
              <a:srgbClr val="B3B3B3">
                <a:alpha val="100000"/>
              </a:srgbClr>
            </a:solidFill>
          </p:spPr>
          <p:txBody>
            <a:bodyPr/>
            <a:lstStyle/>
            <a:p/>
          </p:txBody>
        </p:sp>
        <p:sp>
          <p:nvSpPr>
            <p:cNvPr id="61" name="rc61"/>
            <p:cNvSpPr/>
            <p:nvPr/>
          </p:nvSpPr>
          <p:spPr>
            <a:xfrm>
              <a:off x="4900493" y="3163006"/>
              <a:ext cx="249522" cy="337050"/>
            </a:xfrm>
            <a:prstGeom prst="rect">
              <a:avLst/>
            </a:prstGeom>
            <a:solidFill>
              <a:srgbClr val="B3B3B3">
                <a:alpha val="100000"/>
              </a:srgbClr>
            </a:solidFill>
          </p:spPr>
          <p:txBody>
            <a:bodyPr/>
            <a:lstStyle/>
            <a:p/>
          </p:txBody>
        </p:sp>
        <p:sp>
          <p:nvSpPr>
            <p:cNvPr id="62" name="rc62"/>
            <p:cNvSpPr/>
            <p:nvPr/>
          </p:nvSpPr>
          <p:spPr>
            <a:xfrm>
              <a:off x="5177741" y="3146334"/>
              <a:ext cx="249522" cy="348466"/>
            </a:xfrm>
            <a:prstGeom prst="rect">
              <a:avLst/>
            </a:prstGeom>
            <a:solidFill>
              <a:srgbClr val="B3B3B3">
                <a:alpha val="100000"/>
              </a:srgbClr>
            </a:solidFill>
          </p:spPr>
          <p:txBody>
            <a:bodyPr/>
            <a:lstStyle/>
            <a:p/>
          </p:txBody>
        </p:sp>
        <p:sp>
          <p:nvSpPr>
            <p:cNvPr id="63" name="rc63"/>
            <p:cNvSpPr/>
            <p:nvPr/>
          </p:nvSpPr>
          <p:spPr>
            <a:xfrm>
              <a:off x="5454988" y="3125606"/>
              <a:ext cx="249522" cy="539221"/>
            </a:xfrm>
            <a:prstGeom prst="rect">
              <a:avLst/>
            </a:prstGeom>
            <a:solidFill>
              <a:srgbClr val="B3B3B3">
                <a:alpha val="100000"/>
              </a:srgbClr>
            </a:solidFill>
          </p:spPr>
          <p:txBody>
            <a:bodyPr/>
            <a:lstStyle/>
            <a:p/>
          </p:txBody>
        </p:sp>
        <p:sp>
          <p:nvSpPr>
            <p:cNvPr id="64" name="rc64"/>
            <p:cNvSpPr/>
            <p:nvPr/>
          </p:nvSpPr>
          <p:spPr>
            <a:xfrm>
              <a:off x="5732236" y="3094965"/>
              <a:ext cx="249522" cy="391123"/>
            </a:xfrm>
            <a:prstGeom prst="rect">
              <a:avLst/>
            </a:prstGeom>
            <a:solidFill>
              <a:srgbClr val="B3B3B3">
                <a:alpha val="100000"/>
              </a:srgbClr>
            </a:solidFill>
          </p:spPr>
          <p:txBody>
            <a:bodyPr/>
            <a:lstStyle/>
            <a:p/>
          </p:txBody>
        </p:sp>
        <p:sp>
          <p:nvSpPr>
            <p:cNvPr id="65" name="rc65"/>
            <p:cNvSpPr/>
            <p:nvPr/>
          </p:nvSpPr>
          <p:spPr>
            <a:xfrm>
              <a:off x="6009484" y="3086554"/>
              <a:ext cx="249522" cy="405692"/>
            </a:xfrm>
            <a:prstGeom prst="rect">
              <a:avLst/>
            </a:prstGeom>
            <a:solidFill>
              <a:srgbClr val="B3B3B3">
                <a:alpha val="100000"/>
              </a:srgbClr>
            </a:solidFill>
          </p:spPr>
          <p:txBody>
            <a:bodyPr/>
            <a:lstStyle/>
            <a:p/>
          </p:txBody>
        </p:sp>
        <p:sp>
          <p:nvSpPr>
            <p:cNvPr id="66" name="rc66"/>
            <p:cNvSpPr/>
            <p:nvPr/>
          </p:nvSpPr>
          <p:spPr>
            <a:xfrm>
              <a:off x="6286731" y="2904661"/>
              <a:ext cx="249522" cy="586084"/>
            </a:xfrm>
            <a:prstGeom prst="rect">
              <a:avLst/>
            </a:prstGeom>
            <a:solidFill>
              <a:srgbClr val="B3B3B3">
                <a:alpha val="100000"/>
              </a:srgbClr>
            </a:solidFill>
          </p:spPr>
          <p:txBody>
            <a:bodyPr/>
            <a:lstStyle/>
            <a:p/>
          </p:txBody>
        </p:sp>
        <p:sp>
          <p:nvSpPr>
            <p:cNvPr id="67" name="rc67"/>
            <p:cNvSpPr/>
            <p:nvPr/>
          </p:nvSpPr>
          <p:spPr>
            <a:xfrm>
              <a:off x="6563979" y="2709099"/>
              <a:ext cx="249522" cy="786301"/>
            </a:xfrm>
            <a:prstGeom prst="rect">
              <a:avLst/>
            </a:prstGeom>
            <a:solidFill>
              <a:srgbClr val="B3B3B3">
                <a:alpha val="100000"/>
              </a:srgbClr>
            </a:solidFill>
          </p:spPr>
          <p:txBody>
            <a:bodyPr/>
            <a:lstStyle/>
            <a:p/>
          </p:txBody>
        </p:sp>
        <p:sp>
          <p:nvSpPr>
            <p:cNvPr id="68" name="rc68"/>
            <p:cNvSpPr/>
            <p:nvPr/>
          </p:nvSpPr>
          <p:spPr>
            <a:xfrm>
              <a:off x="6841227" y="2516091"/>
              <a:ext cx="249522" cy="983816"/>
            </a:xfrm>
            <a:prstGeom prst="rect">
              <a:avLst/>
            </a:prstGeom>
            <a:solidFill>
              <a:srgbClr val="B3B3B3">
                <a:alpha val="100000"/>
              </a:srgbClr>
            </a:solidFill>
          </p:spPr>
          <p:txBody>
            <a:bodyPr/>
            <a:lstStyle/>
            <a:p/>
          </p:txBody>
        </p:sp>
        <p:sp>
          <p:nvSpPr>
            <p:cNvPr id="69" name="rc69"/>
            <p:cNvSpPr/>
            <p:nvPr/>
          </p:nvSpPr>
          <p:spPr>
            <a:xfrm>
              <a:off x="7118474" y="2328189"/>
              <a:ext cx="249522" cy="1169013"/>
            </a:xfrm>
            <a:prstGeom prst="rect">
              <a:avLst/>
            </a:prstGeom>
            <a:solidFill>
              <a:srgbClr val="B3B3B3">
                <a:alpha val="100000"/>
              </a:srgbClr>
            </a:solidFill>
          </p:spPr>
          <p:txBody>
            <a:bodyPr/>
            <a:lstStyle/>
            <a:p/>
          </p:txBody>
        </p:sp>
        <p:sp>
          <p:nvSpPr>
            <p:cNvPr id="70" name="rc70"/>
            <p:cNvSpPr/>
            <p:nvPr/>
          </p:nvSpPr>
          <p:spPr>
            <a:xfrm>
              <a:off x="7395722" y="2321881"/>
              <a:ext cx="249522" cy="584281"/>
            </a:xfrm>
            <a:prstGeom prst="rect">
              <a:avLst/>
            </a:prstGeom>
            <a:solidFill>
              <a:srgbClr val="B3B3B3">
                <a:alpha val="100000"/>
              </a:srgbClr>
            </a:solidFill>
          </p:spPr>
          <p:txBody>
            <a:bodyPr/>
            <a:lstStyle/>
            <a:p/>
          </p:txBody>
        </p:sp>
        <p:sp>
          <p:nvSpPr>
            <p:cNvPr id="71" name="rc71"/>
            <p:cNvSpPr/>
            <p:nvPr/>
          </p:nvSpPr>
          <p:spPr>
            <a:xfrm>
              <a:off x="7672970" y="2517292"/>
              <a:ext cx="249522" cy="461567"/>
            </a:xfrm>
            <a:prstGeom prst="rect">
              <a:avLst/>
            </a:prstGeom>
            <a:solidFill>
              <a:srgbClr val="B3B3B3">
                <a:alpha val="100000"/>
              </a:srgbClr>
            </a:solidFill>
          </p:spPr>
          <p:txBody>
            <a:bodyPr/>
            <a:lstStyle/>
            <a:p/>
          </p:txBody>
        </p:sp>
        <p:sp>
          <p:nvSpPr>
            <p:cNvPr id="72" name="rc72"/>
            <p:cNvSpPr/>
            <p:nvPr/>
          </p:nvSpPr>
          <p:spPr>
            <a:xfrm>
              <a:off x="7950217" y="2539372"/>
              <a:ext cx="249522" cy="443993"/>
            </a:xfrm>
            <a:prstGeom prst="rect">
              <a:avLst/>
            </a:prstGeom>
            <a:solidFill>
              <a:srgbClr val="B3B3B3">
                <a:alpha val="100000"/>
              </a:srgbClr>
            </a:solidFill>
          </p:spPr>
          <p:txBody>
            <a:bodyPr/>
            <a:lstStyle/>
            <a:p/>
          </p:txBody>
        </p:sp>
        <p:sp>
          <p:nvSpPr>
            <p:cNvPr id="73" name="pl73"/>
            <p:cNvSpPr/>
            <p:nvPr/>
          </p:nvSpPr>
          <p:spPr>
            <a:xfrm>
              <a:off x="1421035" y="1254838"/>
              <a:ext cx="6653943" cy="196560"/>
            </a:xfrm>
            <a:custGeom>
              <a:avLst/>
              <a:pathLst>
                <a:path w="6653943" h="196560">
                  <a:moveTo>
                    <a:pt x="0" y="196560"/>
                  </a:moveTo>
                  <a:lnTo>
                    <a:pt x="277247" y="112320"/>
                  </a:lnTo>
                  <a:lnTo>
                    <a:pt x="554495" y="84240"/>
                  </a:lnTo>
                  <a:lnTo>
                    <a:pt x="831742" y="84240"/>
                  </a:lnTo>
                  <a:lnTo>
                    <a:pt x="1108990" y="56160"/>
                  </a:lnTo>
                  <a:lnTo>
                    <a:pt x="1386238" y="56160"/>
                  </a:lnTo>
                  <a:lnTo>
                    <a:pt x="1663485" y="28080"/>
                  </a:lnTo>
                  <a:lnTo>
                    <a:pt x="1940733" y="56160"/>
                  </a:lnTo>
                  <a:lnTo>
                    <a:pt x="2217981" y="56160"/>
                  </a:lnTo>
                  <a:lnTo>
                    <a:pt x="2495228" y="28080"/>
                  </a:lnTo>
                  <a:lnTo>
                    <a:pt x="2772476" y="28080"/>
                  </a:lnTo>
                  <a:lnTo>
                    <a:pt x="3049724" y="28080"/>
                  </a:lnTo>
                  <a:lnTo>
                    <a:pt x="3326971" y="28080"/>
                  </a:lnTo>
                  <a:lnTo>
                    <a:pt x="3604219" y="28080"/>
                  </a:lnTo>
                  <a:lnTo>
                    <a:pt x="3881467" y="28080"/>
                  </a:lnTo>
                  <a:lnTo>
                    <a:pt x="4158714" y="0"/>
                  </a:lnTo>
                  <a:lnTo>
                    <a:pt x="4435962" y="28080"/>
                  </a:lnTo>
                  <a:lnTo>
                    <a:pt x="4713210" y="28080"/>
                  </a:lnTo>
                  <a:lnTo>
                    <a:pt x="4990457" y="28080"/>
                  </a:lnTo>
                  <a:lnTo>
                    <a:pt x="5267705" y="28080"/>
                  </a:lnTo>
                  <a:lnTo>
                    <a:pt x="5544953" y="28080"/>
                  </a:lnTo>
                  <a:lnTo>
                    <a:pt x="5822200" y="28080"/>
                  </a:lnTo>
                  <a:lnTo>
                    <a:pt x="6099448" y="140400"/>
                  </a:lnTo>
                  <a:lnTo>
                    <a:pt x="6376696" y="140400"/>
                  </a:lnTo>
                  <a:lnTo>
                    <a:pt x="6653943" y="140400"/>
                  </a:lnTo>
                </a:path>
              </a:pathLst>
            </a:custGeom>
            <a:ln w="27101" cap="flat">
              <a:solidFill>
                <a:srgbClr val="0058AB">
                  <a:alpha val="100000"/>
                </a:srgbClr>
              </a:solidFill>
              <a:prstDash val="solid"/>
              <a:round/>
            </a:ln>
          </p:spPr>
          <p:txBody>
            <a:bodyPr/>
            <a:lstStyle/>
            <a:p/>
          </p:txBody>
        </p:sp>
        <p:sp>
          <p:nvSpPr>
            <p:cNvPr id="74" name="pl74"/>
            <p:cNvSpPr/>
            <p:nvPr/>
          </p:nvSpPr>
          <p:spPr>
            <a:xfrm>
              <a:off x="1421035" y="1339079"/>
              <a:ext cx="6653943" cy="112320"/>
            </a:xfrm>
            <a:custGeom>
              <a:avLst/>
              <a:pathLst>
                <a:path w="6653943" h="112320">
                  <a:moveTo>
                    <a:pt x="0" y="28080"/>
                  </a:moveTo>
                  <a:lnTo>
                    <a:pt x="277247" y="28080"/>
                  </a:lnTo>
                  <a:lnTo>
                    <a:pt x="554495" y="28080"/>
                  </a:lnTo>
                  <a:lnTo>
                    <a:pt x="831742" y="0"/>
                  </a:lnTo>
                  <a:lnTo>
                    <a:pt x="1108990" y="0"/>
                  </a:lnTo>
                  <a:lnTo>
                    <a:pt x="1386238" y="0"/>
                  </a:lnTo>
                  <a:lnTo>
                    <a:pt x="1663485" y="0"/>
                  </a:lnTo>
                  <a:lnTo>
                    <a:pt x="1940733" y="0"/>
                  </a:lnTo>
                  <a:lnTo>
                    <a:pt x="2217981" y="28080"/>
                  </a:lnTo>
                  <a:lnTo>
                    <a:pt x="2495228" y="0"/>
                  </a:lnTo>
                  <a:lnTo>
                    <a:pt x="2772476" y="28080"/>
                  </a:lnTo>
                  <a:lnTo>
                    <a:pt x="3049724" y="0"/>
                  </a:lnTo>
                  <a:lnTo>
                    <a:pt x="3326971" y="0"/>
                  </a:lnTo>
                  <a:lnTo>
                    <a:pt x="3604219" y="0"/>
                  </a:lnTo>
                  <a:lnTo>
                    <a:pt x="3881467" y="0"/>
                  </a:lnTo>
                  <a:lnTo>
                    <a:pt x="4158714" y="0"/>
                  </a:lnTo>
                  <a:lnTo>
                    <a:pt x="4435962" y="0"/>
                  </a:lnTo>
                  <a:lnTo>
                    <a:pt x="4713210" y="0"/>
                  </a:lnTo>
                  <a:lnTo>
                    <a:pt x="4990457" y="28080"/>
                  </a:lnTo>
                  <a:lnTo>
                    <a:pt x="5267705" y="56160"/>
                  </a:lnTo>
                  <a:lnTo>
                    <a:pt x="5544953" y="84240"/>
                  </a:lnTo>
                  <a:lnTo>
                    <a:pt x="5822200" y="112320"/>
                  </a:lnTo>
                  <a:lnTo>
                    <a:pt x="6099448" y="112320"/>
                  </a:lnTo>
                  <a:lnTo>
                    <a:pt x="6376696" y="84240"/>
                  </a:lnTo>
                  <a:lnTo>
                    <a:pt x="6653943" y="84240"/>
                  </a:lnTo>
                </a:path>
              </a:pathLst>
            </a:custGeom>
            <a:ln w="27101" cap="flat">
              <a:solidFill>
                <a:srgbClr val="333333">
                  <a:alpha val="100000"/>
                </a:srgbClr>
              </a:solidFill>
              <a:prstDash val="solid"/>
              <a:round/>
            </a:ln>
          </p:spPr>
          <p:txBody>
            <a:bodyPr/>
            <a:lstStyle/>
            <a:p/>
          </p:txBody>
        </p:sp>
        <p:sp>
          <p:nvSpPr>
            <p:cNvPr id="75" name="tx75"/>
            <p:cNvSpPr/>
            <p:nvPr/>
          </p:nvSpPr>
          <p:spPr>
            <a:xfrm>
              <a:off x="6618402"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76" name="tx76"/>
            <p:cNvSpPr/>
            <p:nvPr/>
          </p:nvSpPr>
          <p:spPr>
            <a:xfrm>
              <a:off x="6895650"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77" name="tx77"/>
            <p:cNvSpPr/>
            <p:nvPr/>
          </p:nvSpPr>
          <p:spPr>
            <a:xfrm>
              <a:off x="7172898"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78" name="tx78"/>
            <p:cNvSpPr/>
            <p:nvPr/>
          </p:nvSpPr>
          <p:spPr>
            <a:xfrm>
              <a:off x="7450145" y="12121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93</a:t>
              </a:r>
            </a:p>
          </p:txBody>
        </p:sp>
        <p:sp>
          <p:nvSpPr>
            <p:cNvPr id="79" name="tx79"/>
            <p:cNvSpPr/>
            <p:nvPr/>
          </p:nvSpPr>
          <p:spPr>
            <a:xfrm>
              <a:off x="7727393" y="12121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93</a:t>
              </a:r>
            </a:p>
          </p:txBody>
        </p:sp>
        <p:sp>
          <p:nvSpPr>
            <p:cNvPr id="80" name="tx80"/>
            <p:cNvSpPr/>
            <p:nvPr/>
          </p:nvSpPr>
          <p:spPr>
            <a:xfrm>
              <a:off x="8004641" y="12121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93</a:t>
              </a:r>
            </a:p>
          </p:txBody>
        </p:sp>
        <p:sp>
          <p:nvSpPr>
            <p:cNvPr id="81" name="tx81"/>
            <p:cNvSpPr/>
            <p:nvPr/>
          </p:nvSpPr>
          <p:spPr>
            <a:xfrm>
              <a:off x="6618402" y="14566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93</a:t>
              </a:r>
            </a:p>
          </p:txBody>
        </p:sp>
        <p:sp>
          <p:nvSpPr>
            <p:cNvPr id="82" name="tx82"/>
            <p:cNvSpPr/>
            <p:nvPr/>
          </p:nvSpPr>
          <p:spPr>
            <a:xfrm>
              <a:off x="6895650" y="14847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92</a:t>
              </a:r>
            </a:p>
          </p:txBody>
        </p:sp>
        <p:sp>
          <p:nvSpPr>
            <p:cNvPr id="83" name="tx83"/>
            <p:cNvSpPr/>
            <p:nvPr/>
          </p:nvSpPr>
          <p:spPr>
            <a:xfrm>
              <a:off x="7172898" y="15128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91</a:t>
              </a:r>
            </a:p>
          </p:txBody>
        </p:sp>
        <p:sp>
          <p:nvSpPr>
            <p:cNvPr id="84" name="tx84"/>
            <p:cNvSpPr/>
            <p:nvPr/>
          </p:nvSpPr>
          <p:spPr>
            <a:xfrm>
              <a:off x="7450145" y="15128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91</a:t>
              </a:r>
            </a:p>
          </p:txBody>
        </p:sp>
        <p:sp>
          <p:nvSpPr>
            <p:cNvPr id="85" name="tx85"/>
            <p:cNvSpPr/>
            <p:nvPr/>
          </p:nvSpPr>
          <p:spPr>
            <a:xfrm>
              <a:off x="7727393" y="14847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92</a:t>
              </a:r>
            </a:p>
          </p:txBody>
        </p:sp>
        <p:sp>
          <p:nvSpPr>
            <p:cNvPr id="86" name="tx86"/>
            <p:cNvSpPr/>
            <p:nvPr/>
          </p:nvSpPr>
          <p:spPr>
            <a:xfrm>
              <a:off x="8004641" y="14847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92</a:t>
              </a:r>
            </a:p>
          </p:txBody>
        </p:sp>
        <p:sp>
          <p:nvSpPr>
            <p:cNvPr id="87" name="tx87"/>
            <p:cNvSpPr/>
            <p:nvPr/>
          </p:nvSpPr>
          <p:spPr>
            <a:xfrm>
              <a:off x="1345686" y="335950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a:t>
              </a:r>
            </a:p>
          </p:txBody>
        </p:sp>
        <p:sp>
          <p:nvSpPr>
            <p:cNvPr id="88" name="tx88"/>
            <p:cNvSpPr/>
            <p:nvPr/>
          </p:nvSpPr>
          <p:spPr>
            <a:xfrm>
              <a:off x="2777128" y="366470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89" name="tx89"/>
            <p:cNvSpPr/>
            <p:nvPr/>
          </p:nvSpPr>
          <p:spPr>
            <a:xfrm>
              <a:off x="4118163" y="370934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90" name="tx90"/>
            <p:cNvSpPr/>
            <p:nvPr/>
          </p:nvSpPr>
          <p:spPr>
            <a:xfrm>
              <a:off x="5504401" y="379526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91" name="tx91"/>
            <p:cNvSpPr/>
            <p:nvPr/>
          </p:nvSpPr>
          <p:spPr>
            <a:xfrm>
              <a:off x="6613391" y="371055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92" name="tx92"/>
            <p:cNvSpPr/>
            <p:nvPr/>
          </p:nvSpPr>
          <p:spPr>
            <a:xfrm>
              <a:off x="6890639" y="371280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93" name="tx93"/>
            <p:cNvSpPr/>
            <p:nvPr/>
          </p:nvSpPr>
          <p:spPr>
            <a:xfrm>
              <a:off x="7167887" y="371145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94" name="tx94"/>
            <p:cNvSpPr/>
            <p:nvPr/>
          </p:nvSpPr>
          <p:spPr>
            <a:xfrm>
              <a:off x="7445134" y="341593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7.3</a:t>
              </a:r>
            </a:p>
          </p:txBody>
        </p:sp>
        <p:sp>
          <p:nvSpPr>
            <p:cNvPr id="95" name="tx95"/>
            <p:cNvSpPr/>
            <p:nvPr/>
          </p:nvSpPr>
          <p:spPr>
            <a:xfrm>
              <a:off x="7722382" y="345233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96" name="tx96"/>
            <p:cNvSpPr/>
            <p:nvPr/>
          </p:nvSpPr>
          <p:spPr>
            <a:xfrm>
              <a:off x="7999630" y="34545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97" name="tx97"/>
            <p:cNvSpPr/>
            <p:nvPr/>
          </p:nvSpPr>
          <p:spPr>
            <a:xfrm>
              <a:off x="2731924" y="320312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98" name="tx98"/>
            <p:cNvSpPr/>
            <p:nvPr/>
          </p:nvSpPr>
          <p:spPr>
            <a:xfrm>
              <a:off x="4118163" y="323619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99" name="tx99"/>
            <p:cNvSpPr/>
            <p:nvPr/>
          </p:nvSpPr>
          <p:spPr>
            <a:xfrm>
              <a:off x="5504401" y="335472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100" name="tx100"/>
            <p:cNvSpPr/>
            <p:nvPr/>
          </p:nvSpPr>
          <p:spPr>
            <a:xfrm>
              <a:off x="6613391" y="306181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101" name="tx101"/>
            <p:cNvSpPr/>
            <p:nvPr/>
          </p:nvSpPr>
          <p:spPr>
            <a:xfrm>
              <a:off x="6890639" y="296755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102" name="tx102"/>
            <p:cNvSpPr/>
            <p:nvPr/>
          </p:nvSpPr>
          <p:spPr>
            <a:xfrm>
              <a:off x="7167887" y="287225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a:t>
              </a:r>
            </a:p>
          </p:txBody>
        </p:sp>
        <p:sp>
          <p:nvSpPr>
            <p:cNvPr id="103" name="tx103"/>
            <p:cNvSpPr/>
            <p:nvPr/>
          </p:nvSpPr>
          <p:spPr>
            <a:xfrm>
              <a:off x="7445134" y="257352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04" name="tx104"/>
            <p:cNvSpPr/>
            <p:nvPr/>
          </p:nvSpPr>
          <p:spPr>
            <a:xfrm>
              <a:off x="7722382" y="270758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05" name="tx105"/>
            <p:cNvSpPr/>
            <p:nvPr/>
          </p:nvSpPr>
          <p:spPr>
            <a:xfrm>
              <a:off x="8044834" y="272087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06" name="tx106"/>
            <p:cNvSpPr/>
            <p:nvPr/>
          </p:nvSpPr>
          <p:spPr>
            <a:xfrm>
              <a:off x="2739459" y="2977916"/>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6.1</a:t>
              </a:r>
            </a:p>
          </p:txBody>
        </p:sp>
        <p:sp>
          <p:nvSpPr>
            <p:cNvPr id="107" name="tx107"/>
            <p:cNvSpPr/>
            <p:nvPr/>
          </p:nvSpPr>
          <p:spPr>
            <a:xfrm>
              <a:off x="4125697" y="2953986"/>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108" name="tx108"/>
            <p:cNvSpPr/>
            <p:nvPr/>
          </p:nvSpPr>
          <p:spPr>
            <a:xfrm>
              <a:off x="5511936" y="3019371"/>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5.9</a:t>
              </a:r>
            </a:p>
          </p:txBody>
        </p:sp>
        <p:sp>
          <p:nvSpPr>
            <p:cNvPr id="109" name="tx109"/>
            <p:cNvSpPr/>
            <p:nvPr/>
          </p:nvSpPr>
          <p:spPr>
            <a:xfrm>
              <a:off x="6620926" y="2602864"/>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10" name="tx110"/>
            <p:cNvSpPr/>
            <p:nvPr/>
          </p:nvSpPr>
          <p:spPr>
            <a:xfrm>
              <a:off x="6898174" y="2409856"/>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11" name="tx111"/>
            <p:cNvSpPr/>
            <p:nvPr/>
          </p:nvSpPr>
          <p:spPr>
            <a:xfrm>
              <a:off x="7148291" y="2223146"/>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11.2</a:t>
              </a:r>
            </a:p>
          </p:txBody>
        </p:sp>
        <p:sp>
          <p:nvSpPr>
            <p:cNvPr id="112" name="tx112"/>
            <p:cNvSpPr/>
            <p:nvPr/>
          </p:nvSpPr>
          <p:spPr>
            <a:xfrm>
              <a:off x="7425539" y="2216837"/>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11.2</a:t>
              </a:r>
            </a:p>
          </p:txBody>
        </p:sp>
        <p:sp>
          <p:nvSpPr>
            <p:cNvPr id="113" name="tx113"/>
            <p:cNvSpPr/>
            <p:nvPr/>
          </p:nvSpPr>
          <p:spPr>
            <a:xfrm>
              <a:off x="7729917" y="2411058"/>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14" name="tx114"/>
            <p:cNvSpPr/>
            <p:nvPr/>
          </p:nvSpPr>
          <p:spPr>
            <a:xfrm>
              <a:off x="8007165" y="2433137"/>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15" name="tx115"/>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6" name="tx116"/>
            <p:cNvSpPr/>
            <p:nvPr/>
          </p:nvSpPr>
          <p:spPr>
            <a:xfrm>
              <a:off x="717597" y="3203975"/>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17" name="tx117"/>
            <p:cNvSpPr/>
            <p:nvPr/>
          </p:nvSpPr>
          <p:spPr>
            <a:xfrm>
              <a:off x="639902" y="245256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18" name="tx118"/>
            <p:cNvSpPr/>
            <p:nvPr/>
          </p:nvSpPr>
          <p:spPr>
            <a:xfrm>
              <a:off x="639902" y="170155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19" name="tx119"/>
            <p:cNvSpPr/>
            <p:nvPr/>
          </p:nvSpPr>
          <p:spPr>
            <a:xfrm>
              <a:off x="639902" y="9505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20" name="tx12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1" name="tx12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2" name="tx12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3" name="tx12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4" name="tx12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6" name="tx126"/>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7" name="tx127"/>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8" name="tx128"/>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9" name="tx129"/>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1" name="tx131"/>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2" name="tx132"/>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3" name="tx133"/>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6" name="tx136"/>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7" name="pl137"/>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8" name="pl138"/>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39" name="tx139"/>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40" name="tx140"/>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41" name="rc141"/>
            <p:cNvSpPr/>
            <p:nvPr/>
          </p:nvSpPr>
          <p:spPr>
            <a:xfrm>
              <a:off x="4678790" y="4909475"/>
              <a:ext cx="201456" cy="201456"/>
            </a:xfrm>
            <a:prstGeom prst="rect">
              <a:avLst/>
            </a:prstGeom>
            <a:solidFill>
              <a:srgbClr val="E2231A">
                <a:alpha val="100000"/>
              </a:srgbClr>
            </a:solidFill>
          </p:spPr>
          <p:txBody>
            <a:bodyPr/>
            <a:lstStyle/>
            <a:p/>
          </p:txBody>
        </p:sp>
        <p:sp>
          <p:nvSpPr>
            <p:cNvPr id="142" name="rc142"/>
            <p:cNvSpPr/>
            <p:nvPr/>
          </p:nvSpPr>
          <p:spPr>
            <a:xfrm>
              <a:off x="5642950" y="4909475"/>
              <a:ext cx="201456" cy="201456"/>
            </a:xfrm>
            <a:prstGeom prst="rect">
              <a:avLst/>
            </a:prstGeom>
            <a:solidFill>
              <a:srgbClr val="B3B3B3">
                <a:alpha val="100000"/>
              </a:srgbClr>
            </a:solidFill>
          </p:spPr>
          <p:txBody>
            <a:bodyPr/>
            <a:lstStyle/>
            <a:p/>
          </p:txBody>
        </p:sp>
        <p:sp>
          <p:nvSpPr>
            <p:cNvPr id="143" name="tx143"/>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4" name="tx144"/>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5" name="tx145"/>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6" name="tx146"/>
            <p:cNvSpPr/>
            <p:nvPr/>
          </p:nvSpPr>
          <p:spPr>
            <a:xfrm>
              <a:off x="951100" y="660204"/>
              <a:ext cx="1500656"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Sweden, 2000-2024</a:t>
              </a:r>
            </a:p>
          </p:txBody>
        </p:sp>
        <p:sp>
          <p:nvSpPr>
            <p:cNvPr id="147" name="pl147"/>
            <p:cNvSpPr/>
            <p:nvPr/>
          </p:nvSpPr>
          <p:spPr>
            <a:xfrm>
              <a:off x="216651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390700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564749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738797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2" name="pl152"/>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3" name="pl153"/>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4" name="pl154"/>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303676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477724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651773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825822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296273" y="5774644"/>
              <a:ext cx="2369846" cy="162162"/>
            </a:xfrm>
            <a:prstGeom prst="rect">
              <a:avLst/>
            </a:prstGeom>
            <a:solidFill>
              <a:srgbClr val="E2231A">
                <a:alpha val="100000"/>
              </a:srgbClr>
            </a:solidFill>
          </p:spPr>
          <p:txBody>
            <a:bodyPr/>
            <a:lstStyle/>
            <a:p/>
          </p:txBody>
        </p:sp>
        <p:sp>
          <p:nvSpPr>
            <p:cNvPr id="160" name="rc160"/>
            <p:cNvSpPr/>
            <p:nvPr/>
          </p:nvSpPr>
          <p:spPr>
            <a:xfrm>
              <a:off x="1296273" y="5571941"/>
              <a:ext cx="4764060" cy="162162"/>
            </a:xfrm>
            <a:prstGeom prst="rect">
              <a:avLst/>
            </a:prstGeom>
            <a:solidFill>
              <a:srgbClr val="E2231A">
                <a:alpha val="100000"/>
              </a:srgbClr>
            </a:solidFill>
          </p:spPr>
          <p:txBody>
            <a:bodyPr/>
            <a:lstStyle/>
            <a:p/>
          </p:txBody>
        </p:sp>
        <p:sp>
          <p:nvSpPr>
            <p:cNvPr id="161" name="rc161"/>
            <p:cNvSpPr/>
            <p:nvPr/>
          </p:nvSpPr>
          <p:spPr>
            <a:xfrm>
              <a:off x="1296273" y="5369238"/>
              <a:ext cx="4743174" cy="162162"/>
            </a:xfrm>
            <a:prstGeom prst="rect">
              <a:avLst/>
            </a:prstGeom>
            <a:solidFill>
              <a:srgbClr val="E2231A">
                <a:alpha val="100000"/>
              </a:srgbClr>
            </a:solidFill>
          </p:spPr>
          <p:txBody>
            <a:bodyPr/>
            <a:lstStyle/>
            <a:p/>
          </p:txBody>
        </p:sp>
        <p:sp>
          <p:nvSpPr>
            <p:cNvPr id="162" name="rc162"/>
            <p:cNvSpPr/>
            <p:nvPr/>
          </p:nvSpPr>
          <p:spPr>
            <a:xfrm>
              <a:off x="3666120" y="5774644"/>
              <a:ext cx="3644579" cy="162162"/>
            </a:xfrm>
            <a:prstGeom prst="rect">
              <a:avLst/>
            </a:prstGeom>
            <a:solidFill>
              <a:srgbClr val="B3B3B3">
                <a:alpha val="100000"/>
              </a:srgbClr>
            </a:solidFill>
          </p:spPr>
          <p:txBody>
            <a:bodyPr/>
            <a:lstStyle/>
            <a:p/>
          </p:txBody>
        </p:sp>
        <p:sp>
          <p:nvSpPr>
            <p:cNvPr id="163" name="rc163"/>
            <p:cNvSpPr/>
            <p:nvPr/>
          </p:nvSpPr>
          <p:spPr>
            <a:xfrm>
              <a:off x="6060334" y="5571941"/>
              <a:ext cx="2139406" cy="162162"/>
            </a:xfrm>
            <a:prstGeom prst="rect">
              <a:avLst/>
            </a:prstGeom>
            <a:solidFill>
              <a:srgbClr val="B3B3B3">
                <a:alpha val="100000"/>
              </a:srgbClr>
            </a:solidFill>
          </p:spPr>
          <p:txBody>
            <a:bodyPr/>
            <a:lstStyle/>
            <a:p/>
          </p:txBody>
        </p:sp>
        <p:sp>
          <p:nvSpPr>
            <p:cNvPr id="164" name="rc164"/>
            <p:cNvSpPr/>
            <p:nvPr/>
          </p:nvSpPr>
          <p:spPr>
            <a:xfrm>
              <a:off x="6039448" y="5369238"/>
              <a:ext cx="2057951" cy="162162"/>
            </a:xfrm>
            <a:prstGeom prst="rect">
              <a:avLst/>
            </a:prstGeom>
            <a:solidFill>
              <a:srgbClr val="B3B3B3">
                <a:alpha val="100000"/>
              </a:srgbClr>
            </a:solidFill>
          </p:spPr>
          <p:txBody>
            <a:bodyPr/>
            <a:lstStyle/>
            <a:p/>
          </p:txBody>
        </p:sp>
        <p:sp>
          <p:nvSpPr>
            <p:cNvPr id="165" name="tx165"/>
            <p:cNvSpPr/>
            <p:nvPr/>
          </p:nvSpPr>
          <p:spPr>
            <a:xfrm>
              <a:off x="7391072"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8.6</a:t>
              </a:r>
            </a:p>
          </p:txBody>
        </p:sp>
        <p:sp>
          <p:nvSpPr>
            <p:cNvPr id="166" name="tx166"/>
            <p:cNvSpPr/>
            <p:nvPr/>
          </p:nvSpPr>
          <p:spPr>
            <a:xfrm>
              <a:off x="8280112"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9.9</a:t>
              </a:r>
            </a:p>
          </p:txBody>
        </p:sp>
        <p:sp>
          <p:nvSpPr>
            <p:cNvPr id="167" name="tx167"/>
            <p:cNvSpPr/>
            <p:nvPr/>
          </p:nvSpPr>
          <p:spPr>
            <a:xfrm>
              <a:off x="8177772"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9.8</a:t>
              </a:r>
            </a:p>
          </p:txBody>
        </p:sp>
        <p:sp>
          <p:nvSpPr>
            <p:cNvPr id="168" name="tx168"/>
            <p:cNvSpPr/>
            <p:nvPr/>
          </p:nvSpPr>
          <p:spPr>
            <a:xfrm>
              <a:off x="2400825" y="5812533"/>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a:t>
              </a:r>
            </a:p>
          </p:txBody>
        </p:sp>
        <p:sp>
          <p:nvSpPr>
            <p:cNvPr id="169" name="tx169"/>
            <p:cNvSpPr/>
            <p:nvPr/>
          </p:nvSpPr>
          <p:spPr>
            <a:xfrm>
              <a:off x="3597931"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6.8</a:t>
              </a:r>
            </a:p>
          </p:txBody>
        </p:sp>
        <p:sp>
          <p:nvSpPr>
            <p:cNvPr id="170" name="tx170"/>
            <p:cNvSpPr/>
            <p:nvPr/>
          </p:nvSpPr>
          <p:spPr>
            <a:xfrm>
              <a:off x="3587489"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6.8</a:t>
              </a:r>
            </a:p>
          </p:txBody>
        </p:sp>
        <p:sp>
          <p:nvSpPr>
            <p:cNvPr id="171" name="tx171"/>
            <p:cNvSpPr/>
            <p:nvPr/>
          </p:nvSpPr>
          <p:spPr>
            <a:xfrm>
              <a:off x="5408038"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5.2</a:t>
              </a:r>
            </a:p>
          </p:txBody>
        </p:sp>
        <p:sp>
          <p:nvSpPr>
            <p:cNvPr id="172" name="tx172"/>
            <p:cNvSpPr/>
            <p:nvPr/>
          </p:nvSpPr>
          <p:spPr>
            <a:xfrm>
              <a:off x="7049665" y="560983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3.1</a:t>
              </a:r>
            </a:p>
          </p:txBody>
        </p:sp>
        <p:sp>
          <p:nvSpPr>
            <p:cNvPr id="173" name="tx173"/>
            <p:cNvSpPr/>
            <p:nvPr/>
          </p:nvSpPr>
          <p:spPr>
            <a:xfrm>
              <a:off x="7036269" y="5407127"/>
              <a:ext cx="64309"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a:t>
              </a:r>
            </a:p>
          </p:txBody>
        </p:sp>
        <p:sp>
          <p:nvSpPr>
            <p:cNvPr id="174" name="tx174"/>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5" name="tx175"/>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6" name="tx176"/>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7" name="tx177"/>
            <p:cNvSpPr/>
            <p:nvPr/>
          </p:nvSpPr>
          <p:spPr>
            <a:xfrm>
              <a:off x="1152583"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78" name="tx178"/>
            <p:cNvSpPr/>
            <p:nvPr/>
          </p:nvSpPr>
          <p:spPr>
            <a:xfrm>
              <a:off x="2893070"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79" name="tx179"/>
            <p:cNvSpPr/>
            <p:nvPr/>
          </p:nvSpPr>
          <p:spPr>
            <a:xfrm>
              <a:off x="4633556"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80" name="tx180"/>
            <p:cNvSpPr/>
            <p:nvPr/>
          </p:nvSpPr>
          <p:spPr>
            <a:xfrm>
              <a:off x="6374043" y="6038272"/>
              <a:ext cx="2873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81" name="tx181"/>
            <p:cNvSpPr/>
            <p:nvPr/>
          </p:nvSpPr>
          <p:spPr>
            <a:xfrm>
              <a:off x="8075683" y="6037863"/>
              <a:ext cx="36507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82" name="tx182"/>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3" name="tx183"/>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4" name="tx184"/>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93%. This is lower than in 2019, where coverage was 97%.
7,000 children missed their routine first dose of measles vaccine.
MCV2 is typically administered to children between 18 months and five years old. MCV2 coverage remained constant at 92% in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65676"/>
              <a:ext cx="3397293" cy="199991"/>
            </a:xfrm>
            <a:custGeom>
              <a:avLst/>
              <a:pathLst>
                <a:path w="3397293" h="199991">
                  <a:moveTo>
                    <a:pt x="0" y="199991"/>
                  </a:moveTo>
                  <a:lnTo>
                    <a:pt x="141553" y="114281"/>
                  </a:lnTo>
                  <a:lnTo>
                    <a:pt x="283107" y="85710"/>
                  </a:lnTo>
                  <a:lnTo>
                    <a:pt x="424661" y="85710"/>
                  </a:lnTo>
                  <a:lnTo>
                    <a:pt x="566215" y="57140"/>
                  </a:lnTo>
                  <a:lnTo>
                    <a:pt x="707769" y="57140"/>
                  </a:lnTo>
                  <a:lnTo>
                    <a:pt x="849323" y="28570"/>
                  </a:lnTo>
                  <a:lnTo>
                    <a:pt x="990877" y="57140"/>
                  </a:lnTo>
                  <a:lnTo>
                    <a:pt x="1132431" y="57140"/>
                  </a:lnTo>
                  <a:lnTo>
                    <a:pt x="1273984" y="28570"/>
                  </a:lnTo>
                  <a:lnTo>
                    <a:pt x="1415538" y="28570"/>
                  </a:lnTo>
                  <a:lnTo>
                    <a:pt x="1557092" y="28570"/>
                  </a:lnTo>
                  <a:lnTo>
                    <a:pt x="1698646" y="28570"/>
                  </a:lnTo>
                  <a:lnTo>
                    <a:pt x="1840200" y="28570"/>
                  </a:lnTo>
                  <a:lnTo>
                    <a:pt x="1981754" y="28570"/>
                  </a:lnTo>
                  <a:lnTo>
                    <a:pt x="2123308" y="0"/>
                  </a:lnTo>
                  <a:lnTo>
                    <a:pt x="2264862" y="28570"/>
                  </a:lnTo>
                  <a:lnTo>
                    <a:pt x="2406416" y="28570"/>
                  </a:lnTo>
                  <a:lnTo>
                    <a:pt x="2547969" y="28570"/>
                  </a:lnTo>
                  <a:lnTo>
                    <a:pt x="2689523" y="28570"/>
                  </a:lnTo>
                  <a:lnTo>
                    <a:pt x="2831077" y="28570"/>
                  </a:lnTo>
                  <a:lnTo>
                    <a:pt x="2972631" y="28570"/>
                  </a:lnTo>
                  <a:lnTo>
                    <a:pt x="3114185" y="142851"/>
                  </a:lnTo>
                  <a:lnTo>
                    <a:pt x="3255739" y="142851"/>
                  </a:lnTo>
                  <a:lnTo>
                    <a:pt x="3397293" y="14285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85710"/>
            </a:xfrm>
            <a:custGeom>
              <a:avLst/>
              <a:pathLst>
                <a:path w="3397293" h="85710">
                  <a:moveTo>
                    <a:pt x="0" y="85710"/>
                  </a:moveTo>
                  <a:lnTo>
                    <a:pt x="141553" y="57140"/>
                  </a:lnTo>
                  <a:lnTo>
                    <a:pt x="283107" y="57140"/>
                  </a:lnTo>
                  <a:lnTo>
                    <a:pt x="424661" y="28570"/>
                  </a:lnTo>
                  <a:lnTo>
                    <a:pt x="566215" y="28570"/>
                  </a:lnTo>
                  <a:lnTo>
                    <a:pt x="707769" y="28570"/>
                  </a:lnTo>
                  <a:lnTo>
                    <a:pt x="849323" y="0"/>
                  </a:lnTo>
                  <a:lnTo>
                    <a:pt x="990877" y="28570"/>
                  </a:lnTo>
                  <a:lnTo>
                    <a:pt x="1132431" y="0"/>
                  </a:lnTo>
                  <a:lnTo>
                    <a:pt x="1273984" y="2857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65676"/>
              <a:ext cx="3397293" cy="199991"/>
            </a:xfrm>
            <a:custGeom>
              <a:avLst/>
              <a:pathLst>
                <a:path w="3397293" h="199991">
                  <a:moveTo>
                    <a:pt x="0" y="199991"/>
                  </a:moveTo>
                  <a:lnTo>
                    <a:pt x="141553" y="114281"/>
                  </a:lnTo>
                  <a:lnTo>
                    <a:pt x="283107" y="85710"/>
                  </a:lnTo>
                  <a:lnTo>
                    <a:pt x="424661" y="85710"/>
                  </a:lnTo>
                  <a:lnTo>
                    <a:pt x="566215" y="57140"/>
                  </a:lnTo>
                  <a:lnTo>
                    <a:pt x="707769" y="57140"/>
                  </a:lnTo>
                  <a:lnTo>
                    <a:pt x="849323" y="28570"/>
                  </a:lnTo>
                  <a:lnTo>
                    <a:pt x="990877" y="57140"/>
                  </a:lnTo>
                  <a:lnTo>
                    <a:pt x="1132431" y="57140"/>
                  </a:lnTo>
                  <a:lnTo>
                    <a:pt x="1273984" y="28570"/>
                  </a:lnTo>
                  <a:lnTo>
                    <a:pt x="1415538" y="28570"/>
                  </a:lnTo>
                  <a:lnTo>
                    <a:pt x="1557092" y="28570"/>
                  </a:lnTo>
                  <a:lnTo>
                    <a:pt x="1698646" y="28570"/>
                  </a:lnTo>
                  <a:lnTo>
                    <a:pt x="1840200" y="28570"/>
                  </a:lnTo>
                  <a:lnTo>
                    <a:pt x="1981754" y="28570"/>
                  </a:lnTo>
                  <a:lnTo>
                    <a:pt x="2123308" y="0"/>
                  </a:lnTo>
                  <a:lnTo>
                    <a:pt x="2264862" y="28570"/>
                  </a:lnTo>
                  <a:lnTo>
                    <a:pt x="2406416" y="28570"/>
                  </a:lnTo>
                  <a:lnTo>
                    <a:pt x="2547969" y="28570"/>
                  </a:lnTo>
                  <a:lnTo>
                    <a:pt x="2689523" y="28570"/>
                  </a:lnTo>
                  <a:lnTo>
                    <a:pt x="2831077" y="28570"/>
                  </a:lnTo>
                  <a:lnTo>
                    <a:pt x="2972631" y="28570"/>
                  </a:lnTo>
                  <a:lnTo>
                    <a:pt x="3114185" y="142851"/>
                  </a:lnTo>
                  <a:lnTo>
                    <a:pt x="3255739" y="142851"/>
                  </a:lnTo>
                  <a:lnTo>
                    <a:pt x="3397293" y="14285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2" name="pl32"/>
            <p:cNvSpPr/>
            <p:nvPr/>
          </p:nvSpPr>
          <p:spPr>
            <a:xfrm>
              <a:off x="1120965" y="1065676"/>
              <a:ext cx="3397293" cy="199991"/>
            </a:xfrm>
            <a:custGeom>
              <a:avLst/>
              <a:pathLst>
                <a:path w="3397293" h="199991">
                  <a:moveTo>
                    <a:pt x="0" y="199991"/>
                  </a:moveTo>
                  <a:lnTo>
                    <a:pt x="141553" y="114281"/>
                  </a:lnTo>
                  <a:lnTo>
                    <a:pt x="283107" y="85710"/>
                  </a:lnTo>
                  <a:lnTo>
                    <a:pt x="424661" y="85710"/>
                  </a:lnTo>
                  <a:lnTo>
                    <a:pt x="566215" y="57140"/>
                  </a:lnTo>
                  <a:lnTo>
                    <a:pt x="707769" y="57140"/>
                  </a:lnTo>
                  <a:lnTo>
                    <a:pt x="849323" y="28570"/>
                  </a:lnTo>
                  <a:lnTo>
                    <a:pt x="990877" y="57140"/>
                  </a:lnTo>
                  <a:lnTo>
                    <a:pt x="1132431" y="57140"/>
                  </a:lnTo>
                  <a:lnTo>
                    <a:pt x="1273984" y="28570"/>
                  </a:lnTo>
                  <a:lnTo>
                    <a:pt x="1415538" y="28570"/>
                  </a:lnTo>
                  <a:lnTo>
                    <a:pt x="1557092" y="28570"/>
                  </a:lnTo>
                  <a:lnTo>
                    <a:pt x="1698646" y="28570"/>
                  </a:lnTo>
                  <a:lnTo>
                    <a:pt x="1840200" y="28570"/>
                  </a:lnTo>
                  <a:lnTo>
                    <a:pt x="1981754" y="28570"/>
                  </a:lnTo>
                  <a:lnTo>
                    <a:pt x="2123308" y="0"/>
                  </a:lnTo>
                  <a:lnTo>
                    <a:pt x="2264862" y="28570"/>
                  </a:lnTo>
                  <a:lnTo>
                    <a:pt x="2406416" y="28570"/>
                  </a:lnTo>
                  <a:lnTo>
                    <a:pt x="2547969" y="28570"/>
                  </a:lnTo>
                  <a:lnTo>
                    <a:pt x="2689523" y="28570"/>
                  </a:lnTo>
                  <a:lnTo>
                    <a:pt x="2831077" y="28570"/>
                  </a:lnTo>
                  <a:lnTo>
                    <a:pt x="2972631" y="28570"/>
                  </a:lnTo>
                  <a:lnTo>
                    <a:pt x="3114185" y="142851"/>
                  </a:lnTo>
                  <a:lnTo>
                    <a:pt x="3255739" y="142851"/>
                  </a:lnTo>
                  <a:lnTo>
                    <a:pt x="3397293" y="14285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164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9" name="tx39"/>
            <p:cNvSpPr/>
            <p:nvPr/>
          </p:nvSpPr>
          <p:spPr>
            <a:xfrm>
              <a:off x="4457968"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7554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7554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3901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00147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42641" y="4830005"/>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Sweden</a:t>
              </a:r>
            </a:p>
          </p:txBody>
        </p:sp>
        <p:sp>
          <p:nvSpPr>
            <p:cNvPr id="60" name="tx60"/>
            <p:cNvSpPr/>
            <p:nvPr/>
          </p:nvSpPr>
          <p:spPr>
            <a:xfrm>
              <a:off x="250611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68573"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48805" y="471005"/>
              <a:ext cx="254161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Sweden, 2000-2024</a:t>
              </a:r>
            </a:p>
          </p:txBody>
        </p:sp>
        <p:sp>
          <p:nvSpPr>
            <p:cNvPr id="63" name="pl63"/>
            <p:cNvSpPr/>
            <p:nvPr/>
          </p:nvSpPr>
          <p:spPr>
            <a:xfrm>
              <a:off x="5267799" y="35771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002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233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464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2695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886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117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1348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5579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98106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019483"/>
              <a:ext cx="3397293" cy="807659"/>
            </a:xfrm>
            <a:custGeom>
              <a:avLst/>
              <a:pathLst>
                <a:path w="3397293" h="807659">
                  <a:moveTo>
                    <a:pt x="0" y="807659"/>
                  </a:moveTo>
                  <a:lnTo>
                    <a:pt x="141553" y="461519"/>
                  </a:lnTo>
                  <a:lnTo>
                    <a:pt x="283107" y="346139"/>
                  </a:lnTo>
                  <a:lnTo>
                    <a:pt x="424661" y="346139"/>
                  </a:lnTo>
                  <a:lnTo>
                    <a:pt x="566215" y="230759"/>
                  </a:lnTo>
                  <a:lnTo>
                    <a:pt x="707769" y="230759"/>
                  </a:lnTo>
                  <a:lnTo>
                    <a:pt x="849323" y="115379"/>
                  </a:lnTo>
                  <a:lnTo>
                    <a:pt x="990877" y="230759"/>
                  </a:lnTo>
                  <a:lnTo>
                    <a:pt x="1132431" y="230759"/>
                  </a:lnTo>
                  <a:lnTo>
                    <a:pt x="1273984" y="115379"/>
                  </a:lnTo>
                  <a:lnTo>
                    <a:pt x="1415538" y="115379"/>
                  </a:lnTo>
                  <a:lnTo>
                    <a:pt x="1557092" y="115379"/>
                  </a:lnTo>
                  <a:lnTo>
                    <a:pt x="1698646" y="115379"/>
                  </a:lnTo>
                  <a:lnTo>
                    <a:pt x="1840200" y="115379"/>
                  </a:lnTo>
                  <a:lnTo>
                    <a:pt x="1981754" y="115379"/>
                  </a:lnTo>
                  <a:lnTo>
                    <a:pt x="2123308" y="0"/>
                  </a:lnTo>
                  <a:lnTo>
                    <a:pt x="2264862" y="115379"/>
                  </a:lnTo>
                  <a:lnTo>
                    <a:pt x="2406416" y="115379"/>
                  </a:lnTo>
                  <a:lnTo>
                    <a:pt x="2547969" y="115379"/>
                  </a:lnTo>
                  <a:lnTo>
                    <a:pt x="2689523" y="115379"/>
                  </a:lnTo>
                  <a:lnTo>
                    <a:pt x="2831077" y="115379"/>
                  </a:lnTo>
                  <a:lnTo>
                    <a:pt x="2972631" y="115379"/>
                  </a:lnTo>
                  <a:lnTo>
                    <a:pt x="3114185" y="576899"/>
                  </a:lnTo>
                  <a:lnTo>
                    <a:pt x="3255739" y="576899"/>
                  </a:lnTo>
                  <a:lnTo>
                    <a:pt x="3397293" y="576899"/>
                  </a:lnTo>
                </a:path>
              </a:pathLst>
            </a:custGeom>
            <a:ln w="27101" cap="flat">
              <a:solidFill>
                <a:srgbClr val="0058AB">
                  <a:alpha val="100000"/>
                </a:srgbClr>
              </a:solidFill>
              <a:prstDash val="solid"/>
              <a:round/>
            </a:ln>
          </p:spPr>
          <p:txBody>
            <a:bodyPr/>
            <a:lstStyle/>
            <a:p/>
          </p:txBody>
        </p:sp>
        <p:sp>
          <p:nvSpPr>
            <p:cNvPr id="82" name="pl82"/>
            <p:cNvSpPr/>
            <p:nvPr/>
          </p:nvSpPr>
          <p:spPr>
            <a:xfrm>
              <a:off x="5437664" y="2134862"/>
              <a:ext cx="3397293" cy="1730697"/>
            </a:xfrm>
            <a:custGeom>
              <a:avLst/>
              <a:pathLst>
                <a:path w="3397293" h="1730697">
                  <a:moveTo>
                    <a:pt x="0" y="1730697"/>
                  </a:moveTo>
                  <a:lnTo>
                    <a:pt x="141553" y="1615318"/>
                  </a:lnTo>
                  <a:lnTo>
                    <a:pt x="283107" y="1615318"/>
                  </a:lnTo>
                  <a:lnTo>
                    <a:pt x="424661" y="1499938"/>
                  </a:lnTo>
                  <a:lnTo>
                    <a:pt x="566215" y="1269178"/>
                  </a:lnTo>
                  <a:lnTo>
                    <a:pt x="707769" y="1038418"/>
                  </a:lnTo>
                  <a:lnTo>
                    <a:pt x="849323" y="807659"/>
                  </a:lnTo>
                  <a:lnTo>
                    <a:pt x="990877" y="807659"/>
                  </a:lnTo>
                  <a:lnTo>
                    <a:pt x="1132431" y="576899"/>
                  </a:lnTo>
                  <a:lnTo>
                    <a:pt x="1273984" y="346139"/>
                  </a:lnTo>
                  <a:lnTo>
                    <a:pt x="1415538" y="230759"/>
                  </a:lnTo>
                  <a:lnTo>
                    <a:pt x="1557092" y="230759"/>
                  </a:lnTo>
                  <a:lnTo>
                    <a:pt x="1698646" y="230759"/>
                  </a:lnTo>
                  <a:lnTo>
                    <a:pt x="1840200" y="230759"/>
                  </a:lnTo>
                  <a:lnTo>
                    <a:pt x="1981754" y="230759"/>
                  </a:lnTo>
                  <a:lnTo>
                    <a:pt x="2123308" y="230759"/>
                  </a:lnTo>
                  <a:lnTo>
                    <a:pt x="2264862" y="115379"/>
                  </a:lnTo>
                  <a:lnTo>
                    <a:pt x="2406416" y="115379"/>
                  </a:lnTo>
                  <a:lnTo>
                    <a:pt x="2547969" y="0"/>
                  </a:lnTo>
                  <a:lnTo>
                    <a:pt x="2689523" y="0"/>
                  </a:lnTo>
                  <a:lnTo>
                    <a:pt x="2831077" y="346139"/>
                  </a:lnTo>
                  <a:lnTo>
                    <a:pt x="2972631" y="576899"/>
                  </a:lnTo>
                  <a:lnTo>
                    <a:pt x="3114185" y="346139"/>
                  </a:lnTo>
                  <a:lnTo>
                    <a:pt x="3255739" y="346139"/>
                  </a:lnTo>
                  <a:lnTo>
                    <a:pt x="3397293" y="230759"/>
                  </a:lnTo>
                </a:path>
              </a:pathLst>
            </a:custGeom>
            <a:ln w="27101" cap="flat">
              <a:solidFill>
                <a:srgbClr val="80BD41">
                  <a:alpha val="100000"/>
                </a:srgbClr>
              </a:solidFill>
              <a:prstDash val="solid"/>
              <a:round/>
            </a:ln>
          </p:spPr>
          <p:txBody>
            <a:bodyPr/>
            <a:lstStyle/>
            <a:p/>
          </p:txBody>
        </p:sp>
        <p:sp>
          <p:nvSpPr>
            <p:cNvPr id="83" name="pl83"/>
            <p:cNvSpPr/>
            <p:nvPr/>
          </p:nvSpPr>
          <p:spPr>
            <a:xfrm>
              <a:off x="5437664" y="2134862"/>
              <a:ext cx="3397293" cy="346139"/>
            </a:xfrm>
            <a:custGeom>
              <a:avLst/>
              <a:pathLst>
                <a:path w="3397293" h="346139">
                  <a:moveTo>
                    <a:pt x="0" y="346139"/>
                  </a:moveTo>
                  <a:lnTo>
                    <a:pt x="141553" y="230759"/>
                  </a:lnTo>
                  <a:lnTo>
                    <a:pt x="283107" y="230759"/>
                  </a:lnTo>
                  <a:lnTo>
                    <a:pt x="424661" y="115379"/>
                  </a:lnTo>
                  <a:lnTo>
                    <a:pt x="566215" y="115379"/>
                  </a:lnTo>
                  <a:lnTo>
                    <a:pt x="707769" y="115379"/>
                  </a:lnTo>
                  <a:lnTo>
                    <a:pt x="849323" y="0"/>
                  </a:lnTo>
                  <a:lnTo>
                    <a:pt x="990877" y="115379"/>
                  </a:lnTo>
                  <a:lnTo>
                    <a:pt x="1132431" y="0"/>
                  </a:lnTo>
                  <a:lnTo>
                    <a:pt x="1273984" y="115379"/>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84" name="pl84"/>
            <p:cNvSpPr/>
            <p:nvPr/>
          </p:nvSpPr>
          <p:spPr>
            <a:xfrm>
              <a:off x="5437664" y="213486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019483"/>
              <a:ext cx="3397293" cy="807659"/>
            </a:xfrm>
            <a:custGeom>
              <a:avLst/>
              <a:pathLst>
                <a:path w="3397293" h="807659">
                  <a:moveTo>
                    <a:pt x="0" y="807659"/>
                  </a:moveTo>
                  <a:lnTo>
                    <a:pt x="141553" y="461519"/>
                  </a:lnTo>
                  <a:lnTo>
                    <a:pt x="283107" y="346139"/>
                  </a:lnTo>
                  <a:lnTo>
                    <a:pt x="424661" y="346139"/>
                  </a:lnTo>
                  <a:lnTo>
                    <a:pt x="566215" y="230759"/>
                  </a:lnTo>
                  <a:lnTo>
                    <a:pt x="707769" y="230759"/>
                  </a:lnTo>
                  <a:lnTo>
                    <a:pt x="849323" y="115379"/>
                  </a:lnTo>
                  <a:lnTo>
                    <a:pt x="990877" y="230759"/>
                  </a:lnTo>
                  <a:lnTo>
                    <a:pt x="1132431" y="230759"/>
                  </a:lnTo>
                  <a:lnTo>
                    <a:pt x="1273984" y="115379"/>
                  </a:lnTo>
                  <a:lnTo>
                    <a:pt x="1415538" y="115379"/>
                  </a:lnTo>
                  <a:lnTo>
                    <a:pt x="1557092" y="115379"/>
                  </a:lnTo>
                  <a:lnTo>
                    <a:pt x="1698646" y="115379"/>
                  </a:lnTo>
                  <a:lnTo>
                    <a:pt x="1840200" y="115379"/>
                  </a:lnTo>
                  <a:lnTo>
                    <a:pt x="1981754" y="115379"/>
                  </a:lnTo>
                  <a:lnTo>
                    <a:pt x="2123308" y="0"/>
                  </a:lnTo>
                  <a:lnTo>
                    <a:pt x="2264862" y="115379"/>
                  </a:lnTo>
                  <a:lnTo>
                    <a:pt x="2406416" y="115379"/>
                  </a:lnTo>
                  <a:lnTo>
                    <a:pt x="2547969" y="115379"/>
                  </a:lnTo>
                  <a:lnTo>
                    <a:pt x="2689523" y="115379"/>
                  </a:lnTo>
                  <a:lnTo>
                    <a:pt x="2831077" y="115379"/>
                  </a:lnTo>
                  <a:lnTo>
                    <a:pt x="2972631" y="115379"/>
                  </a:lnTo>
                  <a:lnTo>
                    <a:pt x="3114185" y="576899"/>
                  </a:lnTo>
                  <a:lnTo>
                    <a:pt x="3255739" y="576899"/>
                  </a:lnTo>
                  <a:lnTo>
                    <a:pt x="3397293" y="576899"/>
                  </a:lnTo>
                </a:path>
              </a:pathLst>
            </a:custGeom>
            <a:ln w="43362" cap="flat">
              <a:solidFill>
                <a:srgbClr val="000000">
                  <a:alpha val="100000"/>
                </a:srgbClr>
              </a:solidFill>
              <a:prstDash val="solid"/>
              <a:round/>
            </a:ln>
          </p:spPr>
          <p:txBody>
            <a:bodyPr/>
            <a:lstStyle/>
            <a:p/>
          </p:txBody>
        </p:sp>
        <p:sp>
          <p:nvSpPr>
            <p:cNvPr id="86" name="pl86"/>
            <p:cNvSpPr/>
            <p:nvPr/>
          </p:nvSpPr>
          <p:spPr>
            <a:xfrm>
              <a:off x="5437664" y="1834875"/>
              <a:ext cx="0" cy="992266"/>
            </a:xfrm>
            <a:custGeom>
              <a:avLst/>
              <a:pathLst>
                <a:path w="0" h="992266">
                  <a:moveTo>
                    <a:pt x="0" y="99226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834875"/>
              <a:ext cx="0" cy="415367"/>
            </a:xfrm>
            <a:custGeom>
              <a:avLst/>
              <a:pathLst>
                <a:path w="0" h="415367">
                  <a:moveTo>
                    <a:pt x="0" y="41536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834875"/>
              <a:ext cx="0" cy="299987"/>
            </a:xfrm>
            <a:custGeom>
              <a:avLst/>
              <a:pathLst>
                <a:path w="0" h="299987">
                  <a:moveTo>
                    <a:pt x="0" y="29998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834875"/>
              <a:ext cx="0" cy="184607"/>
            </a:xfrm>
            <a:custGeom>
              <a:avLst/>
              <a:pathLst>
                <a:path w="0" h="184607">
                  <a:moveTo>
                    <a:pt x="0" y="18460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834875"/>
              <a:ext cx="0" cy="299987"/>
            </a:xfrm>
            <a:custGeom>
              <a:avLst/>
              <a:pathLst>
                <a:path w="0" h="299987">
                  <a:moveTo>
                    <a:pt x="0" y="29998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834875"/>
              <a:ext cx="0" cy="761507"/>
            </a:xfrm>
            <a:custGeom>
              <a:avLst/>
              <a:pathLst>
                <a:path w="0" h="761507">
                  <a:moveTo>
                    <a:pt x="0" y="76150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834875"/>
              <a:ext cx="0" cy="761507"/>
            </a:xfrm>
            <a:custGeom>
              <a:avLst/>
              <a:pathLst>
                <a:path w="0" h="761507">
                  <a:moveTo>
                    <a:pt x="0" y="76150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019483"/>
              <a:ext cx="3397293" cy="807659"/>
            </a:xfrm>
            <a:custGeom>
              <a:avLst/>
              <a:pathLst>
                <a:path w="3397293" h="807659">
                  <a:moveTo>
                    <a:pt x="0" y="807659"/>
                  </a:moveTo>
                  <a:lnTo>
                    <a:pt x="141553" y="461519"/>
                  </a:lnTo>
                  <a:lnTo>
                    <a:pt x="283107" y="346139"/>
                  </a:lnTo>
                  <a:lnTo>
                    <a:pt x="424661" y="346139"/>
                  </a:lnTo>
                  <a:lnTo>
                    <a:pt x="566215" y="230759"/>
                  </a:lnTo>
                  <a:lnTo>
                    <a:pt x="707769" y="230759"/>
                  </a:lnTo>
                  <a:lnTo>
                    <a:pt x="849323" y="115379"/>
                  </a:lnTo>
                  <a:lnTo>
                    <a:pt x="990877" y="230759"/>
                  </a:lnTo>
                  <a:lnTo>
                    <a:pt x="1132431" y="230759"/>
                  </a:lnTo>
                  <a:lnTo>
                    <a:pt x="1273984" y="115379"/>
                  </a:lnTo>
                  <a:lnTo>
                    <a:pt x="1415538" y="115379"/>
                  </a:lnTo>
                  <a:lnTo>
                    <a:pt x="1557092" y="115379"/>
                  </a:lnTo>
                  <a:lnTo>
                    <a:pt x="1698646" y="115379"/>
                  </a:lnTo>
                  <a:lnTo>
                    <a:pt x="1840200" y="115379"/>
                  </a:lnTo>
                  <a:lnTo>
                    <a:pt x="1981754" y="115379"/>
                  </a:lnTo>
                  <a:lnTo>
                    <a:pt x="2123308" y="0"/>
                  </a:lnTo>
                  <a:lnTo>
                    <a:pt x="2264862" y="115379"/>
                  </a:lnTo>
                  <a:lnTo>
                    <a:pt x="2406416" y="115379"/>
                  </a:lnTo>
                  <a:lnTo>
                    <a:pt x="2547969" y="115379"/>
                  </a:lnTo>
                  <a:lnTo>
                    <a:pt x="2689523" y="115379"/>
                  </a:lnTo>
                  <a:lnTo>
                    <a:pt x="2831077" y="115379"/>
                  </a:lnTo>
                  <a:lnTo>
                    <a:pt x="2972631" y="115379"/>
                  </a:lnTo>
                  <a:lnTo>
                    <a:pt x="3114185" y="576899"/>
                  </a:lnTo>
                  <a:lnTo>
                    <a:pt x="3255739" y="576899"/>
                  </a:lnTo>
                  <a:lnTo>
                    <a:pt x="3397293" y="576899"/>
                  </a:lnTo>
                </a:path>
              </a:pathLst>
            </a:custGeom>
            <a:ln w="27101" cap="flat">
              <a:solidFill>
                <a:srgbClr val="0058AB">
                  <a:alpha val="100000"/>
                </a:srgbClr>
              </a:solidFill>
              <a:prstDash val="solid"/>
              <a:round/>
            </a:ln>
          </p:spPr>
          <p:txBody>
            <a:bodyPr/>
            <a:lstStyle/>
            <a:p/>
          </p:txBody>
        </p:sp>
        <p:sp>
          <p:nvSpPr>
            <p:cNvPr id="94" name="tx94"/>
            <p:cNvSpPr/>
            <p:nvPr/>
          </p:nvSpPr>
          <p:spPr>
            <a:xfrm>
              <a:off x="5389469" y="174828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5" name="tx95"/>
            <p:cNvSpPr/>
            <p:nvPr/>
          </p:nvSpPr>
          <p:spPr>
            <a:xfrm>
              <a:off x="6097238" y="174960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6823058" y="17482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530827" y="174960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097042" y="17482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45208" y="1749924"/>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100" name="tx100"/>
            <p:cNvSpPr/>
            <p:nvPr/>
          </p:nvSpPr>
          <p:spPr>
            <a:xfrm>
              <a:off x="8786762" y="1749924"/>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101" name="tx101"/>
            <p:cNvSpPr/>
            <p:nvPr/>
          </p:nvSpPr>
          <p:spPr>
            <a:xfrm>
              <a:off x="8902429" y="23265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877160" y="20944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3" name="tx103"/>
            <p:cNvSpPr/>
            <p:nvPr/>
          </p:nvSpPr>
          <p:spPr>
            <a:xfrm>
              <a:off x="5003259" y="38134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2365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2661421"/>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08274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150762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9289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69224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69224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55571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31817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5959340" y="4830005"/>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Sweden</a:t>
              </a:r>
            </a:p>
          </p:txBody>
        </p:sp>
        <p:sp>
          <p:nvSpPr>
            <p:cNvPr id="122" name="tx122"/>
            <p:cNvSpPr/>
            <p:nvPr/>
          </p:nvSpPr>
          <p:spPr>
            <a:xfrm>
              <a:off x="682281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585272"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38711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52698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66685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80672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45704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59691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73678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25146"/>
              <a:ext cx="3642058" cy="149993"/>
            </a:xfrm>
            <a:prstGeom prst="rect">
              <a:avLst/>
            </a:prstGeom>
            <a:solidFill>
              <a:srgbClr val="E2231A">
                <a:alpha val="80000"/>
              </a:srgbClr>
            </a:solidFill>
          </p:spPr>
          <p:txBody>
            <a:bodyPr/>
            <a:lstStyle/>
            <a:p/>
          </p:txBody>
        </p:sp>
        <p:sp>
          <p:nvSpPr>
            <p:cNvPr id="137" name="rc137"/>
            <p:cNvSpPr/>
            <p:nvPr/>
          </p:nvSpPr>
          <p:spPr>
            <a:xfrm>
              <a:off x="1317178" y="5637654"/>
              <a:ext cx="7321564" cy="149993"/>
            </a:xfrm>
            <a:prstGeom prst="rect">
              <a:avLst/>
            </a:prstGeom>
            <a:solidFill>
              <a:srgbClr val="E2231A">
                <a:alpha val="80000"/>
              </a:srgbClr>
            </a:solidFill>
          </p:spPr>
          <p:txBody>
            <a:bodyPr/>
            <a:lstStyle/>
            <a:p/>
          </p:txBody>
        </p:sp>
        <p:sp>
          <p:nvSpPr>
            <p:cNvPr id="138" name="rc138"/>
            <p:cNvSpPr/>
            <p:nvPr/>
          </p:nvSpPr>
          <p:spPr>
            <a:xfrm>
              <a:off x="1317178" y="5450161"/>
              <a:ext cx="7289466" cy="149993"/>
            </a:xfrm>
            <a:prstGeom prst="rect">
              <a:avLst/>
            </a:prstGeom>
            <a:solidFill>
              <a:srgbClr val="E2231A">
                <a:alpha val="80000"/>
              </a:srgbClr>
            </a:solidFill>
          </p:spPr>
          <p:txBody>
            <a:bodyPr/>
            <a:lstStyle/>
            <a:p/>
          </p:txBody>
        </p:sp>
        <p:sp>
          <p:nvSpPr>
            <p:cNvPr id="139" name="tx139"/>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3107457"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a:off x="5247327"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5" name="tx145"/>
            <p:cNvSpPr/>
            <p:nvPr/>
          </p:nvSpPr>
          <p:spPr>
            <a:xfrm>
              <a:off x="7387197"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46" name="tx146"/>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7" name="tx14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8" name="tx14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Sweden (93%) was 9 percentage points higher than the global average (84%) and 1 percentage point lower than the average across all non-programme countries (94%).
National MCV1 coverage was 4 percentage points lower than in 2019 (97%).
This equates to 7,000 unvaccinated children in 2024 compared to 3,000 unvaccinated children in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12344"/>
              <a:ext cx="180668" cy="22961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43986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239126"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4432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44358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3845066" y="1135695"/>
              <a:ext cx="180668" cy="257283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9" name="rc29"/>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049522"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648037"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848779"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250264"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806066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7458433"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2439868" y="1246355"/>
              <a:ext cx="180668" cy="2462180"/>
            </a:xfrm>
            <a:prstGeom prst="rect">
              <a:avLst/>
            </a:prstGeom>
            <a:solidFill>
              <a:srgbClr val="0083CF">
                <a:alpha val="100000"/>
              </a:srgbClr>
            </a:solidFill>
          </p:spPr>
          <p:txBody>
            <a:bodyPr/>
            <a:lstStyle/>
            <a:p/>
          </p:txBody>
        </p:sp>
        <p:sp>
          <p:nvSpPr>
            <p:cNvPr id="55" name="rc55"/>
            <p:cNvSpPr/>
            <p:nvPr/>
          </p:nvSpPr>
          <p:spPr>
            <a:xfrm>
              <a:off x="3042096" y="1191025"/>
              <a:ext cx="180668" cy="2517510"/>
            </a:xfrm>
            <a:prstGeom prst="rect">
              <a:avLst/>
            </a:prstGeom>
            <a:solidFill>
              <a:srgbClr val="0083CF">
                <a:alpha val="100000"/>
              </a:srgbClr>
            </a:solidFill>
          </p:spPr>
          <p:txBody>
            <a:bodyPr/>
            <a:lstStyle/>
            <a:p/>
          </p:txBody>
        </p:sp>
        <p:sp>
          <p:nvSpPr>
            <p:cNvPr id="56" name="rc56"/>
            <p:cNvSpPr/>
            <p:nvPr/>
          </p:nvSpPr>
          <p:spPr>
            <a:xfrm>
              <a:off x="3644324" y="1163360"/>
              <a:ext cx="180668" cy="2545175"/>
            </a:xfrm>
            <a:prstGeom prst="rect">
              <a:avLst/>
            </a:prstGeom>
            <a:solidFill>
              <a:srgbClr val="0083CF">
                <a:alpha val="100000"/>
              </a:srgbClr>
            </a:solidFill>
          </p:spPr>
          <p:txBody>
            <a:bodyPr/>
            <a:lstStyle/>
            <a:p/>
          </p:txBody>
        </p:sp>
        <p:sp>
          <p:nvSpPr>
            <p:cNvPr id="57" name="rc57"/>
            <p:cNvSpPr/>
            <p:nvPr/>
          </p:nvSpPr>
          <p:spPr>
            <a:xfrm>
              <a:off x="3242839" y="1163360"/>
              <a:ext cx="180668" cy="2545175"/>
            </a:xfrm>
            <a:prstGeom prst="rect">
              <a:avLst/>
            </a:prstGeom>
            <a:solidFill>
              <a:srgbClr val="0083CF">
                <a:alpha val="100000"/>
              </a:srgbClr>
            </a:solidFill>
          </p:spPr>
          <p:txBody>
            <a:bodyPr/>
            <a:lstStyle/>
            <a:p/>
          </p:txBody>
        </p:sp>
        <p:sp>
          <p:nvSpPr>
            <p:cNvPr id="58" name="rc58"/>
            <p:cNvSpPr/>
            <p:nvPr/>
          </p:nvSpPr>
          <p:spPr>
            <a:xfrm>
              <a:off x="3443581" y="1163360"/>
              <a:ext cx="180668" cy="2545175"/>
            </a:xfrm>
            <a:prstGeom prst="rect">
              <a:avLst/>
            </a:prstGeom>
            <a:solidFill>
              <a:srgbClr val="0083CF">
                <a:alpha val="100000"/>
              </a:srgbClr>
            </a:solidFill>
          </p:spPr>
          <p:txBody>
            <a:bodyPr/>
            <a:lstStyle/>
            <a:p/>
          </p:txBody>
        </p:sp>
        <p:sp>
          <p:nvSpPr>
            <p:cNvPr id="59" name="rc59"/>
            <p:cNvSpPr/>
            <p:nvPr/>
          </p:nvSpPr>
          <p:spPr>
            <a:xfrm>
              <a:off x="5049522" y="1080365"/>
              <a:ext cx="180668" cy="2628169"/>
            </a:xfrm>
            <a:prstGeom prst="rect">
              <a:avLst/>
            </a:prstGeom>
            <a:solidFill>
              <a:srgbClr val="0083CF">
                <a:alpha val="100000"/>
              </a:srgbClr>
            </a:solidFill>
          </p:spPr>
          <p:txBody>
            <a:bodyPr/>
            <a:lstStyle/>
            <a:p/>
          </p:txBody>
        </p:sp>
        <p:sp>
          <p:nvSpPr>
            <p:cNvPr id="60" name="rc60"/>
            <p:cNvSpPr/>
            <p:nvPr/>
          </p:nvSpPr>
          <p:spPr>
            <a:xfrm>
              <a:off x="4648037" y="1080365"/>
              <a:ext cx="180668" cy="2628169"/>
            </a:xfrm>
            <a:prstGeom prst="rect">
              <a:avLst/>
            </a:prstGeom>
            <a:solidFill>
              <a:srgbClr val="0083CF">
                <a:alpha val="100000"/>
              </a:srgbClr>
            </a:solidFill>
          </p:spPr>
          <p:txBody>
            <a:bodyPr/>
            <a:lstStyle/>
            <a:p/>
          </p:txBody>
        </p:sp>
        <p:sp>
          <p:nvSpPr>
            <p:cNvPr id="61" name="rc61"/>
            <p:cNvSpPr/>
            <p:nvPr/>
          </p:nvSpPr>
          <p:spPr>
            <a:xfrm>
              <a:off x="4848779" y="1080365"/>
              <a:ext cx="180668" cy="2628169"/>
            </a:xfrm>
            <a:prstGeom prst="rect">
              <a:avLst/>
            </a:prstGeom>
            <a:solidFill>
              <a:srgbClr val="0083CF">
                <a:alpha val="100000"/>
              </a:srgbClr>
            </a:solidFill>
          </p:spPr>
          <p:txBody>
            <a:bodyPr/>
            <a:lstStyle/>
            <a:p/>
          </p:txBody>
        </p:sp>
        <p:sp>
          <p:nvSpPr>
            <p:cNvPr id="62" name="rc62"/>
            <p:cNvSpPr/>
            <p:nvPr/>
          </p:nvSpPr>
          <p:spPr>
            <a:xfrm>
              <a:off x="5651750" y="1052700"/>
              <a:ext cx="180668" cy="2655834"/>
            </a:xfrm>
            <a:prstGeom prst="rect">
              <a:avLst/>
            </a:prstGeom>
            <a:solidFill>
              <a:srgbClr val="0083CF">
                <a:alpha val="100000"/>
              </a:srgbClr>
            </a:solidFill>
          </p:spPr>
          <p:txBody>
            <a:bodyPr/>
            <a:lstStyle/>
            <a:p/>
          </p:txBody>
        </p:sp>
        <p:sp>
          <p:nvSpPr>
            <p:cNvPr id="63" name="rc63"/>
            <p:cNvSpPr/>
            <p:nvPr/>
          </p:nvSpPr>
          <p:spPr>
            <a:xfrm>
              <a:off x="6655462" y="1025035"/>
              <a:ext cx="180668" cy="2683499"/>
            </a:xfrm>
            <a:prstGeom prst="rect">
              <a:avLst/>
            </a:prstGeom>
            <a:solidFill>
              <a:srgbClr val="0083CF">
                <a:alpha val="100000"/>
              </a:srgbClr>
            </a:solidFill>
          </p:spPr>
          <p:txBody>
            <a:bodyPr/>
            <a:lstStyle/>
            <a:p/>
          </p:txBody>
        </p:sp>
        <p:sp>
          <p:nvSpPr>
            <p:cNvPr id="64" name="pg64"/>
            <p:cNvSpPr/>
            <p:nvPr/>
          </p:nvSpPr>
          <p:spPr>
            <a:xfrm>
              <a:off x="2579766" y="3667764"/>
              <a:ext cx="40770" cy="40770"/>
            </a:xfrm>
            <a:custGeom>
              <a:avLst/>
              <a:pathLst>
                <a:path w="40770" h="40770">
                  <a:moveTo>
                    <a:pt x="40770" y="0"/>
                  </a:moveTo>
                  <a:lnTo>
                    <a:pt x="40770" y="9032"/>
                  </a:lnTo>
                  <a:lnTo>
                    <a:pt x="9032" y="40770"/>
                  </a:lnTo>
                  <a:lnTo>
                    <a:pt x="0" y="40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2489441" y="3577439"/>
              <a:ext cx="131095" cy="131095"/>
            </a:xfrm>
            <a:custGeom>
              <a:avLst/>
              <a:pathLst>
                <a:path w="131095" h="131095">
                  <a:moveTo>
                    <a:pt x="131095" y="0"/>
                  </a:moveTo>
                  <a:lnTo>
                    <a:pt x="131095" y="9032"/>
                  </a:lnTo>
                  <a:lnTo>
                    <a:pt x="9032" y="131095"/>
                  </a:lnTo>
                  <a:lnTo>
                    <a:pt x="0" y="1310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2439868" y="34871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2439868" y="33967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2439868" y="33064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2439868" y="32161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2439868" y="31258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2439868" y="30354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2439868" y="29451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2439868" y="28548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2439868" y="27645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2439868" y="26741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2439868" y="25838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2439868" y="24935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2439868" y="24032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2439868" y="23128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439868" y="22225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439868" y="21322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2439868" y="20419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2439868" y="19515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2439868" y="18612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2439868" y="17709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2439868" y="1680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2439868" y="15902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439868" y="14999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2439868" y="14096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439868" y="13193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439868" y="1246355"/>
              <a:ext cx="172332" cy="172332"/>
            </a:xfrm>
            <a:custGeom>
              <a:avLst/>
              <a:pathLst>
                <a:path w="172332" h="172332">
                  <a:moveTo>
                    <a:pt x="163299" y="0"/>
                  </a:moveTo>
                  <a:lnTo>
                    <a:pt x="172332" y="0"/>
                  </a:lnTo>
                  <a:lnTo>
                    <a:pt x="0" y="172332"/>
                  </a:lnTo>
                  <a:lnTo>
                    <a:pt x="0" y="163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439868" y="1246355"/>
              <a:ext cx="82007" cy="82007"/>
            </a:xfrm>
            <a:custGeom>
              <a:avLst/>
              <a:pathLst>
                <a:path w="82007" h="82007">
                  <a:moveTo>
                    <a:pt x="72974" y="0"/>
                  </a:moveTo>
                  <a:lnTo>
                    <a:pt x="82007" y="0"/>
                  </a:lnTo>
                  <a:lnTo>
                    <a:pt x="0" y="82007"/>
                  </a:lnTo>
                  <a:lnTo>
                    <a:pt x="0" y="729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212042" y="3697812"/>
              <a:ext cx="10722" cy="10722"/>
            </a:xfrm>
            <a:custGeom>
              <a:avLst/>
              <a:pathLst>
                <a:path w="10722" h="10722">
                  <a:moveTo>
                    <a:pt x="10722" y="0"/>
                  </a:moveTo>
                  <a:lnTo>
                    <a:pt x="10722" y="9032"/>
                  </a:lnTo>
                  <a:lnTo>
                    <a:pt x="9032" y="10722"/>
                  </a:lnTo>
                  <a:lnTo>
                    <a:pt x="0" y="10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121717" y="3607487"/>
              <a:ext cx="101047" cy="101047"/>
            </a:xfrm>
            <a:custGeom>
              <a:avLst/>
              <a:pathLst>
                <a:path w="101047" h="101047">
                  <a:moveTo>
                    <a:pt x="101047" y="0"/>
                  </a:moveTo>
                  <a:lnTo>
                    <a:pt x="101047" y="9032"/>
                  </a:lnTo>
                  <a:lnTo>
                    <a:pt x="9032" y="101047"/>
                  </a:lnTo>
                  <a:lnTo>
                    <a:pt x="0" y="101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042096" y="35171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042096" y="34268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042096" y="33365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042096" y="32461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042096" y="31558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042096" y="30655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042096" y="29752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042096" y="28848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042096" y="27945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042096" y="27042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042096" y="26139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042096" y="25235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042096" y="24332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042096" y="23429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042096" y="22526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042096" y="21622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042096" y="20719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042096" y="19816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042096" y="18913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042096" y="18009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042096" y="17106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42096" y="16203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042096" y="15300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042096" y="14396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042096" y="13493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042096" y="12590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042096" y="1191025"/>
              <a:ext cx="167385" cy="167385"/>
            </a:xfrm>
            <a:custGeom>
              <a:avLst/>
              <a:pathLst>
                <a:path w="167385" h="167385">
                  <a:moveTo>
                    <a:pt x="158352" y="0"/>
                  </a:moveTo>
                  <a:lnTo>
                    <a:pt x="167385" y="0"/>
                  </a:lnTo>
                  <a:lnTo>
                    <a:pt x="0" y="167385"/>
                  </a:lnTo>
                  <a:lnTo>
                    <a:pt x="0" y="158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042096" y="1191025"/>
              <a:ext cx="77059" cy="77059"/>
            </a:xfrm>
            <a:custGeom>
              <a:avLst/>
              <a:pathLst>
                <a:path w="77059" h="77059">
                  <a:moveTo>
                    <a:pt x="68027" y="0"/>
                  </a:moveTo>
                  <a:lnTo>
                    <a:pt x="77059" y="0"/>
                  </a:lnTo>
                  <a:lnTo>
                    <a:pt x="0" y="77059"/>
                  </a:lnTo>
                  <a:lnTo>
                    <a:pt x="0" y="68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753993" y="3637535"/>
              <a:ext cx="70999" cy="70999"/>
            </a:xfrm>
            <a:custGeom>
              <a:avLst/>
              <a:pathLst>
                <a:path w="70999" h="70999">
                  <a:moveTo>
                    <a:pt x="70999" y="0"/>
                  </a:moveTo>
                  <a:lnTo>
                    <a:pt x="70999" y="9032"/>
                  </a:lnTo>
                  <a:lnTo>
                    <a:pt x="9032" y="70999"/>
                  </a:lnTo>
                  <a:lnTo>
                    <a:pt x="0" y="70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663668" y="3547210"/>
              <a:ext cx="161324" cy="161324"/>
            </a:xfrm>
            <a:custGeom>
              <a:avLst/>
              <a:pathLst>
                <a:path w="161324" h="161324">
                  <a:moveTo>
                    <a:pt x="161324" y="0"/>
                  </a:moveTo>
                  <a:lnTo>
                    <a:pt x="161324" y="9032"/>
                  </a:lnTo>
                  <a:lnTo>
                    <a:pt x="9032" y="161324"/>
                  </a:lnTo>
                  <a:lnTo>
                    <a:pt x="0" y="161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644324" y="34568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644324" y="33665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644324" y="32762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644324" y="31859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644324" y="30955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644324" y="30052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644324" y="29149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644324" y="28246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644324" y="27342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644324" y="26439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644324" y="25536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644324" y="24633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644324" y="23729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644324" y="22826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644324" y="21923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644324" y="21020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644324" y="20116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644324" y="19213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644324" y="18310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44324" y="17407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644324" y="16503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644324" y="15600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644324" y="14697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644324" y="13794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644324" y="12890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644324" y="11987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644324" y="1163360"/>
              <a:ext cx="134773" cy="134773"/>
            </a:xfrm>
            <a:custGeom>
              <a:avLst/>
              <a:pathLst>
                <a:path w="134773" h="134773">
                  <a:moveTo>
                    <a:pt x="125740" y="0"/>
                  </a:moveTo>
                  <a:lnTo>
                    <a:pt x="134773" y="0"/>
                  </a:lnTo>
                  <a:lnTo>
                    <a:pt x="0" y="134773"/>
                  </a:lnTo>
                  <a:lnTo>
                    <a:pt x="0" y="1257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644324" y="1163360"/>
              <a:ext cx="44447" cy="44447"/>
            </a:xfrm>
            <a:custGeom>
              <a:avLst/>
              <a:pathLst>
                <a:path w="44447" h="44447">
                  <a:moveTo>
                    <a:pt x="35415" y="0"/>
                  </a:moveTo>
                  <a:lnTo>
                    <a:pt x="44447" y="0"/>
                  </a:lnTo>
                  <a:lnTo>
                    <a:pt x="0" y="44447"/>
                  </a:lnTo>
                  <a:lnTo>
                    <a:pt x="0" y="354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43581" y="1163360"/>
              <a:ext cx="154865" cy="154865"/>
            </a:xfrm>
            <a:custGeom>
              <a:avLst/>
              <a:pathLst>
                <a:path w="154865" h="154865">
                  <a:moveTo>
                    <a:pt x="145832" y="0"/>
                  </a:moveTo>
                  <a:lnTo>
                    <a:pt x="154865" y="0"/>
                  </a:lnTo>
                  <a:lnTo>
                    <a:pt x="0" y="154865"/>
                  </a:lnTo>
                  <a:lnTo>
                    <a:pt x="0" y="145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43581" y="1163360"/>
              <a:ext cx="64540" cy="64540"/>
            </a:xfrm>
            <a:custGeom>
              <a:avLst/>
              <a:pathLst>
                <a:path w="64540" h="64540">
                  <a:moveTo>
                    <a:pt x="55507" y="0"/>
                  </a:moveTo>
                  <a:lnTo>
                    <a:pt x="64540" y="0"/>
                  </a:lnTo>
                  <a:lnTo>
                    <a:pt x="0" y="64540"/>
                  </a:lnTo>
                  <a:lnTo>
                    <a:pt x="0" y="555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049522" y="1080365"/>
              <a:ext cx="167446" cy="167446"/>
            </a:xfrm>
            <a:custGeom>
              <a:avLst/>
              <a:pathLst>
                <a:path w="167446" h="167446">
                  <a:moveTo>
                    <a:pt x="158414" y="0"/>
                  </a:moveTo>
                  <a:lnTo>
                    <a:pt x="167446" y="0"/>
                  </a:lnTo>
                  <a:lnTo>
                    <a:pt x="0" y="167446"/>
                  </a:lnTo>
                  <a:lnTo>
                    <a:pt x="0" y="158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049522" y="1080365"/>
              <a:ext cx="77121" cy="77121"/>
            </a:xfrm>
            <a:custGeom>
              <a:avLst/>
              <a:pathLst>
                <a:path w="77121" h="77121">
                  <a:moveTo>
                    <a:pt x="68089" y="0"/>
                  </a:moveTo>
                  <a:lnTo>
                    <a:pt x="77121" y="0"/>
                  </a:lnTo>
                  <a:lnTo>
                    <a:pt x="0" y="77121"/>
                  </a:lnTo>
                  <a:lnTo>
                    <a:pt x="0" y="68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747569" y="3627399"/>
              <a:ext cx="81135" cy="81135"/>
            </a:xfrm>
            <a:custGeom>
              <a:avLst/>
              <a:pathLst>
                <a:path w="81135" h="81135">
                  <a:moveTo>
                    <a:pt x="81135" y="0"/>
                  </a:moveTo>
                  <a:lnTo>
                    <a:pt x="81135" y="9032"/>
                  </a:lnTo>
                  <a:lnTo>
                    <a:pt x="9032" y="81135"/>
                  </a:lnTo>
                  <a:lnTo>
                    <a:pt x="0" y="8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57244" y="3537074"/>
              <a:ext cx="171460" cy="171460"/>
            </a:xfrm>
            <a:custGeom>
              <a:avLst/>
              <a:pathLst>
                <a:path w="171460" h="171460">
                  <a:moveTo>
                    <a:pt x="171460" y="0"/>
                  </a:moveTo>
                  <a:lnTo>
                    <a:pt x="171460" y="9032"/>
                  </a:lnTo>
                  <a:lnTo>
                    <a:pt x="9032" y="171460"/>
                  </a:lnTo>
                  <a:lnTo>
                    <a:pt x="0" y="171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48037" y="34467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48037" y="33564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48037" y="32660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48037" y="3175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48037" y="3085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48037" y="29951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48037" y="29047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48037" y="28144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48037" y="27241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48037" y="26338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48037" y="25434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48037" y="24531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48037" y="23628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48037" y="22725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48037" y="21821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48037" y="20918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48037" y="20015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48037" y="19112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48037" y="18208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48037" y="17305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48037" y="16402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648037" y="15499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648037" y="14595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648037" y="13692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648037" y="12789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648037" y="11886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648037" y="10982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648037" y="1080365"/>
              <a:ext cx="117306" cy="117306"/>
            </a:xfrm>
            <a:custGeom>
              <a:avLst/>
              <a:pathLst>
                <a:path w="117306" h="117306">
                  <a:moveTo>
                    <a:pt x="108273" y="0"/>
                  </a:moveTo>
                  <a:lnTo>
                    <a:pt x="117306" y="0"/>
                  </a:lnTo>
                  <a:lnTo>
                    <a:pt x="0" y="117306"/>
                  </a:lnTo>
                  <a:lnTo>
                    <a:pt x="0" y="108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648037" y="1080365"/>
              <a:ext cx="26981" cy="26981"/>
            </a:xfrm>
            <a:custGeom>
              <a:avLst/>
              <a:pathLst>
                <a:path w="26981" h="26981">
                  <a:moveTo>
                    <a:pt x="17948" y="0"/>
                  </a:moveTo>
                  <a:lnTo>
                    <a:pt x="26981" y="0"/>
                  </a:lnTo>
                  <a:lnTo>
                    <a:pt x="0" y="26981"/>
                  </a:lnTo>
                  <a:lnTo>
                    <a:pt x="0" y="17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848779" y="1080365"/>
              <a:ext cx="180668" cy="187539"/>
            </a:xfrm>
            <a:custGeom>
              <a:avLst/>
              <a:pathLst>
                <a:path w="180668" h="187539">
                  <a:moveTo>
                    <a:pt x="178506" y="0"/>
                  </a:moveTo>
                  <a:lnTo>
                    <a:pt x="180668" y="0"/>
                  </a:lnTo>
                  <a:lnTo>
                    <a:pt x="180668" y="6870"/>
                  </a:lnTo>
                  <a:lnTo>
                    <a:pt x="0" y="187539"/>
                  </a:lnTo>
                  <a:lnTo>
                    <a:pt x="0" y="178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848779" y="1080365"/>
              <a:ext cx="97213" cy="97213"/>
            </a:xfrm>
            <a:custGeom>
              <a:avLst/>
              <a:pathLst>
                <a:path w="97213" h="97213">
                  <a:moveTo>
                    <a:pt x="88181" y="0"/>
                  </a:moveTo>
                  <a:lnTo>
                    <a:pt x="97213" y="0"/>
                  </a:lnTo>
                  <a:lnTo>
                    <a:pt x="0" y="97213"/>
                  </a:lnTo>
                  <a:lnTo>
                    <a:pt x="0" y="88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848779" y="1080365"/>
              <a:ext cx="6888" cy="6888"/>
            </a:xfrm>
            <a:custGeom>
              <a:avLst/>
              <a:pathLst>
                <a:path w="6888" h="6888">
                  <a:moveTo>
                    <a:pt x="0" y="6888"/>
                  </a:moveTo>
                  <a:lnTo>
                    <a:pt x="0" y="0"/>
                  </a:lnTo>
                  <a:lnTo>
                    <a:pt x="6888"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831471" y="3707588"/>
              <a:ext cx="947" cy="947"/>
            </a:xfrm>
            <a:custGeom>
              <a:avLst/>
              <a:pathLst>
                <a:path w="947" h="947">
                  <a:moveTo>
                    <a:pt x="947" y="0"/>
                  </a:moveTo>
                  <a:lnTo>
                    <a:pt x="947" y="947"/>
                  </a:lnTo>
                  <a:lnTo>
                    <a:pt x="0" y="9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741146" y="3617263"/>
              <a:ext cx="91272" cy="91272"/>
            </a:xfrm>
            <a:custGeom>
              <a:avLst/>
              <a:pathLst>
                <a:path w="91272" h="91272">
                  <a:moveTo>
                    <a:pt x="91272" y="0"/>
                  </a:moveTo>
                  <a:lnTo>
                    <a:pt x="91272" y="9032"/>
                  </a:lnTo>
                  <a:lnTo>
                    <a:pt x="9032" y="91272"/>
                  </a:lnTo>
                  <a:lnTo>
                    <a:pt x="0" y="91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651750" y="3526937"/>
              <a:ext cx="180668" cy="181597"/>
            </a:xfrm>
            <a:custGeom>
              <a:avLst/>
              <a:pathLst>
                <a:path w="180668" h="181597">
                  <a:moveTo>
                    <a:pt x="180668" y="0"/>
                  </a:moveTo>
                  <a:lnTo>
                    <a:pt x="180668" y="9032"/>
                  </a:lnTo>
                  <a:lnTo>
                    <a:pt x="8103" y="181597"/>
                  </a:lnTo>
                  <a:lnTo>
                    <a:pt x="0" y="181597"/>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651750" y="3436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651750" y="33462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651750" y="32559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651750" y="31656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651750" y="30753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651750" y="29849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651750" y="28946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651750" y="28043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651750" y="27140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651750" y="26236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651750" y="25333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651750" y="24430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651750" y="23527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651750" y="22623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651750" y="21720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651750" y="20817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651750" y="19914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651750" y="19010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651750" y="18107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651750" y="17204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651750" y="16301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651750" y="15397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651750" y="14494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651750" y="13591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651750" y="12688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651750" y="11784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651750" y="10881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651750" y="1052700"/>
              <a:ext cx="134834" cy="134834"/>
            </a:xfrm>
            <a:custGeom>
              <a:avLst/>
              <a:pathLst>
                <a:path w="134834" h="134834">
                  <a:moveTo>
                    <a:pt x="125802" y="0"/>
                  </a:moveTo>
                  <a:lnTo>
                    <a:pt x="134834" y="0"/>
                  </a:lnTo>
                  <a:lnTo>
                    <a:pt x="0" y="134834"/>
                  </a:lnTo>
                  <a:lnTo>
                    <a:pt x="0" y="12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651750" y="1052700"/>
              <a:ext cx="44509" cy="44509"/>
            </a:xfrm>
            <a:custGeom>
              <a:avLst/>
              <a:pathLst>
                <a:path w="44509" h="44509">
                  <a:moveTo>
                    <a:pt x="35477" y="0"/>
                  </a:moveTo>
                  <a:lnTo>
                    <a:pt x="44509" y="0"/>
                  </a:lnTo>
                  <a:lnTo>
                    <a:pt x="0" y="44509"/>
                  </a:lnTo>
                  <a:lnTo>
                    <a:pt x="0" y="354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6655462" y="1025035"/>
              <a:ext cx="152363" cy="152363"/>
            </a:xfrm>
            <a:custGeom>
              <a:avLst/>
              <a:pathLst>
                <a:path w="152363" h="152363">
                  <a:moveTo>
                    <a:pt x="143330" y="0"/>
                  </a:moveTo>
                  <a:lnTo>
                    <a:pt x="152363" y="0"/>
                  </a:lnTo>
                  <a:lnTo>
                    <a:pt x="0" y="152363"/>
                  </a:lnTo>
                  <a:lnTo>
                    <a:pt x="0" y="143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6655462" y="1025035"/>
              <a:ext cx="62038" cy="62038"/>
            </a:xfrm>
            <a:custGeom>
              <a:avLst/>
              <a:pathLst>
                <a:path w="62038" h="62038">
                  <a:moveTo>
                    <a:pt x="53005" y="0"/>
                  </a:moveTo>
                  <a:lnTo>
                    <a:pt x="62038" y="0"/>
                  </a:lnTo>
                  <a:lnTo>
                    <a:pt x="0" y="62038"/>
                  </a:lnTo>
                  <a:lnTo>
                    <a:pt x="0" y="530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243986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042096" y="1191025"/>
              <a:ext cx="180668" cy="2517510"/>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364432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3443581" y="1163360"/>
              <a:ext cx="180668" cy="2545175"/>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5049522" y="1080365"/>
              <a:ext cx="180668" cy="2628169"/>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648037" y="1080365"/>
              <a:ext cx="180668" cy="2628169"/>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848779" y="1080365"/>
              <a:ext cx="180668" cy="2628169"/>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651750"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6655462"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273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6" name="tx386"/>
            <p:cNvSpPr/>
            <p:nvPr/>
          </p:nvSpPr>
          <p:spPr>
            <a:xfrm>
              <a:off x="2459865"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9" name="tx389"/>
            <p:cNvSpPr/>
            <p:nvPr/>
          </p:nvSpPr>
          <p:spPr>
            <a:xfrm>
              <a:off x="2259122"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90" name="tx390"/>
            <p:cNvSpPr/>
            <p:nvPr/>
          </p:nvSpPr>
          <p:spPr>
            <a:xfrm>
              <a:off x="2660607"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2861350"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2" name="tx392"/>
            <p:cNvSpPr/>
            <p:nvPr/>
          </p:nvSpPr>
          <p:spPr>
            <a:xfrm>
              <a:off x="306209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3" name="tx393"/>
            <p:cNvSpPr/>
            <p:nvPr/>
          </p:nvSpPr>
          <p:spPr>
            <a:xfrm>
              <a:off x="366432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346357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6" name="tx396"/>
            <p:cNvSpPr/>
            <p:nvPr/>
          </p:nvSpPr>
          <p:spPr>
            <a:xfrm>
              <a:off x="3865063"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5069518"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1" name="tx401"/>
            <p:cNvSpPr/>
            <p:nvPr/>
          </p:nvSpPr>
          <p:spPr>
            <a:xfrm>
              <a:off x="4668033"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2" name="tx402"/>
            <p:cNvSpPr/>
            <p:nvPr/>
          </p:nvSpPr>
          <p:spPr>
            <a:xfrm>
              <a:off x="4868776"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3" name="tx403"/>
            <p:cNvSpPr/>
            <p:nvPr/>
          </p:nvSpPr>
          <p:spPr>
            <a:xfrm>
              <a:off x="5270261"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4" name="tx404"/>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8080657"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747842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246753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2500058"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069764"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10228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26" name="pg426"/>
            <p:cNvSpPr/>
            <p:nvPr/>
          </p:nvSpPr>
          <p:spPr>
            <a:xfrm>
              <a:off x="3671992"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370451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28" name="pg428"/>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303028"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30" name="pg430"/>
            <p:cNvSpPr/>
            <p:nvPr/>
          </p:nvSpPr>
          <p:spPr>
            <a:xfrm>
              <a:off x="3471249"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3503771"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2" name="pg432"/>
            <p:cNvSpPr/>
            <p:nvPr/>
          </p:nvSpPr>
          <p:spPr>
            <a:xfrm>
              <a:off x="5077190"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5109711" y="232798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4" name="pg434"/>
            <p:cNvSpPr/>
            <p:nvPr/>
          </p:nvSpPr>
          <p:spPr>
            <a:xfrm>
              <a:off x="4675705"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708226" y="232772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6" name="pg436"/>
            <p:cNvSpPr/>
            <p:nvPr/>
          </p:nvSpPr>
          <p:spPr>
            <a:xfrm>
              <a:off x="4846302" y="229546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878824" y="232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679417"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711939" y="23151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40" name="pg440"/>
            <p:cNvSpPr/>
            <p:nvPr/>
          </p:nvSpPr>
          <p:spPr>
            <a:xfrm>
              <a:off x="6683130"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6715652"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49" name="tx449"/>
            <p:cNvSpPr/>
            <p:nvPr/>
          </p:nvSpPr>
          <p:spPr>
            <a:xfrm rot="-5400000">
              <a:off x="1041402"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0" name="tx450"/>
            <p:cNvSpPr/>
            <p:nvPr/>
          </p:nvSpPr>
          <p:spPr>
            <a:xfrm rot="-5400000">
              <a:off x="135486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51" name="tx451"/>
            <p:cNvSpPr/>
            <p:nvPr/>
          </p:nvSpPr>
          <p:spPr>
            <a:xfrm rot="-5400000">
              <a:off x="147791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52" name="tx452"/>
            <p:cNvSpPr/>
            <p:nvPr/>
          </p:nvSpPr>
          <p:spPr>
            <a:xfrm rot="-5400000">
              <a:off x="1673916"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3" name="tx453"/>
            <p:cNvSpPr/>
            <p:nvPr/>
          </p:nvSpPr>
          <p:spPr>
            <a:xfrm rot="-5400000">
              <a:off x="1200749"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4" name="tx454"/>
            <p:cNvSpPr/>
            <p:nvPr/>
          </p:nvSpPr>
          <p:spPr>
            <a:xfrm rot="-5400000">
              <a:off x="1917079"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5" name="tx455"/>
            <p:cNvSpPr/>
            <p:nvPr/>
          </p:nvSpPr>
          <p:spPr>
            <a:xfrm rot="-5400000">
              <a:off x="201850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56" name="tx456"/>
            <p:cNvSpPr/>
            <p:nvPr/>
          </p:nvSpPr>
          <p:spPr>
            <a:xfrm rot="-5400000">
              <a:off x="251273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57" name="tx457"/>
            <p:cNvSpPr/>
            <p:nvPr/>
          </p:nvSpPr>
          <p:spPr>
            <a:xfrm rot="-5400000">
              <a:off x="2717295"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8" name="tx458"/>
            <p:cNvSpPr/>
            <p:nvPr/>
          </p:nvSpPr>
          <p:spPr>
            <a:xfrm rot="-5400000">
              <a:off x="2859852"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59" name="tx459"/>
            <p:cNvSpPr/>
            <p:nvPr/>
          </p:nvSpPr>
          <p:spPr>
            <a:xfrm rot="-5400000">
              <a:off x="3086788"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60" name="tx460"/>
            <p:cNvSpPr/>
            <p:nvPr/>
          </p:nvSpPr>
          <p:spPr>
            <a:xfrm rot="-5400000">
              <a:off x="3315600"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1" name="tx461"/>
            <p:cNvSpPr/>
            <p:nvPr/>
          </p:nvSpPr>
          <p:spPr>
            <a:xfrm rot="-5400000">
              <a:off x="3313614"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2" name="tx462"/>
            <p:cNvSpPr/>
            <p:nvPr/>
          </p:nvSpPr>
          <p:spPr>
            <a:xfrm rot="-5400000">
              <a:off x="3681273"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63" name="tx463"/>
            <p:cNvSpPr/>
            <p:nvPr/>
          </p:nvSpPr>
          <p:spPr>
            <a:xfrm rot="-5400000">
              <a:off x="3851968"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4" name="tx464"/>
            <p:cNvSpPr/>
            <p:nvPr/>
          </p:nvSpPr>
          <p:spPr>
            <a:xfrm rot="-5400000">
              <a:off x="4106974"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65" name="tx465"/>
            <p:cNvSpPr/>
            <p:nvPr/>
          </p:nvSpPr>
          <p:spPr>
            <a:xfrm rot="-5400000">
              <a:off x="4271905"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6" name="tx466"/>
            <p:cNvSpPr/>
            <p:nvPr/>
          </p:nvSpPr>
          <p:spPr>
            <a:xfrm rot="-5400000">
              <a:off x="452015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67" name="tx467"/>
            <p:cNvSpPr/>
            <p:nvPr/>
          </p:nvSpPr>
          <p:spPr>
            <a:xfrm rot="-5400000">
              <a:off x="4796310"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8" name="tx468"/>
            <p:cNvSpPr/>
            <p:nvPr/>
          </p:nvSpPr>
          <p:spPr>
            <a:xfrm rot="-5400000">
              <a:off x="4935661"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69" name="tx469"/>
            <p:cNvSpPr/>
            <p:nvPr/>
          </p:nvSpPr>
          <p:spPr>
            <a:xfrm rot="-5400000">
              <a:off x="5070953"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70" name="tx470"/>
            <p:cNvSpPr/>
            <p:nvPr/>
          </p:nvSpPr>
          <p:spPr>
            <a:xfrm rot="-5400000">
              <a:off x="527428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1" name="tx471"/>
            <p:cNvSpPr/>
            <p:nvPr/>
          </p:nvSpPr>
          <p:spPr>
            <a:xfrm rot="-5400000">
              <a:off x="5439287"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2" name="tx472"/>
            <p:cNvSpPr/>
            <p:nvPr/>
          </p:nvSpPr>
          <p:spPr>
            <a:xfrm rot="-5400000">
              <a:off x="569136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118254"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5" name="tx475"/>
            <p:cNvSpPr/>
            <p:nvPr/>
          </p:nvSpPr>
          <p:spPr>
            <a:xfrm rot="-5400000">
              <a:off x="5975067"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6" name="tx476"/>
            <p:cNvSpPr/>
            <p:nvPr/>
          </p:nvSpPr>
          <p:spPr>
            <a:xfrm rot="-5400000">
              <a:off x="6139282"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7" name="tx477"/>
            <p:cNvSpPr/>
            <p:nvPr/>
          </p:nvSpPr>
          <p:spPr>
            <a:xfrm rot="-5400000">
              <a:off x="6593196"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78" name="tx478"/>
            <p:cNvSpPr/>
            <p:nvPr/>
          </p:nvSpPr>
          <p:spPr>
            <a:xfrm rot="-5400000">
              <a:off x="681327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79" name="tx479"/>
            <p:cNvSpPr/>
            <p:nvPr/>
          </p:nvSpPr>
          <p:spPr>
            <a:xfrm rot="-5400000">
              <a:off x="715464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0" name="tx480"/>
            <p:cNvSpPr/>
            <p:nvPr/>
          </p:nvSpPr>
          <p:spPr>
            <a:xfrm rot="-5400000">
              <a:off x="7299449"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1" name="tx481"/>
            <p:cNvSpPr/>
            <p:nvPr/>
          </p:nvSpPr>
          <p:spPr>
            <a:xfrm rot="-5400000">
              <a:off x="757788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2" name="tx482"/>
            <p:cNvSpPr/>
            <p:nvPr/>
          </p:nvSpPr>
          <p:spPr>
            <a:xfrm rot="-5400000">
              <a:off x="7763042"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3" name="tx483"/>
            <p:cNvSpPr/>
            <p:nvPr/>
          </p:nvSpPr>
          <p:spPr>
            <a:xfrm rot="-5400000">
              <a:off x="7866820"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84" name="tx484"/>
            <p:cNvSpPr/>
            <p:nvPr/>
          </p:nvSpPr>
          <p:spPr>
            <a:xfrm rot="-5400000">
              <a:off x="8114936"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85" name="tx485"/>
            <p:cNvSpPr/>
            <p:nvPr/>
          </p:nvSpPr>
          <p:spPr>
            <a:xfrm rot="-5400000">
              <a:off x="8273762"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8350221"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4146091" y="6114116"/>
              <a:ext cx="219455" cy="219455"/>
            </a:xfrm>
            <a:prstGeom prst="rect">
              <a:avLst/>
            </a:prstGeom>
            <a:solidFill>
              <a:srgbClr val="FFFFFF">
                <a:alpha val="100000"/>
              </a:srgbClr>
            </a:solidFill>
          </p:spPr>
          <p:txBody>
            <a:bodyPr/>
            <a:lstStyle/>
            <a:p/>
          </p:txBody>
        </p:sp>
        <p:sp>
          <p:nvSpPr>
            <p:cNvPr id="490" name="pg49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97" name="tx497"/>
            <p:cNvSpPr/>
            <p:nvPr/>
          </p:nvSpPr>
          <p:spPr>
            <a:xfrm>
              <a:off x="803816" y="398022"/>
              <a:ext cx="66067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2024, Sweden ranked number 16 out of 41 countries for lowest MCV1 coverage (based on tied ranks).
Sweden was not in the top 10 non-programme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2677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7494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231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4712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5086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990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8471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9535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874499"/>
              <a:ext cx="249522" cy="1228198"/>
            </a:xfrm>
            <a:prstGeom prst="rect">
              <a:avLst/>
            </a:prstGeom>
            <a:solidFill>
              <a:srgbClr val="80BD41">
                <a:alpha val="100000"/>
              </a:srgbClr>
            </a:solidFill>
          </p:spPr>
          <p:txBody>
            <a:bodyPr/>
            <a:lstStyle/>
            <a:p/>
          </p:txBody>
        </p:sp>
        <p:sp>
          <p:nvSpPr>
            <p:cNvPr id="25" name="rc25"/>
            <p:cNvSpPr/>
            <p:nvPr/>
          </p:nvSpPr>
          <p:spPr>
            <a:xfrm>
              <a:off x="1296273" y="2753002"/>
              <a:ext cx="249522" cy="121496"/>
            </a:xfrm>
            <a:prstGeom prst="rect">
              <a:avLst/>
            </a:prstGeom>
            <a:solidFill>
              <a:srgbClr val="E2231A">
                <a:alpha val="100000"/>
              </a:srgbClr>
            </a:solidFill>
          </p:spPr>
          <p:txBody>
            <a:bodyPr/>
            <a:lstStyle/>
            <a:p/>
          </p:txBody>
        </p:sp>
        <p:sp>
          <p:nvSpPr>
            <p:cNvPr id="26" name="rc26"/>
            <p:cNvSpPr/>
            <p:nvPr/>
          </p:nvSpPr>
          <p:spPr>
            <a:xfrm>
              <a:off x="1573521" y="2816457"/>
              <a:ext cx="249522" cy="1286239"/>
            </a:xfrm>
            <a:prstGeom prst="rect">
              <a:avLst/>
            </a:prstGeom>
            <a:solidFill>
              <a:srgbClr val="80BD41">
                <a:alpha val="100000"/>
              </a:srgbClr>
            </a:solidFill>
          </p:spPr>
          <p:txBody>
            <a:bodyPr/>
            <a:lstStyle/>
            <a:p/>
          </p:txBody>
        </p:sp>
        <p:sp>
          <p:nvSpPr>
            <p:cNvPr id="27" name="rc27"/>
            <p:cNvSpPr/>
            <p:nvPr/>
          </p:nvSpPr>
          <p:spPr>
            <a:xfrm>
              <a:off x="1573521" y="2734357"/>
              <a:ext cx="249522" cy="82100"/>
            </a:xfrm>
            <a:prstGeom prst="rect">
              <a:avLst/>
            </a:prstGeom>
            <a:solidFill>
              <a:srgbClr val="E2231A">
                <a:alpha val="100000"/>
              </a:srgbClr>
            </a:solidFill>
          </p:spPr>
          <p:txBody>
            <a:bodyPr/>
            <a:lstStyle/>
            <a:p/>
          </p:txBody>
        </p:sp>
        <p:sp>
          <p:nvSpPr>
            <p:cNvPr id="28" name="rc28"/>
            <p:cNvSpPr/>
            <p:nvPr/>
          </p:nvSpPr>
          <p:spPr>
            <a:xfrm>
              <a:off x="1850769" y="2743379"/>
              <a:ext cx="249522" cy="1359318"/>
            </a:xfrm>
            <a:prstGeom prst="rect">
              <a:avLst/>
            </a:prstGeom>
            <a:solidFill>
              <a:srgbClr val="80BD41">
                <a:alpha val="100000"/>
              </a:srgbClr>
            </a:solidFill>
          </p:spPr>
          <p:txBody>
            <a:bodyPr/>
            <a:lstStyle/>
            <a:p/>
          </p:txBody>
        </p:sp>
        <p:sp>
          <p:nvSpPr>
            <p:cNvPr id="29" name="rc29"/>
            <p:cNvSpPr/>
            <p:nvPr/>
          </p:nvSpPr>
          <p:spPr>
            <a:xfrm>
              <a:off x="1850769" y="2671804"/>
              <a:ext cx="249522" cy="71574"/>
            </a:xfrm>
            <a:prstGeom prst="rect">
              <a:avLst/>
            </a:prstGeom>
            <a:solidFill>
              <a:srgbClr val="E2231A">
                <a:alpha val="100000"/>
              </a:srgbClr>
            </a:solidFill>
          </p:spPr>
          <p:txBody>
            <a:bodyPr/>
            <a:lstStyle/>
            <a:p/>
          </p:txBody>
        </p:sp>
        <p:sp>
          <p:nvSpPr>
            <p:cNvPr id="30" name="rc30"/>
            <p:cNvSpPr/>
            <p:nvPr/>
          </p:nvSpPr>
          <p:spPr>
            <a:xfrm>
              <a:off x="2128016" y="2695863"/>
              <a:ext cx="249522" cy="1406834"/>
            </a:xfrm>
            <a:prstGeom prst="rect">
              <a:avLst/>
            </a:prstGeom>
            <a:solidFill>
              <a:srgbClr val="80BD41">
                <a:alpha val="100000"/>
              </a:srgbClr>
            </a:solidFill>
          </p:spPr>
          <p:txBody>
            <a:bodyPr/>
            <a:lstStyle/>
            <a:p/>
          </p:txBody>
        </p:sp>
        <p:sp>
          <p:nvSpPr>
            <p:cNvPr id="31" name="rc31"/>
            <p:cNvSpPr/>
            <p:nvPr/>
          </p:nvSpPr>
          <p:spPr>
            <a:xfrm>
              <a:off x="2128016" y="2621882"/>
              <a:ext cx="249522" cy="73980"/>
            </a:xfrm>
            <a:prstGeom prst="rect">
              <a:avLst/>
            </a:prstGeom>
            <a:solidFill>
              <a:srgbClr val="E2231A">
                <a:alpha val="100000"/>
              </a:srgbClr>
            </a:solidFill>
          </p:spPr>
          <p:txBody>
            <a:bodyPr/>
            <a:lstStyle/>
            <a:p/>
          </p:txBody>
        </p:sp>
        <p:sp>
          <p:nvSpPr>
            <p:cNvPr id="32" name="rc32"/>
            <p:cNvSpPr/>
            <p:nvPr/>
          </p:nvSpPr>
          <p:spPr>
            <a:xfrm>
              <a:off x="2405264" y="2656015"/>
              <a:ext cx="249522" cy="1446681"/>
            </a:xfrm>
            <a:prstGeom prst="rect">
              <a:avLst/>
            </a:prstGeom>
            <a:solidFill>
              <a:srgbClr val="80BD41">
                <a:alpha val="100000"/>
              </a:srgbClr>
            </a:solidFill>
          </p:spPr>
          <p:txBody>
            <a:bodyPr/>
            <a:lstStyle/>
            <a:p/>
          </p:txBody>
        </p:sp>
        <p:sp>
          <p:nvSpPr>
            <p:cNvPr id="33" name="rc33"/>
            <p:cNvSpPr/>
            <p:nvPr/>
          </p:nvSpPr>
          <p:spPr>
            <a:xfrm>
              <a:off x="2405264" y="2595718"/>
              <a:ext cx="249522" cy="60297"/>
            </a:xfrm>
            <a:prstGeom prst="rect">
              <a:avLst/>
            </a:prstGeom>
            <a:solidFill>
              <a:srgbClr val="E2231A">
                <a:alpha val="100000"/>
              </a:srgbClr>
            </a:solidFill>
          </p:spPr>
          <p:txBody>
            <a:bodyPr/>
            <a:lstStyle/>
            <a:p/>
          </p:txBody>
        </p:sp>
        <p:sp>
          <p:nvSpPr>
            <p:cNvPr id="34" name="rc34"/>
            <p:cNvSpPr/>
            <p:nvPr/>
          </p:nvSpPr>
          <p:spPr>
            <a:xfrm>
              <a:off x="2682512" y="2645941"/>
              <a:ext cx="249522" cy="1456756"/>
            </a:xfrm>
            <a:prstGeom prst="rect">
              <a:avLst/>
            </a:prstGeom>
            <a:solidFill>
              <a:srgbClr val="80BD41">
                <a:alpha val="100000"/>
              </a:srgbClr>
            </a:solidFill>
          </p:spPr>
          <p:txBody>
            <a:bodyPr/>
            <a:lstStyle/>
            <a:p/>
          </p:txBody>
        </p:sp>
        <p:sp>
          <p:nvSpPr>
            <p:cNvPr id="35" name="rc35"/>
            <p:cNvSpPr/>
            <p:nvPr/>
          </p:nvSpPr>
          <p:spPr>
            <a:xfrm>
              <a:off x="2682512" y="2585192"/>
              <a:ext cx="249522" cy="60748"/>
            </a:xfrm>
            <a:prstGeom prst="rect">
              <a:avLst/>
            </a:prstGeom>
            <a:solidFill>
              <a:srgbClr val="E2231A">
                <a:alpha val="100000"/>
              </a:srgbClr>
            </a:solidFill>
          </p:spPr>
          <p:txBody>
            <a:bodyPr/>
            <a:lstStyle/>
            <a:p/>
          </p:txBody>
        </p:sp>
        <p:sp>
          <p:nvSpPr>
            <p:cNvPr id="36" name="rc36"/>
            <p:cNvSpPr/>
            <p:nvPr/>
          </p:nvSpPr>
          <p:spPr>
            <a:xfrm>
              <a:off x="2959759" y="2574667"/>
              <a:ext cx="249522" cy="1528030"/>
            </a:xfrm>
            <a:prstGeom prst="rect">
              <a:avLst/>
            </a:prstGeom>
            <a:solidFill>
              <a:srgbClr val="80BD41">
                <a:alpha val="100000"/>
              </a:srgbClr>
            </a:solidFill>
          </p:spPr>
          <p:txBody>
            <a:bodyPr/>
            <a:lstStyle/>
            <a:p/>
          </p:txBody>
        </p:sp>
        <p:sp>
          <p:nvSpPr>
            <p:cNvPr id="37" name="rc37"/>
            <p:cNvSpPr/>
            <p:nvPr/>
          </p:nvSpPr>
          <p:spPr>
            <a:xfrm>
              <a:off x="2959759" y="2527451"/>
              <a:ext cx="249522" cy="47215"/>
            </a:xfrm>
            <a:prstGeom prst="rect">
              <a:avLst/>
            </a:prstGeom>
            <a:solidFill>
              <a:srgbClr val="E2231A">
                <a:alpha val="100000"/>
              </a:srgbClr>
            </a:solidFill>
          </p:spPr>
          <p:txBody>
            <a:bodyPr/>
            <a:lstStyle/>
            <a:p/>
          </p:txBody>
        </p:sp>
        <p:sp>
          <p:nvSpPr>
            <p:cNvPr id="38" name="rc38"/>
            <p:cNvSpPr/>
            <p:nvPr/>
          </p:nvSpPr>
          <p:spPr>
            <a:xfrm>
              <a:off x="3237007" y="2566397"/>
              <a:ext cx="249522" cy="1536300"/>
            </a:xfrm>
            <a:prstGeom prst="rect">
              <a:avLst/>
            </a:prstGeom>
            <a:solidFill>
              <a:srgbClr val="80BD41">
                <a:alpha val="100000"/>
              </a:srgbClr>
            </a:solidFill>
          </p:spPr>
          <p:txBody>
            <a:bodyPr/>
            <a:lstStyle/>
            <a:p/>
          </p:txBody>
        </p:sp>
        <p:sp>
          <p:nvSpPr>
            <p:cNvPr id="39" name="rc39"/>
            <p:cNvSpPr/>
            <p:nvPr/>
          </p:nvSpPr>
          <p:spPr>
            <a:xfrm>
              <a:off x="3237007" y="2502340"/>
              <a:ext cx="249522" cy="64056"/>
            </a:xfrm>
            <a:prstGeom prst="rect">
              <a:avLst/>
            </a:prstGeom>
            <a:solidFill>
              <a:srgbClr val="E2231A">
                <a:alpha val="100000"/>
              </a:srgbClr>
            </a:solidFill>
          </p:spPr>
          <p:txBody>
            <a:bodyPr/>
            <a:lstStyle/>
            <a:p/>
          </p:txBody>
        </p:sp>
        <p:sp>
          <p:nvSpPr>
            <p:cNvPr id="40" name="rc40"/>
            <p:cNvSpPr/>
            <p:nvPr/>
          </p:nvSpPr>
          <p:spPr>
            <a:xfrm>
              <a:off x="3514255" y="2540533"/>
              <a:ext cx="249522" cy="1562163"/>
            </a:xfrm>
            <a:prstGeom prst="rect">
              <a:avLst/>
            </a:prstGeom>
            <a:solidFill>
              <a:srgbClr val="80BD41">
                <a:alpha val="100000"/>
              </a:srgbClr>
            </a:solidFill>
          </p:spPr>
          <p:txBody>
            <a:bodyPr/>
            <a:lstStyle/>
            <a:p/>
          </p:txBody>
        </p:sp>
        <p:sp>
          <p:nvSpPr>
            <p:cNvPr id="41" name="rc41"/>
            <p:cNvSpPr/>
            <p:nvPr/>
          </p:nvSpPr>
          <p:spPr>
            <a:xfrm>
              <a:off x="3514255" y="2475424"/>
              <a:ext cx="249522" cy="65108"/>
            </a:xfrm>
            <a:prstGeom prst="rect">
              <a:avLst/>
            </a:prstGeom>
            <a:solidFill>
              <a:srgbClr val="E2231A">
                <a:alpha val="100000"/>
              </a:srgbClr>
            </a:solidFill>
          </p:spPr>
          <p:txBody>
            <a:bodyPr/>
            <a:lstStyle/>
            <a:p/>
          </p:txBody>
        </p:sp>
        <p:sp>
          <p:nvSpPr>
            <p:cNvPr id="42" name="rc42"/>
            <p:cNvSpPr/>
            <p:nvPr/>
          </p:nvSpPr>
          <p:spPr>
            <a:xfrm>
              <a:off x="3791502" y="2490461"/>
              <a:ext cx="249522" cy="1612235"/>
            </a:xfrm>
            <a:prstGeom prst="rect">
              <a:avLst/>
            </a:prstGeom>
            <a:solidFill>
              <a:srgbClr val="80BD41">
                <a:alpha val="100000"/>
              </a:srgbClr>
            </a:solidFill>
          </p:spPr>
          <p:txBody>
            <a:bodyPr/>
            <a:lstStyle/>
            <a:p/>
          </p:txBody>
        </p:sp>
        <p:sp>
          <p:nvSpPr>
            <p:cNvPr id="43" name="rc43"/>
            <p:cNvSpPr/>
            <p:nvPr/>
          </p:nvSpPr>
          <p:spPr>
            <a:xfrm>
              <a:off x="3791502" y="2440539"/>
              <a:ext cx="249522" cy="49921"/>
            </a:xfrm>
            <a:prstGeom prst="rect">
              <a:avLst/>
            </a:prstGeom>
            <a:solidFill>
              <a:srgbClr val="E2231A">
                <a:alpha val="100000"/>
              </a:srgbClr>
            </a:solidFill>
          </p:spPr>
          <p:txBody>
            <a:bodyPr/>
            <a:lstStyle/>
            <a:p/>
          </p:txBody>
        </p:sp>
        <p:sp>
          <p:nvSpPr>
            <p:cNvPr id="44" name="rc44"/>
            <p:cNvSpPr/>
            <p:nvPr/>
          </p:nvSpPr>
          <p:spPr>
            <a:xfrm>
              <a:off x="4068750" y="2439787"/>
              <a:ext cx="249522" cy="1662909"/>
            </a:xfrm>
            <a:prstGeom prst="rect">
              <a:avLst/>
            </a:prstGeom>
            <a:solidFill>
              <a:srgbClr val="80BD41">
                <a:alpha val="100000"/>
              </a:srgbClr>
            </a:solidFill>
          </p:spPr>
          <p:txBody>
            <a:bodyPr/>
            <a:lstStyle/>
            <a:p/>
          </p:txBody>
        </p:sp>
        <p:sp>
          <p:nvSpPr>
            <p:cNvPr id="45" name="rc45"/>
            <p:cNvSpPr/>
            <p:nvPr/>
          </p:nvSpPr>
          <p:spPr>
            <a:xfrm>
              <a:off x="4068750" y="2388362"/>
              <a:ext cx="249522" cy="51425"/>
            </a:xfrm>
            <a:prstGeom prst="rect">
              <a:avLst/>
            </a:prstGeom>
            <a:solidFill>
              <a:srgbClr val="E2231A">
                <a:alpha val="100000"/>
              </a:srgbClr>
            </a:solidFill>
          </p:spPr>
          <p:txBody>
            <a:bodyPr/>
            <a:lstStyle/>
            <a:p/>
          </p:txBody>
        </p:sp>
        <p:sp>
          <p:nvSpPr>
            <p:cNvPr id="46" name="rc46"/>
            <p:cNvSpPr/>
            <p:nvPr/>
          </p:nvSpPr>
          <p:spPr>
            <a:xfrm>
              <a:off x="4345998" y="2483845"/>
              <a:ext cx="249522" cy="1618851"/>
            </a:xfrm>
            <a:prstGeom prst="rect">
              <a:avLst/>
            </a:prstGeom>
            <a:solidFill>
              <a:srgbClr val="80BD41">
                <a:alpha val="100000"/>
              </a:srgbClr>
            </a:solidFill>
          </p:spPr>
          <p:txBody>
            <a:bodyPr/>
            <a:lstStyle/>
            <a:p/>
          </p:txBody>
        </p:sp>
        <p:sp>
          <p:nvSpPr>
            <p:cNvPr id="47" name="rc47"/>
            <p:cNvSpPr/>
            <p:nvPr/>
          </p:nvSpPr>
          <p:spPr>
            <a:xfrm>
              <a:off x="4345998" y="2433773"/>
              <a:ext cx="249522" cy="50072"/>
            </a:xfrm>
            <a:prstGeom prst="rect">
              <a:avLst/>
            </a:prstGeom>
            <a:solidFill>
              <a:srgbClr val="E2231A">
                <a:alpha val="100000"/>
              </a:srgbClr>
            </a:solidFill>
          </p:spPr>
          <p:txBody>
            <a:bodyPr/>
            <a:lstStyle/>
            <a:p/>
          </p:txBody>
        </p:sp>
        <p:sp>
          <p:nvSpPr>
            <p:cNvPr id="48" name="rc48"/>
            <p:cNvSpPr/>
            <p:nvPr/>
          </p:nvSpPr>
          <p:spPr>
            <a:xfrm>
              <a:off x="4623245" y="2470462"/>
              <a:ext cx="249522" cy="1632234"/>
            </a:xfrm>
            <a:prstGeom prst="rect">
              <a:avLst/>
            </a:prstGeom>
            <a:solidFill>
              <a:srgbClr val="80BD41">
                <a:alpha val="100000"/>
              </a:srgbClr>
            </a:solidFill>
          </p:spPr>
          <p:txBody>
            <a:bodyPr/>
            <a:lstStyle/>
            <a:p/>
          </p:txBody>
        </p:sp>
        <p:sp>
          <p:nvSpPr>
            <p:cNvPr id="49" name="rc49"/>
            <p:cNvSpPr/>
            <p:nvPr/>
          </p:nvSpPr>
          <p:spPr>
            <a:xfrm>
              <a:off x="4623245" y="2419939"/>
              <a:ext cx="249522" cy="50523"/>
            </a:xfrm>
            <a:prstGeom prst="rect">
              <a:avLst/>
            </a:prstGeom>
            <a:solidFill>
              <a:srgbClr val="E2231A">
                <a:alpha val="100000"/>
              </a:srgbClr>
            </a:solidFill>
          </p:spPr>
          <p:txBody>
            <a:bodyPr/>
            <a:lstStyle/>
            <a:p/>
          </p:txBody>
        </p:sp>
        <p:sp>
          <p:nvSpPr>
            <p:cNvPr id="50" name="rc50"/>
            <p:cNvSpPr/>
            <p:nvPr/>
          </p:nvSpPr>
          <p:spPr>
            <a:xfrm>
              <a:off x="4900493" y="2462794"/>
              <a:ext cx="249522" cy="1639903"/>
            </a:xfrm>
            <a:prstGeom prst="rect">
              <a:avLst/>
            </a:prstGeom>
            <a:solidFill>
              <a:srgbClr val="80BD41">
                <a:alpha val="100000"/>
              </a:srgbClr>
            </a:solidFill>
          </p:spPr>
          <p:txBody>
            <a:bodyPr/>
            <a:lstStyle/>
            <a:p/>
          </p:txBody>
        </p:sp>
        <p:sp>
          <p:nvSpPr>
            <p:cNvPr id="51" name="rc51"/>
            <p:cNvSpPr/>
            <p:nvPr/>
          </p:nvSpPr>
          <p:spPr>
            <a:xfrm>
              <a:off x="4900493" y="2412120"/>
              <a:ext cx="249522" cy="50673"/>
            </a:xfrm>
            <a:prstGeom prst="rect">
              <a:avLst/>
            </a:prstGeom>
            <a:solidFill>
              <a:srgbClr val="E2231A">
                <a:alpha val="100000"/>
              </a:srgbClr>
            </a:solidFill>
          </p:spPr>
          <p:txBody>
            <a:bodyPr/>
            <a:lstStyle/>
            <a:p/>
          </p:txBody>
        </p:sp>
        <p:sp>
          <p:nvSpPr>
            <p:cNvPr id="52" name="rc52"/>
            <p:cNvSpPr/>
            <p:nvPr/>
          </p:nvSpPr>
          <p:spPr>
            <a:xfrm>
              <a:off x="5177741" y="2445802"/>
              <a:ext cx="249522" cy="1656894"/>
            </a:xfrm>
            <a:prstGeom prst="rect">
              <a:avLst/>
            </a:prstGeom>
            <a:solidFill>
              <a:srgbClr val="80BD41">
                <a:alpha val="100000"/>
              </a:srgbClr>
            </a:solidFill>
          </p:spPr>
          <p:txBody>
            <a:bodyPr/>
            <a:lstStyle/>
            <a:p/>
          </p:txBody>
        </p:sp>
        <p:sp>
          <p:nvSpPr>
            <p:cNvPr id="53" name="rc53"/>
            <p:cNvSpPr/>
            <p:nvPr/>
          </p:nvSpPr>
          <p:spPr>
            <a:xfrm>
              <a:off x="5177741" y="2394527"/>
              <a:ext cx="249522" cy="51275"/>
            </a:xfrm>
            <a:prstGeom prst="rect">
              <a:avLst/>
            </a:prstGeom>
            <a:solidFill>
              <a:srgbClr val="E2231A">
                <a:alpha val="100000"/>
              </a:srgbClr>
            </a:solidFill>
          </p:spPr>
          <p:txBody>
            <a:bodyPr/>
            <a:lstStyle/>
            <a:p/>
          </p:txBody>
        </p:sp>
        <p:sp>
          <p:nvSpPr>
            <p:cNvPr id="54" name="rc54"/>
            <p:cNvSpPr/>
            <p:nvPr/>
          </p:nvSpPr>
          <p:spPr>
            <a:xfrm>
              <a:off x="5454988" y="2426104"/>
              <a:ext cx="249522" cy="1676592"/>
            </a:xfrm>
            <a:prstGeom prst="rect">
              <a:avLst/>
            </a:prstGeom>
            <a:solidFill>
              <a:srgbClr val="80BD41">
                <a:alpha val="100000"/>
              </a:srgbClr>
            </a:solidFill>
          </p:spPr>
          <p:txBody>
            <a:bodyPr/>
            <a:lstStyle/>
            <a:p/>
          </p:txBody>
        </p:sp>
        <p:sp>
          <p:nvSpPr>
            <p:cNvPr id="55" name="rc55"/>
            <p:cNvSpPr/>
            <p:nvPr/>
          </p:nvSpPr>
          <p:spPr>
            <a:xfrm>
              <a:off x="5454988" y="2391820"/>
              <a:ext cx="249522" cy="34283"/>
            </a:xfrm>
            <a:prstGeom prst="rect">
              <a:avLst/>
            </a:prstGeom>
            <a:solidFill>
              <a:srgbClr val="E2231A">
                <a:alpha val="100000"/>
              </a:srgbClr>
            </a:solidFill>
          </p:spPr>
          <p:txBody>
            <a:bodyPr/>
            <a:lstStyle/>
            <a:p/>
          </p:txBody>
        </p:sp>
        <p:sp>
          <p:nvSpPr>
            <p:cNvPr id="56" name="rc56"/>
            <p:cNvSpPr/>
            <p:nvPr/>
          </p:nvSpPr>
          <p:spPr>
            <a:xfrm>
              <a:off x="5732236" y="2417684"/>
              <a:ext cx="249522" cy="1685013"/>
            </a:xfrm>
            <a:prstGeom prst="rect">
              <a:avLst/>
            </a:prstGeom>
            <a:solidFill>
              <a:srgbClr val="80BD41">
                <a:alpha val="100000"/>
              </a:srgbClr>
            </a:solidFill>
          </p:spPr>
          <p:txBody>
            <a:bodyPr/>
            <a:lstStyle/>
            <a:p/>
          </p:txBody>
        </p:sp>
        <p:sp>
          <p:nvSpPr>
            <p:cNvPr id="57" name="rc57"/>
            <p:cNvSpPr/>
            <p:nvPr/>
          </p:nvSpPr>
          <p:spPr>
            <a:xfrm>
              <a:off x="5732236" y="2365506"/>
              <a:ext cx="249522" cy="52177"/>
            </a:xfrm>
            <a:prstGeom prst="rect">
              <a:avLst/>
            </a:prstGeom>
            <a:solidFill>
              <a:srgbClr val="E2231A">
                <a:alpha val="100000"/>
              </a:srgbClr>
            </a:solidFill>
          </p:spPr>
          <p:txBody>
            <a:bodyPr/>
            <a:lstStyle/>
            <a:p/>
          </p:txBody>
        </p:sp>
        <p:sp>
          <p:nvSpPr>
            <p:cNvPr id="58" name="rc58"/>
            <p:cNvSpPr/>
            <p:nvPr/>
          </p:nvSpPr>
          <p:spPr>
            <a:xfrm>
              <a:off x="6009484" y="2437532"/>
              <a:ext cx="249522" cy="1665164"/>
            </a:xfrm>
            <a:prstGeom prst="rect">
              <a:avLst/>
            </a:prstGeom>
            <a:solidFill>
              <a:srgbClr val="80BD41">
                <a:alpha val="100000"/>
              </a:srgbClr>
            </a:solidFill>
          </p:spPr>
          <p:txBody>
            <a:bodyPr/>
            <a:lstStyle/>
            <a:p/>
          </p:txBody>
        </p:sp>
        <p:sp>
          <p:nvSpPr>
            <p:cNvPr id="59" name="rc59"/>
            <p:cNvSpPr/>
            <p:nvPr/>
          </p:nvSpPr>
          <p:spPr>
            <a:xfrm>
              <a:off x="6009484" y="2386106"/>
              <a:ext cx="249522" cy="51425"/>
            </a:xfrm>
            <a:prstGeom prst="rect">
              <a:avLst/>
            </a:prstGeom>
            <a:solidFill>
              <a:srgbClr val="E2231A">
                <a:alpha val="100000"/>
              </a:srgbClr>
            </a:solidFill>
          </p:spPr>
          <p:txBody>
            <a:bodyPr/>
            <a:lstStyle/>
            <a:p/>
          </p:txBody>
        </p:sp>
        <p:sp>
          <p:nvSpPr>
            <p:cNvPr id="60" name="rc60"/>
            <p:cNvSpPr/>
            <p:nvPr/>
          </p:nvSpPr>
          <p:spPr>
            <a:xfrm>
              <a:off x="6286731" y="2432871"/>
              <a:ext cx="249522" cy="1669826"/>
            </a:xfrm>
            <a:prstGeom prst="rect">
              <a:avLst/>
            </a:prstGeom>
            <a:solidFill>
              <a:srgbClr val="80BD41">
                <a:alpha val="100000"/>
              </a:srgbClr>
            </a:solidFill>
          </p:spPr>
          <p:txBody>
            <a:bodyPr/>
            <a:lstStyle/>
            <a:p/>
          </p:txBody>
        </p:sp>
        <p:sp>
          <p:nvSpPr>
            <p:cNvPr id="61" name="rc61"/>
            <p:cNvSpPr/>
            <p:nvPr/>
          </p:nvSpPr>
          <p:spPr>
            <a:xfrm>
              <a:off x="6286731" y="2381144"/>
              <a:ext cx="249522" cy="51726"/>
            </a:xfrm>
            <a:prstGeom prst="rect">
              <a:avLst/>
            </a:prstGeom>
            <a:solidFill>
              <a:srgbClr val="E2231A">
                <a:alpha val="100000"/>
              </a:srgbClr>
            </a:solidFill>
          </p:spPr>
          <p:txBody>
            <a:bodyPr/>
            <a:lstStyle/>
            <a:p/>
          </p:txBody>
        </p:sp>
        <p:sp>
          <p:nvSpPr>
            <p:cNvPr id="62" name="rc62"/>
            <p:cNvSpPr/>
            <p:nvPr/>
          </p:nvSpPr>
          <p:spPr>
            <a:xfrm>
              <a:off x="6563979" y="2447757"/>
              <a:ext cx="249522" cy="1654939"/>
            </a:xfrm>
            <a:prstGeom prst="rect">
              <a:avLst/>
            </a:prstGeom>
            <a:solidFill>
              <a:srgbClr val="80BD41">
                <a:alpha val="100000"/>
              </a:srgbClr>
            </a:solidFill>
          </p:spPr>
          <p:txBody>
            <a:bodyPr/>
            <a:lstStyle/>
            <a:p/>
          </p:txBody>
        </p:sp>
        <p:sp>
          <p:nvSpPr>
            <p:cNvPr id="63" name="rc63"/>
            <p:cNvSpPr/>
            <p:nvPr/>
          </p:nvSpPr>
          <p:spPr>
            <a:xfrm>
              <a:off x="6563979" y="2396632"/>
              <a:ext cx="249522" cy="51124"/>
            </a:xfrm>
            <a:prstGeom prst="rect">
              <a:avLst/>
            </a:prstGeom>
            <a:solidFill>
              <a:srgbClr val="E2231A">
                <a:alpha val="100000"/>
              </a:srgbClr>
            </a:solidFill>
          </p:spPr>
          <p:txBody>
            <a:bodyPr/>
            <a:lstStyle/>
            <a:p/>
          </p:txBody>
        </p:sp>
        <p:sp>
          <p:nvSpPr>
            <p:cNvPr id="64" name="rc64"/>
            <p:cNvSpPr/>
            <p:nvPr/>
          </p:nvSpPr>
          <p:spPr>
            <a:xfrm>
              <a:off x="6841227" y="2462192"/>
              <a:ext cx="249522" cy="1640504"/>
            </a:xfrm>
            <a:prstGeom prst="rect">
              <a:avLst/>
            </a:prstGeom>
            <a:solidFill>
              <a:srgbClr val="80BD41">
                <a:alpha val="100000"/>
              </a:srgbClr>
            </a:solidFill>
          </p:spPr>
          <p:txBody>
            <a:bodyPr/>
            <a:lstStyle/>
            <a:p/>
          </p:txBody>
        </p:sp>
        <p:sp>
          <p:nvSpPr>
            <p:cNvPr id="65" name="rc65"/>
            <p:cNvSpPr/>
            <p:nvPr/>
          </p:nvSpPr>
          <p:spPr>
            <a:xfrm>
              <a:off x="6841227" y="2411518"/>
              <a:ext cx="249522" cy="50673"/>
            </a:xfrm>
            <a:prstGeom prst="rect">
              <a:avLst/>
            </a:prstGeom>
            <a:solidFill>
              <a:srgbClr val="E2231A">
                <a:alpha val="100000"/>
              </a:srgbClr>
            </a:solidFill>
          </p:spPr>
          <p:txBody>
            <a:bodyPr/>
            <a:lstStyle/>
            <a:p/>
          </p:txBody>
        </p:sp>
        <p:sp>
          <p:nvSpPr>
            <p:cNvPr id="66" name="rc66"/>
            <p:cNvSpPr/>
            <p:nvPr/>
          </p:nvSpPr>
          <p:spPr>
            <a:xfrm>
              <a:off x="7118474" y="2453621"/>
              <a:ext cx="249522" cy="1649075"/>
            </a:xfrm>
            <a:prstGeom prst="rect">
              <a:avLst/>
            </a:prstGeom>
            <a:solidFill>
              <a:srgbClr val="80BD41">
                <a:alpha val="100000"/>
              </a:srgbClr>
            </a:solidFill>
          </p:spPr>
          <p:txBody>
            <a:bodyPr/>
            <a:lstStyle/>
            <a:p/>
          </p:txBody>
        </p:sp>
        <p:sp>
          <p:nvSpPr>
            <p:cNvPr id="67" name="rc67"/>
            <p:cNvSpPr/>
            <p:nvPr/>
          </p:nvSpPr>
          <p:spPr>
            <a:xfrm>
              <a:off x="7118474" y="2402647"/>
              <a:ext cx="249522" cy="50974"/>
            </a:xfrm>
            <a:prstGeom prst="rect">
              <a:avLst/>
            </a:prstGeom>
            <a:solidFill>
              <a:srgbClr val="E2231A">
                <a:alpha val="100000"/>
              </a:srgbClr>
            </a:solidFill>
          </p:spPr>
          <p:txBody>
            <a:bodyPr/>
            <a:lstStyle/>
            <a:p/>
          </p:txBody>
        </p:sp>
        <p:sp>
          <p:nvSpPr>
            <p:cNvPr id="68" name="rc68"/>
            <p:cNvSpPr/>
            <p:nvPr/>
          </p:nvSpPr>
          <p:spPr>
            <a:xfrm>
              <a:off x="7395722" y="2639024"/>
              <a:ext cx="249522" cy="1463672"/>
            </a:xfrm>
            <a:prstGeom prst="rect">
              <a:avLst/>
            </a:prstGeom>
            <a:solidFill>
              <a:srgbClr val="80BD41">
                <a:alpha val="100000"/>
              </a:srgbClr>
            </a:solidFill>
          </p:spPr>
          <p:txBody>
            <a:bodyPr/>
            <a:lstStyle/>
            <a:p/>
          </p:txBody>
        </p:sp>
        <p:sp>
          <p:nvSpPr>
            <p:cNvPr id="69" name="rc69"/>
            <p:cNvSpPr/>
            <p:nvPr/>
          </p:nvSpPr>
          <p:spPr>
            <a:xfrm>
              <a:off x="7395722" y="2528805"/>
              <a:ext cx="249522" cy="110219"/>
            </a:xfrm>
            <a:prstGeom prst="rect">
              <a:avLst/>
            </a:prstGeom>
            <a:solidFill>
              <a:srgbClr val="E2231A">
                <a:alpha val="100000"/>
              </a:srgbClr>
            </a:solidFill>
          </p:spPr>
          <p:txBody>
            <a:bodyPr/>
            <a:lstStyle/>
            <a:p/>
          </p:txBody>
        </p:sp>
        <p:sp>
          <p:nvSpPr>
            <p:cNvPr id="70" name="rc70"/>
            <p:cNvSpPr/>
            <p:nvPr/>
          </p:nvSpPr>
          <p:spPr>
            <a:xfrm>
              <a:off x="7672970" y="2735559"/>
              <a:ext cx="249522" cy="1367137"/>
            </a:xfrm>
            <a:prstGeom prst="rect">
              <a:avLst/>
            </a:prstGeom>
            <a:solidFill>
              <a:srgbClr val="80BD41">
                <a:alpha val="100000"/>
              </a:srgbClr>
            </a:solidFill>
          </p:spPr>
          <p:txBody>
            <a:bodyPr/>
            <a:lstStyle/>
            <a:p/>
          </p:txBody>
        </p:sp>
        <p:sp>
          <p:nvSpPr>
            <p:cNvPr id="71" name="rc71"/>
            <p:cNvSpPr/>
            <p:nvPr/>
          </p:nvSpPr>
          <p:spPr>
            <a:xfrm>
              <a:off x="7672970" y="2632708"/>
              <a:ext cx="249522" cy="102851"/>
            </a:xfrm>
            <a:prstGeom prst="rect">
              <a:avLst/>
            </a:prstGeom>
            <a:solidFill>
              <a:srgbClr val="E2231A">
                <a:alpha val="100000"/>
              </a:srgbClr>
            </a:solidFill>
          </p:spPr>
          <p:txBody>
            <a:bodyPr/>
            <a:lstStyle/>
            <a:p/>
          </p:txBody>
        </p:sp>
        <p:sp>
          <p:nvSpPr>
            <p:cNvPr id="72" name="rc72"/>
            <p:cNvSpPr/>
            <p:nvPr/>
          </p:nvSpPr>
          <p:spPr>
            <a:xfrm>
              <a:off x="7950217" y="2741574"/>
              <a:ext cx="249522" cy="1361122"/>
            </a:xfrm>
            <a:prstGeom prst="rect">
              <a:avLst/>
            </a:prstGeom>
            <a:solidFill>
              <a:srgbClr val="80BD41">
                <a:alpha val="100000"/>
              </a:srgbClr>
            </a:solidFill>
          </p:spPr>
          <p:txBody>
            <a:bodyPr/>
            <a:lstStyle/>
            <a:p/>
          </p:txBody>
        </p:sp>
        <p:sp>
          <p:nvSpPr>
            <p:cNvPr id="73" name="rc73"/>
            <p:cNvSpPr/>
            <p:nvPr/>
          </p:nvSpPr>
          <p:spPr>
            <a:xfrm>
              <a:off x="7950217" y="2639174"/>
              <a:ext cx="249522" cy="102399"/>
            </a:xfrm>
            <a:prstGeom prst="rect">
              <a:avLst/>
            </a:prstGeom>
            <a:solidFill>
              <a:srgbClr val="E2231A">
                <a:alpha val="100000"/>
              </a:srgbClr>
            </a:solidFill>
          </p:spPr>
          <p:txBody>
            <a:bodyPr/>
            <a:lstStyle/>
            <a:p/>
          </p:txBody>
        </p:sp>
        <p:sp>
          <p:nvSpPr>
            <p:cNvPr id="74" name="pl74"/>
            <p:cNvSpPr/>
            <p:nvPr/>
          </p:nvSpPr>
          <p:spPr>
            <a:xfrm>
              <a:off x="1421035" y="1265506"/>
              <a:ext cx="6653943" cy="202656"/>
            </a:xfrm>
            <a:custGeom>
              <a:avLst/>
              <a:pathLst>
                <a:path w="6653943" h="202656">
                  <a:moveTo>
                    <a:pt x="0" y="202656"/>
                  </a:moveTo>
                  <a:lnTo>
                    <a:pt x="277247" y="115803"/>
                  </a:lnTo>
                  <a:lnTo>
                    <a:pt x="554495" y="86852"/>
                  </a:lnTo>
                  <a:lnTo>
                    <a:pt x="831742" y="86852"/>
                  </a:lnTo>
                  <a:lnTo>
                    <a:pt x="1108990" y="57901"/>
                  </a:lnTo>
                  <a:lnTo>
                    <a:pt x="1386238" y="57901"/>
                  </a:lnTo>
                  <a:lnTo>
                    <a:pt x="1663485" y="28950"/>
                  </a:lnTo>
                  <a:lnTo>
                    <a:pt x="1940733" y="57901"/>
                  </a:lnTo>
                  <a:lnTo>
                    <a:pt x="2217981" y="57901"/>
                  </a:lnTo>
                  <a:lnTo>
                    <a:pt x="2495228" y="28950"/>
                  </a:lnTo>
                  <a:lnTo>
                    <a:pt x="2772476" y="28950"/>
                  </a:lnTo>
                  <a:lnTo>
                    <a:pt x="3049724" y="28950"/>
                  </a:lnTo>
                  <a:lnTo>
                    <a:pt x="3326971" y="28950"/>
                  </a:lnTo>
                  <a:lnTo>
                    <a:pt x="3604219" y="28950"/>
                  </a:lnTo>
                  <a:lnTo>
                    <a:pt x="3881467" y="28950"/>
                  </a:lnTo>
                  <a:lnTo>
                    <a:pt x="4158714" y="0"/>
                  </a:lnTo>
                  <a:lnTo>
                    <a:pt x="4435962" y="28950"/>
                  </a:lnTo>
                  <a:lnTo>
                    <a:pt x="4713210" y="28950"/>
                  </a:lnTo>
                  <a:lnTo>
                    <a:pt x="4990457" y="28950"/>
                  </a:lnTo>
                  <a:lnTo>
                    <a:pt x="5267705" y="28950"/>
                  </a:lnTo>
                  <a:lnTo>
                    <a:pt x="5544953" y="28950"/>
                  </a:lnTo>
                  <a:lnTo>
                    <a:pt x="5822200" y="28950"/>
                  </a:lnTo>
                  <a:lnTo>
                    <a:pt x="6099448" y="144754"/>
                  </a:lnTo>
                  <a:lnTo>
                    <a:pt x="6376696" y="144754"/>
                  </a:lnTo>
                  <a:lnTo>
                    <a:pt x="6653943" y="144754"/>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6" name="tx76"/>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7460194"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3" name="tx83"/>
            <p:cNvSpPr/>
            <p:nvPr/>
          </p:nvSpPr>
          <p:spPr>
            <a:xfrm>
              <a:off x="773744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4" name="tx84"/>
            <p:cNvSpPr/>
            <p:nvPr/>
          </p:nvSpPr>
          <p:spPr>
            <a:xfrm>
              <a:off x="8014689"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5" name="tx85"/>
            <p:cNvSpPr/>
            <p:nvPr/>
          </p:nvSpPr>
          <p:spPr>
            <a:xfrm>
              <a:off x="1329607" y="26170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89.8</a:t>
              </a:r>
            </a:p>
          </p:txBody>
        </p:sp>
        <p:sp>
          <p:nvSpPr>
            <p:cNvPr id="86" name="tx86"/>
            <p:cNvSpPr/>
            <p:nvPr/>
          </p:nvSpPr>
          <p:spPr>
            <a:xfrm>
              <a:off x="2689720" y="244926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100.9</a:t>
              </a:r>
            </a:p>
          </p:txBody>
        </p:sp>
        <p:sp>
          <p:nvSpPr>
            <p:cNvPr id="87" name="tx87"/>
            <p:cNvSpPr/>
            <p:nvPr/>
          </p:nvSpPr>
          <p:spPr>
            <a:xfrm>
              <a:off x="4115135" y="2253583"/>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114</a:t>
              </a:r>
            </a:p>
          </p:txBody>
        </p:sp>
        <p:sp>
          <p:nvSpPr>
            <p:cNvPr id="88" name="tx88"/>
            <p:cNvSpPr/>
            <p:nvPr/>
          </p:nvSpPr>
          <p:spPr>
            <a:xfrm>
              <a:off x="5462196" y="225584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113.8</a:t>
              </a:r>
            </a:p>
          </p:txBody>
        </p:sp>
        <p:sp>
          <p:nvSpPr>
            <p:cNvPr id="89" name="tx89"/>
            <p:cNvSpPr/>
            <p:nvPr/>
          </p:nvSpPr>
          <p:spPr>
            <a:xfrm>
              <a:off x="6571187" y="226051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113.5</a:t>
              </a:r>
            </a:p>
          </p:txBody>
        </p:sp>
        <p:sp>
          <p:nvSpPr>
            <p:cNvPr id="90" name="tx90"/>
            <p:cNvSpPr/>
            <p:nvPr/>
          </p:nvSpPr>
          <p:spPr>
            <a:xfrm>
              <a:off x="6848435" y="227559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112.5</a:t>
              </a:r>
            </a:p>
          </p:txBody>
        </p:sp>
        <p:sp>
          <p:nvSpPr>
            <p:cNvPr id="91" name="tx91"/>
            <p:cNvSpPr/>
            <p:nvPr/>
          </p:nvSpPr>
          <p:spPr>
            <a:xfrm>
              <a:off x="7125682" y="226667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113.1</a:t>
              </a:r>
            </a:p>
          </p:txBody>
        </p:sp>
        <p:sp>
          <p:nvSpPr>
            <p:cNvPr id="92" name="tx92"/>
            <p:cNvSpPr/>
            <p:nvPr/>
          </p:nvSpPr>
          <p:spPr>
            <a:xfrm>
              <a:off x="7402930" y="23928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104.7</a:t>
              </a:r>
            </a:p>
          </p:txBody>
        </p:sp>
        <p:sp>
          <p:nvSpPr>
            <p:cNvPr id="93" name="tx93"/>
            <p:cNvSpPr/>
            <p:nvPr/>
          </p:nvSpPr>
          <p:spPr>
            <a:xfrm>
              <a:off x="7706303" y="24967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97.8</a:t>
              </a:r>
            </a:p>
          </p:txBody>
        </p:sp>
        <p:sp>
          <p:nvSpPr>
            <p:cNvPr id="94" name="tx94"/>
            <p:cNvSpPr/>
            <p:nvPr/>
          </p:nvSpPr>
          <p:spPr>
            <a:xfrm>
              <a:off x="7983551" y="250320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97.3</a:t>
              </a:r>
            </a:p>
          </p:txBody>
        </p:sp>
        <p:sp>
          <p:nvSpPr>
            <p:cNvPr id="95" name="pl95"/>
            <p:cNvSpPr/>
            <p:nvPr/>
          </p:nvSpPr>
          <p:spPr>
            <a:xfrm>
              <a:off x="1421035"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29607" y="34535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81.7</a:t>
              </a:r>
            </a:p>
          </p:txBody>
        </p:sp>
        <p:sp>
          <p:nvSpPr>
            <p:cNvPr id="106" name="tx106"/>
            <p:cNvSpPr/>
            <p:nvPr/>
          </p:nvSpPr>
          <p:spPr>
            <a:xfrm>
              <a:off x="1355732" y="277870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a:t>
              </a:r>
            </a:p>
          </p:txBody>
        </p:sp>
        <p:sp>
          <p:nvSpPr>
            <p:cNvPr id="107" name="tx107"/>
            <p:cNvSpPr/>
            <p:nvPr/>
          </p:nvSpPr>
          <p:spPr>
            <a:xfrm>
              <a:off x="2715845" y="33392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96.9</a:t>
              </a:r>
            </a:p>
          </p:txBody>
        </p:sp>
        <p:sp>
          <p:nvSpPr>
            <p:cNvPr id="108" name="tx108"/>
            <p:cNvSpPr/>
            <p:nvPr/>
          </p:nvSpPr>
          <p:spPr>
            <a:xfrm>
              <a:off x="2781148" y="2581941"/>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09" name="tx109"/>
            <p:cNvSpPr/>
            <p:nvPr/>
          </p:nvSpPr>
          <p:spPr>
            <a:xfrm>
              <a:off x="4075958" y="32361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110.6</a:t>
              </a:r>
            </a:p>
          </p:txBody>
        </p:sp>
        <p:sp>
          <p:nvSpPr>
            <p:cNvPr id="110" name="tx110"/>
            <p:cNvSpPr/>
            <p:nvPr/>
          </p:nvSpPr>
          <p:spPr>
            <a:xfrm>
              <a:off x="4128209" y="237898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11" name="tx111"/>
            <p:cNvSpPr/>
            <p:nvPr/>
          </p:nvSpPr>
          <p:spPr>
            <a:xfrm>
              <a:off x="5462196" y="322935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111.5</a:t>
              </a:r>
            </a:p>
          </p:txBody>
        </p:sp>
        <p:sp>
          <p:nvSpPr>
            <p:cNvPr id="112" name="tx112"/>
            <p:cNvSpPr/>
            <p:nvPr/>
          </p:nvSpPr>
          <p:spPr>
            <a:xfrm>
              <a:off x="5514447" y="237386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13" name="tx113"/>
            <p:cNvSpPr/>
            <p:nvPr/>
          </p:nvSpPr>
          <p:spPr>
            <a:xfrm>
              <a:off x="6571187" y="32401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110.1</a:t>
              </a:r>
            </a:p>
          </p:txBody>
        </p:sp>
        <p:sp>
          <p:nvSpPr>
            <p:cNvPr id="114" name="tx114"/>
            <p:cNvSpPr/>
            <p:nvPr/>
          </p:nvSpPr>
          <p:spPr>
            <a:xfrm>
              <a:off x="6623438" y="238710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15" name="tx115"/>
            <p:cNvSpPr/>
            <p:nvPr/>
          </p:nvSpPr>
          <p:spPr>
            <a:xfrm>
              <a:off x="6848435" y="32473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109.1</a:t>
              </a:r>
            </a:p>
          </p:txBody>
        </p:sp>
        <p:sp>
          <p:nvSpPr>
            <p:cNvPr id="116" name="tx116"/>
            <p:cNvSpPr/>
            <p:nvPr/>
          </p:nvSpPr>
          <p:spPr>
            <a:xfrm>
              <a:off x="6900686" y="240176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17" name="tx117"/>
            <p:cNvSpPr/>
            <p:nvPr/>
          </p:nvSpPr>
          <p:spPr>
            <a:xfrm>
              <a:off x="7125682" y="324311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109.7</a:t>
              </a:r>
            </a:p>
          </p:txBody>
        </p:sp>
        <p:sp>
          <p:nvSpPr>
            <p:cNvPr id="118" name="tx118"/>
            <p:cNvSpPr/>
            <p:nvPr/>
          </p:nvSpPr>
          <p:spPr>
            <a:xfrm>
              <a:off x="7177933" y="239304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19" name="tx119"/>
            <p:cNvSpPr/>
            <p:nvPr/>
          </p:nvSpPr>
          <p:spPr>
            <a:xfrm>
              <a:off x="7429055" y="333576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97.3</a:t>
              </a:r>
            </a:p>
          </p:txBody>
        </p:sp>
        <p:sp>
          <p:nvSpPr>
            <p:cNvPr id="120" name="tx120"/>
            <p:cNvSpPr/>
            <p:nvPr/>
          </p:nvSpPr>
          <p:spPr>
            <a:xfrm>
              <a:off x="7455181" y="254882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7.3</a:t>
              </a:r>
            </a:p>
          </p:txBody>
        </p:sp>
        <p:sp>
          <p:nvSpPr>
            <p:cNvPr id="121" name="tx121"/>
            <p:cNvSpPr/>
            <p:nvPr/>
          </p:nvSpPr>
          <p:spPr>
            <a:xfrm>
              <a:off x="7706303" y="33840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90.9</a:t>
              </a:r>
            </a:p>
          </p:txBody>
        </p:sp>
        <p:sp>
          <p:nvSpPr>
            <p:cNvPr id="122" name="tx122"/>
            <p:cNvSpPr/>
            <p:nvPr/>
          </p:nvSpPr>
          <p:spPr>
            <a:xfrm>
              <a:off x="7732429" y="264908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a:t>
              </a:r>
            </a:p>
          </p:txBody>
        </p:sp>
        <p:sp>
          <p:nvSpPr>
            <p:cNvPr id="123" name="tx123"/>
            <p:cNvSpPr/>
            <p:nvPr/>
          </p:nvSpPr>
          <p:spPr>
            <a:xfrm>
              <a:off x="7983551" y="33870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90.5</a:t>
              </a:r>
            </a:p>
          </p:txBody>
        </p:sp>
        <p:sp>
          <p:nvSpPr>
            <p:cNvPr id="124" name="tx124"/>
            <p:cNvSpPr/>
            <p:nvPr/>
          </p:nvSpPr>
          <p:spPr>
            <a:xfrm>
              <a:off x="8009676" y="265532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a:t>
              </a:r>
            </a:p>
          </p:txBody>
        </p:sp>
        <p:sp>
          <p:nvSpPr>
            <p:cNvPr id="125" name="tx125"/>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733081" y="329874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655386" y="254691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8" name="tx128"/>
            <p:cNvSpPr/>
            <p:nvPr/>
          </p:nvSpPr>
          <p:spPr>
            <a:xfrm>
              <a:off x="655386" y="17950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29" name="tx129"/>
            <p:cNvSpPr/>
            <p:nvPr/>
          </p:nvSpPr>
          <p:spPr>
            <a:xfrm>
              <a:off x="655386" y="10432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9" name="rc149"/>
            <p:cNvSpPr/>
            <p:nvPr/>
          </p:nvSpPr>
          <p:spPr>
            <a:xfrm>
              <a:off x="4448859" y="5010059"/>
              <a:ext cx="201456" cy="201456"/>
            </a:xfrm>
            <a:prstGeom prst="rect">
              <a:avLst/>
            </a:prstGeom>
            <a:solidFill>
              <a:srgbClr val="E2231A">
                <a:alpha val="100000"/>
              </a:srgbClr>
            </a:solidFill>
          </p:spPr>
          <p:txBody>
            <a:bodyPr/>
            <a:lstStyle/>
            <a:p/>
          </p:txBody>
        </p:sp>
        <p:sp>
          <p:nvSpPr>
            <p:cNvPr id="150" name="rc150"/>
            <p:cNvSpPr/>
            <p:nvPr/>
          </p:nvSpPr>
          <p:spPr>
            <a:xfrm>
              <a:off x="5653947" y="5010059"/>
              <a:ext cx="201456" cy="201456"/>
            </a:xfrm>
            <a:prstGeom prst="rect">
              <a:avLst/>
            </a:prstGeom>
            <a:solidFill>
              <a:srgbClr val="80BD41">
                <a:alpha val="100000"/>
              </a:srgbClr>
            </a:solidFill>
          </p:spPr>
          <p:txBody>
            <a:bodyPr/>
            <a:lstStyle/>
            <a:p/>
          </p:txBody>
        </p:sp>
        <p:sp>
          <p:nvSpPr>
            <p:cNvPr id="151" name="tx151"/>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4" name="tx154"/>
            <p:cNvSpPr/>
            <p:nvPr/>
          </p:nvSpPr>
          <p:spPr>
            <a:xfrm>
              <a:off x="951100" y="660204"/>
              <a:ext cx="1500656"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Sweden, 2000-2024</a:t>
              </a:r>
            </a:p>
          </p:txBody>
        </p:sp>
        <p:sp>
          <p:nvSpPr>
            <p:cNvPr id="155" name="pl155"/>
            <p:cNvSpPr/>
            <p:nvPr/>
          </p:nvSpPr>
          <p:spPr>
            <a:xfrm>
              <a:off x="202055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46911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91767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36623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781479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274483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19339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64195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709051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853908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296273" y="5889059"/>
              <a:ext cx="6377146" cy="167191"/>
            </a:xfrm>
            <a:prstGeom prst="rect">
              <a:avLst/>
            </a:prstGeom>
            <a:solidFill>
              <a:srgbClr val="80BD41">
                <a:alpha val="100000"/>
              </a:srgbClr>
            </a:solidFill>
          </p:spPr>
          <p:txBody>
            <a:bodyPr/>
            <a:lstStyle/>
            <a:p/>
          </p:txBody>
        </p:sp>
        <p:sp>
          <p:nvSpPr>
            <p:cNvPr id="170" name="rc170"/>
            <p:cNvSpPr/>
            <p:nvPr/>
          </p:nvSpPr>
          <p:spPr>
            <a:xfrm>
              <a:off x="7673420" y="5889059"/>
              <a:ext cx="197004" cy="167191"/>
            </a:xfrm>
            <a:prstGeom prst="rect">
              <a:avLst/>
            </a:prstGeom>
            <a:solidFill>
              <a:srgbClr val="E2231A">
                <a:alpha val="100000"/>
              </a:srgbClr>
            </a:solidFill>
          </p:spPr>
          <p:txBody>
            <a:bodyPr/>
            <a:lstStyle/>
            <a:p/>
          </p:txBody>
        </p:sp>
        <p:sp>
          <p:nvSpPr>
            <p:cNvPr id="171" name="rc171"/>
            <p:cNvSpPr/>
            <p:nvPr/>
          </p:nvSpPr>
          <p:spPr>
            <a:xfrm>
              <a:off x="1296273" y="5680069"/>
              <a:ext cx="5268127" cy="167191"/>
            </a:xfrm>
            <a:prstGeom prst="rect">
              <a:avLst/>
            </a:prstGeom>
            <a:solidFill>
              <a:srgbClr val="80BD41">
                <a:alpha val="100000"/>
              </a:srgbClr>
            </a:solidFill>
          </p:spPr>
          <p:txBody>
            <a:bodyPr/>
            <a:lstStyle/>
            <a:p/>
          </p:txBody>
        </p:sp>
        <p:sp>
          <p:nvSpPr>
            <p:cNvPr id="172" name="rc172"/>
            <p:cNvSpPr/>
            <p:nvPr/>
          </p:nvSpPr>
          <p:spPr>
            <a:xfrm>
              <a:off x="6564401" y="5680069"/>
              <a:ext cx="396326" cy="167191"/>
            </a:xfrm>
            <a:prstGeom prst="rect">
              <a:avLst/>
            </a:prstGeom>
            <a:solidFill>
              <a:srgbClr val="E2231A">
                <a:alpha val="100000"/>
              </a:srgbClr>
            </a:solidFill>
          </p:spPr>
          <p:txBody>
            <a:bodyPr/>
            <a:lstStyle/>
            <a:p/>
          </p:txBody>
        </p:sp>
        <p:sp>
          <p:nvSpPr>
            <p:cNvPr id="173" name="rc173"/>
            <p:cNvSpPr/>
            <p:nvPr/>
          </p:nvSpPr>
          <p:spPr>
            <a:xfrm>
              <a:off x="1296273" y="5471080"/>
              <a:ext cx="5244950" cy="167191"/>
            </a:xfrm>
            <a:prstGeom prst="rect">
              <a:avLst/>
            </a:prstGeom>
            <a:solidFill>
              <a:srgbClr val="80BD41">
                <a:alpha val="100000"/>
              </a:srgbClr>
            </a:solidFill>
          </p:spPr>
          <p:txBody>
            <a:bodyPr/>
            <a:lstStyle/>
            <a:p/>
          </p:txBody>
        </p:sp>
        <p:sp>
          <p:nvSpPr>
            <p:cNvPr id="174" name="rc174"/>
            <p:cNvSpPr/>
            <p:nvPr/>
          </p:nvSpPr>
          <p:spPr>
            <a:xfrm>
              <a:off x="6541224" y="5471080"/>
              <a:ext cx="394588" cy="167191"/>
            </a:xfrm>
            <a:prstGeom prst="rect">
              <a:avLst/>
            </a:prstGeom>
            <a:solidFill>
              <a:srgbClr val="E2231A">
                <a:alpha val="100000"/>
              </a:srgbClr>
            </a:solidFill>
          </p:spPr>
          <p:txBody>
            <a:bodyPr/>
            <a:lstStyle/>
            <a:p/>
          </p:txBody>
        </p:sp>
        <p:sp>
          <p:nvSpPr>
            <p:cNvPr id="175" name="tx175"/>
            <p:cNvSpPr/>
            <p:nvPr/>
          </p:nvSpPr>
          <p:spPr>
            <a:xfrm>
              <a:off x="8055059"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113.5</a:t>
              </a:r>
            </a:p>
          </p:txBody>
        </p:sp>
        <p:sp>
          <p:nvSpPr>
            <p:cNvPr id="176" name="tx176"/>
            <p:cNvSpPr/>
            <p:nvPr/>
          </p:nvSpPr>
          <p:spPr>
            <a:xfrm>
              <a:off x="7131424"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97.8</a:t>
              </a:r>
            </a:p>
          </p:txBody>
        </p:sp>
        <p:sp>
          <p:nvSpPr>
            <p:cNvPr id="177" name="tx177"/>
            <p:cNvSpPr/>
            <p:nvPr/>
          </p:nvSpPr>
          <p:spPr>
            <a:xfrm>
              <a:off x="7105263" y="551148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97.3</a:t>
              </a:r>
            </a:p>
          </p:txBody>
        </p:sp>
        <p:sp>
          <p:nvSpPr>
            <p:cNvPr id="178" name="tx178"/>
            <p:cNvSpPr/>
            <p:nvPr/>
          </p:nvSpPr>
          <p:spPr>
            <a:xfrm>
              <a:off x="4349208"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110.1</a:t>
              </a:r>
            </a:p>
          </p:txBody>
        </p:sp>
        <p:sp>
          <p:nvSpPr>
            <p:cNvPr id="179" name="tx179"/>
            <p:cNvSpPr/>
            <p:nvPr/>
          </p:nvSpPr>
          <p:spPr>
            <a:xfrm>
              <a:off x="7696573" y="593216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80" name="tx180"/>
            <p:cNvSpPr/>
            <p:nvPr/>
          </p:nvSpPr>
          <p:spPr>
            <a:xfrm>
              <a:off x="3824844"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90.9</a:t>
              </a:r>
            </a:p>
          </p:txBody>
        </p:sp>
        <p:sp>
          <p:nvSpPr>
            <p:cNvPr id="181" name="tx181"/>
            <p:cNvSpPr/>
            <p:nvPr/>
          </p:nvSpPr>
          <p:spPr>
            <a:xfrm>
              <a:off x="6687216"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182" name="tx182"/>
            <p:cNvSpPr/>
            <p:nvPr/>
          </p:nvSpPr>
          <p:spPr>
            <a:xfrm>
              <a:off x="3813255"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90.5</a:t>
              </a:r>
            </a:p>
          </p:txBody>
        </p:sp>
        <p:sp>
          <p:nvSpPr>
            <p:cNvPr id="183" name="tx183"/>
            <p:cNvSpPr/>
            <p:nvPr/>
          </p:nvSpPr>
          <p:spPr>
            <a:xfrm>
              <a:off x="6663169"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184" name="tx184"/>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6" name="tx186"/>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2667140"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89" name="tx189"/>
            <p:cNvSpPr/>
            <p:nvPr/>
          </p:nvSpPr>
          <p:spPr>
            <a:xfrm>
              <a:off x="4115702"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0" name="tx190"/>
            <p:cNvSpPr/>
            <p:nvPr/>
          </p:nvSpPr>
          <p:spPr>
            <a:xfrm>
              <a:off x="5564263" y="616026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91" name="tx191"/>
            <p:cNvSpPr/>
            <p:nvPr/>
          </p:nvSpPr>
          <p:spPr>
            <a:xfrm>
              <a:off x="6973977"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2" name="tx192"/>
            <p:cNvSpPr/>
            <p:nvPr/>
          </p:nvSpPr>
          <p:spPr>
            <a:xfrm>
              <a:off x="8422538"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125</a:t>
              </a:r>
            </a:p>
          </p:txBody>
        </p:sp>
        <p:sp>
          <p:nvSpPr>
            <p:cNvPr id="193" name="tx193"/>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4" name="tx194"/>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(93%) was lower than in 2019 (97%).
The number of children vaccinated with MCV1 decreased 18% compared to in 2019.
The number of surviving infants decreased approximately 14%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775051"/>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475454"/>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2175857"/>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876260"/>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8" name="pl8"/>
            <p:cNvSpPr/>
            <p:nvPr/>
          </p:nvSpPr>
          <p:spPr>
            <a:xfrm>
              <a:off x="782627" y="5424850"/>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9" name="pl9"/>
            <p:cNvSpPr/>
            <p:nvPr/>
          </p:nvSpPr>
          <p:spPr>
            <a:xfrm>
              <a:off x="782627" y="4125253"/>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282565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782627" y="1526058"/>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2" name="pl12"/>
            <p:cNvSpPr/>
            <p:nvPr/>
          </p:nvSpPr>
          <p:spPr>
            <a:xfrm>
              <a:off x="111212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6129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210457"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5962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308788"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857953"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0711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956284"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50544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054615"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03780"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52945"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02111"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865002" y="4619100"/>
              <a:ext cx="494248" cy="805750"/>
            </a:xfrm>
            <a:prstGeom prst="rect">
              <a:avLst/>
            </a:prstGeom>
            <a:solidFill>
              <a:srgbClr val="1CABE2">
                <a:alpha val="100000"/>
              </a:srgbClr>
            </a:solidFill>
          </p:spPr>
          <p:txBody>
            <a:bodyPr/>
            <a:lstStyle/>
            <a:p/>
          </p:txBody>
        </p:sp>
        <p:sp>
          <p:nvSpPr>
            <p:cNvPr id="26" name="rc26"/>
            <p:cNvSpPr/>
            <p:nvPr/>
          </p:nvSpPr>
          <p:spPr>
            <a:xfrm>
              <a:off x="1414167" y="4099261"/>
              <a:ext cx="494248" cy="1325589"/>
            </a:xfrm>
            <a:prstGeom prst="rect">
              <a:avLst/>
            </a:prstGeom>
            <a:solidFill>
              <a:srgbClr val="1CABE2">
                <a:alpha val="100000"/>
              </a:srgbClr>
            </a:solidFill>
          </p:spPr>
          <p:txBody>
            <a:bodyPr/>
            <a:lstStyle/>
            <a:p/>
          </p:txBody>
        </p:sp>
        <p:sp>
          <p:nvSpPr>
            <p:cNvPr id="27" name="rc27"/>
            <p:cNvSpPr/>
            <p:nvPr/>
          </p:nvSpPr>
          <p:spPr>
            <a:xfrm>
              <a:off x="1963333" y="4775051"/>
              <a:ext cx="494248" cy="649798"/>
            </a:xfrm>
            <a:prstGeom prst="rect">
              <a:avLst/>
            </a:prstGeom>
            <a:solidFill>
              <a:srgbClr val="1CABE2">
                <a:alpha val="100000"/>
              </a:srgbClr>
            </a:solidFill>
          </p:spPr>
          <p:txBody>
            <a:bodyPr/>
            <a:lstStyle/>
            <a:p/>
          </p:txBody>
        </p:sp>
        <p:sp>
          <p:nvSpPr>
            <p:cNvPr id="28" name="rc28"/>
            <p:cNvSpPr/>
            <p:nvPr/>
          </p:nvSpPr>
          <p:spPr>
            <a:xfrm>
              <a:off x="2512498" y="4853027"/>
              <a:ext cx="494248" cy="571822"/>
            </a:xfrm>
            <a:prstGeom prst="rect">
              <a:avLst/>
            </a:prstGeom>
            <a:solidFill>
              <a:srgbClr val="1CABE2">
                <a:alpha val="100000"/>
              </a:srgbClr>
            </a:solidFill>
          </p:spPr>
          <p:txBody>
            <a:bodyPr/>
            <a:lstStyle/>
            <a:p/>
          </p:txBody>
        </p:sp>
        <p:sp>
          <p:nvSpPr>
            <p:cNvPr id="29" name="rc29"/>
            <p:cNvSpPr/>
            <p:nvPr/>
          </p:nvSpPr>
          <p:spPr>
            <a:xfrm>
              <a:off x="3061663" y="5346874"/>
              <a:ext cx="494248" cy="77975"/>
            </a:xfrm>
            <a:prstGeom prst="rect">
              <a:avLst/>
            </a:prstGeom>
            <a:solidFill>
              <a:srgbClr val="1CABE2">
                <a:alpha val="100000"/>
              </a:srgbClr>
            </a:solidFill>
          </p:spPr>
          <p:txBody>
            <a:bodyPr/>
            <a:lstStyle/>
            <a:p/>
          </p:txBody>
        </p:sp>
        <p:sp>
          <p:nvSpPr>
            <p:cNvPr id="30" name="rc30"/>
            <p:cNvSpPr/>
            <p:nvPr/>
          </p:nvSpPr>
          <p:spPr>
            <a:xfrm>
              <a:off x="3610829" y="4229220"/>
              <a:ext cx="494248" cy="1195629"/>
            </a:xfrm>
            <a:prstGeom prst="rect">
              <a:avLst/>
            </a:prstGeom>
            <a:solidFill>
              <a:srgbClr val="1CABE2">
                <a:alpha val="100000"/>
              </a:srgbClr>
            </a:solidFill>
          </p:spPr>
          <p:txBody>
            <a:bodyPr/>
            <a:lstStyle/>
            <a:p/>
          </p:txBody>
        </p:sp>
        <p:sp>
          <p:nvSpPr>
            <p:cNvPr id="31" name="rc31"/>
            <p:cNvSpPr/>
            <p:nvPr/>
          </p:nvSpPr>
          <p:spPr>
            <a:xfrm>
              <a:off x="4159994" y="4437156"/>
              <a:ext cx="494248" cy="987693"/>
            </a:xfrm>
            <a:prstGeom prst="rect">
              <a:avLst/>
            </a:prstGeom>
            <a:solidFill>
              <a:srgbClr val="1CABE2">
                <a:alpha val="100000"/>
              </a:srgbClr>
            </a:solidFill>
          </p:spPr>
          <p:txBody>
            <a:bodyPr/>
            <a:lstStyle/>
            <a:p/>
          </p:txBody>
        </p:sp>
        <p:sp>
          <p:nvSpPr>
            <p:cNvPr id="32" name="rc32"/>
            <p:cNvSpPr/>
            <p:nvPr/>
          </p:nvSpPr>
          <p:spPr>
            <a:xfrm>
              <a:off x="4709160" y="4905011"/>
              <a:ext cx="494248" cy="519838"/>
            </a:xfrm>
            <a:prstGeom prst="rect">
              <a:avLst/>
            </a:prstGeom>
            <a:solidFill>
              <a:srgbClr val="1CABE2">
                <a:alpha val="100000"/>
              </a:srgbClr>
            </a:solidFill>
          </p:spPr>
          <p:txBody>
            <a:bodyPr/>
            <a:lstStyle/>
            <a:p/>
          </p:txBody>
        </p:sp>
        <p:sp>
          <p:nvSpPr>
            <p:cNvPr id="33" name="rc33"/>
            <p:cNvSpPr/>
            <p:nvPr/>
          </p:nvSpPr>
          <p:spPr>
            <a:xfrm>
              <a:off x="5258325" y="5268898"/>
              <a:ext cx="494248" cy="155951"/>
            </a:xfrm>
            <a:prstGeom prst="rect">
              <a:avLst/>
            </a:prstGeom>
            <a:solidFill>
              <a:srgbClr val="1CABE2">
                <a:alpha val="100000"/>
              </a:srgbClr>
            </a:solidFill>
          </p:spPr>
          <p:txBody>
            <a:bodyPr/>
            <a:lstStyle/>
            <a:p/>
          </p:txBody>
        </p:sp>
        <p:sp>
          <p:nvSpPr>
            <p:cNvPr id="34" name="rc34"/>
            <p:cNvSpPr/>
            <p:nvPr/>
          </p:nvSpPr>
          <p:spPr>
            <a:xfrm>
              <a:off x="6356656" y="5320882"/>
              <a:ext cx="494248" cy="103967"/>
            </a:xfrm>
            <a:prstGeom prst="rect">
              <a:avLst/>
            </a:prstGeom>
            <a:solidFill>
              <a:srgbClr val="1CABE2">
                <a:alpha val="100000"/>
              </a:srgbClr>
            </a:solidFill>
          </p:spPr>
          <p:txBody>
            <a:bodyPr/>
            <a:lstStyle/>
            <a:p/>
          </p:txBody>
        </p:sp>
        <p:sp>
          <p:nvSpPr>
            <p:cNvPr id="35" name="rc35"/>
            <p:cNvSpPr/>
            <p:nvPr/>
          </p:nvSpPr>
          <p:spPr>
            <a:xfrm>
              <a:off x="6905821" y="5138938"/>
              <a:ext cx="494248" cy="285911"/>
            </a:xfrm>
            <a:prstGeom prst="rect">
              <a:avLst/>
            </a:prstGeom>
            <a:solidFill>
              <a:srgbClr val="1CABE2">
                <a:alpha val="100000"/>
              </a:srgbClr>
            </a:solidFill>
          </p:spPr>
          <p:txBody>
            <a:bodyPr/>
            <a:lstStyle/>
            <a:p/>
          </p:txBody>
        </p:sp>
        <p:sp>
          <p:nvSpPr>
            <p:cNvPr id="36" name="rc36"/>
            <p:cNvSpPr/>
            <p:nvPr/>
          </p:nvSpPr>
          <p:spPr>
            <a:xfrm>
              <a:off x="7454986" y="4463148"/>
              <a:ext cx="494248" cy="961701"/>
            </a:xfrm>
            <a:prstGeom prst="rect">
              <a:avLst/>
            </a:prstGeom>
            <a:solidFill>
              <a:srgbClr val="1CABE2">
                <a:alpha val="100000"/>
              </a:srgbClr>
            </a:solidFill>
          </p:spPr>
          <p:txBody>
            <a:bodyPr/>
            <a:lstStyle/>
            <a:p/>
          </p:txBody>
        </p:sp>
        <p:sp>
          <p:nvSpPr>
            <p:cNvPr id="37" name="pl37"/>
            <p:cNvSpPr/>
            <p:nvPr/>
          </p:nvSpPr>
          <p:spPr>
            <a:xfrm>
              <a:off x="1112126" y="1094592"/>
              <a:ext cx="6589984" cy="220931"/>
            </a:xfrm>
            <a:custGeom>
              <a:avLst/>
              <a:pathLst>
                <a:path w="6589984" h="220931">
                  <a:moveTo>
                    <a:pt x="0" y="44186"/>
                  </a:moveTo>
                  <a:lnTo>
                    <a:pt x="549165" y="44186"/>
                  </a:lnTo>
                  <a:lnTo>
                    <a:pt x="1098330" y="44186"/>
                  </a:lnTo>
                  <a:lnTo>
                    <a:pt x="1647496" y="0"/>
                  </a:lnTo>
                  <a:lnTo>
                    <a:pt x="2196661" y="44186"/>
                  </a:lnTo>
                  <a:lnTo>
                    <a:pt x="2745826" y="44186"/>
                  </a:lnTo>
                  <a:lnTo>
                    <a:pt x="3294992" y="44186"/>
                  </a:lnTo>
                  <a:lnTo>
                    <a:pt x="3844157" y="44186"/>
                  </a:lnTo>
                  <a:lnTo>
                    <a:pt x="4393322" y="44186"/>
                  </a:lnTo>
                  <a:lnTo>
                    <a:pt x="4942488" y="44186"/>
                  </a:lnTo>
                  <a:lnTo>
                    <a:pt x="5491653" y="220931"/>
                  </a:lnTo>
                  <a:lnTo>
                    <a:pt x="6040819" y="220931"/>
                  </a:lnTo>
                  <a:lnTo>
                    <a:pt x="6589984" y="220931"/>
                  </a:lnTo>
                </a:path>
              </a:pathLst>
            </a:custGeom>
            <a:ln w="27101" cap="flat">
              <a:solidFill>
                <a:srgbClr val="00833D">
                  <a:alpha val="100000"/>
                </a:srgbClr>
              </a:solidFill>
              <a:prstDash val="solid"/>
              <a:round/>
            </a:ln>
          </p:spPr>
          <p:txBody>
            <a:bodyPr/>
            <a:lstStyle/>
            <a:p/>
          </p:txBody>
        </p:sp>
        <p:sp>
          <p:nvSpPr>
            <p:cNvPr id="38" name="pl38"/>
            <p:cNvSpPr/>
            <p:nvPr/>
          </p:nvSpPr>
          <p:spPr>
            <a:xfrm>
              <a:off x="1112126" y="1227151"/>
              <a:ext cx="6589984" cy="176745"/>
            </a:xfrm>
            <a:custGeom>
              <a:avLst/>
              <a:pathLst>
                <a:path w="6589984" h="176745">
                  <a:moveTo>
                    <a:pt x="0" y="0"/>
                  </a:moveTo>
                  <a:lnTo>
                    <a:pt x="549165" y="0"/>
                  </a:lnTo>
                  <a:lnTo>
                    <a:pt x="1098330" y="0"/>
                  </a:lnTo>
                  <a:lnTo>
                    <a:pt x="1647496" y="0"/>
                  </a:lnTo>
                  <a:lnTo>
                    <a:pt x="2196661" y="0"/>
                  </a:lnTo>
                  <a:lnTo>
                    <a:pt x="2745826" y="0"/>
                  </a:lnTo>
                  <a:lnTo>
                    <a:pt x="3294992" y="44186"/>
                  </a:lnTo>
                  <a:lnTo>
                    <a:pt x="3844157" y="88372"/>
                  </a:lnTo>
                  <a:lnTo>
                    <a:pt x="4393322" y="132558"/>
                  </a:lnTo>
                  <a:lnTo>
                    <a:pt x="4942488" y="176745"/>
                  </a:lnTo>
                  <a:lnTo>
                    <a:pt x="5491653" y="176745"/>
                  </a:lnTo>
                  <a:lnTo>
                    <a:pt x="6040819" y="132558"/>
                  </a:lnTo>
                  <a:lnTo>
                    <a:pt x="6589984" y="132558"/>
                  </a:lnTo>
                </a:path>
              </a:pathLst>
            </a:custGeom>
            <a:ln w="27101" cap="flat">
              <a:solidFill>
                <a:srgbClr val="002759">
                  <a:alpha val="100000"/>
                </a:srgbClr>
              </a:solidFill>
              <a:prstDash val="solid"/>
              <a:round/>
            </a:ln>
          </p:spPr>
          <p:txBody>
            <a:bodyPr/>
            <a:lstStyle/>
            <a:p/>
          </p:txBody>
        </p:sp>
        <p:sp>
          <p:nvSpPr>
            <p:cNvPr id="39" name="pt39"/>
            <p:cNvSpPr/>
            <p:nvPr/>
          </p:nvSpPr>
          <p:spPr>
            <a:xfrm>
              <a:off x="1080525" y="11071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1629690" y="11071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2178856" y="11071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728021" y="10629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3277187" y="11071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826352" y="11071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4375517" y="11071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924683" y="11071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5473848" y="11071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6023013" y="11071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572179" y="1283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7121344" y="1283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670510" y="1283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1080525" y="1195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1629690" y="1195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2178856" y="1195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2728021" y="1195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3277187" y="1195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3826352" y="1195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4375517" y="12397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4924683"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5473848" y="13281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023013" y="13722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6572179" y="13722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7121344" y="13281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670510" y="13281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tx65"/>
            <p:cNvSpPr/>
            <p:nvPr/>
          </p:nvSpPr>
          <p:spPr>
            <a:xfrm>
              <a:off x="1045808" y="4489199"/>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31</a:t>
              </a:r>
            </a:p>
          </p:txBody>
        </p:sp>
        <p:sp>
          <p:nvSpPr>
            <p:cNvPr id="66" name="tx66"/>
            <p:cNvSpPr/>
            <p:nvPr/>
          </p:nvSpPr>
          <p:spPr>
            <a:xfrm>
              <a:off x="1594973" y="3969418"/>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51</a:t>
              </a:r>
            </a:p>
          </p:txBody>
        </p:sp>
        <p:sp>
          <p:nvSpPr>
            <p:cNvPr id="67" name="tx67"/>
            <p:cNvSpPr/>
            <p:nvPr/>
          </p:nvSpPr>
          <p:spPr>
            <a:xfrm>
              <a:off x="2144138" y="4645209"/>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25</a:t>
              </a:r>
            </a:p>
          </p:txBody>
        </p:sp>
        <p:sp>
          <p:nvSpPr>
            <p:cNvPr id="68" name="tx68"/>
            <p:cNvSpPr/>
            <p:nvPr/>
          </p:nvSpPr>
          <p:spPr>
            <a:xfrm>
              <a:off x="2693304" y="4724640"/>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22</a:t>
              </a:r>
            </a:p>
          </p:txBody>
        </p:sp>
        <p:sp>
          <p:nvSpPr>
            <p:cNvPr id="69" name="tx69"/>
            <p:cNvSpPr/>
            <p:nvPr/>
          </p:nvSpPr>
          <p:spPr>
            <a:xfrm>
              <a:off x="3275628" y="5216973"/>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70" name="tx70"/>
            <p:cNvSpPr/>
            <p:nvPr/>
          </p:nvSpPr>
          <p:spPr>
            <a:xfrm>
              <a:off x="3791635" y="4099378"/>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46</a:t>
              </a:r>
            </a:p>
          </p:txBody>
        </p:sp>
        <p:sp>
          <p:nvSpPr>
            <p:cNvPr id="71" name="tx71"/>
            <p:cNvSpPr/>
            <p:nvPr/>
          </p:nvSpPr>
          <p:spPr>
            <a:xfrm>
              <a:off x="4340800" y="4307255"/>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38</a:t>
              </a:r>
            </a:p>
          </p:txBody>
        </p:sp>
        <p:sp>
          <p:nvSpPr>
            <p:cNvPr id="72" name="tx72"/>
            <p:cNvSpPr/>
            <p:nvPr/>
          </p:nvSpPr>
          <p:spPr>
            <a:xfrm>
              <a:off x="4889965" y="4775168"/>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a:t>
              </a:r>
            </a:p>
          </p:txBody>
        </p:sp>
        <p:sp>
          <p:nvSpPr>
            <p:cNvPr id="73" name="tx73"/>
            <p:cNvSpPr/>
            <p:nvPr/>
          </p:nvSpPr>
          <p:spPr>
            <a:xfrm>
              <a:off x="5472290" y="5139056"/>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a:t>
              </a:r>
            </a:p>
          </p:txBody>
        </p:sp>
        <p:sp>
          <p:nvSpPr>
            <p:cNvPr id="74" name="tx74"/>
            <p:cNvSpPr/>
            <p:nvPr/>
          </p:nvSpPr>
          <p:spPr>
            <a:xfrm>
              <a:off x="6570621" y="5192844"/>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75" name="tx75"/>
            <p:cNvSpPr/>
            <p:nvPr/>
          </p:nvSpPr>
          <p:spPr>
            <a:xfrm>
              <a:off x="7086627" y="5010552"/>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a:t>
              </a:r>
            </a:p>
          </p:txBody>
        </p:sp>
        <p:sp>
          <p:nvSpPr>
            <p:cNvPr id="76" name="tx76"/>
            <p:cNvSpPr/>
            <p:nvPr/>
          </p:nvSpPr>
          <p:spPr>
            <a:xfrm>
              <a:off x="7635792" y="4333247"/>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37</a:t>
              </a:r>
            </a:p>
          </p:txBody>
        </p:sp>
        <p:sp>
          <p:nvSpPr>
            <p:cNvPr id="77" name="pl77"/>
            <p:cNvSpPr/>
            <p:nvPr/>
          </p:nvSpPr>
          <p:spPr>
            <a:xfrm>
              <a:off x="7717964" y="1259859"/>
              <a:ext cx="144339" cy="50155"/>
            </a:xfrm>
            <a:custGeom>
              <a:avLst/>
              <a:pathLst>
                <a:path w="144339" h="50155">
                  <a:moveTo>
                    <a:pt x="144339" y="0"/>
                  </a:moveTo>
                  <a:lnTo>
                    <a:pt x="0" y="50155"/>
                  </a:lnTo>
                </a:path>
              </a:pathLst>
            </a:custGeom>
          </p:spPr>
          <p:txBody>
            <a:bodyPr/>
            <a:lstStyle/>
            <a:p/>
          </p:txBody>
        </p:sp>
        <p:sp>
          <p:nvSpPr>
            <p:cNvPr id="78" name="pl78"/>
            <p:cNvSpPr/>
            <p:nvPr/>
          </p:nvSpPr>
          <p:spPr>
            <a:xfrm>
              <a:off x="7713433" y="1368676"/>
              <a:ext cx="148870" cy="117883"/>
            </a:xfrm>
            <a:custGeom>
              <a:avLst/>
              <a:pathLst>
                <a:path w="148870" h="117883">
                  <a:moveTo>
                    <a:pt x="148870" y="117883"/>
                  </a:moveTo>
                  <a:lnTo>
                    <a:pt x="0" y="0"/>
                  </a:lnTo>
                </a:path>
              </a:pathLst>
            </a:custGeom>
          </p:spPr>
          <p:txBody>
            <a:bodyPr/>
            <a:lstStyle/>
            <a:p/>
          </p:txBody>
        </p:sp>
        <p:sp>
          <p:nvSpPr>
            <p:cNvPr id="79" name="pg79"/>
            <p:cNvSpPr/>
            <p:nvPr/>
          </p:nvSpPr>
          <p:spPr>
            <a:xfrm>
              <a:off x="7793724" y="1160730"/>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0" name="tx80"/>
            <p:cNvSpPr/>
            <p:nvPr/>
          </p:nvSpPr>
          <p:spPr>
            <a:xfrm>
              <a:off x="7816584" y="1201850"/>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93%</a:t>
              </a:r>
            </a:p>
          </p:txBody>
        </p:sp>
        <p:sp>
          <p:nvSpPr>
            <p:cNvPr id="81" name="pg81"/>
            <p:cNvSpPr/>
            <p:nvPr/>
          </p:nvSpPr>
          <p:spPr>
            <a:xfrm>
              <a:off x="7793724" y="1428493"/>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2" name="tx82"/>
            <p:cNvSpPr/>
            <p:nvPr/>
          </p:nvSpPr>
          <p:spPr>
            <a:xfrm>
              <a:off x="7816584" y="146961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92%</a:t>
              </a:r>
            </a:p>
          </p:txBody>
        </p:sp>
        <p:sp>
          <p:nvSpPr>
            <p:cNvPr id="83" name="rc83"/>
            <p:cNvSpPr/>
            <p:nvPr/>
          </p:nvSpPr>
          <p:spPr>
            <a:xfrm>
              <a:off x="782627" y="646101"/>
              <a:ext cx="7853064" cy="5006308"/>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49366"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5" name="tx85"/>
            <p:cNvSpPr/>
            <p:nvPr/>
          </p:nvSpPr>
          <p:spPr>
            <a:xfrm>
              <a:off x="578734" y="407787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6" name="tx86"/>
            <p:cNvSpPr/>
            <p:nvPr/>
          </p:nvSpPr>
          <p:spPr>
            <a:xfrm>
              <a:off x="508103" y="277827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87" name="tx87"/>
            <p:cNvSpPr/>
            <p:nvPr/>
          </p:nvSpPr>
          <p:spPr>
            <a:xfrm>
              <a:off x="508103" y="147868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a:t>
              </a:r>
            </a:p>
          </p:txBody>
        </p:sp>
        <p:sp>
          <p:nvSpPr>
            <p:cNvPr id="88" name="tx88"/>
            <p:cNvSpPr/>
            <p:nvPr/>
          </p:nvSpPr>
          <p:spPr>
            <a:xfrm>
              <a:off x="8698322"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9" name="tx89"/>
            <p:cNvSpPr/>
            <p:nvPr/>
          </p:nvSpPr>
          <p:spPr>
            <a:xfrm>
              <a:off x="8698322" y="493561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0" name="tx90"/>
            <p:cNvSpPr/>
            <p:nvPr/>
          </p:nvSpPr>
          <p:spPr>
            <a:xfrm>
              <a:off x="8698322" y="44937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1" name="tx91"/>
            <p:cNvSpPr/>
            <p:nvPr/>
          </p:nvSpPr>
          <p:spPr>
            <a:xfrm>
              <a:off x="8698322" y="4051822"/>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2" name="tx92"/>
            <p:cNvSpPr/>
            <p:nvPr/>
          </p:nvSpPr>
          <p:spPr>
            <a:xfrm>
              <a:off x="8698322" y="36100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3" name="tx93"/>
            <p:cNvSpPr/>
            <p:nvPr/>
          </p:nvSpPr>
          <p:spPr>
            <a:xfrm>
              <a:off x="8698322" y="316815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4" name="tx94"/>
            <p:cNvSpPr/>
            <p:nvPr/>
          </p:nvSpPr>
          <p:spPr>
            <a:xfrm>
              <a:off x="8698322" y="27262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5" name="tx95"/>
            <p:cNvSpPr/>
            <p:nvPr/>
          </p:nvSpPr>
          <p:spPr>
            <a:xfrm>
              <a:off x="8698322" y="228443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6" name="tx96"/>
            <p:cNvSpPr/>
            <p:nvPr/>
          </p:nvSpPr>
          <p:spPr>
            <a:xfrm>
              <a:off x="8698322" y="18425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7" name="tx97"/>
            <p:cNvSpPr/>
            <p:nvPr/>
          </p:nvSpPr>
          <p:spPr>
            <a:xfrm>
              <a:off x="8698322" y="14007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8" name="tx98"/>
            <p:cNvSpPr/>
            <p:nvPr/>
          </p:nvSpPr>
          <p:spPr>
            <a:xfrm>
              <a:off x="8698322" y="95884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9" name="tx99"/>
            <p:cNvSpPr/>
            <p:nvPr/>
          </p:nvSpPr>
          <p:spPr>
            <a:xfrm rot="-5400000">
              <a:off x="969902"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0" name="tx100"/>
            <p:cNvSpPr/>
            <p:nvPr/>
          </p:nvSpPr>
          <p:spPr>
            <a:xfrm rot="-5400000">
              <a:off x="1519037"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1" name="tx101"/>
            <p:cNvSpPr/>
            <p:nvPr/>
          </p:nvSpPr>
          <p:spPr>
            <a:xfrm rot="-5400000">
              <a:off x="2068233"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2" name="tx102"/>
            <p:cNvSpPr/>
            <p:nvPr/>
          </p:nvSpPr>
          <p:spPr>
            <a:xfrm rot="-5400000">
              <a:off x="261739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3" name="tx103"/>
            <p:cNvSpPr/>
            <p:nvPr/>
          </p:nvSpPr>
          <p:spPr>
            <a:xfrm rot="-5400000">
              <a:off x="3166564"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4" name="tx104"/>
            <p:cNvSpPr/>
            <p:nvPr/>
          </p:nvSpPr>
          <p:spPr>
            <a:xfrm rot="-5400000">
              <a:off x="371572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5" name="tx105"/>
            <p:cNvSpPr/>
            <p:nvPr/>
          </p:nvSpPr>
          <p:spPr>
            <a:xfrm rot="-5400000">
              <a:off x="4264895"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6" name="tx106"/>
            <p:cNvSpPr/>
            <p:nvPr/>
          </p:nvSpPr>
          <p:spPr>
            <a:xfrm rot="-5400000">
              <a:off x="4814060"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7" name="tx107"/>
            <p:cNvSpPr/>
            <p:nvPr/>
          </p:nvSpPr>
          <p:spPr>
            <a:xfrm rot="-5400000">
              <a:off x="5363225"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8" name="tx108"/>
            <p:cNvSpPr/>
            <p:nvPr/>
          </p:nvSpPr>
          <p:spPr>
            <a:xfrm rot="-5400000">
              <a:off x="5912391"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9" name="tx109"/>
            <p:cNvSpPr/>
            <p:nvPr/>
          </p:nvSpPr>
          <p:spPr>
            <a:xfrm rot="-5400000">
              <a:off x="6461556"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0" name="tx110"/>
            <p:cNvSpPr/>
            <p:nvPr/>
          </p:nvSpPr>
          <p:spPr>
            <a:xfrm rot="-5400000">
              <a:off x="7010691"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1" name="tx111"/>
            <p:cNvSpPr/>
            <p:nvPr/>
          </p:nvSpPr>
          <p:spPr>
            <a:xfrm rot="-5400000">
              <a:off x="7559887"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2" name="tx112"/>
            <p:cNvSpPr/>
            <p:nvPr/>
          </p:nvSpPr>
          <p:spPr>
            <a:xfrm rot="-5400000">
              <a:off x="-415232" y="3097584"/>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3" name="tx113"/>
            <p:cNvSpPr/>
            <p:nvPr/>
          </p:nvSpPr>
          <p:spPr>
            <a:xfrm rot="5400000">
              <a:off x="8341156" y="3083703"/>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4" name="tx114"/>
            <p:cNvSpPr/>
            <p:nvPr/>
          </p:nvSpPr>
          <p:spPr>
            <a:xfrm>
              <a:off x="1977122" y="401416"/>
              <a:ext cx="546407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Sweden, 2012-2024</a:t>
              </a:r>
            </a:p>
          </p:txBody>
        </p:sp>
        <p:sp>
          <p:nvSpPr>
            <p:cNvPr id="115" name="tx115"/>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6" name="tx116"/>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7" name="tx117"/>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8" name="tx118"/>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37 confirmed measles cases in Sweden. In the same year, MCV1 coverage was 93% and MCV2 coverage was 92%.
The number of cases in 2024 was 3.4 times more cases than in 2023 (n=11).
The highest number of measles cases was reported in 2013 (n=51). In this year, MCV1 coverage was 97%.</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5788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5363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4938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4513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057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0151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9726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4474592"/>
              <a:ext cx="3520101" cy="625492"/>
            </a:xfrm>
            <a:custGeom>
              <a:avLst/>
              <a:pathLst>
                <a:path w="3520101" h="625492">
                  <a:moveTo>
                    <a:pt x="0" y="625492"/>
                  </a:moveTo>
                  <a:lnTo>
                    <a:pt x="146670" y="625492"/>
                  </a:lnTo>
                  <a:lnTo>
                    <a:pt x="293341" y="625492"/>
                  </a:lnTo>
                  <a:lnTo>
                    <a:pt x="440012" y="625492"/>
                  </a:lnTo>
                  <a:lnTo>
                    <a:pt x="586683" y="625492"/>
                  </a:lnTo>
                  <a:lnTo>
                    <a:pt x="733354" y="416995"/>
                  </a:lnTo>
                  <a:lnTo>
                    <a:pt x="880025" y="416995"/>
                  </a:lnTo>
                  <a:lnTo>
                    <a:pt x="1026696" y="416995"/>
                  </a:lnTo>
                  <a:lnTo>
                    <a:pt x="1173367" y="416995"/>
                  </a:lnTo>
                  <a:lnTo>
                    <a:pt x="1320038" y="416995"/>
                  </a:lnTo>
                  <a:lnTo>
                    <a:pt x="1466709" y="416995"/>
                  </a:lnTo>
                  <a:lnTo>
                    <a:pt x="1613379" y="416995"/>
                  </a:lnTo>
                  <a:lnTo>
                    <a:pt x="1760050" y="416995"/>
                  </a:lnTo>
                  <a:lnTo>
                    <a:pt x="1906721" y="416995"/>
                  </a:lnTo>
                  <a:lnTo>
                    <a:pt x="2053392" y="416995"/>
                  </a:lnTo>
                  <a:lnTo>
                    <a:pt x="2200063" y="416995"/>
                  </a:lnTo>
                  <a:lnTo>
                    <a:pt x="2346734" y="416995"/>
                  </a:lnTo>
                  <a:lnTo>
                    <a:pt x="2493405" y="208497"/>
                  </a:lnTo>
                  <a:lnTo>
                    <a:pt x="2640076" y="208497"/>
                  </a:lnTo>
                  <a:lnTo>
                    <a:pt x="2786747" y="625492"/>
                  </a:lnTo>
                  <a:lnTo>
                    <a:pt x="2933418" y="416995"/>
                  </a:lnTo>
                  <a:lnTo>
                    <a:pt x="3080089" y="625492"/>
                  </a:lnTo>
                  <a:lnTo>
                    <a:pt x="3226759" y="0"/>
                  </a:lnTo>
                  <a:lnTo>
                    <a:pt x="3373430" y="208497"/>
                  </a:lnTo>
                  <a:lnTo>
                    <a:pt x="3520101" y="416995"/>
                  </a:lnTo>
                </a:path>
              </a:pathLst>
            </a:custGeom>
            <a:ln w="27101" cap="flat">
              <a:solidFill>
                <a:srgbClr val="0058AB">
                  <a:alpha val="80000"/>
                </a:srgbClr>
              </a:solidFill>
              <a:prstDash val="solid"/>
              <a:round/>
            </a:ln>
          </p:spPr>
          <p:txBody>
            <a:bodyPr/>
            <a:lstStyle/>
            <a:p/>
          </p:txBody>
        </p:sp>
        <p:sp>
          <p:nvSpPr>
            <p:cNvPr id="21" name="pl21"/>
            <p:cNvSpPr/>
            <p:nvPr/>
          </p:nvSpPr>
          <p:spPr>
            <a:xfrm>
              <a:off x="943464" y="2389617"/>
              <a:ext cx="3520101" cy="1667980"/>
            </a:xfrm>
            <a:custGeom>
              <a:avLst/>
              <a:pathLst>
                <a:path w="3520101" h="1667980">
                  <a:moveTo>
                    <a:pt x="0" y="0"/>
                  </a:moveTo>
                  <a:lnTo>
                    <a:pt x="146670" y="208497"/>
                  </a:lnTo>
                  <a:lnTo>
                    <a:pt x="293341" y="0"/>
                  </a:lnTo>
                  <a:lnTo>
                    <a:pt x="440012" y="416995"/>
                  </a:lnTo>
                  <a:lnTo>
                    <a:pt x="586683" y="625492"/>
                  </a:lnTo>
                  <a:lnTo>
                    <a:pt x="733354" y="416995"/>
                  </a:lnTo>
                  <a:lnTo>
                    <a:pt x="880025" y="625492"/>
                  </a:lnTo>
                  <a:lnTo>
                    <a:pt x="1026696" y="625492"/>
                  </a:lnTo>
                  <a:lnTo>
                    <a:pt x="1173367" y="1042487"/>
                  </a:lnTo>
                  <a:lnTo>
                    <a:pt x="1320038" y="1250985"/>
                  </a:lnTo>
                  <a:lnTo>
                    <a:pt x="1466709" y="1459482"/>
                  </a:lnTo>
                  <a:lnTo>
                    <a:pt x="1613379" y="1459482"/>
                  </a:lnTo>
                  <a:lnTo>
                    <a:pt x="1760050" y="1459482"/>
                  </a:lnTo>
                  <a:lnTo>
                    <a:pt x="1906721" y="1459482"/>
                  </a:lnTo>
                  <a:lnTo>
                    <a:pt x="2053392" y="1667980"/>
                  </a:lnTo>
                  <a:lnTo>
                    <a:pt x="2200063" y="1667980"/>
                  </a:lnTo>
                  <a:lnTo>
                    <a:pt x="2346734" y="1667980"/>
                  </a:lnTo>
                  <a:lnTo>
                    <a:pt x="2493405" y="1667980"/>
                  </a:lnTo>
                  <a:lnTo>
                    <a:pt x="2640076" y="1667980"/>
                  </a:lnTo>
                  <a:lnTo>
                    <a:pt x="2786747" y="1667980"/>
                  </a:lnTo>
                  <a:lnTo>
                    <a:pt x="2933418" y="1667980"/>
                  </a:lnTo>
                  <a:lnTo>
                    <a:pt x="3080089" y="1459482"/>
                  </a:lnTo>
                  <a:lnTo>
                    <a:pt x="3226759" y="1667980"/>
                  </a:lnTo>
                  <a:lnTo>
                    <a:pt x="3373430" y="1667980"/>
                  </a:lnTo>
                  <a:lnTo>
                    <a:pt x="3520101" y="1667980"/>
                  </a:lnTo>
                </a:path>
              </a:pathLst>
            </a:custGeom>
            <a:ln w="27101" cap="flat">
              <a:solidFill>
                <a:srgbClr val="1CABE2">
                  <a:alpha val="80000"/>
                </a:srgbClr>
              </a:solidFill>
              <a:prstDash val="solid"/>
              <a:round/>
            </a:ln>
          </p:spPr>
          <p:txBody>
            <a:bodyPr/>
            <a:lstStyle/>
            <a:p/>
          </p:txBody>
        </p:sp>
        <p:sp>
          <p:nvSpPr>
            <p:cNvPr id="22" name="pl22"/>
            <p:cNvSpPr/>
            <p:nvPr/>
          </p:nvSpPr>
          <p:spPr>
            <a:xfrm>
              <a:off x="943464" y="4474592"/>
              <a:ext cx="3520101" cy="416995"/>
            </a:xfrm>
            <a:custGeom>
              <a:avLst/>
              <a:pathLst>
                <a:path w="3520101" h="416995">
                  <a:moveTo>
                    <a:pt x="0" y="0"/>
                  </a:moveTo>
                  <a:lnTo>
                    <a:pt x="146670" y="0"/>
                  </a:lnTo>
                  <a:lnTo>
                    <a:pt x="293341" y="208497"/>
                  </a:lnTo>
                  <a:lnTo>
                    <a:pt x="440012" y="208497"/>
                  </a:lnTo>
                  <a:lnTo>
                    <a:pt x="586683" y="208497"/>
                  </a:lnTo>
                  <a:lnTo>
                    <a:pt x="733354" y="208497"/>
                  </a:lnTo>
                  <a:lnTo>
                    <a:pt x="880025" y="416995"/>
                  </a:lnTo>
                  <a:lnTo>
                    <a:pt x="1026696" y="208497"/>
                  </a:lnTo>
                  <a:lnTo>
                    <a:pt x="1173367" y="416995"/>
                  </a:lnTo>
                  <a:lnTo>
                    <a:pt x="1320038" y="208497"/>
                  </a:lnTo>
                  <a:lnTo>
                    <a:pt x="1466709" y="208497"/>
                  </a:lnTo>
                  <a:lnTo>
                    <a:pt x="1613379" y="416995"/>
                  </a:lnTo>
                  <a:lnTo>
                    <a:pt x="1760050" y="208497"/>
                  </a:lnTo>
                  <a:lnTo>
                    <a:pt x="1906721" y="0"/>
                  </a:lnTo>
                  <a:lnTo>
                    <a:pt x="2053392" y="208497"/>
                  </a:lnTo>
                  <a:lnTo>
                    <a:pt x="2200063" y="208497"/>
                  </a:lnTo>
                  <a:lnTo>
                    <a:pt x="2346734" y="208497"/>
                  </a:lnTo>
                  <a:lnTo>
                    <a:pt x="2493405" y="208497"/>
                  </a:lnTo>
                  <a:lnTo>
                    <a:pt x="2640076" y="208497"/>
                  </a:lnTo>
                  <a:lnTo>
                    <a:pt x="2786747" y="208497"/>
                  </a:lnTo>
                  <a:lnTo>
                    <a:pt x="2933418" y="208497"/>
                  </a:lnTo>
                  <a:lnTo>
                    <a:pt x="3080089" y="208497"/>
                  </a:lnTo>
                  <a:lnTo>
                    <a:pt x="3226759" y="0"/>
                  </a:lnTo>
                  <a:lnTo>
                    <a:pt x="3373430" y="0"/>
                  </a:lnTo>
                  <a:lnTo>
                    <a:pt x="3520101" y="0"/>
                  </a:lnTo>
                </a:path>
              </a:pathLst>
            </a:custGeom>
            <a:ln w="27101" cap="flat">
              <a:solidFill>
                <a:srgbClr val="00833D">
                  <a:alpha val="80000"/>
                </a:srgbClr>
              </a:solidFill>
              <a:prstDash val="solid"/>
              <a:round/>
            </a:ln>
          </p:spPr>
          <p:txBody>
            <a:bodyPr/>
            <a:lstStyle/>
            <a:p/>
          </p:txBody>
        </p:sp>
        <p:sp>
          <p:nvSpPr>
            <p:cNvPr id="23" name="pl23"/>
            <p:cNvSpPr/>
            <p:nvPr/>
          </p:nvSpPr>
          <p:spPr>
            <a:xfrm>
              <a:off x="943464" y="4474592"/>
              <a:ext cx="3520101" cy="625492"/>
            </a:xfrm>
            <a:custGeom>
              <a:avLst/>
              <a:pathLst>
                <a:path w="3520101" h="625492">
                  <a:moveTo>
                    <a:pt x="0" y="625492"/>
                  </a:moveTo>
                  <a:lnTo>
                    <a:pt x="146670" y="625492"/>
                  </a:lnTo>
                  <a:lnTo>
                    <a:pt x="293341" y="625492"/>
                  </a:lnTo>
                  <a:lnTo>
                    <a:pt x="440012" y="625492"/>
                  </a:lnTo>
                  <a:lnTo>
                    <a:pt x="586683" y="625492"/>
                  </a:lnTo>
                  <a:lnTo>
                    <a:pt x="733354" y="416995"/>
                  </a:lnTo>
                  <a:lnTo>
                    <a:pt x="880025" y="416995"/>
                  </a:lnTo>
                  <a:lnTo>
                    <a:pt x="1026696" y="416995"/>
                  </a:lnTo>
                  <a:lnTo>
                    <a:pt x="1173367" y="416995"/>
                  </a:lnTo>
                  <a:lnTo>
                    <a:pt x="1320038" y="416995"/>
                  </a:lnTo>
                  <a:lnTo>
                    <a:pt x="1466709" y="416995"/>
                  </a:lnTo>
                  <a:lnTo>
                    <a:pt x="1613379" y="416995"/>
                  </a:lnTo>
                  <a:lnTo>
                    <a:pt x="1760050" y="416995"/>
                  </a:lnTo>
                  <a:lnTo>
                    <a:pt x="1906721" y="416995"/>
                  </a:lnTo>
                  <a:lnTo>
                    <a:pt x="2053392" y="416995"/>
                  </a:lnTo>
                  <a:lnTo>
                    <a:pt x="2200063" y="416995"/>
                  </a:lnTo>
                  <a:lnTo>
                    <a:pt x="2346734" y="416995"/>
                  </a:lnTo>
                  <a:lnTo>
                    <a:pt x="2493405" y="208497"/>
                  </a:lnTo>
                  <a:lnTo>
                    <a:pt x="2640076" y="208497"/>
                  </a:lnTo>
                  <a:lnTo>
                    <a:pt x="2786747" y="625492"/>
                  </a:lnTo>
                  <a:lnTo>
                    <a:pt x="2933418" y="416995"/>
                  </a:lnTo>
                  <a:lnTo>
                    <a:pt x="3080089" y="625492"/>
                  </a:lnTo>
                  <a:lnTo>
                    <a:pt x="3226759" y="0"/>
                  </a:lnTo>
                  <a:lnTo>
                    <a:pt x="3373430" y="208497"/>
                  </a:lnTo>
                  <a:lnTo>
                    <a:pt x="3520101" y="416995"/>
                  </a:lnTo>
                </a:path>
              </a:pathLst>
            </a:custGeom>
            <a:ln w="43362" cap="flat">
              <a:solidFill>
                <a:srgbClr val="000000">
                  <a:alpha val="100000"/>
                </a:srgbClr>
              </a:solidFill>
              <a:prstDash val="solid"/>
              <a:round/>
            </a:ln>
          </p:spPr>
          <p:txBody>
            <a:bodyPr/>
            <a:lstStyle/>
            <a:p/>
          </p:txBody>
        </p:sp>
        <p:sp>
          <p:nvSpPr>
            <p:cNvPr id="24" name="pl24"/>
            <p:cNvSpPr/>
            <p:nvPr/>
          </p:nvSpPr>
          <p:spPr>
            <a:xfrm>
              <a:off x="943464" y="4474592"/>
              <a:ext cx="3520101" cy="625492"/>
            </a:xfrm>
            <a:custGeom>
              <a:avLst/>
              <a:pathLst>
                <a:path w="3520101" h="625492">
                  <a:moveTo>
                    <a:pt x="0" y="625492"/>
                  </a:moveTo>
                  <a:lnTo>
                    <a:pt x="146670" y="625492"/>
                  </a:lnTo>
                  <a:lnTo>
                    <a:pt x="293341" y="625492"/>
                  </a:lnTo>
                  <a:lnTo>
                    <a:pt x="440012" y="625492"/>
                  </a:lnTo>
                  <a:lnTo>
                    <a:pt x="586683" y="625492"/>
                  </a:lnTo>
                  <a:lnTo>
                    <a:pt x="733354" y="416995"/>
                  </a:lnTo>
                  <a:lnTo>
                    <a:pt x="880025" y="416995"/>
                  </a:lnTo>
                  <a:lnTo>
                    <a:pt x="1026696" y="416995"/>
                  </a:lnTo>
                  <a:lnTo>
                    <a:pt x="1173367" y="416995"/>
                  </a:lnTo>
                  <a:lnTo>
                    <a:pt x="1320038" y="416995"/>
                  </a:lnTo>
                  <a:lnTo>
                    <a:pt x="1466709" y="416995"/>
                  </a:lnTo>
                  <a:lnTo>
                    <a:pt x="1613379" y="416995"/>
                  </a:lnTo>
                  <a:lnTo>
                    <a:pt x="1760050" y="416995"/>
                  </a:lnTo>
                  <a:lnTo>
                    <a:pt x="1906721" y="416995"/>
                  </a:lnTo>
                  <a:lnTo>
                    <a:pt x="2053392" y="416995"/>
                  </a:lnTo>
                  <a:lnTo>
                    <a:pt x="2200063" y="416995"/>
                  </a:lnTo>
                  <a:lnTo>
                    <a:pt x="2346734" y="416995"/>
                  </a:lnTo>
                  <a:lnTo>
                    <a:pt x="2493405" y="208497"/>
                  </a:lnTo>
                  <a:lnTo>
                    <a:pt x="2640076" y="208497"/>
                  </a:lnTo>
                  <a:lnTo>
                    <a:pt x="2786747" y="625492"/>
                  </a:lnTo>
                  <a:lnTo>
                    <a:pt x="2933418" y="416995"/>
                  </a:lnTo>
                  <a:lnTo>
                    <a:pt x="3080089" y="625492"/>
                  </a:lnTo>
                  <a:lnTo>
                    <a:pt x="3226759" y="0"/>
                  </a:lnTo>
                  <a:lnTo>
                    <a:pt x="3373430" y="208497"/>
                  </a:lnTo>
                  <a:lnTo>
                    <a:pt x="3520101" y="416995"/>
                  </a:lnTo>
                </a:path>
              </a:pathLst>
            </a:custGeom>
            <a:ln w="27101" cap="flat">
              <a:solidFill>
                <a:srgbClr val="0058AB">
                  <a:alpha val="100000"/>
                </a:srgbClr>
              </a:solidFill>
              <a:prstDash val="solid"/>
              <a:round/>
            </a:ln>
          </p:spPr>
          <p:txBody>
            <a:bodyPr/>
            <a:lstStyle/>
            <a:p/>
          </p:txBody>
        </p:sp>
        <p:sp>
          <p:nvSpPr>
            <p:cNvPr id="25" name="pl25"/>
            <p:cNvSpPr/>
            <p:nvPr/>
          </p:nvSpPr>
          <p:spPr>
            <a:xfrm>
              <a:off x="76745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76818"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410173"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143527"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730211"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16894" y="4057597"/>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5" name="pg35"/>
            <p:cNvSpPr/>
            <p:nvPr/>
          </p:nvSpPr>
          <p:spPr>
            <a:xfrm>
              <a:off x="1618330"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48683"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7" name="pg37"/>
            <p:cNvSpPr/>
            <p:nvPr/>
          </p:nvSpPr>
          <p:spPr>
            <a:xfrm>
              <a:off x="2351684"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82037"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9" name="pg39"/>
            <p:cNvSpPr/>
            <p:nvPr/>
          </p:nvSpPr>
          <p:spPr>
            <a:xfrm>
              <a:off x="3085039"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115392"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1" name="pg41"/>
            <p:cNvSpPr/>
            <p:nvPr/>
          </p:nvSpPr>
          <p:spPr>
            <a:xfrm>
              <a:off x="3671722"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702076"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4258406" y="39910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88759" y="40210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5" name="pg45"/>
            <p:cNvSpPr/>
            <p:nvPr/>
          </p:nvSpPr>
          <p:spPr>
            <a:xfrm>
              <a:off x="4405077"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7" name="tx47"/>
            <p:cNvSpPr/>
            <p:nvPr/>
          </p:nvSpPr>
          <p:spPr>
            <a:xfrm>
              <a:off x="4523855" y="401853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443409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9" name="tx49"/>
            <p:cNvSpPr/>
            <p:nvPr/>
          </p:nvSpPr>
          <p:spPr>
            <a:xfrm>
              <a:off x="641260"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41260" y="4016409"/>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1" name="tx51"/>
            <p:cNvSpPr/>
            <p:nvPr/>
          </p:nvSpPr>
          <p:spPr>
            <a:xfrm>
              <a:off x="577692" y="29724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577692" y="1929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3" name="tx53"/>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259444"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259444"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122922"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2885377"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526544" y="6100844"/>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Sweden</a:t>
              </a:r>
            </a:p>
          </p:txBody>
        </p:sp>
        <p:sp>
          <p:nvSpPr>
            <p:cNvPr id="66" name="tx66"/>
            <p:cNvSpPr/>
            <p:nvPr/>
          </p:nvSpPr>
          <p:spPr>
            <a:xfrm>
              <a:off x="2390022"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152476"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8" name="tx68"/>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5788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5363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24938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14513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057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0151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19726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3432104"/>
              <a:ext cx="3520101" cy="1459482"/>
            </a:xfrm>
            <a:custGeom>
              <a:avLst/>
              <a:pathLst>
                <a:path w="3520101" h="1459482">
                  <a:moveTo>
                    <a:pt x="0" y="0"/>
                  </a:moveTo>
                  <a:lnTo>
                    <a:pt x="146670" y="625492"/>
                  </a:lnTo>
                  <a:lnTo>
                    <a:pt x="293341" y="833990"/>
                  </a:lnTo>
                  <a:lnTo>
                    <a:pt x="440012" y="833990"/>
                  </a:lnTo>
                  <a:lnTo>
                    <a:pt x="586683" y="1042487"/>
                  </a:lnTo>
                  <a:lnTo>
                    <a:pt x="733354" y="1042487"/>
                  </a:lnTo>
                  <a:lnTo>
                    <a:pt x="880025" y="1250985"/>
                  </a:lnTo>
                  <a:lnTo>
                    <a:pt x="1026696" y="1042487"/>
                  </a:lnTo>
                  <a:lnTo>
                    <a:pt x="1173367" y="1042487"/>
                  </a:lnTo>
                  <a:lnTo>
                    <a:pt x="1320038" y="1250985"/>
                  </a:lnTo>
                  <a:lnTo>
                    <a:pt x="1466709" y="1250985"/>
                  </a:lnTo>
                  <a:lnTo>
                    <a:pt x="1613379" y="1250985"/>
                  </a:lnTo>
                  <a:lnTo>
                    <a:pt x="1760050" y="1250985"/>
                  </a:lnTo>
                  <a:lnTo>
                    <a:pt x="1906721" y="1250985"/>
                  </a:lnTo>
                  <a:lnTo>
                    <a:pt x="2053392" y="1250985"/>
                  </a:lnTo>
                  <a:lnTo>
                    <a:pt x="2200063" y="1459482"/>
                  </a:lnTo>
                  <a:lnTo>
                    <a:pt x="2346734" y="1250985"/>
                  </a:lnTo>
                  <a:lnTo>
                    <a:pt x="2493405" y="1250985"/>
                  </a:lnTo>
                  <a:lnTo>
                    <a:pt x="2640076" y="1250985"/>
                  </a:lnTo>
                  <a:lnTo>
                    <a:pt x="2786747" y="1459482"/>
                  </a:lnTo>
                  <a:lnTo>
                    <a:pt x="2933418" y="1459482"/>
                  </a:lnTo>
                  <a:lnTo>
                    <a:pt x="3080089" y="1459482"/>
                  </a:lnTo>
                  <a:lnTo>
                    <a:pt x="3226759" y="833990"/>
                  </a:lnTo>
                  <a:lnTo>
                    <a:pt x="3373430" y="1042487"/>
                  </a:lnTo>
                  <a:lnTo>
                    <a:pt x="3520101" y="833990"/>
                  </a:lnTo>
                </a:path>
              </a:pathLst>
            </a:custGeom>
            <a:ln w="27101" cap="flat">
              <a:solidFill>
                <a:srgbClr val="0058AB">
                  <a:alpha val="80000"/>
                </a:srgbClr>
              </a:solidFill>
              <a:prstDash val="solid"/>
              <a:round/>
            </a:ln>
          </p:spPr>
          <p:txBody>
            <a:bodyPr/>
            <a:lstStyle/>
            <a:p/>
          </p:txBody>
        </p:sp>
        <p:sp>
          <p:nvSpPr>
            <p:cNvPr id="85" name="pl85"/>
            <p:cNvSpPr/>
            <p:nvPr/>
          </p:nvSpPr>
          <p:spPr>
            <a:xfrm>
              <a:off x="5308715" y="2181119"/>
              <a:ext cx="3520101" cy="1876477"/>
            </a:xfrm>
            <a:custGeom>
              <a:avLst/>
              <a:pathLst>
                <a:path w="3520101" h="1876477">
                  <a:moveTo>
                    <a:pt x="0" y="0"/>
                  </a:moveTo>
                  <a:lnTo>
                    <a:pt x="146670" y="208497"/>
                  </a:lnTo>
                  <a:lnTo>
                    <a:pt x="293341" y="208497"/>
                  </a:lnTo>
                  <a:lnTo>
                    <a:pt x="440012" y="416995"/>
                  </a:lnTo>
                  <a:lnTo>
                    <a:pt x="586683" y="625492"/>
                  </a:lnTo>
                  <a:lnTo>
                    <a:pt x="733354" y="625492"/>
                  </a:lnTo>
                  <a:lnTo>
                    <a:pt x="880025" y="833990"/>
                  </a:lnTo>
                  <a:lnTo>
                    <a:pt x="1026696" y="1042487"/>
                  </a:lnTo>
                  <a:lnTo>
                    <a:pt x="1173367" y="1250985"/>
                  </a:lnTo>
                  <a:lnTo>
                    <a:pt x="1320038" y="1459482"/>
                  </a:lnTo>
                  <a:lnTo>
                    <a:pt x="1466709" y="1667980"/>
                  </a:lnTo>
                  <a:lnTo>
                    <a:pt x="1613379" y="1667980"/>
                  </a:lnTo>
                  <a:lnTo>
                    <a:pt x="1760050" y="1667980"/>
                  </a:lnTo>
                  <a:lnTo>
                    <a:pt x="1906721" y="1876477"/>
                  </a:lnTo>
                  <a:lnTo>
                    <a:pt x="2053392" y="1667980"/>
                  </a:lnTo>
                  <a:lnTo>
                    <a:pt x="2200063" y="1876477"/>
                  </a:lnTo>
                  <a:lnTo>
                    <a:pt x="2346734" y="1667980"/>
                  </a:lnTo>
                  <a:lnTo>
                    <a:pt x="2493405" y="1667980"/>
                  </a:lnTo>
                  <a:lnTo>
                    <a:pt x="2640076" y="1876477"/>
                  </a:lnTo>
                  <a:lnTo>
                    <a:pt x="2786747" y="1876477"/>
                  </a:lnTo>
                  <a:lnTo>
                    <a:pt x="2933418" y="1876477"/>
                  </a:lnTo>
                  <a:lnTo>
                    <a:pt x="3080089" y="1667980"/>
                  </a:lnTo>
                  <a:lnTo>
                    <a:pt x="3226759" y="1459482"/>
                  </a:lnTo>
                  <a:lnTo>
                    <a:pt x="3373430" y="1459482"/>
                  </a:lnTo>
                  <a:lnTo>
                    <a:pt x="3520101" y="1667980"/>
                  </a:lnTo>
                </a:path>
              </a:pathLst>
            </a:custGeom>
            <a:ln w="27101" cap="flat">
              <a:solidFill>
                <a:srgbClr val="1CABE2">
                  <a:alpha val="80000"/>
                </a:srgbClr>
              </a:solidFill>
              <a:prstDash val="solid"/>
              <a:round/>
            </a:ln>
          </p:spPr>
          <p:txBody>
            <a:bodyPr/>
            <a:lstStyle/>
            <a:p/>
          </p:txBody>
        </p:sp>
        <p:sp>
          <p:nvSpPr>
            <p:cNvPr id="86" name="pl86"/>
            <p:cNvSpPr/>
            <p:nvPr/>
          </p:nvSpPr>
          <p:spPr>
            <a:xfrm>
              <a:off x="5308715" y="4057597"/>
              <a:ext cx="3520101" cy="416995"/>
            </a:xfrm>
            <a:custGeom>
              <a:avLst/>
              <a:pathLst>
                <a:path w="3520101" h="416995">
                  <a:moveTo>
                    <a:pt x="0" y="0"/>
                  </a:moveTo>
                  <a:lnTo>
                    <a:pt x="146670" y="0"/>
                  </a:lnTo>
                  <a:lnTo>
                    <a:pt x="293341" y="0"/>
                  </a:lnTo>
                  <a:lnTo>
                    <a:pt x="440012" y="208497"/>
                  </a:lnTo>
                  <a:lnTo>
                    <a:pt x="586683" y="208497"/>
                  </a:lnTo>
                  <a:lnTo>
                    <a:pt x="733354" y="0"/>
                  </a:lnTo>
                  <a:lnTo>
                    <a:pt x="880025" y="208497"/>
                  </a:lnTo>
                  <a:lnTo>
                    <a:pt x="1026696" y="208497"/>
                  </a:lnTo>
                  <a:lnTo>
                    <a:pt x="1173367" y="208497"/>
                  </a:lnTo>
                  <a:lnTo>
                    <a:pt x="1320038" y="0"/>
                  </a:lnTo>
                  <a:lnTo>
                    <a:pt x="1466709" y="208497"/>
                  </a:lnTo>
                  <a:lnTo>
                    <a:pt x="1613379" y="208497"/>
                  </a:lnTo>
                  <a:lnTo>
                    <a:pt x="1760050" y="208497"/>
                  </a:lnTo>
                  <a:lnTo>
                    <a:pt x="1906721" y="416995"/>
                  </a:lnTo>
                  <a:lnTo>
                    <a:pt x="2053392" y="416995"/>
                  </a:lnTo>
                  <a:lnTo>
                    <a:pt x="2200063" y="416995"/>
                  </a:lnTo>
                  <a:lnTo>
                    <a:pt x="2346734" y="416995"/>
                  </a:lnTo>
                  <a:lnTo>
                    <a:pt x="2493405" y="416995"/>
                  </a:lnTo>
                  <a:lnTo>
                    <a:pt x="2640076" y="416995"/>
                  </a:lnTo>
                  <a:lnTo>
                    <a:pt x="2786747" y="416995"/>
                  </a:lnTo>
                  <a:lnTo>
                    <a:pt x="2933418" y="416995"/>
                  </a:lnTo>
                  <a:lnTo>
                    <a:pt x="3080089" y="416995"/>
                  </a:lnTo>
                  <a:lnTo>
                    <a:pt x="3226759" y="416995"/>
                  </a:lnTo>
                  <a:lnTo>
                    <a:pt x="3373430" y="416995"/>
                  </a:lnTo>
                  <a:lnTo>
                    <a:pt x="3520101" y="416995"/>
                  </a:lnTo>
                </a:path>
              </a:pathLst>
            </a:custGeom>
            <a:ln w="27101" cap="flat">
              <a:solidFill>
                <a:srgbClr val="00833D">
                  <a:alpha val="80000"/>
                </a:srgbClr>
              </a:solidFill>
              <a:prstDash val="solid"/>
              <a:round/>
            </a:ln>
          </p:spPr>
          <p:txBody>
            <a:bodyPr/>
            <a:lstStyle/>
            <a:p/>
          </p:txBody>
        </p:sp>
        <p:sp>
          <p:nvSpPr>
            <p:cNvPr id="87" name="pl87"/>
            <p:cNvSpPr/>
            <p:nvPr/>
          </p:nvSpPr>
          <p:spPr>
            <a:xfrm>
              <a:off x="5308715" y="3432104"/>
              <a:ext cx="3520101" cy="1459482"/>
            </a:xfrm>
            <a:custGeom>
              <a:avLst/>
              <a:pathLst>
                <a:path w="3520101" h="1459482">
                  <a:moveTo>
                    <a:pt x="0" y="0"/>
                  </a:moveTo>
                  <a:lnTo>
                    <a:pt x="146670" y="625492"/>
                  </a:lnTo>
                  <a:lnTo>
                    <a:pt x="293341" y="833990"/>
                  </a:lnTo>
                  <a:lnTo>
                    <a:pt x="440012" y="833990"/>
                  </a:lnTo>
                  <a:lnTo>
                    <a:pt x="586683" y="1042487"/>
                  </a:lnTo>
                  <a:lnTo>
                    <a:pt x="733354" y="1042487"/>
                  </a:lnTo>
                  <a:lnTo>
                    <a:pt x="880025" y="1250985"/>
                  </a:lnTo>
                  <a:lnTo>
                    <a:pt x="1026696" y="1042487"/>
                  </a:lnTo>
                  <a:lnTo>
                    <a:pt x="1173367" y="1042487"/>
                  </a:lnTo>
                  <a:lnTo>
                    <a:pt x="1320038" y="1250985"/>
                  </a:lnTo>
                  <a:lnTo>
                    <a:pt x="1466709" y="1250985"/>
                  </a:lnTo>
                  <a:lnTo>
                    <a:pt x="1613379" y="1250985"/>
                  </a:lnTo>
                  <a:lnTo>
                    <a:pt x="1760050" y="1250985"/>
                  </a:lnTo>
                  <a:lnTo>
                    <a:pt x="1906721" y="1250985"/>
                  </a:lnTo>
                  <a:lnTo>
                    <a:pt x="2053392" y="1250985"/>
                  </a:lnTo>
                  <a:lnTo>
                    <a:pt x="2200063" y="1459482"/>
                  </a:lnTo>
                  <a:lnTo>
                    <a:pt x="2346734" y="1250985"/>
                  </a:lnTo>
                  <a:lnTo>
                    <a:pt x="2493405" y="1250985"/>
                  </a:lnTo>
                  <a:lnTo>
                    <a:pt x="2640076" y="1250985"/>
                  </a:lnTo>
                  <a:lnTo>
                    <a:pt x="2786747" y="1459482"/>
                  </a:lnTo>
                  <a:lnTo>
                    <a:pt x="2933418" y="1459482"/>
                  </a:lnTo>
                  <a:lnTo>
                    <a:pt x="3080089" y="1459482"/>
                  </a:lnTo>
                  <a:lnTo>
                    <a:pt x="3226759" y="833990"/>
                  </a:lnTo>
                  <a:lnTo>
                    <a:pt x="3373430" y="1042487"/>
                  </a:lnTo>
                  <a:lnTo>
                    <a:pt x="3520101" y="833990"/>
                  </a:lnTo>
                </a:path>
              </a:pathLst>
            </a:custGeom>
            <a:ln w="43362" cap="flat">
              <a:solidFill>
                <a:srgbClr val="000000">
                  <a:alpha val="100000"/>
                </a:srgbClr>
              </a:solidFill>
              <a:prstDash val="solid"/>
              <a:round/>
            </a:ln>
          </p:spPr>
          <p:txBody>
            <a:bodyPr/>
            <a:lstStyle/>
            <a:p/>
          </p:txBody>
        </p:sp>
        <p:sp>
          <p:nvSpPr>
            <p:cNvPr id="88" name="pl88"/>
            <p:cNvSpPr/>
            <p:nvPr/>
          </p:nvSpPr>
          <p:spPr>
            <a:xfrm>
              <a:off x="5308715" y="3432104"/>
              <a:ext cx="3520101" cy="1459482"/>
            </a:xfrm>
            <a:custGeom>
              <a:avLst/>
              <a:pathLst>
                <a:path w="3520101" h="1459482">
                  <a:moveTo>
                    <a:pt x="0" y="0"/>
                  </a:moveTo>
                  <a:lnTo>
                    <a:pt x="146670" y="625492"/>
                  </a:lnTo>
                  <a:lnTo>
                    <a:pt x="293341" y="833990"/>
                  </a:lnTo>
                  <a:lnTo>
                    <a:pt x="440012" y="833990"/>
                  </a:lnTo>
                  <a:lnTo>
                    <a:pt x="586683" y="1042487"/>
                  </a:lnTo>
                  <a:lnTo>
                    <a:pt x="733354" y="1042487"/>
                  </a:lnTo>
                  <a:lnTo>
                    <a:pt x="880025" y="1250985"/>
                  </a:lnTo>
                  <a:lnTo>
                    <a:pt x="1026696" y="1042487"/>
                  </a:lnTo>
                  <a:lnTo>
                    <a:pt x="1173367" y="1042487"/>
                  </a:lnTo>
                  <a:lnTo>
                    <a:pt x="1320038" y="1250985"/>
                  </a:lnTo>
                  <a:lnTo>
                    <a:pt x="1466709" y="1250985"/>
                  </a:lnTo>
                  <a:lnTo>
                    <a:pt x="1613379" y="1250985"/>
                  </a:lnTo>
                  <a:lnTo>
                    <a:pt x="1760050" y="1250985"/>
                  </a:lnTo>
                  <a:lnTo>
                    <a:pt x="1906721" y="1250985"/>
                  </a:lnTo>
                  <a:lnTo>
                    <a:pt x="2053392" y="1250985"/>
                  </a:lnTo>
                  <a:lnTo>
                    <a:pt x="2200063" y="1459482"/>
                  </a:lnTo>
                  <a:lnTo>
                    <a:pt x="2346734" y="1250985"/>
                  </a:lnTo>
                  <a:lnTo>
                    <a:pt x="2493405" y="1250985"/>
                  </a:lnTo>
                  <a:lnTo>
                    <a:pt x="2640076" y="1250985"/>
                  </a:lnTo>
                  <a:lnTo>
                    <a:pt x="2786747" y="1459482"/>
                  </a:lnTo>
                  <a:lnTo>
                    <a:pt x="2933418" y="1459482"/>
                  </a:lnTo>
                  <a:lnTo>
                    <a:pt x="3080089" y="1459482"/>
                  </a:lnTo>
                  <a:lnTo>
                    <a:pt x="3226759" y="833990"/>
                  </a:lnTo>
                  <a:lnTo>
                    <a:pt x="3373430" y="1042487"/>
                  </a:lnTo>
                  <a:lnTo>
                    <a:pt x="3520101" y="833990"/>
                  </a:lnTo>
                </a:path>
              </a:pathLst>
            </a:custGeom>
            <a:ln w="27101" cap="flat">
              <a:solidFill>
                <a:srgbClr val="0058AB">
                  <a:alpha val="100000"/>
                </a:srgbClr>
              </a:solidFill>
              <a:prstDash val="solid"/>
              <a:round/>
            </a:ln>
          </p:spPr>
          <p:txBody>
            <a:bodyPr/>
            <a:lstStyle/>
            <a:p/>
          </p:txBody>
        </p:sp>
        <p:sp>
          <p:nvSpPr>
            <p:cNvPr id="89" name="pl89"/>
            <p:cNvSpPr/>
            <p:nvPr/>
          </p:nvSpPr>
          <p:spPr>
            <a:xfrm>
              <a:off x="513270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280661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42069" y="3849099"/>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75424" y="4057597"/>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508778"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095462"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2145" y="3849099"/>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364060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50226" y="274004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80579" y="276886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99" name="pg99"/>
            <p:cNvSpPr/>
            <p:nvPr/>
          </p:nvSpPr>
          <p:spPr>
            <a:xfrm>
              <a:off x="5983581" y="37825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013934" y="381130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1" name="pg101"/>
            <p:cNvSpPr/>
            <p:nvPr/>
          </p:nvSpPr>
          <p:spPr>
            <a:xfrm>
              <a:off x="6716935" y="39910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747288" y="40210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3" name="pg103"/>
            <p:cNvSpPr/>
            <p:nvPr/>
          </p:nvSpPr>
          <p:spPr>
            <a:xfrm>
              <a:off x="7450290"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80643"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5" name="pg105"/>
            <p:cNvSpPr/>
            <p:nvPr/>
          </p:nvSpPr>
          <p:spPr>
            <a:xfrm>
              <a:off x="8036973"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067327"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7" name="pg107"/>
            <p:cNvSpPr/>
            <p:nvPr/>
          </p:nvSpPr>
          <p:spPr>
            <a:xfrm>
              <a:off x="8623657" y="37825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4010" y="381130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9" name="pg109"/>
            <p:cNvSpPr/>
            <p:nvPr/>
          </p:nvSpPr>
          <p:spPr>
            <a:xfrm>
              <a:off x="8770328" y="357403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681" y="360438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11" name="tx111"/>
            <p:cNvSpPr/>
            <p:nvPr/>
          </p:nvSpPr>
          <p:spPr>
            <a:xfrm>
              <a:off x="8889106" y="38086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89106" y="443409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3" name="tx113"/>
            <p:cNvSpPr/>
            <p:nvPr/>
          </p:nvSpPr>
          <p:spPr>
            <a:xfrm>
              <a:off x="5006511"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5006511" y="4016409"/>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5" name="tx115"/>
            <p:cNvSpPr/>
            <p:nvPr/>
          </p:nvSpPr>
          <p:spPr>
            <a:xfrm>
              <a:off x="4942943" y="29724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42943" y="1929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17" name="tx117"/>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624695"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624695"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488173"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250627"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5891795" y="6100844"/>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Sweden</a:t>
              </a:r>
            </a:p>
          </p:txBody>
        </p:sp>
        <p:sp>
          <p:nvSpPr>
            <p:cNvPr id="130" name="tx130"/>
            <p:cNvSpPr/>
            <p:nvPr/>
          </p:nvSpPr>
          <p:spPr>
            <a:xfrm>
              <a:off x="6755273"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517727"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2" name="tx132"/>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4" name="tx13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1% of children who received DTP1 did not receive DTP3 (left), and 4%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Sweden DTP drop-out was lower and DTP-MCV drop-out was lower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970287"/>
              <a:ext cx="1857680" cy="136127"/>
            </a:xfrm>
            <a:custGeom>
              <a:avLst/>
              <a:pathLst>
                <a:path w="1857680" h="136127">
                  <a:moveTo>
                    <a:pt x="0" y="136127"/>
                  </a:moveTo>
                  <a:lnTo>
                    <a:pt x="88460" y="136127"/>
                  </a:lnTo>
                  <a:lnTo>
                    <a:pt x="176921" y="136127"/>
                  </a:lnTo>
                  <a:lnTo>
                    <a:pt x="265382" y="123752"/>
                  </a:lnTo>
                  <a:lnTo>
                    <a:pt x="353843" y="111377"/>
                  </a:lnTo>
                  <a:lnTo>
                    <a:pt x="442304" y="86626"/>
                  </a:lnTo>
                  <a:lnTo>
                    <a:pt x="530765" y="74251"/>
                  </a:lnTo>
                  <a:lnTo>
                    <a:pt x="619226" y="49500"/>
                  </a:lnTo>
                  <a:lnTo>
                    <a:pt x="707687" y="49500"/>
                  </a:lnTo>
                  <a:lnTo>
                    <a:pt x="796148" y="74251"/>
                  </a:lnTo>
                  <a:lnTo>
                    <a:pt x="884609" y="49500"/>
                  </a:lnTo>
                  <a:lnTo>
                    <a:pt x="973070" y="49500"/>
                  </a:lnTo>
                  <a:lnTo>
                    <a:pt x="1061531" y="37125"/>
                  </a:lnTo>
                  <a:lnTo>
                    <a:pt x="1149992" y="0"/>
                  </a:lnTo>
                  <a:lnTo>
                    <a:pt x="1238453" y="12375"/>
                  </a:lnTo>
                  <a:lnTo>
                    <a:pt x="1326914" y="37125"/>
                  </a:lnTo>
                  <a:lnTo>
                    <a:pt x="1415375" y="12375"/>
                  </a:lnTo>
                  <a:lnTo>
                    <a:pt x="1503836" y="24750"/>
                  </a:lnTo>
                  <a:lnTo>
                    <a:pt x="1592297" y="12375"/>
                  </a:lnTo>
                  <a:lnTo>
                    <a:pt x="1680758" y="24750"/>
                  </a:lnTo>
                  <a:lnTo>
                    <a:pt x="1769219" y="12375"/>
                  </a:lnTo>
                  <a:lnTo>
                    <a:pt x="1857680" y="37125"/>
                  </a:lnTo>
                </a:path>
              </a:pathLst>
            </a:custGeom>
            <a:ln w="27101" cap="flat">
              <a:solidFill>
                <a:srgbClr val="1CABE2">
                  <a:alpha val="100000"/>
                </a:srgbClr>
              </a:solidFill>
              <a:prstDash val="solid"/>
              <a:round/>
            </a:ln>
          </p:spPr>
          <p:txBody>
            <a:bodyPr/>
            <a:lstStyle/>
            <a:p/>
          </p:txBody>
        </p:sp>
        <p:sp>
          <p:nvSpPr>
            <p:cNvPr id="24" name="tx24"/>
            <p:cNvSpPr/>
            <p:nvPr/>
          </p:nvSpPr>
          <p:spPr>
            <a:xfrm>
              <a:off x="910275" y="20141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16</a:t>
              </a:r>
            </a:p>
          </p:txBody>
        </p:sp>
        <p:sp>
          <p:nvSpPr>
            <p:cNvPr id="25" name="tx25"/>
            <p:cNvSpPr/>
            <p:nvPr/>
          </p:nvSpPr>
          <p:spPr>
            <a:xfrm>
              <a:off x="2688703" y="18538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25</a:t>
              </a:r>
            </a:p>
          </p:txBody>
        </p:sp>
        <p:sp>
          <p:nvSpPr>
            <p:cNvPr id="26" name="pl26"/>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 name="pl27"/>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 name="pl28"/>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 name="pl33"/>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4" name="pl34"/>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2389120" y="2861125"/>
              <a:ext cx="796148" cy="37125"/>
            </a:xfrm>
            <a:custGeom>
              <a:avLst/>
              <a:pathLst>
                <a:path w="796148" h="37125">
                  <a:moveTo>
                    <a:pt x="0" y="0"/>
                  </a:moveTo>
                  <a:lnTo>
                    <a:pt x="88460" y="0"/>
                  </a:lnTo>
                  <a:lnTo>
                    <a:pt x="176921" y="0"/>
                  </a:lnTo>
                  <a:lnTo>
                    <a:pt x="265382" y="0"/>
                  </a:lnTo>
                  <a:lnTo>
                    <a:pt x="353843" y="12375"/>
                  </a:lnTo>
                  <a:lnTo>
                    <a:pt x="442304" y="12375"/>
                  </a:lnTo>
                  <a:lnTo>
                    <a:pt x="530765" y="12375"/>
                  </a:lnTo>
                  <a:lnTo>
                    <a:pt x="619226" y="24750"/>
                  </a:lnTo>
                  <a:lnTo>
                    <a:pt x="707687" y="37125"/>
                  </a:lnTo>
                  <a:lnTo>
                    <a:pt x="796148" y="24750"/>
                  </a:lnTo>
                </a:path>
              </a:pathLst>
            </a:custGeom>
            <a:ln w="27101" cap="flat">
              <a:solidFill>
                <a:srgbClr val="1CABE2">
                  <a:alpha val="100000"/>
                </a:srgbClr>
              </a:solidFill>
              <a:prstDash val="solid"/>
              <a:round/>
            </a:ln>
          </p:spPr>
          <p:txBody>
            <a:bodyPr/>
            <a:lstStyle/>
            <a:p/>
          </p:txBody>
        </p:sp>
        <p:sp>
          <p:nvSpPr>
            <p:cNvPr id="46" name="tx46"/>
            <p:cNvSpPr/>
            <p:nvPr/>
          </p:nvSpPr>
          <p:spPr>
            <a:xfrm>
              <a:off x="2237190"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47" name="tx47"/>
            <p:cNvSpPr/>
            <p:nvPr/>
          </p:nvSpPr>
          <p:spPr>
            <a:xfrm>
              <a:off x="3217825" y="2793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48" name="tx48"/>
            <p:cNvSpPr/>
            <p:nvPr/>
          </p:nvSpPr>
          <p:spPr>
            <a:xfrm>
              <a:off x="2688703"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49" name="tx49"/>
            <p:cNvSpPr/>
            <p:nvPr/>
          </p:nvSpPr>
          <p:spPr>
            <a:xfrm>
              <a:off x="3042547"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0" name="pl50"/>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1" name="pl51"/>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2" name="pl52"/>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7" name="pl57"/>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8" name="pl58"/>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3" name="pl63"/>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4" name="pl64"/>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1769893" y="4655354"/>
              <a:ext cx="1415375" cy="470258"/>
            </a:xfrm>
            <a:custGeom>
              <a:avLst/>
              <a:pathLst>
                <a:path w="1415375" h="470258">
                  <a:moveTo>
                    <a:pt x="0" y="470258"/>
                  </a:moveTo>
                  <a:lnTo>
                    <a:pt x="88460" y="0"/>
                  </a:lnTo>
                  <a:lnTo>
                    <a:pt x="176921" y="0"/>
                  </a:lnTo>
                  <a:lnTo>
                    <a:pt x="265382" y="0"/>
                  </a:lnTo>
                  <a:lnTo>
                    <a:pt x="353843" y="0"/>
                  </a:lnTo>
                  <a:lnTo>
                    <a:pt x="442304" y="0"/>
                  </a:lnTo>
                  <a:lnTo>
                    <a:pt x="530765" y="0"/>
                  </a:lnTo>
                  <a:lnTo>
                    <a:pt x="619226" y="12375"/>
                  </a:lnTo>
                  <a:lnTo>
                    <a:pt x="707687" y="12375"/>
                  </a:lnTo>
                  <a:lnTo>
                    <a:pt x="796148" y="12375"/>
                  </a:lnTo>
                  <a:lnTo>
                    <a:pt x="884609" y="12375"/>
                  </a:lnTo>
                  <a:lnTo>
                    <a:pt x="973070" y="12375"/>
                  </a:lnTo>
                  <a:lnTo>
                    <a:pt x="1061531" y="12375"/>
                  </a:lnTo>
                  <a:lnTo>
                    <a:pt x="1149992" y="12375"/>
                  </a:lnTo>
                  <a:lnTo>
                    <a:pt x="1238453" y="49500"/>
                  </a:lnTo>
                  <a:lnTo>
                    <a:pt x="1326914" y="49500"/>
                  </a:lnTo>
                  <a:lnTo>
                    <a:pt x="1415375" y="49500"/>
                  </a:lnTo>
                </a:path>
              </a:pathLst>
            </a:custGeom>
            <a:ln w="27101" cap="flat">
              <a:solidFill>
                <a:srgbClr val="1CABE2">
                  <a:alpha val="100000"/>
                </a:srgbClr>
              </a:solidFill>
              <a:prstDash val="solid"/>
              <a:round/>
            </a:ln>
          </p:spPr>
          <p:txBody>
            <a:bodyPr/>
            <a:lstStyle/>
            <a:p/>
          </p:txBody>
        </p:sp>
        <p:sp>
          <p:nvSpPr>
            <p:cNvPr id="70" name="tx70"/>
            <p:cNvSpPr/>
            <p:nvPr/>
          </p:nvSpPr>
          <p:spPr>
            <a:xfrm>
              <a:off x="1617963" y="50333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71" name="tx71"/>
            <p:cNvSpPr/>
            <p:nvPr/>
          </p:nvSpPr>
          <p:spPr>
            <a:xfrm>
              <a:off x="3217825" y="46125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72" name="tx72"/>
            <p:cNvSpPr/>
            <p:nvPr/>
          </p:nvSpPr>
          <p:spPr>
            <a:xfrm>
              <a:off x="2688703" y="45265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73" name="tx73"/>
            <p:cNvSpPr/>
            <p:nvPr/>
          </p:nvSpPr>
          <p:spPr>
            <a:xfrm>
              <a:off x="3042547" y="45637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74" name="pl74"/>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5" name="pl75"/>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6" name="pl76"/>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1" name="pl81"/>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2" name="pl82"/>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3856392" y="1079271"/>
              <a:ext cx="2123063" cy="37125"/>
            </a:xfrm>
            <a:custGeom>
              <a:avLst/>
              <a:pathLst>
                <a:path w="2123063" h="37125">
                  <a:moveTo>
                    <a:pt x="0" y="0"/>
                  </a:moveTo>
                  <a:lnTo>
                    <a:pt x="88460" y="0"/>
                  </a:lnTo>
                  <a:lnTo>
                    <a:pt x="176921" y="0"/>
                  </a:lnTo>
                  <a:lnTo>
                    <a:pt x="265382" y="0"/>
                  </a:lnTo>
                  <a:lnTo>
                    <a:pt x="353843" y="0"/>
                  </a:lnTo>
                  <a:lnTo>
                    <a:pt x="442304" y="0"/>
                  </a:lnTo>
                  <a:lnTo>
                    <a:pt x="530765" y="0"/>
                  </a:lnTo>
                  <a:lnTo>
                    <a:pt x="619226" y="0"/>
                  </a:lnTo>
                  <a:lnTo>
                    <a:pt x="707687" y="0"/>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12375"/>
                  </a:lnTo>
                  <a:lnTo>
                    <a:pt x="1769219" y="12375"/>
                  </a:lnTo>
                  <a:lnTo>
                    <a:pt x="1857680" y="12375"/>
                  </a:lnTo>
                  <a:lnTo>
                    <a:pt x="1946141" y="24750"/>
                  </a:lnTo>
                  <a:lnTo>
                    <a:pt x="2034602" y="37125"/>
                  </a:lnTo>
                  <a:lnTo>
                    <a:pt x="2123063" y="24750"/>
                  </a:lnTo>
                </a:path>
              </a:pathLst>
            </a:custGeom>
            <a:ln w="27101" cap="flat">
              <a:solidFill>
                <a:srgbClr val="1CABE2">
                  <a:alpha val="100000"/>
                </a:srgbClr>
              </a:solidFill>
              <a:prstDash val="solid"/>
              <a:round/>
            </a:ln>
          </p:spPr>
          <p:txBody>
            <a:bodyPr/>
            <a:lstStyle/>
            <a:p/>
          </p:txBody>
        </p:sp>
        <p:sp>
          <p:nvSpPr>
            <p:cNvPr id="94" name="tx94"/>
            <p:cNvSpPr/>
            <p:nvPr/>
          </p:nvSpPr>
          <p:spPr>
            <a:xfrm>
              <a:off x="370446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5" name="tx95"/>
            <p:cNvSpPr/>
            <p:nvPr/>
          </p:nvSpPr>
          <p:spPr>
            <a:xfrm>
              <a:off x="6012012"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96" name="tx96"/>
            <p:cNvSpPr/>
            <p:nvPr/>
          </p:nvSpPr>
          <p:spPr>
            <a:xfrm>
              <a:off x="5482890"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7" name="tx97"/>
            <p:cNvSpPr/>
            <p:nvPr/>
          </p:nvSpPr>
          <p:spPr>
            <a:xfrm>
              <a:off x="5836734"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98" name="pl98"/>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9" name="pl99"/>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0" name="pl100"/>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5" name="pl105"/>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6" name="pl106"/>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3856392" y="2873500"/>
              <a:ext cx="2123063" cy="86626"/>
            </a:xfrm>
            <a:custGeom>
              <a:avLst/>
              <a:pathLst>
                <a:path w="2123063" h="86626">
                  <a:moveTo>
                    <a:pt x="0" y="86626"/>
                  </a:moveTo>
                  <a:lnTo>
                    <a:pt x="88460" y="49500"/>
                  </a:lnTo>
                  <a:lnTo>
                    <a:pt x="176921" y="37125"/>
                  </a:lnTo>
                  <a:lnTo>
                    <a:pt x="265382" y="37125"/>
                  </a:lnTo>
                  <a:lnTo>
                    <a:pt x="353843" y="24750"/>
                  </a:lnTo>
                  <a:lnTo>
                    <a:pt x="442304" y="24750"/>
                  </a:lnTo>
                  <a:lnTo>
                    <a:pt x="530765" y="12375"/>
                  </a:lnTo>
                  <a:lnTo>
                    <a:pt x="619226" y="24750"/>
                  </a:lnTo>
                  <a:lnTo>
                    <a:pt x="707687" y="24750"/>
                  </a:lnTo>
                  <a:lnTo>
                    <a:pt x="796148" y="12375"/>
                  </a:lnTo>
                  <a:lnTo>
                    <a:pt x="884609" y="12375"/>
                  </a:lnTo>
                  <a:lnTo>
                    <a:pt x="973070" y="12375"/>
                  </a:lnTo>
                  <a:lnTo>
                    <a:pt x="1061531" y="12375"/>
                  </a:lnTo>
                  <a:lnTo>
                    <a:pt x="1149992" y="12375"/>
                  </a:lnTo>
                  <a:lnTo>
                    <a:pt x="1238453" y="12375"/>
                  </a:lnTo>
                  <a:lnTo>
                    <a:pt x="1326914" y="0"/>
                  </a:lnTo>
                  <a:lnTo>
                    <a:pt x="1415375" y="12375"/>
                  </a:lnTo>
                  <a:lnTo>
                    <a:pt x="1503836" y="12375"/>
                  </a:lnTo>
                  <a:lnTo>
                    <a:pt x="1592297" y="12375"/>
                  </a:lnTo>
                  <a:lnTo>
                    <a:pt x="1680758" y="12375"/>
                  </a:lnTo>
                  <a:lnTo>
                    <a:pt x="1769219" y="12375"/>
                  </a:lnTo>
                  <a:lnTo>
                    <a:pt x="1857680" y="12375"/>
                  </a:lnTo>
                  <a:lnTo>
                    <a:pt x="1946141" y="61876"/>
                  </a:lnTo>
                  <a:lnTo>
                    <a:pt x="2034602" y="61876"/>
                  </a:lnTo>
                  <a:lnTo>
                    <a:pt x="2123063" y="61876"/>
                  </a:lnTo>
                </a:path>
              </a:pathLst>
            </a:custGeom>
            <a:ln w="27101" cap="flat">
              <a:solidFill>
                <a:srgbClr val="1CABE2">
                  <a:alpha val="100000"/>
                </a:srgbClr>
              </a:solidFill>
              <a:prstDash val="solid"/>
              <a:round/>
            </a:ln>
          </p:spPr>
          <p:txBody>
            <a:bodyPr/>
            <a:lstStyle/>
            <a:p/>
          </p:txBody>
        </p:sp>
        <p:sp>
          <p:nvSpPr>
            <p:cNvPr id="118" name="tx118"/>
            <p:cNvSpPr/>
            <p:nvPr/>
          </p:nvSpPr>
          <p:spPr>
            <a:xfrm>
              <a:off x="3704462" y="28678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19" name="tx119"/>
            <p:cNvSpPr/>
            <p:nvPr/>
          </p:nvSpPr>
          <p:spPr>
            <a:xfrm>
              <a:off x="6012012" y="284306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20" name="tx120"/>
            <p:cNvSpPr/>
            <p:nvPr/>
          </p:nvSpPr>
          <p:spPr>
            <a:xfrm>
              <a:off x="5482890" y="2744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21" name="tx121"/>
            <p:cNvSpPr/>
            <p:nvPr/>
          </p:nvSpPr>
          <p:spPr>
            <a:xfrm>
              <a:off x="5836734" y="279417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22" name="pl122"/>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3" name="pl123"/>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9" name="pl129"/>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3856392" y="4642979"/>
              <a:ext cx="2123063" cy="61876"/>
            </a:xfrm>
            <a:custGeom>
              <a:avLst/>
              <a:pathLst>
                <a:path w="2123063" h="61876">
                  <a:moveTo>
                    <a:pt x="0" y="0"/>
                  </a:moveTo>
                  <a:lnTo>
                    <a:pt x="88460" y="0"/>
                  </a:lnTo>
                  <a:lnTo>
                    <a:pt x="176921" y="0"/>
                  </a:lnTo>
                  <a:lnTo>
                    <a:pt x="265382" y="0"/>
                  </a:lnTo>
                  <a:lnTo>
                    <a:pt x="353843" y="0"/>
                  </a:lnTo>
                  <a:lnTo>
                    <a:pt x="442304" y="12375"/>
                  </a:lnTo>
                  <a:lnTo>
                    <a:pt x="530765" y="12375"/>
                  </a:lnTo>
                  <a:lnTo>
                    <a:pt x="619226" y="12375"/>
                  </a:lnTo>
                  <a:lnTo>
                    <a:pt x="707687" y="12375"/>
                  </a:lnTo>
                  <a:lnTo>
                    <a:pt x="796148" y="12375"/>
                  </a:lnTo>
                  <a:lnTo>
                    <a:pt x="884609" y="12375"/>
                  </a:lnTo>
                  <a:lnTo>
                    <a:pt x="973070" y="12375"/>
                  </a:lnTo>
                  <a:lnTo>
                    <a:pt x="1061531" y="12375"/>
                  </a:lnTo>
                  <a:lnTo>
                    <a:pt x="1149992" y="12375"/>
                  </a:lnTo>
                  <a:lnTo>
                    <a:pt x="1238453" y="12375"/>
                  </a:lnTo>
                  <a:lnTo>
                    <a:pt x="1326914" y="12375"/>
                  </a:lnTo>
                  <a:lnTo>
                    <a:pt x="1415375" y="12375"/>
                  </a:lnTo>
                  <a:lnTo>
                    <a:pt x="1503836" y="24750"/>
                  </a:lnTo>
                  <a:lnTo>
                    <a:pt x="1592297" y="24750"/>
                  </a:lnTo>
                  <a:lnTo>
                    <a:pt x="1680758" y="12375"/>
                  </a:lnTo>
                  <a:lnTo>
                    <a:pt x="1769219" y="24750"/>
                  </a:lnTo>
                  <a:lnTo>
                    <a:pt x="1857680" y="12375"/>
                  </a:lnTo>
                  <a:lnTo>
                    <a:pt x="1946141" y="61876"/>
                  </a:lnTo>
                  <a:lnTo>
                    <a:pt x="2034602" y="61876"/>
                  </a:lnTo>
                  <a:lnTo>
                    <a:pt x="2123063" y="49500"/>
                  </a:lnTo>
                </a:path>
              </a:pathLst>
            </a:custGeom>
            <a:ln w="27101" cap="flat">
              <a:solidFill>
                <a:srgbClr val="1CABE2">
                  <a:alpha val="100000"/>
                </a:srgbClr>
              </a:solidFill>
              <a:prstDash val="solid"/>
              <a:round/>
            </a:ln>
          </p:spPr>
          <p:txBody>
            <a:bodyPr/>
            <a:lstStyle/>
            <a:p/>
          </p:txBody>
        </p:sp>
        <p:sp>
          <p:nvSpPr>
            <p:cNvPr id="142" name="tx142"/>
            <p:cNvSpPr/>
            <p:nvPr/>
          </p:nvSpPr>
          <p:spPr>
            <a:xfrm>
              <a:off x="3704462" y="45507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3" name="tx143"/>
            <p:cNvSpPr/>
            <p:nvPr/>
          </p:nvSpPr>
          <p:spPr>
            <a:xfrm>
              <a:off x="6012012" y="46002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44" name="tx144"/>
            <p:cNvSpPr/>
            <p:nvPr/>
          </p:nvSpPr>
          <p:spPr>
            <a:xfrm>
              <a:off x="5482890" y="45142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45" name="tx145"/>
            <p:cNvSpPr/>
            <p:nvPr/>
          </p:nvSpPr>
          <p:spPr>
            <a:xfrm>
              <a:off x="5836734" y="45637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46" name="pl146"/>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7" name="pl147"/>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8" name="pl148"/>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3" name="pl153"/>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4" name="pl154"/>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650580" y="1079271"/>
              <a:ext cx="2123063" cy="61876"/>
            </a:xfrm>
            <a:custGeom>
              <a:avLst/>
              <a:pathLst>
                <a:path w="2123063" h="61876">
                  <a:moveTo>
                    <a:pt x="0" y="0"/>
                  </a:moveTo>
                  <a:lnTo>
                    <a:pt x="88460" y="0"/>
                  </a:lnTo>
                  <a:lnTo>
                    <a:pt x="176921" y="0"/>
                  </a:lnTo>
                  <a:lnTo>
                    <a:pt x="265382" y="0"/>
                  </a:lnTo>
                  <a:lnTo>
                    <a:pt x="353843" y="0"/>
                  </a:lnTo>
                  <a:lnTo>
                    <a:pt x="442304" y="12375"/>
                  </a:lnTo>
                  <a:lnTo>
                    <a:pt x="530765" y="12375"/>
                  </a:lnTo>
                  <a:lnTo>
                    <a:pt x="619226" y="12375"/>
                  </a:lnTo>
                  <a:lnTo>
                    <a:pt x="707687" y="12375"/>
                  </a:lnTo>
                  <a:lnTo>
                    <a:pt x="796148" y="12375"/>
                  </a:lnTo>
                  <a:lnTo>
                    <a:pt x="884609" y="12375"/>
                  </a:lnTo>
                  <a:lnTo>
                    <a:pt x="973070" y="12375"/>
                  </a:lnTo>
                  <a:lnTo>
                    <a:pt x="1061531" y="12375"/>
                  </a:lnTo>
                  <a:lnTo>
                    <a:pt x="1149992" y="12375"/>
                  </a:lnTo>
                  <a:lnTo>
                    <a:pt x="1238453" y="12375"/>
                  </a:lnTo>
                  <a:lnTo>
                    <a:pt x="1326914" y="12375"/>
                  </a:lnTo>
                  <a:lnTo>
                    <a:pt x="1415375" y="12375"/>
                  </a:lnTo>
                  <a:lnTo>
                    <a:pt x="1503836" y="24750"/>
                  </a:lnTo>
                  <a:lnTo>
                    <a:pt x="1592297" y="24750"/>
                  </a:lnTo>
                  <a:lnTo>
                    <a:pt x="1680758" y="12375"/>
                  </a:lnTo>
                  <a:lnTo>
                    <a:pt x="1769219" y="24750"/>
                  </a:lnTo>
                  <a:lnTo>
                    <a:pt x="1857680" y="12375"/>
                  </a:lnTo>
                  <a:lnTo>
                    <a:pt x="1946141" y="61876"/>
                  </a:lnTo>
                  <a:lnTo>
                    <a:pt x="2034602" y="61876"/>
                  </a:lnTo>
                  <a:lnTo>
                    <a:pt x="2123063" y="37125"/>
                  </a:lnTo>
                </a:path>
              </a:pathLst>
            </a:custGeom>
            <a:ln w="27101" cap="flat">
              <a:solidFill>
                <a:srgbClr val="1CABE2">
                  <a:alpha val="100000"/>
                </a:srgbClr>
              </a:solidFill>
              <a:prstDash val="solid"/>
              <a:round/>
            </a:ln>
          </p:spPr>
          <p:txBody>
            <a:bodyPr/>
            <a:lstStyle/>
            <a:p/>
          </p:txBody>
        </p:sp>
        <p:sp>
          <p:nvSpPr>
            <p:cNvPr id="166" name="tx166"/>
            <p:cNvSpPr/>
            <p:nvPr/>
          </p:nvSpPr>
          <p:spPr>
            <a:xfrm>
              <a:off x="6498650"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7" name="tx167"/>
            <p:cNvSpPr/>
            <p:nvPr/>
          </p:nvSpPr>
          <p:spPr>
            <a:xfrm>
              <a:off x="8806200" y="10241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68" name="tx168"/>
            <p:cNvSpPr/>
            <p:nvPr/>
          </p:nvSpPr>
          <p:spPr>
            <a:xfrm>
              <a:off x="8277077"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69" name="tx169"/>
            <p:cNvSpPr/>
            <p:nvPr/>
          </p:nvSpPr>
          <p:spPr>
            <a:xfrm>
              <a:off x="8630921" y="9999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70" name="pl170"/>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1" name="pl171"/>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2" name="pl172"/>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7" name="pl177"/>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8" name="pl178"/>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6650580" y="2910626"/>
              <a:ext cx="2123063" cy="49500"/>
            </a:xfrm>
            <a:custGeom>
              <a:avLst/>
              <a:pathLst>
                <a:path w="2123063" h="49500">
                  <a:moveTo>
                    <a:pt x="0" y="12375"/>
                  </a:moveTo>
                  <a:lnTo>
                    <a:pt x="88460" y="12375"/>
                  </a:lnTo>
                  <a:lnTo>
                    <a:pt x="176921" y="12375"/>
                  </a:lnTo>
                  <a:lnTo>
                    <a:pt x="265382" y="0"/>
                  </a:lnTo>
                  <a:lnTo>
                    <a:pt x="353843" y="0"/>
                  </a:lnTo>
                  <a:lnTo>
                    <a:pt x="442304" y="0"/>
                  </a:lnTo>
                  <a:lnTo>
                    <a:pt x="530765" y="0"/>
                  </a:lnTo>
                  <a:lnTo>
                    <a:pt x="619226" y="0"/>
                  </a:lnTo>
                  <a:lnTo>
                    <a:pt x="707687" y="12375"/>
                  </a:lnTo>
                  <a:lnTo>
                    <a:pt x="796148" y="0"/>
                  </a:lnTo>
                  <a:lnTo>
                    <a:pt x="884609" y="12375"/>
                  </a:lnTo>
                  <a:lnTo>
                    <a:pt x="973070" y="0"/>
                  </a:lnTo>
                  <a:lnTo>
                    <a:pt x="1061531" y="0"/>
                  </a:lnTo>
                  <a:lnTo>
                    <a:pt x="1149992" y="0"/>
                  </a:lnTo>
                  <a:lnTo>
                    <a:pt x="1238453" y="0"/>
                  </a:lnTo>
                  <a:lnTo>
                    <a:pt x="1326914" y="0"/>
                  </a:lnTo>
                  <a:lnTo>
                    <a:pt x="1415375" y="0"/>
                  </a:lnTo>
                  <a:lnTo>
                    <a:pt x="1503836" y="0"/>
                  </a:lnTo>
                  <a:lnTo>
                    <a:pt x="1592297" y="12375"/>
                  </a:lnTo>
                  <a:lnTo>
                    <a:pt x="1680758" y="24750"/>
                  </a:lnTo>
                  <a:lnTo>
                    <a:pt x="1769219" y="37125"/>
                  </a:lnTo>
                  <a:lnTo>
                    <a:pt x="1857680" y="49500"/>
                  </a:lnTo>
                  <a:lnTo>
                    <a:pt x="1946141" y="49500"/>
                  </a:lnTo>
                  <a:lnTo>
                    <a:pt x="2034602" y="37125"/>
                  </a:lnTo>
                  <a:lnTo>
                    <a:pt x="2123063" y="37125"/>
                  </a:lnTo>
                </a:path>
              </a:pathLst>
            </a:custGeom>
            <a:ln w="27101" cap="flat">
              <a:solidFill>
                <a:srgbClr val="1CABE2">
                  <a:alpha val="100000"/>
                </a:srgbClr>
              </a:solidFill>
              <a:prstDash val="solid"/>
              <a:round/>
            </a:ln>
          </p:spPr>
          <p:txBody>
            <a:bodyPr/>
            <a:lstStyle/>
            <a:p/>
          </p:txBody>
        </p:sp>
        <p:sp>
          <p:nvSpPr>
            <p:cNvPr id="190" name="tx190"/>
            <p:cNvSpPr/>
            <p:nvPr/>
          </p:nvSpPr>
          <p:spPr>
            <a:xfrm>
              <a:off x="6498650" y="28307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91" name="tx191"/>
            <p:cNvSpPr/>
            <p:nvPr/>
          </p:nvSpPr>
          <p:spPr>
            <a:xfrm>
              <a:off x="8806200" y="28554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92" name="tx192"/>
            <p:cNvSpPr/>
            <p:nvPr/>
          </p:nvSpPr>
          <p:spPr>
            <a:xfrm>
              <a:off x="8277077" y="279417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93" name="tx193"/>
            <p:cNvSpPr/>
            <p:nvPr/>
          </p:nvSpPr>
          <p:spPr>
            <a:xfrm>
              <a:off x="8630921" y="28065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94" name="pl194"/>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5" name="pl195"/>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6" name="pl196"/>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1" name="pl201"/>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2" name="pl202"/>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7" name="pl207"/>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419799" y="4816232"/>
              <a:ext cx="353843" cy="37125"/>
            </a:xfrm>
            <a:custGeom>
              <a:avLst/>
              <a:pathLst>
                <a:path w="353843" h="37125">
                  <a:moveTo>
                    <a:pt x="0" y="24750"/>
                  </a:moveTo>
                  <a:lnTo>
                    <a:pt x="88460" y="12375"/>
                  </a:lnTo>
                  <a:lnTo>
                    <a:pt x="176921" y="37125"/>
                  </a:lnTo>
                  <a:lnTo>
                    <a:pt x="265382" y="12375"/>
                  </a:lnTo>
                  <a:lnTo>
                    <a:pt x="353843" y="0"/>
                  </a:lnTo>
                </a:path>
              </a:pathLst>
            </a:custGeom>
            <a:ln w="27101" cap="flat">
              <a:solidFill>
                <a:srgbClr val="1CABE2">
                  <a:alpha val="100000"/>
                </a:srgbClr>
              </a:solidFill>
              <a:prstDash val="solid"/>
              <a:round/>
            </a:ln>
          </p:spPr>
          <p:txBody>
            <a:bodyPr/>
            <a:lstStyle/>
            <a:p/>
          </p:txBody>
        </p:sp>
        <p:sp>
          <p:nvSpPr>
            <p:cNvPr id="214" name="tx214"/>
            <p:cNvSpPr/>
            <p:nvPr/>
          </p:nvSpPr>
          <p:spPr>
            <a:xfrm>
              <a:off x="8267869" y="474866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215" name="tx215"/>
            <p:cNvSpPr/>
            <p:nvPr/>
          </p:nvSpPr>
          <p:spPr>
            <a:xfrm>
              <a:off x="8806200" y="47239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16" name="tx216"/>
            <p:cNvSpPr/>
            <p:nvPr/>
          </p:nvSpPr>
          <p:spPr>
            <a:xfrm>
              <a:off x="8630921" y="468745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17" name="tx217"/>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18" name="tx218"/>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19" name="tx219"/>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0" name="tx220"/>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1" name="tx221"/>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2" name="tx222"/>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3" name="tx223"/>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4" name="tx224"/>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5" name="tx225"/>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6" name="tx226"/>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27" name="tx227"/>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28" name="tx228"/>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29" name="tx229"/>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0" name="tx230"/>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1" name="tx231"/>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2" name="tx232"/>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3" name="tx233"/>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4" name="tx234"/>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5" name="tx235"/>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6" name="tx236"/>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7" name="tx237"/>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8" name="tx238"/>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9" name="tx239"/>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0" name="tx240"/>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1" name="tx241"/>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2" name="tx242"/>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3" name="tx243"/>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4" name="tx244"/>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5" name="tx245"/>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6" name="tx246"/>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7" name="tx247"/>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48" name="tx248"/>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49" name="tx249"/>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0" name="tx250"/>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1" name="tx251"/>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2" name="tx252"/>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3" name="tx253"/>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4" name="tx254"/>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5" name="tx255"/>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6" name="tx256"/>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7" name="tx257"/>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8" name="tx258"/>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9" name="tx259"/>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0" name="tx260"/>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1" name="tx261"/>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2" name="tx262"/>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3" name="tx263"/>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4" name="tx264"/>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5" name="tx265"/>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6" name="tx266"/>
            <p:cNvSpPr/>
            <p:nvPr/>
          </p:nvSpPr>
          <p:spPr>
            <a:xfrm>
              <a:off x="2373774" y="398022"/>
              <a:ext cx="508829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Sweden, 2000-2024</a:t>
              </a:r>
            </a:p>
          </p:txBody>
        </p:sp>
        <p:sp>
          <p:nvSpPr>
            <p:cNvPr id="267" name="tx26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68" name="tx268"/>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ROTAC had the lowest coverage (85%), followed by MCV2 (92%).
Compared to 2019, coverage of 7 vaccines decreased (DTP1, DTP3, IPV1, MCV1, MCV2, PCV3 and POL3).
Compared to 2023, coverage of 5 vaccines increased (DTP1, DTP3, IPV1, POL3 and ROTAC) and 3 vaccines remained constant (MCV1, MCV2 and PCV3).</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237248"/>
            </a:xfrm>
            <a:custGeom>
              <a:avLst/>
              <a:pathLst>
                <a:path w="6480943" h="237248">
                  <a:moveTo>
                    <a:pt x="0" y="0"/>
                  </a:moveTo>
                  <a:lnTo>
                    <a:pt x="270039" y="0"/>
                  </a:lnTo>
                  <a:lnTo>
                    <a:pt x="540078" y="0"/>
                  </a:lnTo>
                  <a:lnTo>
                    <a:pt x="810117" y="0"/>
                  </a:lnTo>
                  <a:lnTo>
                    <a:pt x="1080157" y="0"/>
                  </a:lnTo>
                  <a:lnTo>
                    <a:pt x="1350196" y="47449"/>
                  </a:lnTo>
                  <a:lnTo>
                    <a:pt x="1620235" y="47449"/>
                  </a:lnTo>
                  <a:lnTo>
                    <a:pt x="1890275" y="47449"/>
                  </a:lnTo>
                  <a:lnTo>
                    <a:pt x="2160314" y="47449"/>
                  </a:lnTo>
                  <a:lnTo>
                    <a:pt x="2430353" y="47449"/>
                  </a:lnTo>
                  <a:lnTo>
                    <a:pt x="2700393" y="47449"/>
                  </a:lnTo>
                  <a:lnTo>
                    <a:pt x="2970432" y="47449"/>
                  </a:lnTo>
                  <a:lnTo>
                    <a:pt x="3240471" y="47449"/>
                  </a:lnTo>
                  <a:lnTo>
                    <a:pt x="3510510" y="47449"/>
                  </a:lnTo>
                  <a:lnTo>
                    <a:pt x="3780550" y="47449"/>
                  </a:lnTo>
                  <a:lnTo>
                    <a:pt x="4050589" y="47449"/>
                  </a:lnTo>
                  <a:lnTo>
                    <a:pt x="4320628" y="47449"/>
                  </a:lnTo>
                  <a:lnTo>
                    <a:pt x="4590668" y="94899"/>
                  </a:lnTo>
                  <a:lnTo>
                    <a:pt x="4860707" y="94899"/>
                  </a:lnTo>
                  <a:lnTo>
                    <a:pt x="5130746" y="47449"/>
                  </a:lnTo>
                  <a:lnTo>
                    <a:pt x="5400786" y="94899"/>
                  </a:lnTo>
                  <a:lnTo>
                    <a:pt x="5670825" y="47449"/>
                  </a:lnTo>
                  <a:lnTo>
                    <a:pt x="5940864" y="237248"/>
                  </a:lnTo>
                  <a:lnTo>
                    <a:pt x="6210904" y="237248"/>
                  </a:lnTo>
                  <a:lnTo>
                    <a:pt x="6480943" y="142348"/>
                  </a:lnTo>
                </a:path>
              </a:pathLst>
            </a:custGeom>
            <a:ln w="27101" cap="flat">
              <a:solidFill>
                <a:srgbClr val="1C86EE">
                  <a:alpha val="100000"/>
                </a:srgbClr>
              </a:solidFill>
              <a:prstDash val="solid"/>
              <a:round/>
            </a:ln>
          </p:spPr>
          <p:txBody>
            <a:bodyPr/>
            <a:lstStyle/>
            <a:p/>
          </p:txBody>
        </p:sp>
        <p:sp>
          <p:nvSpPr>
            <p:cNvPr id="38" name="pl38"/>
            <p:cNvSpPr/>
            <p:nvPr/>
          </p:nvSpPr>
          <p:spPr>
            <a:xfrm>
              <a:off x="4105687" y="978248"/>
              <a:ext cx="3510510" cy="3274023"/>
            </a:xfrm>
            <a:custGeom>
              <a:avLst/>
              <a:pathLst>
                <a:path w="3510510" h="3274023">
                  <a:moveTo>
                    <a:pt x="0" y="3274023"/>
                  </a:moveTo>
                  <a:lnTo>
                    <a:pt x="270039" y="3226573"/>
                  </a:lnTo>
                  <a:lnTo>
                    <a:pt x="540078" y="2989325"/>
                  </a:lnTo>
                  <a:lnTo>
                    <a:pt x="810117" y="2657178"/>
                  </a:lnTo>
                  <a:lnTo>
                    <a:pt x="1080157" y="2135232"/>
                  </a:lnTo>
                  <a:lnTo>
                    <a:pt x="1350196" y="1470937"/>
                  </a:lnTo>
                  <a:lnTo>
                    <a:pt x="1620235" y="1043891"/>
                  </a:lnTo>
                  <a:lnTo>
                    <a:pt x="1890275" y="284697"/>
                  </a:lnTo>
                  <a:lnTo>
                    <a:pt x="2160314" y="47449"/>
                  </a:lnTo>
                  <a:lnTo>
                    <a:pt x="2430353" y="47449"/>
                  </a:lnTo>
                  <a:lnTo>
                    <a:pt x="2700393" y="0"/>
                  </a:lnTo>
                  <a:lnTo>
                    <a:pt x="2970432" y="189798"/>
                  </a:lnTo>
                  <a:lnTo>
                    <a:pt x="3240471" y="189798"/>
                  </a:lnTo>
                  <a:lnTo>
                    <a:pt x="3510510" y="142348"/>
                  </a:lnTo>
                </a:path>
              </a:pathLst>
            </a:custGeom>
            <a:ln w="27101" cap="flat">
              <a:solidFill>
                <a:srgbClr val="80BD41">
                  <a:alpha val="100000"/>
                </a:srgbClr>
              </a:solidFill>
              <a:prstDash val="solid"/>
              <a:round/>
            </a:ln>
          </p:spPr>
          <p:txBody>
            <a:bodyPr/>
            <a:lstStyle/>
            <a:p/>
          </p:txBody>
        </p:sp>
        <p:sp>
          <p:nvSpPr>
            <p:cNvPr id="39" name="pl39"/>
            <p:cNvSpPr/>
            <p:nvPr/>
          </p:nvSpPr>
          <p:spPr>
            <a:xfrm>
              <a:off x="1135255" y="930799"/>
              <a:ext cx="6480943" cy="237248"/>
            </a:xfrm>
            <a:custGeom>
              <a:avLst/>
              <a:pathLst>
                <a:path w="6480943" h="237248">
                  <a:moveTo>
                    <a:pt x="0" y="47449"/>
                  </a:moveTo>
                  <a:lnTo>
                    <a:pt x="270039" y="47449"/>
                  </a:lnTo>
                  <a:lnTo>
                    <a:pt x="540078" y="47449"/>
                  </a:lnTo>
                  <a:lnTo>
                    <a:pt x="810117" y="0"/>
                  </a:lnTo>
                  <a:lnTo>
                    <a:pt x="1080157" y="0"/>
                  </a:lnTo>
                  <a:lnTo>
                    <a:pt x="1350196" y="47449"/>
                  </a:lnTo>
                  <a:lnTo>
                    <a:pt x="1620235" y="47449"/>
                  </a:lnTo>
                  <a:lnTo>
                    <a:pt x="1890275" y="47449"/>
                  </a:lnTo>
                  <a:lnTo>
                    <a:pt x="2160314" y="47449"/>
                  </a:lnTo>
                  <a:lnTo>
                    <a:pt x="2430353" y="47449"/>
                  </a:lnTo>
                  <a:lnTo>
                    <a:pt x="2700393" y="47449"/>
                  </a:lnTo>
                  <a:lnTo>
                    <a:pt x="2970432" y="47449"/>
                  </a:lnTo>
                  <a:lnTo>
                    <a:pt x="3240471" y="47449"/>
                  </a:lnTo>
                  <a:lnTo>
                    <a:pt x="3510510" y="47449"/>
                  </a:lnTo>
                  <a:lnTo>
                    <a:pt x="3780550" y="47449"/>
                  </a:lnTo>
                  <a:lnTo>
                    <a:pt x="4050589" y="47449"/>
                  </a:lnTo>
                  <a:lnTo>
                    <a:pt x="4320628" y="47449"/>
                  </a:lnTo>
                  <a:lnTo>
                    <a:pt x="4590668" y="94899"/>
                  </a:lnTo>
                  <a:lnTo>
                    <a:pt x="4860707" y="94899"/>
                  </a:lnTo>
                  <a:lnTo>
                    <a:pt x="5130746" y="94899"/>
                  </a:lnTo>
                  <a:lnTo>
                    <a:pt x="5400786" y="94899"/>
                  </a:lnTo>
                  <a:lnTo>
                    <a:pt x="5670825" y="47449"/>
                  </a:lnTo>
                  <a:lnTo>
                    <a:pt x="5940864" y="237248"/>
                  </a:lnTo>
                  <a:lnTo>
                    <a:pt x="6210904" y="237248"/>
                  </a:lnTo>
                  <a:lnTo>
                    <a:pt x="6480943" y="189798"/>
                  </a:lnTo>
                </a:path>
              </a:pathLst>
            </a:custGeom>
            <a:ln w="27101" cap="flat">
              <a:solidFill>
                <a:srgbClr val="EE00EE">
                  <a:alpha val="100000"/>
                </a:srgbClr>
              </a:solidFill>
              <a:prstDash val="solid"/>
              <a:round/>
            </a:ln>
          </p:spPr>
          <p:txBody>
            <a:bodyPr/>
            <a:lstStyle/>
            <a:p/>
          </p:txBody>
        </p:sp>
        <p:sp>
          <p:nvSpPr>
            <p:cNvPr id="40" name="pl40"/>
            <p:cNvSpPr/>
            <p:nvPr/>
          </p:nvSpPr>
          <p:spPr>
            <a:xfrm>
              <a:off x="5455884" y="1452744"/>
              <a:ext cx="2160314" cy="759193"/>
            </a:xfrm>
            <a:custGeom>
              <a:avLst/>
              <a:pathLst>
                <a:path w="2160314" h="759193">
                  <a:moveTo>
                    <a:pt x="0" y="711744"/>
                  </a:moveTo>
                  <a:lnTo>
                    <a:pt x="270039" y="759193"/>
                  </a:lnTo>
                  <a:lnTo>
                    <a:pt x="540078" y="616844"/>
                  </a:lnTo>
                  <a:lnTo>
                    <a:pt x="810117" y="379596"/>
                  </a:lnTo>
                  <a:lnTo>
                    <a:pt x="1080157" y="284697"/>
                  </a:lnTo>
                  <a:lnTo>
                    <a:pt x="1350196" y="237248"/>
                  </a:lnTo>
                  <a:lnTo>
                    <a:pt x="1620235" y="0"/>
                  </a:lnTo>
                  <a:lnTo>
                    <a:pt x="1890275" y="0"/>
                  </a:lnTo>
                  <a:lnTo>
                    <a:pt x="2160314" y="47449"/>
                  </a:lnTo>
                </a:path>
              </a:pathLst>
            </a:custGeom>
            <a:ln w="27101" cap="flat">
              <a:solidFill>
                <a:srgbClr val="6A3D9A">
                  <a:alpha val="100000"/>
                </a:srgbClr>
              </a:solidFill>
              <a:prstDash val="solid"/>
              <a:round/>
            </a:ln>
          </p:spPr>
          <p:txBody>
            <a:bodyPr/>
            <a:lstStyle/>
            <a:p/>
          </p:txBody>
        </p:sp>
        <p:sp>
          <p:nvSpPr>
            <p:cNvPr id="41" name="pl41"/>
            <p:cNvSpPr/>
            <p:nvPr/>
          </p:nvSpPr>
          <p:spPr>
            <a:xfrm>
              <a:off x="5185844" y="930799"/>
              <a:ext cx="2430353" cy="142348"/>
            </a:xfrm>
            <a:custGeom>
              <a:avLst/>
              <a:pathLst>
                <a:path w="2430353" h="142348">
                  <a:moveTo>
                    <a:pt x="0" y="0"/>
                  </a:moveTo>
                  <a:lnTo>
                    <a:pt x="270039" y="0"/>
                  </a:lnTo>
                  <a:lnTo>
                    <a:pt x="540078" y="0"/>
                  </a:lnTo>
                  <a:lnTo>
                    <a:pt x="810117" y="0"/>
                  </a:lnTo>
                  <a:lnTo>
                    <a:pt x="1080157" y="47449"/>
                  </a:lnTo>
                  <a:lnTo>
                    <a:pt x="1350196" y="47449"/>
                  </a:lnTo>
                  <a:lnTo>
                    <a:pt x="1620235" y="47449"/>
                  </a:lnTo>
                  <a:lnTo>
                    <a:pt x="1890275" y="94899"/>
                  </a:lnTo>
                  <a:lnTo>
                    <a:pt x="2160314" y="142348"/>
                  </a:lnTo>
                  <a:lnTo>
                    <a:pt x="2430353" y="94899"/>
                  </a:lnTo>
                </a:path>
              </a:pathLst>
            </a:custGeom>
            <a:ln w="27101" cap="flat">
              <a:solidFill>
                <a:srgbClr val="E31A1C">
                  <a:alpha val="100000"/>
                </a:srgbClr>
              </a:solidFill>
              <a:prstDash val="solid"/>
              <a:round/>
            </a:ln>
          </p:spPr>
          <p:txBody>
            <a:bodyPr/>
            <a:lstStyle/>
            <a:p/>
          </p:txBody>
        </p:sp>
        <p:sp>
          <p:nvSpPr>
            <p:cNvPr id="42" name="pl42"/>
            <p:cNvSpPr/>
            <p:nvPr/>
          </p:nvSpPr>
          <p:spPr>
            <a:xfrm>
              <a:off x="1135255" y="978248"/>
              <a:ext cx="6480943" cy="332147"/>
            </a:xfrm>
            <a:custGeom>
              <a:avLst/>
              <a:pathLst>
                <a:path w="6480943" h="332147">
                  <a:moveTo>
                    <a:pt x="0" y="332147"/>
                  </a:moveTo>
                  <a:lnTo>
                    <a:pt x="270039" y="189798"/>
                  </a:lnTo>
                  <a:lnTo>
                    <a:pt x="540078" y="142348"/>
                  </a:lnTo>
                  <a:lnTo>
                    <a:pt x="810117" y="142348"/>
                  </a:lnTo>
                  <a:lnTo>
                    <a:pt x="1080157" y="94899"/>
                  </a:lnTo>
                  <a:lnTo>
                    <a:pt x="1350196" y="94899"/>
                  </a:lnTo>
                  <a:lnTo>
                    <a:pt x="1620235" y="47449"/>
                  </a:lnTo>
                  <a:lnTo>
                    <a:pt x="1890275" y="94899"/>
                  </a:lnTo>
                  <a:lnTo>
                    <a:pt x="2160314" y="94899"/>
                  </a:lnTo>
                  <a:lnTo>
                    <a:pt x="2430353" y="47449"/>
                  </a:lnTo>
                  <a:lnTo>
                    <a:pt x="2700393" y="47449"/>
                  </a:lnTo>
                  <a:lnTo>
                    <a:pt x="2970432" y="47449"/>
                  </a:lnTo>
                  <a:lnTo>
                    <a:pt x="3240471" y="47449"/>
                  </a:lnTo>
                  <a:lnTo>
                    <a:pt x="3510510" y="47449"/>
                  </a:lnTo>
                  <a:lnTo>
                    <a:pt x="3780550" y="47449"/>
                  </a:lnTo>
                  <a:lnTo>
                    <a:pt x="4050589" y="0"/>
                  </a:lnTo>
                  <a:lnTo>
                    <a:pt x="4320628" y="47449"/>
                  </a:lnTo>
                  <a:lnTo>
                    <a:pt x="4590668" y="47449"/>
                  </a:lnTo>
                  <a:lnTo>
                    <a:pt x="4860707" y="47449"/>
                  </a:lnTo>
                  <a:lnTo>
                    <a:pt x="5130746" y="47449"/>
                  </a:lnTo>
                  <a:lnTo>
                    <a:pt x="5400786" y="47449"/>
                  </a:lnTo>
                  <a:lnTo>
                    <a:pt x="5670825" y="47449"/>
                  </a:lnTo>
                  <a:lnTo>
                    <a:pt x="5940864" y="237248"/>
                  </a:lnTo>
                  <a:lnTo>
                    <a:pt x="6210904" y="237248"/>
                  </a:lnTo>
                  <a:lnTo>
                    <a:pt x="6480943" y="237248"/>
                  </a:lnTo>
                </a:path>
              </a:pathLst>
            </a:custGeom>
            <a:ln w="27101" cap="flat">
              <a:solidFill>
                <a:srgbClr val="FF7F00">
                  <a:alpha val="100000"/>
                </a:srgbClr>
              </a:solidFill>
              <a:prstDash val="solid"/>
              <a:round/>
            </a:ln>
          </p:spPr>
          <p:txBody>
            <a:bodyPr/>
            <a:lstStyle/>
            <a:p/>
          </p:txBody>
        </p:sp>
        <p:sp>
          <p:nvSpPr>
            <p:cNvPr id="43" name="pl43"/>
            <p:cNvSpPr/>
            <p:nvPr/>
          </p:nvSpPr>
          <p:spPr>
            <a:xfrm>
              <a:off x="1135255" y="1120597"/>
              <a:ext cx="6480943" cy="189798"/>
            </a:xfrm>
            <a:custGeom>
              <a:avLst/>
              <a:pathLst>
                <a:path w="6480943" h="189798">
                  <a:moveTo>
                    <a:pt x="0" y="47449"/>
                  </a:moveTo>
                  <a:lnTo>
                    <a:pt x="270039" y="47449"/>
                  </a:lnTo>
                  <a:lnTo>
                    <a:pt x="540078" y="47449"/>
                  </a:lnTo>
                  <a:lnTo>
                    <a:pt x="810117" y="0"/>
                  </a:lnTo>
                  <a:lnTo>
                    <a:pt x="1080157" y="0"/>
                  </a:lnTo>
                  <a:lnTo>
                    <a:pt x="1350196" y="0"/>
                  </a:lnTo>
                  <a:lnTo>
                    <a:pt x="1620235" y="0"/>
                  </a:lnTo>
                  <a:lnTo>
                    <a:pt x="1890275" y="0"/>
                  </a:lnTo>
                  <a:lnTo>
                    <a:pt x="2160314" y="47449"/>
                  </a:lnTo>
                  <a:lnTo>
                    <a:pt x="2430353" y="0"/>
                  </a:lnTo>
                  <a:lnTo>
                    <a:pt x="2700393" y="47449"/>
                  </a:lnTo>
                  <a:lnTo>
                    <a:pt x="2970432" y="0"/>
                  </a:lnTo>
                  <a:lnTo>
                    <a:pt x="3240471" y="0"/>
                  </a:lnTo>
                  <a:lnTo>
                    <a:pt x="3510510" y="0"/>
                  </a:lnTo>
                  <a:lnTo>
                    <a:pt x="3780550" y="0"/>
                  </a:lnTo>
                  <a:lnTo>
                    <a:pt x="4050589" y="0"/>
                  </a:lnTo>
                  <a:lnTo>
                    <a:pt x="4320628" y="0"/>
                  </a:lnTo>
                  <a:lnTo>
                    <a:pt x="4590668" y="0"/>
                  </a:lnTo>
                  <a:lnTo>
                    <a:pt x="4860707" y="47449"/>
                  </a:lnTo>
                  <a:lnTo>
                    <a:pt x="5130746" y="94899"/>
                  </a:lnTo>
                  <a:lnTo>
                    <a:pt x="5400786" y="142348"/>
                  </a:lnTo>
                  <a:lnTo>
                    <a:pt x="5670825" y="189798"/>
                  </a:lnTo>
                  <a:lnTo>
                    <a:pt x="5940864" y="189798"/>
                  </a:lnTo>
                  <a:lnTo>
                    <a:pt x="6210904" y="142348"/>
                  </a:lnTo>
                  <a:lnTo>
                    <a:pt x="6480943" y="142348"/>
                  </a:lnTo>
                </a:path>
              </a:pathLst>
            </a:custGeom>
            <a:ln w="27101" cap="flat">
              <a:solidFill>
                <a:srgbClr val="FFC20E">
                  <a:alpha val="100000"/>
                </a:srgbClr>
              </a:solidFill>
              <a:prstDash val="solid"/>
              <a:round/>
            </a:ln>
          </p:spPr>
          <p:txBody>
            <a:bodyPr/>
            <a:lstStyle/>
            <a:p/>
          </p:txBody>
        </p:sp>
        <p:sp>
          <p:nvSpPr>
            <p:cNvPr id="44" name="pl44"/>
            <p:cNvSpPr/>
            <p:nvPr/>
          </p:nvSpPr>
          <p:spPr>
            <a:xfrm>
              <a:off x="3295569" y="978248"/>
              <a:ext cx="4320628" cy="1803085"/>
            </a:xfrm>
            <a:custGeom>
              <a:avLst/>
              <a:pathLst>
                <a:path w="4320628" h="1803085">
                  <a:moveTo>
                    <a:pt x="0" y="1803085"/>
                  </a:moveTo>
                  <a:lnTo>
                    <a:pt x="270039" y="0"/>
                  </a:lnTo>
                  <a:lnTo>
                    <a:pt x="540078" y="0"/>
                  </a:lnTo>
                  <a:lnTo>
                    <a:pt x="810117" y="0"/>
                  </a:lnTo>
                  <a:lnTo>
                    <a:pt x="1080157" y="0"/>
                  </a:lnTo>
                  <a:lnTo>
                    <a:pt x="1350196" y="0"/>
                  </a:lnTo>
                  <a:lnTo>
                    <a:pt x="1620235" y="0"/>
                  </a:lnTo>
                  <a:lnTo>
                    <a:pt x="1890275" y="47449"/>
                  </a:lnTo>
                  <a:lnTo>
                    <a:pt x="2160314" y="47449"/>
                  </a:lnTo>
                  <a:lnTo>
                    <a:pt x="2430353" y="47449"/>
                  </a:lnTo>
                  <a:lnTo>
                    <a:pt x="2700393" y="47449"/>
                  </a:lnTo>
                  <a:lnTo>
                    <a:pt x="2970432" y="47449"/>
                  </a:lnTo>
                  <a:lnTo>
                    <a:pt x="3240471" y="47449"/>
                  </a:lnTo>
                  <a:lnTo>
                    <a:pt x="3510510" y="47449"/>
                  </a:lnTo>
                  <a:lnTo>
                    <a:pt x="3780550" y="189798"/>
                  </a:lnTo>
                  <a:lnTo>
                    <a:pt x="4050589" y="189798"/>
                  </a:lnTo>
                  <a:lnTo>
                    <a:pt x="4320628" y="189798"/>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237248"/>
            </a:xfrm>
            <a:custGeom>
              <a:avLst/>
              <a:pathLst>
                <a:path w="6480943" h="237248">
                  <a:moveTo>
                    <a:pt x="0" y="0"/>
                  </a:moveTo>
                  <a:lnTo>
                    <a:pt x="270039" y="0"/>
                  </a:lnTo>
                  <a:lnTo>
                    <a:pt x="540078" y="0"/>
                  </a:lnTo>
                  <a:lnTo>
                    <a:pt x="810117" y="0"/>
                  </a:lnTo>
                  <a:lnTo>
                    <a:pt x="1080157" y="0"/>
                  </a:lnTo>
                  <a:lnTo>
                    <a:pt x="1350196" y="47449"/>
                  </a:lnTo>
                  <a:lnTo>
                    <a:pt x="1620235" y="47449"/>
                  </a:lnTo>
                  <a:lnTo>
                    <a:pt x="1890275" y="47449"/>
                  </a:lnTo>
                  <a:lnTo>
                    <a:pt x="2160314" y="47449"/>
                  </a:lnTo>
                  <a:lnTo>
                    <a:pt x="2430353" y="47449"/>
                  </a:lnTo>
                  <a:lnTo>
                    <a:pt x="2700393" y="47449"/>
                  </a:lnTo>
                  <a:lnTo>
                    <a:pt x="2970432" y="47449"/>
                  </a:lnTo>
                  <a:lnTo>
                    <a:pt x="3240471" y="47449"/>
                  </a:lnTo>
                  <a:lnTo>
                    <a:pt x="3510510" y="47449"/>
                  </a:lnTo>
                  <a:lnTo>
                    <a:pt x="3780550" y="47449"/>
                  </a:lnTo>
                  <a:lnTo>
                    <a:pt x="4050589" y="47449"/>
                  </a:lnTo>
                  <a:lnTo>
                    <a:pt x="4320628" y="47449"/>
                  </a:lnTo>
                  <a:lnTo>
                    <a:pt x="4590668" y="94899"/>
                  </a:lnTo>
                  <a:lnTo>
                    <a:pt x="4860707" y="94899"/>
                  </a:lnTo>
                  <a:lnTo>
                    <a:pt x="5130746" y="47449"/>
                  </a:lnTo>
                  <a:lnTo>
                    <a:pt x="5400786" y="94899"/>
                  </a:lnTo>
                  <a:lnTo>
                    <a:pt x="5670825" y="47449"/>
                  </a:lnTo>
                  <a:lnTo>
                    <a:pt x="5940864" y="237248"/>
                  </a:lnTo>
                  <a:lnTo>
                    <a:pt x="6210904" y="237248"/>
                  </a:lnTo>
                  <a:lnTo>
                    <a:pt x="6480943" y="189798"/>
                  </a:lnTo>
                </a:path>
              </a:pathLst>
            </a:custGeom>
            <a:ln w="27101" cap="flat">
              <a:solidFill>
                <a:srgbClr val="9A32CD">
                  <a:alpha val="100000"/>
                </a:srgbClr>
              </a:solidFill>
              <a:prstDash val="solid"/>
              <a:round/>
            </a:ln>
          </p:spPr>
          <p:txBody>
            <a:bodyPr/>
            <a:lstStyle/>
            <a:p/>
          </p:txBody>
        </p:sp>
        <p:sp>
          <p:nvSpPr>
            <p:cNvPr id="46" name="pl46"/>
            <p:cNvSpPr/>
            <p:nvPr/>
          </p:nvSpPr>
          <p:spPr>
            <a:xfrm>
              <a:off x="6536041" y="1595093"/>
              <a:ext cx="1080157" cy="142348"/>
            </a:xfrm>
            <a:custGeom>
              <a:avLst/>
              <a:pathLst>
                <a:path w="1080157" h="142348">
                  <a:moveTo>
                    <a:pt x="0" y="94899"/>
                  </a:moveTo>
                  <a:lnTo>
                    <a:pt x="270039" y="47449"/>
                  </a:lnTo>
                  <a:lnTo>
                    <a:pt x="540078" y="142348"/>
                  </a:lnTo>
                  <a:lnTo>
                    <a:pt x="810117" y="47449"/>
                  </a:lnTo>
                  <a:lnTo>
                    <a:pt x="1080157" y="0"/>
                  </a:lnTo>
                </a:path>
              </a:pathLst>
            </a:custGeom>
            <a:ln w="27101" cap="flat">
              <a:solidFill>
                <a:srgbClr val="836FFF">
                  <a:alpha val="100000"/>
                </a:srgbClr>
              </a:solidFill>
              <a:prstDash val="solid"/>
              <a:round/>
            </a:ln>
          </p:spPr>
          <p:txBody>
            <a:bodyPr/>
            <a:lstStyle/>
            <a:p/>
          </p:txBody>
        </p:sp>
        <p:sp>
          <p:nvSpPr>
            <p:cNvPr id="47" name="pl47"/>
            <p:cNvSpPr/>
            <p:nvPr/>
          </p:nvSpPr>
          <p:spPr>
            <a:xfrm>
              <a:off x="1135255" y="978248"/>
              <a:ext cx="6480943" cy="332147"/>
            </a:xfrm>
            <a:custGeom>
              <a:avLst/>
              <a:pathLst>
                <a:path w="6480943" h="332147">
                  <a:moveTo>
                    <a:pt x="0" y="332147"/>
                  </a:moveTo>
                  <a:lnTo>
                    <a:pt x="270039" y="189798"/>
                  </a:lnTo>
                  <a:lnTo>
                    <a:pt x="540078" y="142348"/>
                  </a:lnTo>
                  <a:lnTo>
                    <a:pt x="810117" y="142348"/>
                  </a:lnTo>
                  <a:lnTo>
                    <a:pt x="1080157" y="94899"/>
                  </a:lnTo>
                  <a:lnTo>
                    <a:pt x="1350196" y="94899"/>
                  </a:lnTo>
                  <a:lnTo>
                    <a:pt x="1620235" y="47449"/>
                  </a:lnTo>
                  <a:lnTo>
                    <a:pt x="1890275" y="94899"/>
                  </a:lnTo>
                  <a:lnTo>
                    <a:pt x="2160314" y="94899"/>
                  </a:lnTo>
                  <a:lnTo>
                    <a:pt x="2430353" y="47449"/>
                  </a:lnTo>
                  <a:lnTo>
                    <a:pt x="2700393" y="47449"/>
                  </a:lnTo>
                  <a:lnTo>
                    <a:pt x="2970432" y="47449"/>
                  </a:lnTo>
                  <a:lnTo>
                    <a:pt x="3240471" y="47449"/>
                  </a:lnTo>
                  <a:lnTo>
                    <a:pt x="3510510" y="47449"/>
                  </a:lnTo>
                  <a:lnTo>
                    <a:pt x="3780550" y="47449"/>
                  </a:lnTo>
                  <a:lnTo>
                    <a:pt x="4050589" y="0"/>
                  </a:lnTo>
                  <a:lnTo>
                    <a:pt x="4320628" y="47449"/>
                  </a:lnTo>
                  <a:lnTo>
                    <a:pt x="4590668" y="47449"/>
                  </a:lnTo>
                  <a:lnTo>
                    <a:pt x="4860707" y="47449"/>
                  </a:lnTo>
                  <a:lnTo>
                    <a:pt x="5130746" y="47449"/>
                  </a:lnTo>
                  <a:lnTo>
                    <a:pt x="5400786" y="47449"/>
                  </a:lnTo>
                  <a:lnTo>
                    <a:pt x="5670825" y="47449"/>
                  </a:lnTo>
                  <a:lnTo>
                    <a:pt x="5940864" y="237248"/>
                  </a:lnTo>
                  <a:lnTo>
                    <a:pt x="6210904" y="237248"/>
                  </a:lnTo>
                  <a:lnTo>
                    <a:pt x="6480943" y="237248"/>
                  </a:lnTo>
                </a:path>
              </a:pathLst>
            </a:custGeom>
            <a:ln w="27101" cap="flat">
              <a:solidFill>
                <a:srgbClr val="FB9A99">
                  <a:alpha val="100000"/>
                </a:srgbClr>
              </a:solidFill>
              <a:prstDash val="solid"/>
              <a:round/>
            </a:ln>
          </p:spPr>
          <p:txBody>
            <a:bodyPr/>
            <a:lstStyle/>
            <a:p/>
          </p:txBody>
        </p:sp>
        <p:sp>
          <p:nvSpPr>
            <p:cNvPr id="48" name="pl48"/>
            <p:cNvSpPr/>
            <p:nvPr/>
          </p:nvSpPr>
          <p:spPr>
            <a:xfrm>
              <a:off x="7632582" y="784408"/>
              <a:ext cx="792444" cy="236402"/>
            </a:xfrm>
            <a:custGeom>
              <a:avLst/>
              <a:pathLst>
                <a:path w="792444" h="236402">
                  <a:moveTo>
                    <a:pt x="792444" y="0"/>
                  </a:moveTo>
                  <a:lnTo>
                    <a:pt x="0" y="236402"/>
                  </a:lnTo>
                </a:path>
              </a:pathLst>
            </a:custGeom>
          </p:spPr>
          <p:txBody>
            <a:bodyPr/>
            <a:lstStyle/>
            <a:p/>
          </p:txBody>
        </p:sp>
        <p:sp>
          <p:nvSpPr>
            <p:cNvPr id="49" name="pl49"/>
            <p:cNvSpPr/>
            <p:nvPr/>
          </p:nvSpPr>
          <p:spPr>
            <a:xfrm>
              <a:off x="7634299" y="1041148"/>
              <a:ext cx="748646" cy="31243"/>
            </a:xfrm>
            <a:custGeom>
              <a:avLst/>
              <a:pathLst>
                <a:path w="748646" h="31243">
                  <a:moveTo>
                    <a:pt x="748646" y="0"/>
                  </a:moveTo>
                  <a:lnTo>
                    <a:pt x="0" y="31243"/>
                  </a:lnTo>
                </a:path>
              </a:pathLst>
            </a:custGeom>
          </p:spPr>
          <p:txBody>
            <a:bodyPr/>
            <a:lstStyle/>
            <a:p/>
          </p:txBody>
        </p:sp>
        <p:sp>
          <p:nvSpPr>
            <p:cNvPr id="50" name="pl50"/>
            <p:cNvSpPr/>
            <p:nvPr/>
          </p:nvSpPr>
          <p:spPr>
            <a:xfrm>
              <a:off x="7633070" y="1124779"/>
              <a:ext cx="695513" cy="172402"/>
            </a:xfrm>
            <a:custGeom>
              <a:avLst/>
              <a:pathLst>
                <a:path w="695513" h="172402">
                  <a:moveTo>
                    <a:pt x="695513" y="172402"/>
                  </a:moveTo>
                  <a:lnTo>
                    <a:pt x="0" y="0"/>
                  </a:lnTo>
                </a:path>
              </a:pathLst>
            </a:custGeom>
          </p:spPr>
          <p:txBody>
            <a:bodyPr/>
            <a:lstStyle/>
            <a:p/>
          </p:txBody>
        </p:sp>
        <p:sp>
          <p:nvSpPr>
            <p:cNvPr id="51" name="pl51"/>
            <p:cNvSpPr/>
            <p:nvPr/>
          </p:nvSpPr>
          <p:spPr>
            <a:xfrm>
              <a:off x="7626966" y="1129759"/>
              <a:ext cx="810129" cy="689320"/>
            </a:xfrm>
            <a:custGeom>
              <a:avLst/>
              <a:pathLst>
                <a:path w="810129" h="689320">
                  <a:moveTo>
                    <a:pt x="810129" y="689320"/>
                  </a:moveTo>
                  <a:lnTo>
                    <a:pt x="0" y="0"/>
                  </a:lnTo>
                </a:path>
              </a:pathLst>
            </a:custGeom>
          </p:spPr>
          <p:txBody>
            <a:bodyPr/>
            <a:lstStyle/>
            <a:p/>
          </p:txBody>
        </p:sp>
        <p:sp>
          <p:nvSpPr>
            <p:cNvPr id="52" name="pl52"/>
            <p:cNvSpPr/>
            <p:nvPr/>
          </p:nvSpPr>
          <p:spPr>
            <a:xfrm>
              <a:off x="7629480" y="1128351"/>
              <a:ext cx="729221" cy="425699"/>
            </a:xfrm>
            <a:custGeom>
              <a:avLst/>
              <a:pathLst>
                <a:path w="729221" h="425699">
                  <a:moveTo>
                    <a:pt x="729221" y="425699"/>
                  </a:moveTo>
                  <a:lnTo>
                    <a:pt x="0" y="0"/>
                  </a:lnTo>
                </a:path>
              </a:pathLst>
            </a:custGeom>
          </p:spPr>
          <p:txBody>
            <a:bodyPr/>
            <a:lstStyle/>
            <a:p/>
          </p:txBody>
        </p:sp>
        <p:sp>
          <p:nvSpPr>
            <p:cNvPr id="53" name="pl53"/>
            <p:cNvSpPr/>
            <p:nvPr/>
          </p:nvSpPr>
          <p:spPr>
            <a:xfrm>
              <a:off x="7624815" y="1178064"/>
              <a:ext cx="776127" cy="902300"/>
            </a:xfrm>
            <a:custGeom>
              <a:avLst/>
              <a:pathLst>
                <a:path w="776127" h="902300">
                  <a:moveTo>
                    <a:pt x="776127" y="902300"/>
                  </a:moveTo>
                  <a:lnTo>
                    <a:pt x="0" y="0"/>
                  </a:lnTo>
                </a:path>
              </a:pathLst>
            </a:custGeom>
          </p:spPr>
          <p:txBody>
            <a:bodyPr/>
            <a:lstStyle/>
            <a:p/>
          </p:txBody>
        </p:sp>
        <p:sp>
          <p:nvSpPr>
            <p:cNvPr id="54" name="pl54"/>
            <p:cNvSpPr/>
            <p:nvPr/>
          </p:nvSpPr>
          <p:spPr>
            <a:xfrm>
              <a:off x="7623128" y="1226017"/>
              <a:ext cx="735732" cy="1116891"/>
            </a:xfrm>
            <a:custGeom>
              <a:avLst/>
              <a:pathLst>
                <a:path w="735732" h="1116891">
                  <a:moveTo>
                    <a:pt x="735732" y="1116891"/>
                  </a:moveTo>
                  <a:lnTo>
                    <a:pt x="0" y="0"/>
                  </a:lnTo>
                </a:path>
              </a:pathLst>
            </a:custGeom>
          </p:spPr>
          <p:txBody>
            <a:bodyPr/>
            <a:lstStyle/>
            <a:p/>
          </p:txBody>
        </p:sp>
        <p:sp>
          <p:nvSpPr>
            <p:cNvPr id="55" name="pl55"/>
            <p:cNvSpPr/>
            <p:nvPr/>
          </p:nvSpPr>
          <p:spPr>
            <a:xfrm>
              <a:off x="7621495" y="1226384"/>
              <a:ext cx="670936" cy="1379267"/>
            </a:xfrm>
            <a:custGeom>
              <a:avLst/>
              <a:pathLst>
                <a:path w="670936" h="1379267">
                  <a:moveTo>
                    <a:pt x="670936" y="1379267"/>
                  </a:moveTo>
                  <a:lnTo>
                    <a:pt x="0" y="0"/>
                  </a:lnTo>
                </a:path>
              </a:pathLst>
            </a:custGeom>
          </p:spPr>
          <p:txBody>
            <a:bodyPr/>
            <a:lstStyle/>
            <a:p/>
          </p:txBody>
        </p:sp>
        <p:sp>
          <p:nvSpPr>
            <p:cNvPr id="56" name="pl56"/>
            <p:cNvSpPr/>
            <p:nvPr/>
          </p:nvSpPr>
          <p:spPr>
            <a:xfrm>
              <a:off x="7623479" y="1273373"/>
              <a:ext cx="1055476" cy="1511649"/>
            </a:xfrm>
            <a:custGeom>
              <a:avLst/>
              <a:pathLst>
                <a:path w="1055476" h="1511649">
                  <a:moveTo>
                    <a:pt x="1055476" y="1511649"/>
                  </a:moveTo>
                  <a:lnTo>
                    <a:pt x="0" y="0"/>
                  </a:lnTo>
                </a:path>
              </a:pathLst>
            </a:custGeom>
          </p:spPr>
          <p:txBody>
            <a:bodyPr/>
            <a:lstStyle/>
            <a:p/>
          </p:txBody>
        </p:sp>
        <p:sp>
          <p:nvSpPr>
            <p:cNvPr id="57" name="pl57"/>
            <p:cNvSpPr/>
            <p:nvPr/>
          </p:nvSpPr>
          <p:spPr>
            <a:xfrm>
              <a:off x="7623455" y="1510628"/>
              <a:ext cx="1068756" cy="1536609"/>
            </a:xfrm>
            <a:custGeom>
              <a:avLst/>
              <a:pathLst>
                <a:path w="1068756" h="1536609">
                  <a:moveTo>
                    <a:pt x="1068756" y="1536609"/>
                  </a:moveTo>
                  <a:lnTo>
                    <a:pt x="0" y="0"/>
                  </a:lnTo>
                </a:path>
              </a:pathLst>
            </a:custGeom>
          </p:spPr>
          <p:txBody>
            <a:bodyPr/>
            <a:lstStyle/>
            <a:p/>
          </p:txBody>
        </p:sp>
        <p:sp>
          <p:nvSpPr>
            <p:cNvPr id="58" name="pl58"/>
            <p:cNvSpPr/>
            <p:nvPr/>
          </p:nvSpPr>
          <p:spPr>
            <a:xfrm>
              <a:off x="7622769" y="1605704"/>
              <a:ext cx="1055752" cy="1704794"/>
            </a:xfrm>
            <a:custGeom>
              <a:avLst/>
              <a:pathLst>
                <a:path w="1055752" h="1704794">
                  <a:moveTo>
                    <a:pt x="1055752" y="1704794"/>
                  </a:moveTo>
                  <a:lnTo>
                    <a:pt x="0" y="0"/>
                  </a:lnTo>
                </a:path>
              </a:pathLst>
            </a:custGeom>
          </p:spPr>
          <p:txBody>
            <a:bodyPr/>
            <a:lstStyle/>
            <a:p/>
          </p:txBody>
        </p:sp>
        <p:sp>
          <p:nvSpPr>
            <p:cNvPr id="59" name="pg59"/>
            <p:cNvSpPr/>
            <p:nvPr/>
          </p:nvSpPr>
          <p:spPr>
            <a:xfrm>
              <a:off x="8356446" y="695183"/>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0" name="tx60"/>
            <p:cNvSpPr/>
            <p:nvPr/>
          </p:nvSpPr>
          <p:spPr>
            <a:xfrm>
              <a:off x="8379306" y="736722"/>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97%</a:t>
              </a:r>
            </a:p>
          </p:txBody>
        </p:sp>
        <p:sp>
          <p:nvSpPr>
            <p:cNvPr id="61" name="pg61"/>
            <p:cNvSpPr/>
            <p:nvPr/>
          </p:nvSpPr>
          <p:spPr>
            <a:xfrm>
              <a:off x="8314365" y="95655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2" name="tx62"/>
            <p:cNvSpPr/>
            <p:nvPr/>
          </p:nvSpPr>
          <p:spPr>
            <a:xfrm>
              <a:off x="8337225" y="99809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96%</a:t>
              </a:r>
            </a:p>
          </p:txBody>
        </p:sp>
        <p:sp>
          <p:nvSpPr>
            <p:cNvPr id="63" name="pg63"/>
            <p:cNvSpPr/>
            <p:nvPr/>
          </p:nvSpPr>
          <p:spPr>
            <a:xfrm>
              <a:off x="8260004" y="1217036"/>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4" name="tx64"/>
            <p:cNvSpPr/>
            <p:nvPr/>
          </p:nvSpPr>
          <p:spPr>
            <a:xfrm>
              <a:off x="8282864" y="1239889"/>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95%</a:t>
              </a:r>
            </a:p>
          </p:txBody>
        </p:sp>
        <p:sp>
          <p:nvSpPr>
            <p:cNvPr id="65" name="pg65"/>
            <p:cNvSpPr/>
            <p:nvPr/>
          </p:nvSpPr>
          <p:spPr>
            <a:xfrm>
              <a:off x="8368515" y="1741016"/>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6" name="tx66"/>
            <p:cNvSpPr/>
            <p:nvPr/>
          </p:nvSpPr>
          <p:spPr>
            <a:xfrm>
              <a:off x="8391375" y="1782555"/>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95%</a:t>
              </a:r>
            </a:p>
          </p:txBody>
        </p:sp>
        <p:sp>
          <p:nvSpPr>
            <p:cNvPr id="67" name="pg67"/>
            <p:cNvSpPr/>
            <p:nvPr/>
          </p:nvSpPr>
          <p:spPr>
            <a:xfrm>
              <a:off x="8290122" y="1476760"/>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8" name="tx68"/>
            <p:cNvSpPr/>
            <p:nvPr/>
          </p:nvSpPr>
          <p:spPr>
            <a:xfrm>
              <a:off x="8312982" y="1518298"/>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95%</a:t>
              </a:r>
            </a:p>
          </p:txBody>
        </p:sp>
        <p:sp>
          <p:nvSpPr>
            <p:cNvPr id="69" name="pg69"/>
            <p:cNvSpPr/>
            <p:nvPr/>
          </p:nvSpPr>
          <p:spPr>
            <a:xfrm>
              <a:off x="8332362" y="2001820"/>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0" name="tx70"/>
            <p:cNvSpPr/>
            <p:nvPr/>
          </p:nvSpPr>
          <p:spPr>
            <a:xfrm>
              <a:off x="8355222" y="2043359"/>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94%</a:t>
              </a:r>
            </a:p>
          </p:txBody>
        </p:sp>
        <p:sp>
          <p:nvSpPr>
            <p:cNvPr id="71" name="pg71"/>
            <p:cNvSpPr/>
            <p:nvPr/>
          </p:nvSpPr>
          <p:spPr>
            <a:xfrm>
              <a:off x="8290281" y="226375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2" name="tx72"/>
            <p:cNvSpPr/>
            <p:nvPr/>
          </p:nvSpPr>
          <p:spPr>
            <a:xfrm>
              <a:off x="8313141" y="230529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93%</a:t>
              </a:r>
            </a:p>
          </p:txBody>
        </p:sp>
        <p:sp>
          <p:nvSpPr>
            <p:cNvPr id="73" name="pg73"/>
            <p:cNvSpPr/>
            <p:nvPr/>
          </p:nvSpPr>
          <p:spPr>
            <a:xfrm>
              <a:off x="8223851" y="2525807"/>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4" name="tx74"/>
            <p:cNvSpPr/>
            <p:nvPr/>
          </p:nvSpPr>
          <p:spPr>
            <a:xfrm>
              <a:off x="8246711" y="2567345"/>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93%</a:t>
              </a:r>
            </a:p>
          </p:txBody>
        </p:sp>
        <p:sp>
          <p:nvSpPr>
            <p:cNvPr id="75" name="pg75"/>
            <p:cNvSpPr/>
            <p:nvPr/>
          </p:nvSpPr>
          <p:spPr>
            <a:xfrm>
              <a:off x="8290281" y="278502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6" name="tx76"/>
            <p:cNvSpPr/>
            <p:nvPr/>
          </p:nvSpPr>
          <p:spPr>
            <a:xfrm>
              <a:off x="8313141" y="282656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92%</a:t>
              </a:r>
            </a:p>
          </p:txBody>
        </p:sp>
        <p:sp>
          <p:nvSpPr>
            <p:cNvPr id="77" name="pg77"/>
            <p:cNvSpPr/>
            <p:nvPr/>
          </p:nvSpPr>
          <p:spPr>
            <a:xfrm>
              <a:off x="8314365" y="304723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8" name="tx78"/>
            <p:cNvSpPr/>
            <p:nvPr/>
          </p:nvSpPr>
          <p:spPr>
            <a:xfrm>
              <a:off x="8337225" y="3088776"/>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87%</a:t>
              </a:r>
            </a:p>
          </p:txBody>
        </p:sp>
        <p:sp>
          <p:nvSpPr>
            <p:cNvPr id="79" name="pg79"/>
            <p:cNvSpPr/>
            <p:nvPr/>
          </p:nvSpPr>
          <p:spPr>
            <a:xfrm>
              <a:off x="8284194" y="3310498"/>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2"/>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80" name="tx80"/>
            <p:cNvSpPr/>
            <p:nvPr/>
          </p:nvSpPr>
          <p:spPr>
            <a:xfrm>
              <a:off x="8307054" y="3352037"/>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85%</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445941" y="401416"/>
              <a:ext cx="293972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Sweden,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ROTAC had the lowest coverage of all vaccines (85%), followed by MCV2 (92%).
Coverage of 9 vaccines decreased (DTP3, HepB3, Hib3, IPV1, MCV1, MCV2, PcV3, Polio3 and Rubella) and 1 vaccine increased (HPVc) compared to respective coverage in 2019.
Coverage of 6 vaccines increased (DTP3, HepB3, Hib3, IPV1, Polio3 and RotaC), 1 vaccine decreased (HPVc), and 4 vaccines were the same (MCV1, MCV2, PcV3 and Rubella)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121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55886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10553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65220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1988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7455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2922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183887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38554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9322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424463" y="932216"/>
              <a:ext cx="144432" cy="0"/>
            </a:xfrm>
            <a:custGeom>
              <a:avLst/>
              <a:pathLst>
                <a:path w="144432" h="0">
                  <a:moveTo>
                    <a:pt x="0" y="0"/>
                  </a:moveTo>
                  <a:lnTo>
                    <a:pt x="72216" y="0"/>
                  </a:lnTo>
                  <a:lnTo>
                    <a:pt x="72216"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0" name="pl20"/>
            <p:cNvSpPr/>
            <p:nvPr/>
          </p:nvSpPr>
          <p:spPr>
            <a:xfrm>
              <a:off x="8280030" y="1385547"/>
              <a:ext cx="288865" cy="0"/>
            </a:xfrm>
            <a:custGeom>
              <a:avLst/>
              <a:pathLst>
                <a:path w="288865" h="0">
                  <a:moveTo>
                    <a:pt x="0" y="0"/>
                  </a:moveTo>
                  <a:lnTo>
                    <a:pt x="0" y="0"/>
                  </a:lnTo>
                  <a:lnTo>
                    <a:pt x="144432" y="0"/>
                  </a:lnTo>
                  <a:lnTo>
                    <a:pt x="216649" y="0"/>
                  </a:lnTo>
                  <a:lnTo>
                    <a:pt x="288865" y="0"/>
                  </a:lnTo>
                  <a:lnTo>
                    <a:pt x="288865" y="0"/>
                  </a:lnTo>
                </a:path>
              </a:pathLst>
            </a:custGeom>
            <a:ln w="116535" cap="flat">
              <a:solidFill>
                <a:srgbClr val="E8E8E8">
                  <a:alpha val="100000"/>
                </a:srgbClr>
              </a:solidFill>
              <a:prstDash val="solid"/>
              <a:round/>
            </a:ln>
          </p:spPr>
          <p:txBody>
            <a:bodyPr/>
            <a:lstStyle/>
            <a:p/>
          </p:txBody>
        </p:sp>
        <p:sp>
          <p:nvSpPr>
            <p:cNvPr id="21" name="pl21"/>
            <p:cNvSpPr/>
            <p:nvPr/>
          </p:nvSpPr>
          <p:spPr>
            <a:xfrm>
              <a:off x="8280030" y="1838878"/>
              <a:ext cx="288865" cy="0"/>
            </a:xfrm>
            <a:custGeom>
              <a:avLst/>
              <a:pathLst>
                <a:path w="288865" h="0">
                  <a:moveTo>
                    <a:pt x="0" y="0"/>
                  </a:moveTo>
                  <a:lnTo>
                    <a:pt x="0" y="0"/>
                  </a:lnTo>
                  <a:lnTo>
                    <a:pt x="72216" y="0"/>
                  </a:lnTo>
                  <a:lnTo>
                    <a:pt x="216649" y="0"/>
                  </a:lnTo>
                  <a:lnTo>
                    <a:pt x="216649" y="0"/>
                  </a:lnTo>
                  <a:lnTo>
                    <a:pt x="288865" y="0"/>
                  </a:lnTo>
                </a:path>
              </a:pathLst>
            </a:custGeom>
            <a:ln w="116535" cap="flat">
              <a:solidFill>
                <a:srgbClr val="E8E8E8">
                  <a:alpha val="100000"/>
                </a:srgbClr>
              </a:solidFill>
              <a:prstDash val="solid"/>
              <a:round/>
            </a:ln>
          </p:spPr>
          <p:txBody>
            <a:bodyPr/>
            <a:lstStyle/>
            <a:p/>
          </p:txBody>
        </p:sp>
        <p:sp>
          <p:nvSpPr>
            <p:cNvPr id="22" name="pl22"/>
            <p:cNvSpPr/>
            <p:nvPr/>
          </p:nvSpPr>
          <p:spPr>
            <a:xfrm>
              <a:off x="8280030" y="2292210"/>
              <a:ext cx="288865" cy="0"/>
            </a:xfrm>
            <a:custGeom>
              <a:avLst/>
              <a:pathLst>
                <a:path w="288865" h="0">
                  <a:moveTo>
                    <a:pt x="0" y="0"/>
                  </a:moveTo>
                  <a:lnTo>
                    <a:pt x="0" y="0"/>
                  </a:lnTo>
                  <a:lnTo>
                    <a:pt x="72216" y="0"/>
                  </a:lnTo>
                  <a:lnTo>
                    <a:pt x="216649" y="0"/>
                  </a:lnTo>
                  <a:lnTo>
                    <a:pt x="216649" y="0"/>
                  </a:lnTo>
                  <a:lnTo>
                    <a:pt x="288865" y="0"/>
                  </a:lnTo>
                </a:path>
              </a:pathLst>
            </a:custGeom>
            <a:ln w="116535" cap="flat">
              <a:solidFill>
                <a:srgbClr val="E8E8E8">
                  <a:alpha val="100000"/>
                </a:srgbClr>
              </a:solidFill>
              <a:prstDash val="solid"/>
              <a:round/>
            </a:ln>
          </p:spPr>
          <p:txBody>
            <a:bodyPr/>
            <a:lstStyle/>
            <a:p/>
          </p:txBody>
        </p:sp>
        <p:sp>
          <p:nvSpPr>
            <p:cNvPr id="23" name="pl23"/>
            <p:cNvSpPr/>
            <p:nvPr/>
          </p:nvSpPr>
          <p:spPr>
            <a:xfrm>
              <a:off x="8424463" y="2745541"/>
              <a:ext cx="144432" cy="0"/>
            </a:xfrm>
            <a:custGeom>
              <a:avLst/>
              <a:pathLst>
                <a:path w="144432" h="0">
                  <a:moveTo>
                    <a:pt x="0" y="0"/>
                  </a:moveTo>
                  <a:lnTo>
                    <a:pt x="72216" y="0"/>
                  </a:lnTo>
                  <a:lnTo>
                    <a:pt x="72216" y="0"/>
                  </a:lnTo>
                  <a:lnTo>
                    <a:pt x="144432" y="0"/>
                  </a:lnTo>
                  <a:lnTo>
                    <a:pt x="144432" y="0"/>
                  </a:lnTo>
                  <a:lnTo>
                    <a:pt x="144432" y="0"/>
                  </a:lnTo>
                </a:path>
              </a:pathLst>
            </a:custGeom>
            <a:ln w="116535" cap="flat">
              <a:solidFill>
                <a:srgbClr val="E8E8E8">
                  <a:alpha val="100000"/>
                </a:srgbClr>
              </a:solidFill>
              <a:prstDash val="solid"/>
              <a:round/>
            </a:ln>
          </p:spPr>
          <p:txBody>
            <a:bodyPr/>
            <a:lstStyle/>
            <a:p/>
          </p:txBody>
        </p:sp>
        <p:sp>
          <p:nvSpPr>
            <p:cNvPr id="24" name="pl24"/>
            <p:cNvSpPr/>
            <p:nvPr/>
          </p:nvSpPr>
          <p:spPr>
            <a:xfrm>
              <a:off x="8207814" y="3198872"/>
              <a:ext cx="288865" cy="0"/>
            </a:xfrm>
            <a:custGeom>
              <a:avLst/>
              <a:pathLst>
                <a:path w="288865" h="0">
                  <a:moveTo>
                    <a:pt x="0" y="0"/>
                  </a:moveTo>
                  <a:lnTo>
                    <a:pt x="0" y="0"/>
                  </a:lnTo>
                  <a:lnTo>
                    <a:pt x="0"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25" name="pl25"/>
            <p:cNvSpPr/>
            <p:nvPr/>
          </p:nvSpPr>
          <p:spPr>
            <a:xfrm>
              <a:off x="8063381" y="3652203"/>
              <a:ext cx="144432" cy="0"/>
            </a:xfrm>
            <a:custGeom>
              <a:avLst/>
              <a:pathLst>
                <a:path w="144432" h="0">
                  <a:moveTo>
                    <a:pt x="0" y="0"/>
                  </a:moveTo>
                  <a:lnTo>
                    <a:pt x="0" y="0"/>
                  </a:lnTo>
                  <a:lnTo>
                    <a:pt x="72216"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26" name="pl26"/>
            <p:cNvSpPr/>
            <p:nvPr/>
          </p:nvSpPr>
          <p:spPr>
            <a:xfrm>
              <a:off x="8280030" y="4105534"/>
              <a:ext cx="216649" cy="0"/>
            </a:xfrm>
            <a:custGeom>
              <a:avLst/>
              <a:pathLst>
                <a:path w="216649" h="0">
                  <a:moveTo>
                    <a:pt x="0" y="0"/>
                  </a:moveTo>
                  <a:lnTo>
                    <a:pt x="0" y="0"/>
                  </a:lnTo>
                  <a:lnTo>
                    <a:pt x="0"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7" name="pl27"/>
            <p:cNvSpPr/>
            <p:nvPr/>
          </p:nvSpPr>
          <p:spPr>
            <a:xfrm>
              <a:off x="8280030" y="4558865"/>
              <a:ext cx="288865" cy="0"/>
            </a:xfrm>
            <a:custGeom>
              <a:avLst/>
              <a:pathLst>
                <a:path w="288865" h="0">
                  <a:moveTo>
                    <a:pt x="0" y="0"/>
                  </a:moveTo>
                  <a:lnTo>
                    <a:pt x="0" y="0"/>
                  </a:lnTo>
                  <a:lnTo>
                    <a:pt x="72216" y="0"/>
                  </a:lnTo>
                  <a:lnTo>
                    <a:pt x="216649" y="0"/>
                  </a:lnTo>
                  <a:lnTo>
                    <a:pt x="288865" y="0"/>
                  </a:lnTo>
                  <a:lnTo>
                    <a:pt x="288865" y="0"/>
                  </a:lnTo>
                </a:path>
              </a:pathLst>
            </a:custGeom>
            <a:ln w="116535" cap="flat">
              <a:solidFill>
                <a:srgbClr val="E8E8E8">
                  <a:alpha val="100000"/>
                </a:srgbClr>
              </a:solidFill>
              <a:prstDash val="solid"/>
              <a:round/>
            </a:ln>
          </p:spPr>
          <p:txBody>
            <a:bodyPr/>
            <a:lstStyle/>
            <a:p/>
          </p:txBody>
        </p:sp>
        <p:sp>
          <p:nvSpPr>
            <p:cNvPr id="28" name="pl28"/>
            <p:cNvSpPr/>
            <p:nvPr/>
          </p:nvSpPr>
          <p:spPr>
            <a:xfrm>
              <a:off x="8207814" y="5012197"/>
              <a:ext cx="288865" cy="0"/>
            </a:xfrm>
            <a:custGeom>
              <a:avLst/>
              <a:pathLst>
                <a:path w="288865" h="0">
                  <a:moveTo>
                    <a:pt x="0" y="0"/>
                  </a:moveTo>
                  <a:lnTo>
                    <a:pt x="0" y="0"/>
                  </a:lnTo>
                  <a:lnTo>
                    <a:pt x="0"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29" name="pt29"/>
            <p:cNvSpPr/>
            <p:nvPr/>
          </p:nvSpPr>
          <p:spPr>
            <a:xfrm>
              <a:off x="856439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56439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564396"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492179"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419963"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492179" y="9277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56439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492179"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564396"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275530"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275530"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19963" y="138104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9217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492179"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56439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27553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275530"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347746" y="183437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49217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92179"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56439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27553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275530"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347746" y="22877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56439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56439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564396"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492179"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419963"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492179" y="27410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49217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49217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492179"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203314"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203314"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203314" y="31943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203314"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131097"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058881"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058881"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131097"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131097" y="364770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492179"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492179"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492179"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275530"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275530"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275530" y="410103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56439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492179"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56439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275530"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275530"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347746" y="455436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49217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49217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492179"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203314"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203314"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203314" y="50076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506128" y="8694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0" name="pt90"/>
            <p:cNvSpPr/>
            <p:nvPr/>
          </p:nvSpPr>
          <p:spPr>
            <a:xfrm>
              <a:off x="8361695" y="8694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1" name="pt91"/>
            <p:cNvSpPr/>
            <p:nvPr/>
          </p:nvSpPr>
          <p:spPr>
            <a:xfrm>
              <a:off x="8433912" y="8694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2" name="pt92"/>
            <p:cNvSpPr/>
            <p:nvPr/>
          </p:nvSpPr>
          <p:spPr>
            <a:xfrm>
              <a:off x="8506128" y="132278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3" name="pt93"/>
            <p:cNvSpPr/>
            <p:nvPr/>
          </p:nvSpPr>
          <p:spPr>
            <a:xfrm>
              <a:off x="8217262" y="132278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4" name="pt94"/>
            <p:cNvSpPr/>
            <p:nvPr/>
          </p:nvSpPr>
          <p:spPr>
            <a:xfrm>
              <a:off x="8361695" y="132278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5" name="pt95"/>
            <p:cNvSpPr/>
            <p:nvPr/>
          </p:nvSpPr>
          <p:spPr>
            <a:xfrm>
              <a:off x="8433912" y="177611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6" name="pt96"/>
            <p:cNvSpPr/>
            <p:nvPr/>
          </p:nvSpPr>
          <p:spPr>
            <a:xfrm>
              <a:off x="8217262" y="177611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7" name="pt97"/>
            <p:cNvSpPr/>
            <p:nvPr/>
          </p:nvSpPr>
          <p:spPr>
            <a:xfrm>
              <a:off x="8289479" y="177611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8" name="pt98"/>
            <p:cNvSpPr/>
            <p:nvPr/>
          </p:nvSpPr>
          <p:spPr>
            <a:xfrm>
              <a:off x="8433912" y="222944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9" name="pt99"/>
            <p:cNvSpPr/>
            <p:nvPr/>
          </p:nvSpPr>
          <p:spPr>
            <a:xfrm>
              <a:off x="8217262" y="222944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0" name="pt100"/>
            <p:cNvSpPr/>
            <p:nvPr/>
          </p:nvSpPr>
          <p:spPr>
            <a:xfrm>
              <a:off x="8289479" y="222944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1" name="pt101"/>
            <p:cNvSpPr/>
            <p:nvPr/>
          </p:nvSpPr>
          <p:spPr>
            <a:xfrm>
              <a:off x="8506128" y="26827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2" name="pt102"/>
            <p:cNvSpPr/>
            <p:nvPr/>
          </p:nvSpPr>
          <p:spPr>
            <a:xfrm>
              <a:off x="8361695" y="26827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3" name="pt103"/>
            <p:cNvSpPr/>
            <p:nvPr/>
          </p:nvSpPr>
          <p:spPr>
            <a:xfrm>
              <a:off x="8433912" y="26827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4" name="pt104"/>
            <p:cNvSpPr/>
            <p:nvPr/>
          </p:nvSpPr>
          <p:spPr>
            <a:xfrm>
              <a:off x="8433912" y="31361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5" name="pt105"/>
            <p:cNvSpPr/>
            <p:nvPr/>
          </p:nvSpPr>
          <p:spPr>
            <a:xfrm>
              <a:off x="8145046" y="31361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6" name="pt106"/>
            <p:cNvSpPr/>
            <p:nvPr/>
          </p:nvSpPr>
          <p:spPr>
            <a:xfrm>
              <a:off x="8145046" y="31361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7" name="pt107"/>
            <p:cNvSpPr/>
            <p:nvPr/>
          </p:nvSpPr>
          <p:spPr>
            <a:xfrm>
              <a:off x="8145046" y="35894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8" name="pt108"/>
            <p:cNvSpPr/>
            <p:nvPr/>
          </p:nvSpPr>
          <p:spPr>
            <a:xfrm>
              <a:off x="8072830" y="35894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9" name="pt109"/>
            <p:cNvSpPr/>
            <p:nvPr/>
          </p:nvSpPr>
          <p:spPr>
            <a:xfrm>
              <a:off x="8072830" y="35894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0" name="pt110"/>
            <p:cNvSpPr/>
            <p:nvPr/>
          </p:nvSpPr>
          <p:spPr>
            <a:xfrm>
              <a:off x="8433912" y="404276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1" name="pt111"/>
            <p:cNvSpPr/>
            <p:nvPr/>
          </p:nvSpPr>
          <p:spPr>
            <a:xfrm>
              <a:off x="8217262" y="404276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2" name="pt112"/>
            <p:cNvSpPr/>
            <p:nvPr/>
          </p:nvSpPr>
          <p:spPr>
            <a:xfrm>
              <a:off x="8217262" y="404276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3" name="pt113"/>
            <p:cNvSpPr/>
            <p:nvPr/>
          </p:nvSpPr>
          <p:spPr>
            <a:xfrm>
              <a:off x="8506128" y="449609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8217262" y="449609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8289479" y="449609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8433912" y="49494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8145046" y="49494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8145046" y="49494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tx119"/>
            <p:cNvSpPr/>
            <p:nvPr/>
          </p:nvSpPr>
          <p:spPr>
            <a:xfrm>
              <a:off x="508103" y="493379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20" name="tx120"/>
            <p:cNvSpPr/>
            <p:nvPr/>
          </p:nvSpPr>
          <p:spPr>
            <a:xfrm>
              <a:off x="609033" y="4479822"/>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21" name="tx121"/>
            <p:cNvSpPr/>
            <p:nvPr/>
          </p:nvSpPr>
          <p:spPr>
            <a:xfrm>
              <a:off x="673364" y="4026491"/>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22" name="tx122"/>
            <p:cNvSpPr/>
            <p:nvPr/>
          </p:nvSpPr>
          <p:spPr>
            <a:xfrm>
              <a:off x="609275" y="357170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23" name="tx123"/>
            <p:cNvSpPr/>
            <p:nvPr/>
          </p:nvSpPr>
          <p:spPr>
            <a:xfrm>
              <a:off x="609275" y="31183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24" name="tx124"/>
            <p:cNvSpPr/>
            <p:nvPr/>
          </p:nvSpPr>
          <p:spPr>
            <a:xfrm>
              <a:off x="710044" y="266859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25" name="tx125"/>
            <p:cNvSpPr/>
            <p:nvPr/>
          </p:nvSpPr>
          <p:spPr>
            <a:xfrm>
              <a:off x="728424" y="221316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26" name="tx126"/>
            <p:cNvSpPr/>
            <p:nvPr/>
          </p:nvSpPr>
          <p:spPr>
            <a:xfrm>
              <a:off x="563163" y="1729121"/>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27" name="tx127"/>
            <p:cNvSpPr/>
            <p:nvPr/>
          </p:nvSpPr>
          <p:spPr>
            <a:xfrm>
              <a:off x="645955" y="130650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28" name="tx128"/>
            <p:cNvSpPr/>
            <p:nvPr/>
          </p:nvSpPr>
          <p:spPr>
            <a:xfrm>
              <a:off x="645955" y="855269"/>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29" name="tx129"/>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30" name="tx130"/>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31" name="tx131"/>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32" name="tx132"/>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33" name="tx133"/>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34" name="tx134"/>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35" name="pt135"/>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6" name="pt136"/>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37" name="pt137"/>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8" name="tx138"/>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39" name="tx139"/>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40" name="tx140"/>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41" name="tx141"/>
            <p:cNvSpPr/>
            <p:nvPr/>
          </p:nvSpPr>
          <p:spPr>
            <a:xfrm>
              <a:off x="1130606" y="398022"/>
              <a:ext cx="323370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Sweden, 2019-2024</a:t>
              </a:r>
            </a:p>
          </p:txBody>
        </p:sp>
        <p:sp>
          <p:nvSpPr>
            <p:cNvPr id="142" name="tx142"/>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44" name="tx144"/>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45" name="tx145"/>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(98%) and 2023 (96%). DTP1 coverage increased in 2024 (97%) compared to 2023, and was lower than in 2019. In 2019-2024, DTP1 coverage was at it's lowest level in 2023 (96%).
In 2023, 10 vaccines had lower coverage than in 2019.
In 2024, 10 vaccines had lower coverage than in 2019.
In 2024, 0 vaccines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28545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2626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96707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30788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64870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98951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33032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67113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01194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35275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285457" y="1723376"/>
              <a:ext cx="3067297" cy="479743"/>
            </a:xfrm>
            <a:custGeom>
              <a:avLst/>
              <a:pathLst>
                <a:path w="3067297" h="479743">
                  <a:moveTo>
                    <a:pt x="0" y="376940"/>
                  </a:moveTo>
                  <a:lnTo>
                    <a:pt x="340810" y="411208"/>
                  </a:lnTo>
                  <a:lnTo>
                    <a:pt x="681621" y="479743"/>
                  </a:lnTo>
                  <a:lnTo>
                    <a:pt x="1022432" y="342673"/>
                  </a:lnTo>
                  <a:lnTo>
                    <a:pt x="1363243" y="205604"/>
                  </a:lnTo>
                  <a:lnTo>
                    <a:pt x="1704054" y="102802"/>
                  </a:lnTo>
                  <a:lnTo>
                    <a:pt x="2044864" y="171336"/>
                  </a:lnTo>
                  <a:lnTo>
                    <a:pt x="2385675" y="0"/>
                  </a:lnTo>
                  <a:lnTo>
                    <a:pt x="2726486" y="0"/>
                  </a:lnTo>
                  <a:lnTo>
                    <a:pt x="3067297" y="34267"/>
                  </a:lnTo>
                </a:path>
              </a:pathLst>
            </a:custGeom>
            <a:ln w="29811" cap="flat">
              <a:solidFill>
                <a:srgbClr val="FF0000">
                  <a:alpha val="100000"/>
                </a:srgbClr>
              </a:solidFill>
              <a:prstDash val="solid"/>
              <a:round/>
            </a:ln>
          </p:spPr>
          <p:txBody>
            <a:bodyPr/>
            <a:lstStyle/>
            <a:p/>
          </p:txBody>
        </p:sp>
        <p:sp>
          <p:nvSpPr>
            <p:cNvPr id="28" name="pl28"/>
            <p:cNvSpPr/>
            <p:nvPr/>
          </p:nvSpPr>
          <p:spPr>
            <a:xfrm>
              <a:off x="1626267" y="1860446"/>
              <a:ext cx="2726486" cy="548277"/>
            </a:xfrm>
            <a:custGeom>
              <a:avLst/>
              <a:pathLst>
                <a:path w="2726486" h="548277">
                  <a:moveTo>
                    <a:pt x="0" y="514010"/>
                  </a:moveTo>
                  <a:lnTo>
                    <a:pt x="340810" y="548277"/>
                  </a:lnTo>
                  <a:lnTo>
                    <a:pt x="681621" y="445475"/>
                  </a:lnTo>
                  <a:lnTo>
                    <a:pt x="1022432" y="274138"/>
                  </a:lnTo>
                  <a:lnTo>
                    <a:pt x="1363243" y="205604"/>
                  </a:lnTo>
                  <a:lnTo>
                    <a:pt x="1704054" y="171336"/>
                  </a:lnTo>
                  <a:lnTo>
                    <a:pt x="2044864" y="0"/>
                  </a:lnTo>
                  <a:lnTo>
                    <a:pt x="2385675" y="0"/>
                  </a:lnTo>
                  <a:lnTo>
                    <a:pt x="2726486" y="34267"/>
                  </a:lnTo>
                </a:path>
              </a:pathLst>
            </a:custGeom>
            <a:ln w="29811" cap="flat">
              <a:solidFill>
                <a:srgbClr val="0058AB">
                  <a:alpha val="100000"/>
                </a:srgbClr>
              </a:solidFill>
              <a:prstDash val="solid"/>
              <a:round/>
            </a:ln>
          </p:spPr>
          <p:txBody>
            <a:bodyPr/>
            <a:lstStyle/>
            <a:p/>
          </p:txBody>
        </p:sp>
        <p:sp>
          <p:nvSpPr>
            <p:cNvPr id="29" name="pt29"/>
            <p:cNvSpPr/>
            <p:nvPr/>
          </p:nvSpPr>
          <p:spPr>
            <a:xfrm>
              <a:off x="1260631" y="207549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1601441" y="210975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1942252" y="217829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2283063" y="20412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2623874" y="190415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2964685" y="180135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3305495" y="18698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3646306" y="169855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3987117" y="169855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4327928" y="173281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1601441" y="234963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pt40"/>
            <p:cNvSpPr/>
            <p:nvPr/>
          </p:nvSpPr>
          <p:spPr>
            <a:xfrm>
              <a:off x="1942252" y="238389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1" name="pt41"/>
            <p:cNvSpPr/>
            <p:nvPr/>
          </p:nvSpPr>
          <p:spPr>
            <a:xfrm>
              <a:off x="2283063" y="228109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2623874" y="210975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pt43"/>
            <p:cNvSpPr/>
            <p:nvPr/>
          </p:nvSpPr>
          <p:spPr>
            <a:xfrm>
              <a:off x="2964685" y="20412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3305495" y="200695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3646306" y="183562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3987117" y="183562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4327928" y="18698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tx48"/>
            <p:cNvSpPr/>
            <p:nvPr/>
          </p:nvSpPr>
          <p:spPr>
            <a:xfrm>
              <a:off x="1626267" y="244403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73</a:t>
              </a:r>
            </a:p>
          </p:txBody>
        </p:sp>
        <p:sp>
          <p:nvSpPr>
            <p:cNvPr id="49" name="tx49"/>
            <p:cNvSpPr/>
            <p:nvPr/>
          </p:nvSpPr>
          <p:spPr>
            <a:xfrm>
              <a:off x="1967078" y="247956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72</a:t>
              </a:r>
            </a:p>
          </p:txBody>
        </p:sp>
        <p:sp>
          <p:nvSpPr>
            <p:cNvPr id="50" name="tx50"/>
            <p:cNvSpPr/>
            <p:nvPr/>
          </p:nvSpPr>
          <p:spPr>
            <a:xfrm>
              <a:off x="2307889" y="237676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75</a:t>
              </a:r>
            </a:p>
          </p:txBody>
        </p:sp>
        <p:sp>
          <p:nvSpPr>
            <p:cNvPr id="51" name="tx51"/>
            <p:cNvSpPr/>
            <p:nvPr/>
          </p:nvSpPr>
          <p:spPr>
            <a:xfrm>
              <a:off x="2648700" y="220421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80</a:t>
              </a:r>
            </a:p>
          </p:txBody>
        </p:sp>
        <p:sp>
          <p:nvSpPr>
            <p:cNvPr id="52" name="tx52"/>
            <p:cNvSpPr/>
            <p:nvPr/>
          </p:nvSpPr>
          <p:spPr>
            <a:xfrm>
              <a:off x="2989511" y="21356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82</a:t>
              </a:r>
            </a:p>
          </p:txBody>
        </p:sp>
        <p:sp>
          <p:nvSpPr>
            <p:cNvPr id="53" name="tx53"/>
            <p:cNvSpPr/>
            <p:nvPr/>
          </p:nvSpPr>
          <p:spPr>
            <a:xfrm>
              <a:off x="3330321" y="210136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83</a:t>
              </a:r>
            </a:p>
          </p:txBody>
        </p:sp>
        <p:sp>
          <p:nvSpPr>
            <p:cNvPr id="54" name="tx54"/>
            <p:cNvSpPr/>
            <p:nvPr/>
          </p:nvSpPr>
          <p:spPr>
            <a:xfrm>
              <a:off x="3671132" y="193007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88</a:t>
              </a:r>
            </a:p>
          </p:txBody>
        </p:sp>
        <p:sp>
          <p:nvSpPr>
            <p:cNvPr id="55" name="tx55"/>
            <p:cNvSpPr/>
            <p:nvPr/>
          </p:nvSpPr>
          <p:spPr>
            <a:xfrm>
              <a:off x="4011943" y="193007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88</a:t>
              </a:r>
            </a:p>
          </p:txBody>
        </p:sp>
        <p:sp>
          <p:nvSpPr>
            <p:cNvPr id="56" name="tx56"/>
            <p:cNvSpPr/>
            <p:nvPr/>
          </p:nvSpPr>
          <p:spPr>
            <a:xfrm>
              <a:off x="4352754" y="196434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87</a:t>
              </a:r>
            </a:p>
          </p:txBody>
        </p:sp>
        <p:sp>
          <p:nvSpPr>
            <p:cNvPr id="57" name="tx57"/>
            <p:cNvSpPr/>
            <p:nvPr/>
          </p:nvSpPr>
          <p:spPr>
            <a:xfrm>
              <a:off x="1285457" y="192809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81</a:t>
              </a:r>
            </a:p>
          </p:txBody>
        </p:sp>
        <p:sp>
          <p:nvSpPr>
            <p:cNvPr id="58" name="tx58"/>
            <p:cNvSpPr/>
            <p:nvPr/>
          </p:nvSpPr>
          <p:spPr>
            <a:xfrm>
              <a:off x="1626267" y="196236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80</a:t>
              </a:r>
            </a:p>
          </p:txBody>
        </p:sp>
        <p:sp>
          <p:nvSpPr>
            <p:cNvPr id="59" name="tx59"/>
            <p:cNvSpPr/>
            <p:nvPr/>
          </p:nvSpPr>
          <p:spPr>
            <a:xfrm>
              <a:off x="1967078" y="20308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78</a:t>
              </a:r>
            </a:p>
          </p:txBody>
        </p:sp>
        <p:sp>
          <p:nvSpPr>
            <p:cNvPr id="60" name="tx60"/>
            <p:cNvSpPr/>
            <p:nvPr/>
          </p:nvSpPr>
          <p:spPr>
            <a:xfrm>
              <a:off x="2307889" y="18938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82</a:t>
              </a:r>
            </a:p>
          </p:txBody>
        </p:sp>
        <p:sp>
          <p:nvSpPr>
            <p:cNvPr id="61" name="tx61"/>
            <p:cNvSpPr/>
            <p:nvPr/>
          </p:nvSpPr>
          <p:spPr>
            <a:xfrm>
              <a:off x="2648700" y="17567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86</a:t>
              </a:r>
            </a:p>
          </p:txBody>
        </p:sp>
        <p:sp>
          <p:nvSpPr>
            <p:cNvPr id="62" name="tx62"/>
            <p:cNvSpPr/>
            <p:nvPr/>
          </p:nvSpPr>
          <p:spPr>
            <a:xfrm>
              <a:off x="2989511" y="16539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63" name="tx63"/>
            <p:cNvSpPr/>
            <p:nvPr/>
          </p:nvSpPr>
          <p:spPr>
            <a:xfrm>
              <a:off x="3330321" y="17224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64" name="tx64"/>
            <p:cNvSpPr/>
            <p:nvPr/>
          </p:nvSpPr>
          <p:spPr>
            <a:xfrm>
              <a:off x="3671132" y="155115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92</a:t>
              </a:r>
            </a:p>
          </p:txBody>
        </p:sp>
        <p:sp>
          <p:nvSpPr>
            <p:cNvPr id="65" name="tx65"/>
            <p:cNvSpPr/>
            <p:nvPr/>
          </p:nvSpPr>
          <p:spPr>
            <a:xfrm>
              <a:off x="4011943" y="155115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92</a:t>
              </a:r>
            </a:p>
          </p:txBody>
        </p:sp>
        <p:sp>
          <p:nvSpPr>
            <p:cNvPr id="66" name="tx66"/>
            <p:cNvSpPr/>
            <p:nvPr/>
          </p:nvSpPr>
          <p:spPr>
            <a:xfrm>
              <a:off x="4352754" y="158542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67" name="pl67"/>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68" name="rc68"/>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69" name="pl69"/>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0" name="pl70"/>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1" name="pl71"/>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2" name="pl72"/>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3" name="pl73"/>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4" name="pl74"/>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5" name="pl75"/>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6" name="pl76"/>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7" name="pl77"/>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8" name="pl78"/>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9" name="pl79"/>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0" name="pl80"/>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1" name="pl81"/>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2" name="pl82"/>
            <p:cNvSpPr/>
            <p:nvPr/>
          </p:nvSpPr>
          <p:spPr>
            <a:xfrm>
              <a:off x="547885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581966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16047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650128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684210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718291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752372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786453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820534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854615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7182910" y="1860446"/>
              <a:ext cx="1363243" cy="342673"/>
            </a:xfrm>
            <a:custGeom>
              <a:avLst/>
              <a:pathLst>
                <a:path w="1363243" h="342673">
                  <a:moveTo>
                    <a:pt x="0" y="342673"/>
                  </a:moveTo>
                  <a:lnTo>
                    <a:pt x="340810" y="171336"/>
                  </a:lnTo>
                  <a:lnTo>
                    <a:pt x="681621" y="0"/>
                  </a:lnTo>
                  <a:lnTo>
                    <a:pt x="1022432" y="0"/>
                  </a:lnTo>
                  <a:lnTo>
                    <a:pt x="1363243" y="34267"/>
                  </a:lnTo>
                </a:path>
              </a:pathLst>
            </a:custGeom>
            <a:ln w="29811" cap="flat">
              <a:solidFill>
                <a:srgbClr val="FF0000">
                  <a:alpha val="100000"/>
                </a:srgbClr>
              </a:solidFill>
              <a:prstDash val="solid"/>
              <a:round/>
            </a:ln>
          </p:spPr>
          <p:txBody>
            <a:bodyPr/>
            <a:lstStyle/>
            <a:p/>
          </p:txBody>
        </p:sp>
        <p:sp>
          <p:nvSpPr>
            <p:cNvPr id="93" name="pl93"/>
            <p:cNvSpPr/>
            <p:nvPr/>
          </p:nvSpPr>
          <p:spPr>
            <a:xfrm>
              <a:off x="7523721" y="2031783"/>
              <a:ext cx="1022432" cy="205604"/>
            </a:xfrm>
            <a:custGeom>
              <a:avLst/>
              <a:pathLst>
                <a:path w="1022432" h="205604">
                  <a:moveTo>
                    <a:pt x="0" y="205604"/>
                  </a:moveTo>
                  <a:lnTo>
                    <a:pt x="340810" y="171336"/>
                  </a:lnTo>
                  <a:lnTo>
                    <a:pt x="681621" y="0"/>
                  </a:lnTo>
                  <a:lnTo>
                    <a:pt x="1022432" y="34267"/>
                  </a:lnTo>
                </a:path>
              </a:pathLst>
            </a:custGeom>
            <a:ln w="29811" cap="flat">
              <a:solidFill>
                <a:srgbClr val="0058AB">
                  <a:alpha val="100000"/>
                </a:srgbClr>
              </a:solidFill>
              <a:prstDash val="solid"/>
              <a:round/>
            </a:ln>
          </p:spPr>
          <p:txBody>
            <a:bodyPr/>
            <a:lstStyle/>
            <a:p/>
          </p:txBody>
        </p:sp>
        <p:sp>
          <p:nvSpPr>
            <p:cNvPr id="94" name="pt94"/>
            <p:cNvSpPr/>
            <p:nvPr/>
          </p:nvSpPr>
          <p:spPr>
            <a:xfrm>
              <a:off x="7158085" y="217829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5" name="pt95"/>
            <p:cNvSpPr/>
            <p:nvPr/>
          </p:nvSpPr>
          <p:spPr>
            <a:xfrm>
              <a:off x="7498895" y="200695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6" name="pt96"/>
            <p:cNvSpPr/>
            <p:nvPr/>
          </p:nvSpPr>
          <p:spPr>
            <a:xfrm>
              <a:off x="7839706" y="183562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7" name="pt97"/>
            <p:cNvSpPr/>
            <p:nvPr/>
          </p:nvSpPr>
          <p:spPr>
            <a:xfrm>
              <a:off x="8180517" y="183562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8" name="pt98"/>
            <p:cNvSpPr/>
            <p:nvPr/>
          </p:nvSpPr>
          <p:spPr>
            <a:xfrm>
              <a:off x="8521328" y="18698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9" name="pt99"/>
            <p:cNvSpPr/>
            <p:nvPr/>
          </p:nvSpPr>
          <p:spPr>
            <a:xfrm>
              <a:off x="7498895" y="221256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0" name="pt100"/>
            <p:cNvSpPr/>
            <p:nvPr/>
          </p:nvSpPr>
          <p:spPr>
            <a:xfrm>
              <a:off x="7839706" y="217829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1" name="pt101"/>
            <p:cNvSpPr/>
            <p:nvPr/>
          </p:nvSpPr>
          <p:spPr>
            <a:xfrm>
              <a:off x="8180517" y="200695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2" name="pt102"/>
            <p:cNvSpPr/>
            <p:nvPr/>
          </p:nvSpPr>
          <p:spPr>
            <a:xfrm>
              <a:off x="8521328" y="20412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03" name="tx103"/>
            <p:cNvSpPr/>
            <p:nvPr/>
          </p:nvSpPr>
          <p:spPr>
            <a:xfrm>
              <a:off x="7523721" y="2309441"/>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77</a:t>
              </a:r>
            </a:p>
          </p:txBody>
        </p:sp>
        <p:sp>
          <p:nvSpPr>
            <p:cNvPr id="104" name="tx104"/>
            <p:cNvSpPr/>
            <p:nvPr/>
          </p:nvSpPr>
          <p:spPr>
            <a:xfrm>
              <a:off x="7864532" y="227274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78</a:t>
              </a:r>
            </a:p>
          </p:txBody>
        </p:sp>
        <p:sp>
          <p:nvSpPr>
            <p:cNvPr id="105" name="tx105"/>
            <p:cNvSpPr/>
            <p:nvPr/>
          </p:nvSpPr>
          <p:spPr>
            <a:xfrm>
              <a:off x="8205343" y="210136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83</a:t>
              </a:r>
            </a:p>
          </p:txBody>
        </p:sp>
        <p:sp>
          <p:nvSpPr>
            <p:cNvPr id="106" name="tx106"/>
            <p:cNvSpPr/>
            <p:nvPr/>
          </p:nvSpPr>
          <p:spPr>
            <a:xfrm>
              <a:off x="8546154" y="21356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82</a:t>
              </a:r>
            </a:p>
          </p:txBody>
        </p:sp>
        <p:sp>
          <p:nvSpPr>
            <p:cNvPr id="107" name="tx107"/>
            <p:cNvSpPr/>
            <p:nvPr/>
          </p:nvSpPr>
          <p:spPr>
            <a:xfrm>
              <a:off x="7182910" y="20308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78</a:t>
              </a:r>
            </a:p>
          </p:txBody>
        </p:sp>
        <p:sp>
          <p:nvSpPr>
            <p:cNvPr id="108" name="tx108"/>
            <p:cNvSpPr/>
            <p:nvPr/>
          </p:nvSpPr>
          <p:spPr>
            <a:xfrm>
              <a:off x="7523721" y="185951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83</a:t>
              </a:r>
            </a:p>
          </p:txBody>
        </p:sp>
        <p:sp>
          <p:nvSpPr>
            <p:cNvPr id="109" name="tx109"/>
            <p:cNvSpPr/>
            <p:nvPr/>
          </p:nvSpPr>
          <p:spPr>
            <a:xfrm>
              <a:off x="7864532" y="168822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88</a:t>
              </a:r>
            </a:p>
          </p:txBody>
        </p:sp>
        <p:sp>
          <p:nvSpPr>
            <p:cNvPr id="110" name="tx110"/>
            <p:cNvSpPr/>
            <p:nvPr/>
          </p:nvSpPr>
          <p:spPr>
            <a:xfrm>
              <a:off x="8205343" y="168822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88</a:t>
              </a:r>
            </a:p>
          </p:txBody>
        </p:sp>
        <p:sp>
          <p:nvSpPr>
            <p:cNvPr id="111" name="tx111"/>
            <p:cNvSpPr/>
            <p:nvPr/>
          </p:nvSpPr>
          <p:spPr>
            <a:xfrm>
              <a:off x="8546154" y="17224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112" name="pl112"/>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13" name="rc113"/>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114" name="tx114"/>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15" name="tx115"/>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16" name="tx116"/>
            <p:cNvSpPr/>
            <p:nvPr/>
          </p:nvSpPr>
          <p:spPr>
            <a:xfrm rot="-5400000">
              <a:off x="115745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17" name="tx117"/>
            <p:cNvSpPr/>
            <p:nvPr/>
          </p:nvSpPr>
          <p:spPr>
            <a:xfrm rot="-5400000">
              <a:off x="149826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18" name="tx118"/>
            <p:cNvSpPr/>
            <p:nvPr/>
          </p:nvSpPr>
          <p:spPr>
            <a:xfrm rot="-5400000">
              <a:off x="183907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19" name="tx119"/>
            <p:cNvSpPr/>
            <p:nvPr/>
          </p:nvSpPr>
          <p:spPr>
            <a:xfrm rot="-5400000">
              <a:off x="217988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20" name="tx120"/>
            <p:cNvSpPr/>
            <p:nvPr/>
          </p:nvSpPr>
          <p:spPr>
            <a:xfrm rot="-5400000">
              <a:off x="252069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21" name="tx121"/>
            <p:cNvSpPr/>
            <p:nvPr/>
          </p:nvSpPr>
          <p:spPr>
            <a:xfrm rot="-5400000">
              <a:off x="286150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22" name="tx122"/>
            <p:cNvSpPr/>
            <p:nvPr/>
          </p:nvSpPr>
          <p:spPr>
            <a:xfrm rot="-5400000">
              <a:off x="320232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23" name="tx123"/>
            <p:cNvSpPr/>
            <p:nvPr/>
          </p:nvSpPr>
          <p:spPr>
            <a:xfrm rot="-5400000">
              <a:off x="354313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24" name="tx124"/>
            <p:cNvSpPr/>
            <p:nvPr/>
          </p:nvSpPr>
          <p:spPr>
            <a:xfrm rot="-5400000">
              <a:off x="3883914"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25" name="tx125"/>
            <p:cNvSpPr/>
            <p:nvPr/>
          </p:nvSpPr>
          <p:spPr>
            <a:xfrm rot="-5400000">
              <a:off x="422475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26" name="tx126"/>
            <p:cNvSpPr/>
            <p:nvPr/>
          </p:nvSpPr>
          <p:spPr>
            <a:xfrm rot="-5400000">
              <a:off x="535085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27" name="tx127"/>
            <p:cNvSpPr/>
            <p:nvPr/>
          </p:nvSpPr>
          <p:spPr>
            <a:xfrm rot="-5400000">
              <a:off x="569166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28" name="tx128"/>
            <p:cNvSpPr/>
            <p:nvPr/>
          </p:nvSpPr>
          <p:spPr>
            <a:xfrm rot="-5400000">
              <a:off x="603247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29" name="tx129"/>
            <p:cNvSpPr/>
            <p:nvPr/>
          </p:nvSpPr>
          <p:spPr>
            <a:xfrm rot="-5400000">
              <a:off x="637328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30" name="tx130"/>
            <p:cNvSpPr/>
            <p:nvPr/>
          </p:nvSpPr>
          <p:spPr>
            <a:xfrm rot="-5400000">
              <a:off x="671409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31" name="tx131"/>
            <p:cNvSpPr/>
            <p:nvPr/>
          </p:nvSpPr>
          <p:spPr>
            <a:xfrm rot="-5400000">
              <a:off x="705490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32" name="tx132"/>
            <p:cNvSpPr/>
            <p:nvPr/>
          </p:nvSpPr>
          <p:spPr>
            <a:xfrm rot="-5400000">
              <a:off x="739572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33" name="tx133"/>
            <p:cNvSpPr/>
            <p:nvPr/>
          </p:nvSpPr>
          <p:spPr>
            <a:xfrm rot="-5400000">
              <a:off x="773653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34" name="tx134"/>
            <p:cNvSpPr/>
            <p:nvPr/>
          </p:nvSpPr>
          <p:spPr>
            <a:xfrm rot="-5400000">
              <a:off x="8077313"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35" name="tx135"/>
            <p:cNvSpPr/>
            <p:nvPr/>
          </p:nvSpPr>
          <p:spPr>
            <a:xfrm rot="-5400000">
              <a:off x="841815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36" name="tx136"/>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37" name="tx137"/>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38" name="tx138"/>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39" name="tx139"/>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40" name="tx140"/>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41" name="tx141"/>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42" name="tx142"/>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3" name="pl143"/>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44" name="pl144"/>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45" name="tx145"/>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46" name="tx146"/>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47" name="tx147"/>
            <p:cNvSpPr/>
            <p:nvPr/>
          </p:nvSpPr>
          <p:spPr>
            <a:xfrm>
              <a:off x="757200" y="398022"/>
              <a:ext cx="541367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Sweden, 2015-2024</a:t>
              </a:r>
            </a:p>
          </p:txBody>
        </p:sp>
        <p:sp>
          <p:nvSpPr>
            <p:cNvPr id="148" name="tx148"/>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9" name="tx149"/>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Sweden was 2015.
In 2024, first dose (HPV1) programme coverage among girls was 91% and last dose (HPVc) programme coverage was 87%.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81584"/>
              <a:ext cx="6444618" cy="200262"/>
            </a:xfrm>
            <a:custGeom>
              <a:avLst/>
              <a:pathLst>
                <a:path w="6444618" h="200262">
                  <a:moveTo>
                    <a:pt x="0" y="0"/>
                  </a:moveTo>
                  <a:lnTo>
                    <a:pt x="268525" y="0"/>
                  </a:lnTo>
                  <a:lnTo>
                    <a:pt x="537051" y="0"/>
                  </a:lnTo>
                  <a:lnTo>
                    <a:pt x="805577" y="0"/>
                  </a:lnTo>
                  <a:lnTo>
                    <a:pt x="1074103" y="0"/>
                  </a:lnTo>
                  <a:lnTo>
                    <a:pt x="1342628" y="40052"/>
                  </a:lnTo>
                  <a:lnTo>
                    <a:pt x="1611154" y="40052"/>
                  </a:lnTo>
                  <a:lnTo>
                    <a:pt x="1879680" y="40052"/>
                  </a:lnTo>
                  <a:lnTo>
                    <a:pt x="2148206" y="40052"/>
                  </a:lnTo>
                  <a:lnTo>
                    <a:pt x="2416732" y="40052"/>
                  </a:lnTo>
                  <a:lnTo>
                    <a:pt x="2685257" y="40052"/>
                  </a:lnTo>
                  <a:lnTo>
                    <a:pt x="2953783" y="40052"/>
                  </a:lnTo>
                  <a:lnTo>
                    <a:pt x="3222309" y="40052"/>
                  </a:lnTo>
                  <a:lnTo>
                    <a:pt x="3490835" y="40052"/>
                  </a:lnTo>
                  <a:lnTo>
                    <a:pt x="3759360" y="40052"/>
                  </a:lnTo>
                  <a:lnTo>
                    <a:pt x="4027886" y="40052"/>
                  </a:lnTo>
                  <a:lnTo>
                    <a:pt x="4296412" y="40052"/>
                  </a:lnTo>
                  <a:lnTo>
                    <a:pt x="4564938" y="80105"/>
                  </a:lnTo>
                  <a:lnTo>
                    <a:pt x="4833464" y="80105"/>
                  </a:lnTo>
                  <a:lnTo>
                    <a:pt x="5101989" y="40052"/>
                  </a:lnTo>
                  <a:lnTo>
                    <a:pt x="5370515" y="80105"/>
                  </a:lnTo>
                  <a:lnTo>
                    <a:pt x="5639041" y="40052"/>
                  </a:lnTo>
                  <a:lnTo>
                    <a:pt x="5907567" y="200262"/>
                  </a:lnTo>
                  <a:lnTo>
                    <a:pt x="6176092" y="200262"/>
                  </a:lnTo>
                  <a:lnTo>
                    <a:pt x="6444618" y="120157"/>
                  </a:lnTo>
                </a:path>
              </a:pathLst>
            </a:custGeom>
            <a:ln w="27101" cap="flat">
              <a:solidFill>
                <a:srgbClr val="F8766D">
                  <a:alpha val="100000"/>
                </a:srgbClr>
              </a:solidFill>
              <a:prstDash val="solid"/>
              <a:round/>
            </a:ln>
          </p:spPr>
          <p:txBody>
            <a:bodyPr/>
            <a:lstStyle/>
            <a:p/>
          </p:txBody>
        </p:sp>
        <p:sp>
          <p:nvSpPr>
            <p:cNvPr id="27" name="pl27"/>
            <p:cNvSpPr/>
            <p:nvPr/>
          </p:nvSpPr>
          <p:spPr>
            <a:xfrm>
              <a:off x="1448278" y="1241794"/>
              <a:ext cx="6444618" cy="160210"/>
            </a:xfrm>
            <a:custGeom>
              <a:avLst/>
              <a:pathLst>
                <a:path w="6444618" h="160210">
                  <a:moveTo>
                    <a:pt x="0" y="40052"/>
                  </a:moveTo>
                  <a:lnTo>
                    <a:pt x="268525" y="40052"/>
                  </a:lnTo>
                  <a:lnTo>
                    <a:pt x="537051" y="40052"/>
                  </a:lnTo>
                  <a:lnTo>
                    <a:pt x="805577" y="0"/>
                  </a:lnTo>
                  <a:lnTo>
                    <a:pt x="1074103" y="0"/>
                  </a:lnTo>
                  <a:lnTo>
                    <a:pt x="1342628" y="0"/>
                  </a:lnTo>
                  <a:lnTo>
                    <a:pt x="1611154" y="0"/>
                  </a:lnTo>
                  <a:lnTo>
                    <a:pt x="1879680" y="0"/>
                  </a:lnTo>
                  <a:lnTo>
                    <a:pt x="2148206" y="40052"/>
                  </a:lnTo>
                  <a:lnTo>
                    <a:pt x="2416732" y="0"/>
                  </a:lnTo>
                  <a:lnTo>
                    <a:pt x="2685257" y="40052"/>
                  </a:lnTo>
                  <a:lnTo>
                    <a:pt x="2953783" y="0"/>
                  </a:lnTo>
                  <a:lnTo>
                    <a:pt x="3222309" y="0"/>
                  </a:lnTo>
                  <a:lnTo>
                    <a:pt x="3490835" y="0"/>
                  </a:lnTo>
                  <a:lnTo>
                    <a:pt x="3759360" y="0"/>
                  </a:lnTo>
                  <a:lnTo>
                    <a:pt x="4027886" y="0"/>
                  </a:lnTo>
                  <a:lnTo>
                    <a:pt x="4296412" y="0"/>
                  </a:lnTo>
                  <a:lnTo>
                    <a:pt x="4564938" y="0"/>
                  </a:lnTo>
                  <a:lnTo>
                    <a:pt x="4833464" y="40052"/>
                  </a:lnTo>
                  <a:lnTo>
                    <a:pt x="5101989" y="80105"/>
                  </a:lnTo>
                  <a:lnTo>
                    <a:pt x="5370515" y="120157"/>
                  </a:lnTo>
                  <a:lnTo>
                    <a:pt x="5639041" y="160210"/>
                  </a:lnTo>
                  <a:lnTo>
                    <a:pt x="5907567" y="160210"/>
                  </a:lnTo>
                  <a:lnTo>
                    <a:pt x="6176092" y="120157"/>
                  </a:lnTo>
                  <a:lnTo>
                    <a:pt x="6444618" y="120157"/>
                  </a:lnTo>
                </a:path>
              </a:pathLst>
            </a:custGeom>
            <a:ln w="27101" cap="flat">
              <a:solidFill>
                <a:srgbClr val="7CAE00">
                  <a:alpha val="100000"/>
                </a:srgbClr>
              </a:solidFill>
              <a:prstDash val="solid"/>
              <a:round/>
            </a:ln>
          </p:spPr>
          <p:txBody>
            <a:bodyPr/>
            <a:lstStyle/>
            <a:p/>
          </p:txBody>
        </p:sp>
        <p:sp>
          <p:nvSpPr>
            <p:cNvPr id="28" name="pl28"/>
            <p:cNvSpPr/>
            <p:nvPr/>
          </p:nvSpPr>
          <p:spPr>
            <a:xfrm>
              <a:off x="3596485" y="1121636"/>
              <a:ext cx="4296412" cy="1521995"/>
            </a:xfrm>
            <a:custGeom>
              <a:avLst/>
              <a:pathLst>
                <a:path w="4296412" h="1521995">
                  <a:moveTo>
                    <a:pt x="0" y="1521995"/>
                  </a:moveTo>
                  <a:lnTo>
                    <a:pt x="268525" y="0"/>
                  </a:lnTo>
                  <a:lnTo>
                    <a:pt x="537051" y="0"/>
                  </a:lnTo>
                  <a:lnTo>
                    <a:pt x="805577" y="0"/>
                  </a:lnTo>
                  <a:lnTo>
                    <a:pt x="1074103" y="0"/>
                  </a:lnTo>
                  <a:lnTo>
                    <a:pt x="1342628" y="0"/>
                  </a:lnTo>
                  <a:lnTo>
                    <a:pt x="1611154" y="0"/>
                  </a:lnTo>
                  <a:lnTo>
                    <a:pt x="1879680" y="40052"/>
                  </a:lnTo>
                  <a:lnTo>
                    <a:pt x="2148206" y="40052"/>
                  </a:lnTo>
                  <a:lnTo>
                    <a:pt x="2416732" y="40052"/>
                  </a:lnTo>
                  <a:lnTo>
                    <a:pt x="2685257" y="40052"/>
                  </a:lnTo>
                  <a:lnTo>
                    <a:pt x="2953783" y="40052"/>
                  </a:lnTo>
                  <a:lnTo>
                    <a:pt x="3222309" y="40052"/>
                  </a:lnTo>
                  <a:lnTo>
                    <a:pt x="3490835" y="40052"/>
                  </a:lnTo>
                  <a:lnTo>
                    <a:pt x="3759360" y="160210"/>
                  </a:lnTo>
                  <a:lnTo>
                    <a:pt x="4027886" y="160210"/>
                  </a:lnTo>
                  <a:lnTo>
                    <a:pt x="4296412" y="160210"/>
                  </a:lnTo>
                </a:path>
              </a:pathLst>
            </a:custGeom>
            <a:ln w="27101" cap="flat">
              <a:solidFill>
                <a:srgbClr val="00BFC4">
                  <a:alpha val="100000"/>
                </a:srgbClr>
              </a:solidFill>
              <a:prstDash val="solid"/>
              <a:round/>
            </a:ln>
          </p:spPr>
          <p:txBody>
            <a:bodyPr/>
            <a:lstStyle/>
            <a:p/>
          </p:txBody>
        </p:sp>
        <p:sp>
          <p:nvSpPr>
            <p:cNvPr id="29" name="pl29"/>
            <p:cNvSpPr/>
            <p:nvPr/>
          </p:nvSpPr>
          <p:spPr>
            <a:xfrm>
              <a:off x="5744691" y="1522161"/>
              <a:ext cx="2148206" cy="640840"/>
            </a:xfrm>
            <a:custGeom>
              <a:avLst/>
              <a:pathLst>
                <a:path w="2148206" h="640840">
                  <a:moveTo>
                    <a:pt x="0" y="600787"/>
                  </a:moveTo>
                  <a:lnTo>
                    <a:pt x="268525" y="640840"/>
                  </a:lnTo>
                  <a:lnTo>
                    <a:pt x="537051" y="520682"/>
                  </a:lnTo>
                  <a:lnTo>
                    <a:pt x="805577" y="320420"/>
                  </a:lnTo>
                  <a:lnTo>
                    <a:pt x="1074103" y="240315"/>
                  </a:lnTo>
                  <a:lnTo>
                    <a:pt x="1342628" y="200262"/>
                  </a:lnTo>
                  <a:lnTo>
                    <a:pt x="1611154" y="0"/>
                  </a:lnTo>
                  <a:lnTo>
                    <a:pt x="1879680" y="0"/>
                  </a:lnTo>
                  <a:lnTo>
                    <a:pt x="2148206" y="40052"/>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16336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32357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24347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152383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04320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1409902" y="124347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3558108" y="260525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5706314" y="208457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4996" y="1031115"/>
              <a:ext cx="256426" cy="162938"/>
            </a:xfrm>
            <a:custGeom>
              <a:avLst/>
              <a:pathLst>
                <a:path w="256426" h="162938">
                  <a:moveTo>
                    <a:pt x="256426" y="0"/>
                  </a:moveTo>
                  <a:lnTo>
                    <a:pt x="0" y="162938"/>
                  </a:lnTo>
                </a:path>
              </a:pathLst>
            </a:custGeom>
          </p:spPr>
          <p:txBody>
            <a:bodyPr/>
            <a:lstStyle/>
            <a:p/>
          </p:txBody>
        </p:sp>
        <p:sp>
          <p:nvSpPr>
            <p:cNvPr id="40" name="pl40"/>
            <p:cNvSpPr/>
            <p:nvPr/>
          </p:nvSpPr>
          <p:spPr>
            <a:xfrm>
              <a:off x="7911729" y="1280128"/>
              <a:ext cx="249694" cy="1597"/>
            </a:xfrm>
            <a:custGeom>
              <a:avLst/>
              <a:pathLst>
                <a:path w="249694" h="1597">
                  <a:moveTo>
                    <a:pt x="249694" y="0"/>
                  </a:moveTo>
                  <a:lnTo>
                    <a:pt x="0" y="1597"/>
                  </a:lnTo>
                </a:path>
              </a:pathLst>
            </a:custGeom>
          </p:spPr>
          <p:txBody>
            <a:bodyPr/>
            <a:lstStyle/>
            <a:p/>
          </p:txBody>
        </p:sp>
        <p:sp>
          <p:nvSpPr>
            <p:cNvPr id="41" name="pl41"/>
            <p:cNvSpPr/>
            <p:nvPr/>
          </p:nvSpPr>
          <p:spPr>
            <a:xfrm>
              <a:off x="7905125" y="1369582"/>
              <a:ext cx="256298" cy="159935"/>
            </a:xfrm>
            <a:custGeom>
              <a:avLst/>
              <a:pathLst>
                <a:path w="256298" h="159935">
                  <a:moveTo>
                    <a:pt x="256298" y="159935"/>
                  </a:moveTo>
                  <a:lnTo>
                    <a:pt x="0" y="0"/>
                  </a:lnTo>
                </a:path>
              </a:pathLst>
            </a:custGeom>
          </p:spPr>
          <p:txBody>
            <a:bodyPr/>
            <a:lstStyle/>
            <a:p/>
          </p:txBody>
        </p:sp>
        <p:sp>
          <p:nvSpPr>
            <p:cNvPr id="42" name="pl42"/>
            <p:cNvSpPr/>
            <p:nvPr/>
          </p:nvSpPr>
          <p:spPr>
            <a:xfrm>
              <a:off x="7902479" y="1570851"/>
              <a:ext cx="258943" cy="233388"/>
            </a:xfrm>
            <a:custGeom>
              <a:avLst/>
              <a:pathLst>
                <a:path w="258943" h="233388">
                  <a:moveTo>
                    <a:pt x="258943" y="233388"/>
                  </a:moveTo>
                  <a:lnTo>
                    <a:pt x="0" y="0"/>
                  </a:lnTo>
                </a:path>
              </a:pathLst>
            </a:custGeom>
          </p:spPr>
          <p:txBody>
            <a:bodyPr/>
            <a:lstStyle/>
            <a:p/>
          </p:txBody>
        </p:sp>
        <p:sp>
          <p:nvSpPr>
            <p:cNvPr id="43" name="pg43"/>
            <p:cNvSpPr/>
            <p:nvPr/>
          </p:nvSpPr>
          <p:spPr>
            <a:xfrm>
              <a:off x="8092843" y="91568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95652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96%</a:t>
              </a:r>
            </a:p>
          </p:txBody>
        </p:sp>
        <p:sp>
          <p:nvSpPr>
            <p:cNvPr id="45" name="pg45"/>
            <p:cNvSpPr/>
            <p:nvPr/>
          </p:nvSpPr>
          <p:spPr>
            <a:xfrm>
              <a:off x="8092843" y="1189142"/>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15703" y="1229984"/>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94%</a:t>
              </a:r>
            </a:p>
          </p:txBody>
        </p:sp>
        <p:sp>
          <p:nvSpPr>
            <p:cNvPr id="47" name="pg47"/>
            <p:cNvSpPr/>
            <p:nvPr/>
          </p:nvSpPr>
          <p:spPr>
            <a:xfrm>
              <a:off x="8092843" y="146297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1503813"/>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92%</a:t>
              </a:r>
            </a:p>
          </p:txBody>
        </p:sp>
        <p:sp>
          <p:nvSpPr>
            <p:cNvPr id="49" name="pg49"/>
            <p:cNvSpPr/>
            <p:nvPr/>
          </p:nvSpPr>
          <p:spPr>
            <a:xfrm>
              <a:off x="8092843" y="173618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177702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87%</a:t>
              </a:r>
            </a:p>
          </p:txBody>
        </p:sp>
        <p:sp>
          <p:nvSpPr>
            <p:cNvPr id="51" name="pg51"/>
            <p:cNvSpPr/>
            <p:nvPr/>
          </p:nvSpPr>
          <p:spPr>
            <a:xfrm>
              <a:off x="1512542" y="89130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558262" y="93511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99</a:t>
              </a:r>
            </a:p>
          </p:txBody>
        </p:sp>
        <p:sp>
          <p:nvSpPr>
            <p:cNvPr id="53" name="pg53"/>
            <p:cNvSpPr/>
            <p:nvPr/>
          </p:nvSpPr>
          <p:spPr>
            <a:xfrm>
              <a:off x="1332304" y="133663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1378024" y="13804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94</a:t>
              </a:r>
            </a:p>
          </p:txBody>
        </p:sp>
        <p:sp>
          <p:nvSpPr>
            <p:cNvPr id="55" name="pg55"/>
            <p:cNvSpPr/>
            <p:nvPr/>
          </p:nvSpPr>
          <p:spPr>
            <a:xfrm>
              <a:off x="3299652" y="264822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3345372" y="26920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60</a:t>
              </a:r>
            </a:p>
          </p:txBody>
        </p:sp>
        <p:sp>
          <p:nvSpPr>
            <p:cNvPr id="57" name="pg57"/>
            <p:cNvSpPr/>
            <p:nvPr/>
          </p:nvSpPr>
          <p:spPr>
            <a:xfrm>
              <a:off x="5808702" y="193599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5854422" y="197973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73</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121881" y="579074"/>
              <a:ext cx="363446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Sweden,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Sweden has all 4 of the  SDG vaccines.
In 2024, Sweden had achieved at least 90% coverage of 3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1 percentage point from 96% in 2023 to 97% in 2024.
• DTP3 coverage increased 2 percentage points from 94% in 2023 to 96% in 2024.
• There were there were &lt;1,000 fewer zero-dose children in 2024. This leaves 3,000 children without vaccination, vulnerable to vaccine-preventable diseases and a further &lt;1,000 with incomplete protection.
• Sweden accounted for 0.9% of zero-dose children in Non-programme and &lt;0.1% of zero-dose children globally.
• MCV1 coverage remained constant at 93% between 2023 and 2024. There were 7,000 children who missed out on the first measles vaccination.
• MCV2 coverage remained constant at 92% between 2023 and 2024.
• Last dose coverage of HPV vaccination (HPVc) among girls decreased from 88% to 87% in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5394960" cy="4572000"/>
        </p:xfrm>
        <a:graphic>
          <a:graphicData uri="http://schemas.openxmlformats.org/drawingml/2006/table">
            <a:tbl>
              <a:tblPr/>
              <a:tblGrid>
                <a:gridCol w="914400"/>
                <a:gridCol w="173736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3">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10-11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6-8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Sweden,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1974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Sweden.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DAPMHHIV-502652578-1605436</_dlc_DocId>
    <_dlc_DocIdUrl xmlns="9e17fbd9-fb4c-4d20-9ec4-18aa77a91b0d">
      <Url>https://unicef.sharepoint.com/teams/DAPM-Health-HIV/_layouts/15/DocIdRedir.aspx?ID=DAPMHHIV-502652578-1605436</Url>
      <Description>DAPMHHIV-502652578-1605436</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2025-07-14T17:49:56Z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91b9a626-ba84-4854-a81b-34f0090baaf6</vt:lpwstr>
  </property>
  <property fmtid="{D5CDD505-2E9C-101B-9397-08002B2CF9AE}" pid="4" name="MediaServiceImageTags">
    <vt:lpwstr/>
  </property>
</Properties>
</file>