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3e0ea395b923e3eb0ba45de83a124699a3231e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7"/>
            </a:xfrm>
            <a:custGeom>
              <a:avLst/>
              <a:pathLst>
                <a:path w="6444618" h="399027">
                  <a:moveTo>
                    <a:pt x="0" y="119708"/>
                  </a:moveTo>
                  <a:lnTo>
                    <a:pt x="268525" y="119708"/>
                  </a:lnTo>
                  <a:lnTo>
                    <a:pt x="537051" y="119708"/>
                  </a:lnTo>
                  <a:lnTo>
                    <a:pt x="805577" y="39902"/>
                  </a:lnTo>
                  <a:lnTo>
                    <a:pt x="1074103" y="39902"/>
                  </a:lnTo>
                  <a:lnTo>
                    <a:pt x="1342628" y="39902"/>
                  </a:lnTo>
                  <a:lnTo>
                    <a:pt x="1611154" y="0"/>
                  </a:lnTo>
                  <a:lnTo>
                    <a:pt x="1879680" y="0"/>
                  </a:lnTo>
                  <a:lnTo>
                    <a:pt x="2148206" y="0"/>
                  </a:lnTo>
                  <a:lnTo>
                    <a:pt x="2416732" y="39902"/>
                  </a:lnTo>
                  <a:lnTo>
                    <a:pt x="2685257" y="39902"/>
                  </a:lnTo>
                  <a:lnTo>
                    <a:pt x="2953783" y="39902"/>
                  </a:lnTo>
                  <a:lnTo>
                    <a:pt x="3222309" y="39902"/>
                  </a:lnTo>
                  <a:lnTo>
                    <a:pt x="3490835" y="39902"/>
                  </a:lnTo>
                  <a:lnTo>
                    <a:pt x="3759360" y="39902"/>
                  </a:lnTo>
                  <a:lnTo>
                    <a:pt x="4027886" y="39902"/>
                  </a:lnTo>
                  <a:lnTo>
                    <a:pt x="4296412" y="39902"/>
                  </a:lnTo>
                  <a:lnTo>
                    <a:pt x="4564938" y="39902"/>
                  </a:lnTo>
                  <a:lnTo>
                    <a:pt x="4833464" y="79805"/>
                  </a:lnTo>
                  <a:lnTo>
                    <a:pt x="5101989" y="39902"/>
                  </a:lnTo>
                  <a:lnTo>
                    <a:pt x="5370515" y="159610"/>
                  </a:lnTo>
                  <a:lnTo>
                    <a:pt x="5639041" y="279319"/>
                  </a:lnTo>
                  <a:lnTo>
                    <a:pt x="5907567" y="399027"/>
                  </a:lnTo>
                  <a:lnTo>
                    <a:pt x="6176092" y="399027"/>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438929"/>
            </a:xfrm>
            <a:custGeom>
              <a:avLst/>
              <a:pathLst>
                <a:path w="6444618" h="438929">
                  <a:moveTo>
                    <a:pt x="0" y="239416"/>
                  </a:moveTo>
                  <a:lnTo>
                    <a:pt x="268525" y="199513"/>
                  </a:lnTo>
                  <a:lnTo>
                    <a:pt x="537051" y="159610"/>
                  </a:lnTo>
                  <a:lnTo>
                    <a:pt x="805577" y="79805"/>
                  </a:lnTo>
                  <a:lnTo>
                    <a:pt x="1074103" y="119708"/>
                  </a:lnTo>
                  <a:lnTo>
                    <a:pt x="1342628" y="79805"/>
                  </a:lnTo>
                  <a:lnTo>
                    <a:pt x="1611154" y="0"/>
                  </a:lnTo>
                  <a:lnTo>
                    <a:pt x="1879680" y="0"/>
                  </a:lnTo>
                  <a:lnTo>
                    <a:pt x="2148206" y="0"/>
                  </a:lnTo>
                  <a:lnTo>
                    <a:pt x="2416732" y="39902"/>
                  </a:lnTo>
                  <a:lnTo>
                    <a:pt x="2685257" y="39902"/>
                  </a:lnTo>
                  <a:lnTo>
                    <a:pt x="2953783" y="39902"/>
                  </a:lnTo>
                  <a:lnTo>
                    <a:pt x="3222309" y="39902"/>
                  </a:lnTo>
                  <a:lnTo>
                    <a:pt x="3490835" y="79805"/>
                  </a:lnTo>
                  <a:lnTo>
                    <a:pt x="3759360" y="79805"/>
                  </a:lnTo>
                  <a:lnTo>
                    <a:pt x="4027886" y="79805"/>
                  </a:lnTo>
                  <a:lnTo>
                    <a:pt x="4296412" y="119708"/>
                  </a:lnTo>
                  <a:lnTo>
                    <a:pt x="4564938" y="119708"/>
                  </a:lnTo>
                  <a:lnTo>
                    <a:pt x="4833464" y="159610"/>
                  </a:lnTo>
                  <a:lnTo>
                    <a:pt x="5101989" y="79805"/>
                  </a:lnTo>
                  <a:lnTo>
                    <a:pt x="5370515" y="79805"/>
                  </a:lnTo>
                  <a:lnTo>
                    <a:pt x="5639041" y="438929"/>
                  </a:lnTo>
                  <a:lnTo>
                    <a:pt x="5907567" y="319221"/>
                  </a:lnTo>
                  <a:lnTo>
                    <a:pt x="6176092" y="319221"/>
                  </a:lnTo>
                  <a:lnTo>
                    <a:pt x="6444618" y="27931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59610"/>
            </a:xfrm>
            <a:custGeom>
              <a:avLst/>
              <a:pathLst>
                <a:path w="6444618" h="159610">
                  <a:moveTo>
                    <a:pt x="0" y="39902"/>
                  </a:moveTo>
                  <a:lnTo>
                    <a:pt x="268525" y="79805"/>
                  </a:lnTo>
                  <a:lnTo>
                    <a:pt x="537051" y="119708"/>
                  </a:lnTo>
                  <a:lnTo>
                    <a:pt x="805577" y="79805"/>
                  </a:lnTo>
                  <a:lnTo>
                    <a:pt x="1074103" y="79805"/>
                  </a:lnTo>
                  <a:lnTo>
                    <a:pt x="1342628" y="79805"/>
                  </a:lnTo>
                  <a:lnTo>
                    <a:pt x="1611154" y="0"/>
                  </a:lnTo>
                  <a:lnTo>
                    <a:pt x="1879680" y="0"/>
                  </a:lnTo>
                  <a:lnTo>
                    <a:pt x="2148206" y="0"/>
                  </a:lnTo>
                  <a:lnTo>
                    <a:pt x="2416732" y="39902"/>
                  </a:lnTo>
                  <a:lnTo>
                    <a:pt x="2685257" y="39902"/>
                  </a:lnTo>
                  <a:lnTo>
                    <a:pt x="2953783" y="0"/>
                  </a:lnTo>
                  <a:lnTo>
                    <a:pt x="3222309" y="39902"/>
                  </a:lnTo>
                  <a:lnTo>
                    <a:pt x="3490835" y="79805"/>
                  </a:lnTo>
                  <a:lnTo>
                    <a:pt x="3759360" y="79805"/>
                  </a:lnTo>
                  <a:lnTo>
                    <a:pt x="4027886" y="79805"/>
                  </a:lnTo>
                  <a:lnTo>
                    <a:pt x="4296412" y="159610"/>
                  </a:lnTo>
                  <a:lnTo>
                    <a:pt x="4564938" y="119708"/>
                  </a:lnTo>
                  <a:lnTo>
                    <a:pt x="4833464" y="119708"/>
                  </a:lnTo>
                  <a:lnTo>
                    <a:pt x="5101989" y="79805"/>
                  </a:lnTo>
                  <a:lnTo>
                    <a:pt x="5370515" y="79805"/>
                  </a:lnTo>
                  <a:lnTo>
                    <a:pt x="5639041" y="39902"/>
                  </a:lnTo>
                  <a:lnTo>
                    <a:pt x="5907567" y="0"/>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399027"/>
            </a:xfrm>
            <a:custGeom>
              <a:avLst/>
              <a:pathLst>
                <a:path w="6444618" h="399027">
                  <a:moveTo>
                    <a:pt x="0" y="39902"/>
                  </a:moveTo>
                  <a:lnTo>
                    <a:pt x="268525" y="39902"/>
                  </a:lnTo>
                  <a:lnTo>
                    <a:pt x="537051" y="39902"/>
                  </a:lnTo>
                  <a:lnTo>
                    <a:pt x="805577" y="39902"/>
                  </a:lnTo>
                  <a:lnTo>
                    <a:pt x="1074103" y="0"/>
                  </a:lnTo>
                  <a:lnTo>
                    <a:pt x="1342628" y="0"/>
                  </a:lnTo>
                  <a:lnTo>
                    <a:pt x="1611154" y="0"/>
                  </a:lnTo>
                  <a:lnTo>
                    <a:pt x="1879680" y="39902"/>
                  </a:lnTo>
                  <a:lnTo>
                    <a:pt x="2148206" y="39902"/>
                  </a:lnTo>
                  <a:lnTo>
                    <a:pt x="2416732" y="39902"/>
                  </a:lnTo>
                  <a:lnTo>
                    <a:pt x="2685257" y="119708"/>
                  </a:lnTo>
                  <a:lnTo>
                    <a:pt x="2953783" y="119708"/>
                  </a:lnTo>
                  <a:lnTo>
                    <a:pt x="3222309" y="119708"/>
                  </a:lnTo>
                  <a:lnTo>
                    <a:pt x="3490835" y="159610"/>
                  </a:lnTo>
                  <a:lnTo>
                    <a:pt x="3759360" y="199513"/>
                  </a:lnTo>
                  <a:lnTo>
                    <a:pt x="4027886" y="119708"/>
                  </a:lnTo>
                  <a:lnTo>
                    <a:pt x="4296412" y="239416"/>
                  </a:lnTo>
                  <a:lnTo>
                    <a:pt x="4564938" y="199513"/>
                  </a:lnTo>
                  <a:lnTo>
                    <a:pt x="4833464" y="199513"/>
                  </a:lnTo>
                  <a:lnTo>
                    <a:pt x="5101989" y="199513"/>
                  </a:lnTo>
                  <a:lnTo>
                    <a:pt x="5370515" y="319221"/>
                  </a:lnTo>
                  <a:lnTo>
                    <a:pt x="5639041" y="319221"/>
                  </a:lnTo>
                  <a:lnTo>
                    <a:pt x="5907567" y="279319"/>
                  </a:lnTo>
                  <a:lnTo>
                    <a:pt x="6176092" y="399027"/>
                  </a:lnTo>
                  <a:lnTo>
                    <a:pt x="6444618" y="399027"/>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842" y="1232548"/>
              <a:ext cx="258581" cy="236576"/>
            </a:xfrm>
            <a:custGeom>
              <a:avLst/>
              <a:pathLst>
                <a:path w="258581" h="236576">
                  <a:moveTo>
                    <a:pt x="258581" y="0"/>
                  </a:moveTo>
                  <a:lnTo>
                    <a:pt x="0" y="236576"/>
                  </a:lnTo>
                </a:path>
              </a:pathLst>
            </a:custGeom>
          </p:spPr>
          <p:txBody>
            <a:bodyPr/>
            <a:lstStyle/>
            <a:p/>
          </p:txBody>
        </p:sp>
        <p:sp>
          <p:nvSpPr>
            <p:cNvPr id="41" name="pl41"/>
            <p:cNvSpPr/>
            <p:nvPr/>
          </p:nvSpPr>
          <p:spPr>
            <a:xfrm>
              <a:off x="7905478" y="1508944"/>
              <a:ext cx="255944" cy="160884"/>
            </a:xfrm>
            <a:custGeom>
              <a:avLst/>
              <a:pathLst>
                <a:path w="255944" h="160884">
                  <a:moveTo>
                    <a:pt x="255944" y="0"/>
                  </a:moveTo>
                  <a:lnTo>
                    <a:pt x="0" y="160884"/>
                  </a:lnTo>
                </a:path>
              </a:pathLst>
            </a:custGeom>
          </p:spPr>
          <p:txBody>
            <a:bodyPr/>
            <a:lstStyle/>
            <a:p/>
          </p:txBody>
        </p:sp>
        <p:sp>
          <p:nvSpPr>
            <p:cNvPr id="42" name="pl42"/>
            <p:cNvSpPr/>
            <p:nvPr/>
          </p:nvSpPr>
          <p:spPr>
            <a:xfrm>
              <a:off x="7909674" y="1682271"/>
              <a:ext cx="251748" cy="68031"/>
            </a:xfrm>
            <a:custGeom>
              <a:avLst/>
              <a:pathLst>
                <a:path w="251748" h="68031">
                  <a:moveTo>
                    <a:pt x="251748" y="68031"/>
                  </a:moveTo>
                  <a:lnTo>
                    <a:pt x="0" y="0"/>
                  </a:lnTo>
                </a:path>
              </a:pathLst>
            </a:custGeom>
          </p:spPr>
          <p:txBody>
            <a:bodyPr/>
            <a:lstStyle/>
            <a:p/>
          </p:txBody>
        </p:sp>
        <p:sp>
          <p:nvSpPr>
            <p:cNvPr id="43" name="pl43"/>
            <p:cNvSpPr/>
            <p:nvPr/>
          </p:nvSpPr>
          <p:spPr>
            <a:xfrm>
              <a:off x="7901614" y="1727157"/>
              <a:ext cx="259808" cy="283657"/>
            </a:xfrm>
            <a:custGeom>
              <a:avLst/>
              <a:pathLst>
                <a:path w="259808" h="283657">
                  <a:moveTo>
                    <a:pt x="259808" y="283657"/>
                  </a:moveTo>
                  <a:lnTo>
                    <a:pt x="0" y="0"/>
                  </a:lnTo>
                </a:path>
              </a:pathLst>
            </a:custGeom>
          </p:spPr>
          <p:txBody>
            <a:bodyPr/>
            <a:lstStyle/>
            <a:p/>
          </p:txBody>
        </p:sp>
        <p:sp>
          <p:nvSpPr>
            <p:cNvPr id="44" name="pg44"/>
            <p:cNvSpPr/>
            <p:nvPr/>
          </p:nvSpPr>
          <p:spPr>
            <a:xfrm>
              <a:off x="8092843" y="11198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606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6" name="pg46"/>
            <p:cNvSpPr/>
            <p:nvPr/>
          </p:nvSpPr>
          <p:spPr>
            <a:xfrm>
              <a:off x="8092843" y="13954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4362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8" name="pg48"/>
            <p:cNvSpPr/>
            <p:nvPr/>
          </p:nvSpPr>
          <p:spPr>
            <a:xfrm>
              <a:off x="8092843" y="166861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7094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50" name="pg50"/>
            <p:cNvSpPr/>
            <p:nvPr/>
          </p:nvSpPr>
          <p:spPr>
            <a:xfrm>
              <a:off x="8092843" y="19401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810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221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Slovenia,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NA.
Between 2023 and 2024,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7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64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655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34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42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1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10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501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18780"/>
              <a:ext cx="249522" cy="454859"/>
            </a:xfrm>
            <a:prstGeom prst="rect">
              <a:avLst/>
            </a:prstGeom>
            <a:solidFill>
              <a:srgbClr val="1CABE2">
                <a:alpha val="100000"/>
              </a:srgbClr>
            </a:solidFill>
          </p:spPr>
          <p:txBody>
            <a:bodyPr/>
            <a:lstStyle/>
            <a:p/>
          </p:txBody>
        </p:sp>
        <p:sp>
          <p:nvSpPr>
            <p:cNvPr id="26" name="rc26"/>
            <p:cNvSpPr/>
            <p:nvPr/>
          </p:nvSpPr>
          <p:spPr>
            <a:xfrm>
              <a:off x="1573521" y="3435813"/>
              <a:ext cx="249522" cy="437826"/>
            </a:xfrm>
            <a:prstGeom prst="rect">
              <a:avLst/>
            </a:prstGeom>
            <a:solidFill>
              <a:srgbClr val="1CABE2">
                <a:alpha val="100000"/>
              </a:srgbClr>
            </a:solidFill>
          </p:spPr>
          <p:txBody>
            <a:bodyPr/>
            <a:lstStyle/>
            <a:p/>
          </p:txBody>
        </p:sp>
        <p:sp>
          <p:nvSpPr>
            <p:cNvPr id="27" name="rc27"/>
            <p:cNvSpPr/>
            <p:nvPr/>
          </p:nvSpPr>
          <p:spPr>
            <a:xfrm>
              <a:off x="1850769" y="3434551"/>
              <a:ext cx="249522" cy="439088"/>
            </a:xfrm>
            <a:prstGeom prst="rect">
              <a:avLst/>
            </a:prstGeom>
            <a:solidFill>
              <a:srgbClr val="1CABE2">
                <a:alpha val="100000"/>
              </a:srgbClr>
            </a:solidFill>
          </p:spPr>
          <p:txBody>
            <a:bodyPr/>
            <a:lstStyle/>
            <a:p/>
          </p:txBody>
        </p:sp>
        <p:sp>
          <p:nvSpPr>
            <p:cNvPr id="28" name="rc28"/>
            <p:cNvSpPr/>
            <p:nvPr/>
          </p:nvSpPr>
          <p:spPr>
            <a:xfrm>
              <a:off x="2128016" y="3655988"/>
              <a:ext cx="249522" cy="217651"/>
            </a:xfrm>
            <a:prstGeom prst="rect">
              <a:avLst/>
            </a:prstGeom>
            <a:solidFill>
              <a:srgbClr val="1CABE2">
                <a:alpha val="100000"/>
              </a:srgbClr>
            </a:solidFill>
          </p:spPr>
          <p:txBody>
            <a:bodyPr/>
            <a:lstStyle/>
            <a:p/>
          </p:txBody>
        </p:sp>
        <p:sp>
          <p:nvSpPr>
            <p:cNvPr id="29" name="rc29"/>
            <p:cNvSpPr/>
            <p:nvPr/>
          </p:nvSpPr>
          <p:spPr>
            <a:xfrm>
              <a:off x="2405264" y="3647787"/>
              <a:ext cx="249522" cy="225852"/>
            </a:xfrm>
            <a:prstGeom prst="rect">
              <a:avLst/>
            </a:prstGeom>
            <a:solidFill>
              <a:srgbClr val="1CABE2">
                <a:alpha val="100000"/>
              </a:srgbClr>
            </a:solidFill>
          </p:spPr>
          <p:txBody>
            <a:bodyPr/>
            <a:lstStyle/>
            <a:p/>
          </p:txBody>
        </p:sp>
        <p:sp>
          <p:nvSpPr>
            <p:cNvPr id="30" name="rc30"/>
            <p:cNvSpPr/>
            <p:nvPr/>
          </p:nvSpPr>
          <p:spPr>
            <a:xfrm>
              <a:off x="2682512" y="3645263"/>
              <a:ext cx="249522" cy="228376"/>
            </a:xfrm>
            <a:prstGeom prst="rect">
              <a:avLst/>
            </a:prstGeom>
            <a:solidFill>
              <a:srgbClr val="1CABE2">
                <a:alpha val="100000"/>
              </a:srgbClr>
            </a:solidFill>
          </p:spPr>
          <p:txBody>
            <a:bodyPr/>
            <a:lstStyle/>
            <a:p/>
          </p:txBody>
        </p:sp>
        <p:sp>
          <p:nvSpPr>
            <p:cNvPr id="31" name="rc31"/>
            <p:cNvSpPr/>
            <p:nvPr/>
          </p:nvSpPr>
          <p:spPr>
            <a:xfrm>
              <a:off x="2959759" y="3754404"/>
              <a:ext cx="249522" cy="119235"/>
            </a:xfrm>
            <a:prstGeom prst="rect">
              <a:avLst/>
            </a:prstGeom>
            <a:solidFill>
              <a:srgbClr val="1CABE2">
                <a:alpha val="100000"/>
              </a:srgbClr>
            </a:solidFill>
          </p:spPr>
          <p:txBody>
            <a:bodyPr/>
            <a:lstStyle/>
            <a:p/>
          </p:txBody>
        </p:sp>
        <p:sp>
          <p:nvSpPr>
            <p:cNvPr id="32" name="rc32"/>
            <p:cNvSpPr/>
            <p:nvPr/>
          </p:nvSpPr>
          <p:spPr>
            <a:xfrm>
              <a:off x="3237007" y="3748727"/>
              <a:ext cx="249522" cy="124913"/>
            </a:xfrm>
            <a:prstGeom prst="rect">
              <a:avLst/>
            </a:prstGeom>
            <a:solidFill>
              <a:srgbClr val="1CABE2">
                <a:alpha val="100000"/>
              </a:srgbClr>
            </a:solidFill>
          </p:spPr>
          <p:txBody>
            <a:bodyPr/>
            <a:lstStyle/>
            <a:p/>
          </p:txBody>
        </p:sp>
        <p:sp>
          <p:nvSpPr>
            <p:cNvPr id="33" name="rc33"/>
            <p:cNvSpPr/>
            <p:nvPr/>
          </p:nvSpPr>
          <p:spPr>
            <a:xfrm>
              <a:off x="3514255" y="3736109"/>
              <a:ext cx="249522" cy="137530"/>
            </a:xfrm>
            <a:prstGeom prst="rect">
              <a:avLst/>
            </a:prstGeom>
            <a:solidFill>
              <a:srgbClr val="1CABE2">
                <a:alpha val="100000"/>
              </a:srgbClr>
            </a:solidFill>
          </p:spPr>
          <p:txBody>
            <a:bodyPr/>
            <a:lstStyle/>
            <a:p/>
          </p:txBody>
        </p:sp>
        <p:sp>
          <p:nvSpPr>
            <p:cNvPr id="34" name="rc34"/>
            <p:cNvSpPr/>
            <p:nvPr/>
          </p:nvSpPr>
          <p:spPr>
            <a:xfrm>
              <a:off x="3791502" y="3598579"/>
              <a:ext cx="249522" cy="275060"/>
            </a:xfrm>
            <a:prstGeom prst="rect">
              <a:avLst/>
            </a:prstGeom>
            <a:solidFill>
              <a:srgbClr val="1CABE2">
                <a:alpha val="100000"/>
              </a:srgbClr>
            </a:solidFill>
          </p:spPr>
          <p:txBody>
            <a:bodyPr/>
            <a:lstStyle/>
            <a:p/>
          </p:txBody>
        </p:sp>
        <p:sp>
          <p:nvSpPr>
            <p:cNvPr id="35" name="rc35"/>
            <p:cNvSpPr/>
            <p:nvPr/>
          </p:nvSpPr>
          <p:spPr>
            <a:xfrm>
              <a:off x="4068750" y="3592270"/>
              <a:ext cx="249522" cy="281369"/>
            </a:xfrm>
            <a:prstGeom prst="rect">
              <a:avLst/>
            </a:prstGeom>
            <a:solidFill>
              <a:srgbClr val="1CABE2">
                <a:alpha val="100000"/>
              </a:srgbClr>
            </a:solidFill>
          </p:spPr>
          <p:txBody>
            <a:bodyPr/>
            <a:lstStyle/>
            <a:p/>
          </p:txBody>
        </p:sp>
        <p:sp>
          <p:nvSpPr>
            <p:cNvPr id="36" name="rc36"/>
            <p:cNvSpPr/>
            <p:nvPr/>
          </p:nvSpPr>
          <p:spPr>
            <a:xfrm>
              <a:off x="4345998" y="3596686"/>
              <a:ext cx="249522" cy="276953"/>
            </a:xfrm>
            <a:prstGeom prst="rect">
              <a:avLst/>
            </a:prstGeom>
            <a:solidFill>
              <a:srgbClr val="1CABE2">
                <a:alpha val="100000"/>
              </a:srgbClr>
            </a:solidFill>
          </p:spPr>
          <p:txBody>
            <a:bodyPr/>
            <a:lstStyle/>
            <a:p/>
          </p:txBody>
        </p:sp>
        <p:sp>
          <p:nvSpPr>
            <p:cNvPr id="37" name="rc37"/>
            <p:cNvSpPr/>
            <p:nvPr/>
          </p:nvSpPr>
          <p:spPr>
            <a:xfrm>
              <a:off x="4623245" y="3596686"/>
              <a:ext cx="249522" cy="276953"/>
            </a:xfrm>
            <a:prstGeom prst="rect">
              <a:avLst/>
            </a:prstGeom>
            <a:solidFill>
              <a:srgbClr val="1CABE2">
                <a:alpha val="100000"/>
              </a:srgbClr>
            </a:solidFill>
          </p:spPr>
          <p:txBody>
            <a:bodyPr/>
            <a:lstStyle/>
            <a:p/>
          </p:txBody>
        </p:sp>
        <p:sp>
          <p:nvSpPr>
            <p:cNvPr id="38" name="rc38"/>
            <p:cNvSpPr/>
            <p:nvPr/>
          </p:nvSpPr>
          <p:spPr>
            <a:xfrm>
              <a:off x="4900493" y="3606780"/>
              <a:ext cx="249522" cy="266859"/>
            </a:xfrm>
            <a:prstGeom prst="rect">
              <a:avLst/>
            </a:prstGeom>
            <a:solidFill>
              <a:srgbClr val="1CABE2">
                <a:alpha val="100000"/>
              </a:srgbClr>
            </a:solidFill>
          </p:spPr>
          <p:txBody>
            <a:bodyPr/>
            <a:lstStyle/>
            <a:p/>
          </p:txBody>
        </p:sp>
        <p:sp>
          <p:nvSpPr>
            <p:cNvPr id="39" name="rc39"/>
            <p:cNvSpPr/>
            <p:nvPr/>
          </p:nvSpPr>
          <p:spPr>
            <a:xfrm>
              <a:off x="5177741" y="3606780"/>
              <a:ext cx="249522" cy="266859"/>
            </a:xfrm>
            <a:prstGeom prst="rect">
              <a:avLst/>
            </a:prstGeom>
            <a:solidFill>
              <a:srgbClr val="1CABE2">
                <a:alpha val="100000"/>
              </a:srgbClr>
            </a:solidFill>
          </p:spPr>
          <p:txBody>
            <a:bodyPr/>
            <a:lstStyle/>
            <a:p/>
          </p:txBody>
        </p:sp>
        <p:sp>
          <p:nvSpPr>
            <p:cNvPr id="40" name="rc40"/>
            <p:cNvSpPr/>
            <p:nvPr/>
          </p:nvSpPr>
          <p:spPr>
            <a:xfrm>
              <a:off x="5454988" y="3613089"/>
              <a:ext cx="249522" cy="260550"/>
            </a:xfrm>
            <a:prstGeom prst="rect">
              <a:avLst/>
            </a:prstGeom>
            <a:solidFill>
              <a:srgbClr val="1CABE2">
                <a:alpha val="100000"/>
              </a:srgbClr>
            </a:solidFill>
          </p:spPr>
          <p:txBody>
            <a:bodyPr/>
            <a:lstStyle/>
            <a:p/>
          </p:txBody>
        </p:sp>
        <p:sp>
          <p:nvSpPr>
            <p:cNvPr id="41" name="rc41"/>
            <p:cNvSpPr/>
            <p:nvPr/>
          </p:nvSpPr>
          <p:spPr>
            <a:xfrm>
              <a:off x="5732236" y="3616874"/>
              <a:ext cx="249522" cy="256765"/>
            </a:xfrm>
            <a:prstGeom prst="rect">
              <a:avLst/>
            </a:prstGeom>
            <a:solidFill>
              <a:srgbClr val="1CABE2">
                <a:alpha val="100000"/>
              </a:srgbClr>
            </a:solidFill>
          </p:spPr>
          <p:txBody>
            <a:bodyPr/>
            <a:lstStyle/>
            <a:p/>
          </p:txBody>
        </p:sp>
        <p:sp>
          <p:nvSpPr>
            <p:cNvPr id="42" name="rc42"/>
            <p:cNvSpPr/>
            <p:nvPr/>
          </p:nvSpPr>
          <p:spPr>
            <a:xfrm>
              <a:off x="6009484" y="3618136"/>
              <a:ext cx="249522" cy="255503"/>
            </a:xfrm>
            <a:prstGeom prst="rect">
              <a:avLst/>
            </a:prstGeom>
            <a:solidFill>
              <a:srgbClr val="1CABE2">
                <a:alpha val="100000"/>
              </a:srgbClr>
            </a:solidFill>
          </p:spPr>
          <p:txBody>
            <a:bodyPr/>
            <a:lstStyle/>
            <a:p/>
          </p:txBody>
        </p:sp>
        <p:sp>
          <p:nvSpPr>
            <p:cNvPr id="43" name="rc43"/>
            <p:cNvSpPr/>
            <p:nvPr/>
          </p:nvSpPr>
          <p:spPr>
            <a:xfrm>
              <a:off x="6286731" y="3504578"/>
              <a:ext cx="249522" cy="369061"/>
            </a:xfrm>
            <a:prstGeom prst="rect">
              <a:avLst/>
            </a:prstGeom>
            <a:solidFill>
              <a:srgbClr val="1CABE2">
                <a:alpha val="100000"/>
              </a:srgbClr>
            </a:solidFill>
          </p:spPr>
          <p:txBody>
            <a:bodyPr/>
            <a:lstStyle/>
            <a:p/>
          </p:txBody>
        </p:sp>
        <p:sp>
          <p:nvSpPr>
            <p:cNvPr id="44" name="rc44"/>
            <p:cNvSpPr/>
            <p:nvPr/>
          </p:nvSpPr>
          <p:spPr>
            <a:xfrm>
              <a:off x="6563979" y="3631384"/>
              <a:ext cx="249522" cy="242255"/>
            </a:xfrm>
            <a:prstGeom prst="rect">
              <a:avLst/>
            </a:prstGeom>
            <a:solidFill>
              <a:srgbClr val="1CABE2">
                <a:alpha val="100000"/>
              </a:srgbClr>
            </a:solidFill>
          </p:spPr>
          <p:txBody>
            <a:bodyPr/>
            <a:lstStyle/>
            <a:p/>
          </p:txBody>
        </p:sp>
        <p:sp>
          <p:nvSpPr>
            <p:cNvPr id="45" name="rc45"/>
            <p:cNvSpPr/>
            <p:nvPr/>
          </p:nvSpPr>
          <p:spPr>
            <a:xfrm>
              <a:off x="6841227" y="3286296"/>
              <a:ext cx="249522" cy="587343"/>
            </a:xfrm>
            <a:prstGeom prst="rect">
              <a:avLst/>
            </a:prstGeom>
            <a:solidFill>
              <a:srgbClr val="1CABE2">
                <a:alpha val="100000"/>
              </a:srgbClr>
            </a:solidFill>
          </p:spPr>
          <p:txBody>
            <a:bodyPr/>
            <a:lstStyle/>
            <a:p/>
          </p:txBody>
        </p:sp>
        <p:sp>
          <p:nvSpPr>
            <p:cNvPr id="46" name="rc46"/>
            <p:cNvSpPr/>
            <p:nvPr/>
          </p:nvSpPr>
          <p:spPr>
            <a:xfrm>
              <a:off x="7118474" y="2895785"/>
              <a:ext cx="249522" cy="977854"/>
            </a:xfrm>
            <a:prstGeom prst="rect">
              <a:avLst/>
            </a:prstGeom>
            <a:solidFill>
              <a:srgbClr val="1CABE2">
                <a:alpha val="100000"/>
              </a:srgbClr>
            </a:solidFill>
          </p:spPr>
          <p:txBody>
            <a:bodyPr/>
            <a:lstStyle/>
            <a:p/>
          </p:txBody>
        </p:sp>
        <p:sp>
          <p:nvSpPr>
            <p:cNvPr id="47" name="rc47"/>
            <p:cNvSpPr/>
            <p:nvPr/>
          </p:nvSpPr>
          <p:spPr>
            <a:xfrm>
              <a:off x="7395722" y="2615677"/>
              <a:ext cx="249522" cy="1257962"/>
            </a:xfrm>
            <a:prstGeom prst="rect">
              <a:avLst/>
            </a:prstGeom>
            <a:solidFill>
              <a:srgbClr val="1CABE2">
                <a:alpha val="100000"/>
              </a:srgbClr>
            </a:solidFill>
          </p:spPr>
          <p:txBody>
            <a:bodyPr/>
            <a:lstStyle/>
            <a:p/>
          </p:txBody>
        </p:sp>
        <p:sp>
          <p:nvSpPr>
            <p:cNvPr id="48" name="rc48"/>
            <p:cNvSpPr/>
            <p:nvPr/>
          </p:nvSpPr>
          <p:spPr>
            <a:xfrm>
              <a:off x="7672970" y="2633342"/>
              <a:ext cx="249522" cy="1240297"/>
            </a:xfrm>
            <a:prstGeom prst="rect">
              <a:avLst/>
            </a:prstGeom>
            <a:solidFill>
              <a:srgbClr val="1CABE2">
                <a:alpha val="100000"/>
              </a:srgbClr>
            </a:solidFill>
          </p:spPr>
          <p:txBody>
            <a:bodyPr/>
            <a:lstStyle/>
            <a:p/>
          </p:txBody>
        </p:sp>
        <p:sp>
          <p:nvSpPr>
            <p:cNvPr id="49" name="rc49"/>
            <p:cNvSpPr/>
            <p:nvPr/>
          </p:nvSpPr>
          <p:spPr>
            <a:xfrm>
              <a:off x="7950217" y="2767087"/>
              <a:ext cx="249522" cy="1106552"/>
            </a:xfrm>
            <a:prstGeom prst="rect">
              <a:avLst/>
            </a:prstGeom>
            <a:solidFill>
              <a:srgbClr val="1CABE2">
                <a:alpha val="100000"/>
              </a:srgbClr>
            </a:solidFill>
          </p:spPr>
          <p:txBody>
            <a:bodyPr/>
            <a:lstStyle/>
            <a:p/>
          </p:txBody>
        </p:sp>
        <p:sp>
          <p:nvSpPr>
            <p:cNvPr id="50" name="rc50"/>
            <p:cNvSpPr/>
            <p:nvPr/>
          </p:nvSpPr>
          <p:spPr>
            <a:xfrm>
              <a:off x="1296273" y="2850362"/>
              <a:ext cx="249522" cy="568417"/>
            </a:xfrm>
            <a:prstGeom prst="rect">
              <a:avLst/>
            </a:prstGeom>
            <a:solidFill>
              <a:srgbClr val="B3B3B3">
                <a:alpha val="100000"/>
              </a:srgbClr>
            </a:solidFill>
          </p:spPr>
          <p:txBody>
            <a:bodyPr/>
            <a:lstStyle/>
            <a:p/>
          </p:txBody>
        </p:sp>
        <p:sp>
          <p:nvSpPr>
            <p:cNvPr id="51" name="rc51"/>
            <p:cNvSpPr/>
            <p:nvPr/>
          </p:nvSpPr>
          <p:spPr>
            <a:xfrm>
              <a:off x="1573521" y="2997987"/>
              <a:ext cx="249522" cy="437826"/>
            </a:xfrm>
            <a:prstGeom prst="rect">
              <a:avLst/>
            </a:prstGeom>
            <a:solidFill>
              <a:srgbClr val="B3B3B3">
                <a:alpha val="100000"/>
              </a:srgbClr>
            </a:solidFill>
          </p:spPr>
          <p:txBody>
            <a:bodyPr/>
            <a:lstStyle/>
            <a:p/>
          </p:txBody>
        </p:sp>
        <p:sp>
          <p:nvSpPr>
            <p:cNvPr id="52" name="rc52"/>
            <p:cNvSpPr/>
            <p:nvPr/>
          </p:nvSpPr>
          <p:spPr>
            <a:xfrm>
              <a:off x="1850769" y="3104605"/>
              <a:ext cx="249522" cy="329946"/>
            </a:xfrm>
            <a:prstGeom prst="rect">
              <a:avLst/>
            </a:prstGeom>
            <a:solidFill>
              <a:srgbClr val="B3B3B3">
                <a:alpha val="100000"/>
              </a:srgbClr>
            </a:solidFill>
          </p:spPr>
          <p:txBody>
            <a:bodyPr/>
            <a:lstStyle/>
            <a:p/>
          </p:txBody>
        </p:sp>
        <p:sp>
          <p:nvSpPr>
            <p:cNvPr id="53" name="rc53"/>
            <p:cNvSpPr/>
            <p:nvPr/>
          </p:nvSpPr>
          <p:spPr>
            <a:xfrm>
              <a:off x="2128016" y="3328565"/>
              <a:ext cx="249522" cy="327423"/>
            </a:xfrm>
            <a:prstGeom prst="rect">
              <a:avLst/>
            </a:prstGeom>
            <a:solidFill>
              <a:srgbClr val="B3B3B3">
                <a:alpha val="100000"/>
              </a:srgbClr>
            </a:solidFill>
          </p:spPr>
          <p:txBody>
            <a:bodyPr/>
            <a:lstStyle/>
            <a:p/>
          </p:txBody>
        </p:sp>
        <p:sp>
          <p:nvSpPr>
            <p:cNvPr id="54" name="rc54"/>
            <p:cNvSpPr/>
            <p:nvPr/>
          </p:nvSpPr>
          <p:spPr>
            <a:xfrm>
              <a:off x="2405264" y="3196081"/>
              <a:ext cx="249522" cy="451705"/>
            </a:xfrm>
            <a:prstGeom prst="rect">
              <a:avLst/>
            </a:prstGeom>
            <a:solidFill>
              <a:srgbClr val="B3B3B3">
                <a:alpha val="100000"/>
              </a:srgbClr>
            </a:solidFill>
          </p:spPr>
          <p:txBody>
            <a:bodyPr/>
            <a:lstStyle/>
            <a:p/>
          </p:txBody>
        </p:sp>
        <p:sp>
          <p:nvSpPr>
            <p:cNvPr id="55" name="rc55"/>
            <p:cNvSpPr/>
            <p:nvPr/>
          </p:nvSpPr>
          <p:spPr>
            <a:xfrm>
              <a:off x="2682512" y="3302699"/>
              <a:ext cx="249522" cy="342564"/>
            </a:xfrm>
            <a:prstGeom prst="rect">
              <a:avLst/>
            </a:prstGeom>
            <a:solidFill>
              <a:srgbClr val="B3B3B3">
                <a:alpha val="100000"/>
              </a:srgbClr>
            </a:solidFill>
          </p:spPr>
          <p:txBody>
            <a:bodyPr/>
            <a:lstStyle/>
            <a:p/>
          </p:txBody>
        </p:sp>
        <p:sp>
          <p:nvSpPr>
            <p:cNvPr id="56" name="rc56"/>
            <p:cNvSpPr/>
            <p:nvPr/>
          </p:nvSpPr>
          <p:spPr>
            <a:xfrm>
              <a:off x="2959759" y="3516565"/>
              <a:ext cx="249522" cy="237839"/>
            </a:xfrm>
            <a:prstGeom prst="rect">
              <a:avLst/>
            </a:prstGeom>
            <a:solidFill>
              <a:srgbClr val="B3B3B3">
                <a:alpha val="100000"/>
              </a:srgbClr>
            </a:solidFill>
          </p:spPr>
          <p:txBody>
            <a:bodyPr/>
            <a:lstStyle/>
            <a:p/>
          </p:txBody>
        </p:sp>
        <p:sp>
          <p:nvSpPr>
            <p:cNvPr id="57" name="rc57"/>
            <p:cNvSpPr/>
            <p:nvPr/>
          </p:nvSpPr>
          <p:spPr>
            <a:xfrm>
              <a:off x="3237007" y="3498270"/>
              <a:ext cx="249522" cy="250456"/>
            </a:xfrm>
            <a:prstGeom prst="rect">
              <a:avLst/>
            </a:prstGeom>
            <a:solidFill>
              <a:srgbClr val="B3B3B3">
                <a:alpha val="100000"/>
              </a:srgbClr>
            </a:solidFill>
          </p:spPr>
          <p:txBody>
            <a:bodyPr/>
            <a:lstStyle/>
            <a:p/>
          </p:txBody>
        </p:sp>
        <p:sp>
          <p:nvSpPr>
            <p:cNvPr id="58" name="rc58"/>
            <p:cNvSpPr/>
            <p:nvPr/>
          </p:nvSpPr>
          <p:spPr>
            <a:xfrm>
              <a:off x="3514255" y="3461048"/>
              <a:ext cx="249522" cy="275060"/>
            </a:xfrm>
            <a:prstGeom prst="rect">
              <a:avLst/>
            </a:prstGeom>
            <a:solidFill>
              <a:srgbClr val="B3B3B3">
                <a:alpha val="100000"/>
              </a:srgbClr>
            </a:solidFill>
          </p:spPr>
          <p:txBody>
            <a:bodyPr/>
            <a:lstStyle/>
            <a:p/>
          </p:txBody>
        </p:sp>
        <p:sp>
          <p:nvSpPr>
            <p:cNvPr id="59" name="rc59"/>
            <p:cNvSpPr/>
            <p:nvPr/>
          </p:nvSpPr>
          <p:spPr>
            <a:xfrm>
              <a:off x="3791502" y="3323518"/>
              <a:ext cx="249522" cy="275060"/>
            </a:xfrm>
            <a:prstGeom prst="rect">
              <a:avLst/>
            </a:prstGeom>
            <a:solidFill>
              <a:srgbClr val="B3B3B3">
                <a:alpha val="100000"/>
              </a:srgbClr>
            </a:solidFill>
          </p:spPr>
          <p:txBody>
            <a:bodyPr/>
            <a:lstStyle/>
            <a:p/>
          </p:txBody>
        </p:sp>
        <p:sp>
          <p:nvSpPr>
            <p:cNvPr id="60" name="rc60"/>
            <p:cNvSpPr/>
            <p:nvPr/>
          </p:nvSpPr>
          <p:spPr>
            <a:xfrm>
              <a:off x="4068750" y="3310269"/>
              <a:ext cx="249522" cy="282000"/>
            </a:xfrm>
            <a:prstGeom prst="rect">
              <a:avLst/>
            </a:prstGeom>
            <a:solidFill>
              <a:srgbClr val="B3B3B3">
                <a:alpha val="100000"/>
              </a:srgbClr>
            </a:solidFill>
          </p:spPr>
          <p:txBody>
            <a:bodyPr/>
            <a:lstStyle/>
            <a:p/>
          </p:txBody>
        </p:sp>
        <p:sp>
          <p:nvSpPr>
            <p:cNvPr id="61" name="rc61"/>
            <p:cNvSpPr/>
            <p:nvPr/>
          </p:nvSpPr>
          <p:spPr>
            <a:xfrm>
              <a:off x="4345998" y="3319102"/>
              <a:ext cx="249522" cy="277584"/>
            </a:xfrm>
            <a:prstGeom prst="rect">
              <a:avLst/>
            </a:prstGeom>
            <a:solidFill>
              <a:srgbClr val="B3B3B3">
                <a:alpha val="100000"/>
              </a:srgbClr>
            </a:solidFill>
          </p:spPr>
          <p:txBody>
            <a:bodyPr/>
            <a:lstStyle/>
            <a:p/>
          </p:txBody>
        </p:sp>
        <p:sp>
          <p:nvSpPr>
            <p:cNvPr id="62" name="rc62"/>
            <p:cNvSpPr/>
            <p:nvPr/>
          </p:nvSpPr>
          <p:spPr>
            <a:xfrm>
              <a:off x="4623245" y="3319732"/>
              <a:ext cx="249522" cy="276953"/>
            </a:xfrm>
            <a:prstGeom prst="rect">
              <a:avLst/>
            </a:prstGeom>
            <a:solidFill>
              <a:srgbClr val="B3B3B3">
                <a:alpha val="100000"/>
              </a:srgbClr>
            </a:solidFill>
          </p:spPr>
          <p:txBody>
            <a:bodyPr/>
            <a:lstStyle/>
            <a:p/>
          </p:txBody>
        </p:sp>
        <p:sp>
          <p:nvSpPr>
            <p:cNvPr id="63" name="rc63"/>
            <p:cNvSpPr/>
            <p:nvPr/>
          </p:nvSpPr>
          <p:spPr>
            <a:xfrm>
              <a:off x="4900493" y="3206175"/>
              <a:ext cx="249522" cy="400604"/>
            </a:xfrm>
            <a:prstGeom prst="rect">
              <a:avLst/>
            </a:prstGeom>
            <a:solidFill>
              <a:srgbClr val="B3B3B3">
                <a:alpha val="100000"/>
              </a:srgbClr>
            </a:solidFill>
          </p:spPr>
          <p:txBody>
            <a:bodyPr/>
            <a:lstStyle/>
            <a:p/>
          </p:txBody>
        </p:sp>
        <p:sp>
          <p:nvSpPr>
            <p:cNvPr id="64" name="rc64"/>
            <p:cNvSpPr/>
            <p:nvPr/>
          </p:nvSpPr>
          <p:spPr>
            <a:xfrm>
              <a:off x="5177741" y="3206175"/>
              <a:ext cx="249522" cy="400604"/>
            </a:xfrm>
            <a:prstGeom prst="rect">
              <a:avLst/>
            </a:prstGeom>
            <a:solidFill>
              <a:srgbClr val="B3B3B3">
                <a:alpha val="100000"/>
              </a:srgbClr>
            </a:solidFill>
          </p:spPr>
          <p:txBody>
            <a:bodyPr/>
            <a:lstStyle/>
            <a:p/>
          </p:txBody>
        </p:sp>
        <p:sp>
          <p:nvSpPr>
            <p:cNvPr id="65" name="rc65"/>
            <p:cNvSpPr/>
            <p:nvPr/>
          </p:nvSpPr>
          <p:spPr>
            <a:xfrm>
              <a:off x="5454988" y="3221947"/>
              <a:ext cx="249522" cy="391141"/>
            </a:xfrm>
            <a:prstGeom prst="rect">
              <a:avLst/>
            </a:prstGeom>
            <a:solidFill>
              <a:srgbClr val="B3B3B3">
                <a:alpha val="100000"/>
              </a:srgbClr>
            </a:solidFill>
          </p:spPr>
          <p:txBody>
            <a:bodyPr/>
            <a:lstStyle/>
            <a:p/>
          </p:txBody>
        </p:sp>
        <p:sp>
          <p:nvSpPr>
            <p:cNvPr id="66" name="rc66"/>
            <p:cNvSpPr/>
            <p:nvPr/>
          </p:nvSpPr>
          <p:spPr>
            <a:xfrm>
              <a:off x="5732236" y="3102712"/>
              <a:ext cx="249522" cy="514162"/>
            </a:xfrm>
            <a:prstGeom prst="rect">
              <a:avLst/>
            </a:prstGeom>
            <a:solidFill>
              <a:srgbClr val="B3B3B3">
                <a:alpha val="100000"/>
              </a:srgbClr>
            </a:solidFill>
          </p:spPr>
          <p:txBody>
            <a:bodyPr/>
            <a:lstStyle/>
            <a:p/>
          </p:txBody>
        </p:sp>
        <p:sp>
          <p:nvSpPr>
            <p:cNvPr id="67" name="rc67"/>
            <p:cNvSpPr/>
            <p:nvPr/>
          </p:nvSpPr>
          <p:spPr>
            <a:xfrm>
              <a:off x="6009484" y="3107128"/>
              <a:ext cx="249522" cy="511007"/>
            </a:xfrm>
            <a:prstGeom prst="rect">
              <a:avLst/>
            </a:prstGeom>
            <a:solidFill>
              <a:srgbClr val="B3B3B3">
                <a:alpha val="100000"/>
              </a:srgbClr>
            </a:solidFill>
          </p:spPr>
          <p:txBody>
            <a:bodyPr/>
            <a:lstStyle/>
            <a:p/>
          </p:txBody>
        </p:sp>
        <p:sp>
          <p:nvSpPr>
            <p:cNvPr id="68" name="rc68"/>
            <p:cNvSpPr/>
            <p:nvPr/>
          </p:nvSpPr>
          <p:spPr>
            <a:xfrm>
              <a:off x="6286731" y="3012497"/>
              <a:ext cx="249522" cy="492081"/>
            </a:xfrm>
            <a:prstGeom prst="rect">
              <a:avLst/>
            </a:prstGeom>
            <a:solidFill>
              <a:srgbClr val="B3B3B3">
                <a:alpha val="100000"/>
              </a:srgbClr>
            </a:solidFill>
          </p:spPr>
          <p:txBody>
            <a:bodyPr/>
            <a:lstStyle/>
            <a:p/>
          </p:txBody>
        </p:sp>
        <p:sp>
          <p:nvSpPr>
            <p:cNvPr id="69" name="rc69"/>
            <p:cNvSpPr/>
            <p:nvPr/>
          </p:nvSpPr>
          <p:spPr>
            <a:xfrm>
              <a:off x="6563979" y="3268001"/>
              <a:ext cx="249522" cy="363383"/>
            </a:xfrm>
            <a:prstGeom prst="rect">
              <a:avLst/>
            </a:prstGeom>
            <a:solidFill>
              <a:srgbClr val="B3B3B3">
                <a:alpha val="100000"/>
              </a:srgbClr>
            </a:solidFill>
          </p:spPr>
          <p:txBody>
            <a:bodyPr/>
            <a:lstStyle/>
            <a:p/>
          </p:txBody>
        </p:sp>
        <p:sp>
          <p:nvSpPr>
            <p:cNvPr id="70" name="rc70"/>
            <p:cNvSpPr/>
            <p:nvPr/>
          </p:nvSpPr>
          <p:spPr>
            <a:xfrm>
              <a:off x="6841227" y="3286296"/>
              <a:ext cx="249522" cy="0"/>
            </a:xfrm>
            <a:prstGeom prst="rect">
              <a:avLst/>
            </a:prstGeom>
            <a:solidFill>
              <a:srgbClr val="B3B3B3">
                <a:alpha val="100000"/>
              </a:srgbClr>
            </a:solidFill>
          </p:spPr>
          <p:txBody>
            <a:bodyPr/>
            <a:lstStyle/>
            <a:p/>
          </p:txBody>
        </p:sp>
        <p:sp>
          <p:nvSpPr>
            <p:cNvPr id="71" name="rc71"/>
            <p:cNvSpPr/>
            <p:nvPr/>
          </p:nvSpPr>
          <p:spPr>
            <a:xfrm>
              <a:off x="7118474" y="2162710"/>
              <a:ext cx="249522" cy="733075"/>
            </a:xfrm>
            <a:prstGeom prst="rect">
              <a:avLst/>
            </a:prstGeom>
            <a:solidFill>
              <a:srgbClr val="B3B3B3">
                <a:alpha val="100000"/>
              </a:srgbClr>
            </a:solidFill>
          </p:spPr>
          <p:txBody>
            <a:bodyPr/>
            <a:lstStyle/>
            <a:p/>
          </p:txBody>
        </p:sp>
        <p:sp>
          <p:nvSpPr>
            <p:cNvPr id="72" name="rc72"/>
            <p:cNvSpPr/>
            <p:nvPr/>
          </p:nvSpPr>
          <p:spPr>
            <a:xfrm>
              <a:off x="7395722" y="2615677"/>
              <a:ext cx="249522" cy="0"/>
            </a:xfrm>
            <a:prstGeom prst="rect">
              <a:avLst/>
            </a:prstGeom>
            <a:solidFill>
              <a:srgbClr val="B3B3B3">
                <a:alpha val="100000"/>
              </a:srgbClr>
            </a:solidFill>
          </p:spPr>
          <p:txBody>
            <a:bodyPr/>
            <a:lstStyle/>
            <a:p/>
          </p:txBody>
        </p:sp>
        <p:sp>
          <p:nvSpPr>
            <p:cNvPr id="73" name="rc73"/>
            <p:cNvSpPr/>
            <p:nvPr/>
          </p:nvSpPr>
          <p:spPr>
            <a:xfrm>
              <a:off x="7672970" y="2633342"/>
              <a:ext cx="249522" cy="0"/>
            </a:xfrm>
            <a:prstGeom prst="rect">
              <a:avLst/>
            </a:prstGeom>
            <a:solidFill>
              <a:srgbClr val="B3B3B3">
                <a:alpha val="100000"/>
              </a:srgbClr>
            </a:solidFill>
          </p:spPr>
          <p:txBody>
            <a:bodyPr/>
            <a:lstStyle/>
            <a:p/>
          </p:txBody>
        </p:sp>
        <p:sp>
          <p:nvSpPr>
            <p:cNvPr id="74" name="rc74"/>
            <p:cNvSpPr/>
            <p:nvPr/>
          </p:nvSpPr>
          <p:spPr>
            <a:xfrm>
              <a:off x="7950217" y="2767087"/>
              <a:ext cx="249522" cy="0"/>
            </a:xfrm>
            <a:prstGeom prst="rect">
              <a:avLst/>
            </a:prstGeom>
            <a:solidFill>
              <a:srgbClr val="B3B3B3">
                <a:alpha val="100000"/>
              </a:srgbClr>
            </a:solidFill>
          </p:spPr>
          <p:txBody>
            <a:bodyPr/>
            <a:lstStyle/>
            <a:p/>
          </p:txBody>
        </p:sp>
        <p:sp>
          <p:nvSpPr>
            <p:cNvPr id="75" name="pl75"/>
            <p:cNvSpPr/>
            <p:nvPr/>
          </p:nvSpPr>
          <p:spPr>
            <a:xfrm>
              <a:off x="1421035" y="1050606"/>
              <a:ext cx="6653943" cy="285154"/>
            </a:xfrm>
            <a:custGeom>
              <a:avLst/>
              <a:pathLst>
                <a:path w="6653943" h="285154">
                  <a:moveTo>
                    <a:pt x="0" y="85546"/>
                  </a:moveTo>
                  <a:lnTo>
                    <a:pt x="277247" y="85546"/>
                  </a:lnTo>
                  <a:lnTo>
                    <a:pt x="554495" y="85546"/>
                  </a:lnTo>
                  <a:lnTo>
                    <a:pt x="831742" y="28515"/>
                  </a:lnTo>
                  <a:lnTo>
                    <a:pt x="1108990" y="28515"/>
                  </a:lnTo>
                  <a:lnTo>
                    <a:pt x="1386238" y="28515"/>
                  </a:lnTo>
                  <a:lnTo>
                    <a:pt x="1663485" y="0"/>
                  </a:lnTo>
                  <a:lnTo>
                    <a:pt x="1940733" y="0"/>
                  </a:lnTo>
                  <a:lnTo>
                    <a:pt x="2217981" y="0"/>
                  </a:lnTo>
                  <a:lnTo>
                    <a:pt x="2495228" y="28515"/>
                  </a:lnTo>
                  <a:lnTo>
                    <a:pt x="2772476" y="28515"/>
                  </a:lnTo>
                  <a:lnTo>
                    <a:pt x="3049724" y="28515"/>
                  </a:lnTo>
                  <a:lnTo>
                    <a:pt x="3326971" y="28515"/>
                  </a:lnTo>
                  <a:lnTo>
                    <a:pt x="3604219" y="28515"/>
                  </a:lnTo>
                  <a:lnTo>
                    <a:pt x="3881467" y="28515"/>
                  </a:lnTo>
                  <a:lnTo>
                    <a:pt x="4158714" y="28515"/>
                  </a:lnTo>
                  <a:lnTo>
                    <a:pt x="4435962" y="28515"/>
                  </a:lnTo>
                  <a:lnTo>
                    <a:pt x="4713210" y="28515"/>
                  </a:lnTo>
                  <a:lnTo>
                    <a:pt x="4990457" y="57030"/>
                  </a:lnTo>
                  <a:lnTo>
                    <a:pt x="5267705" y="28515"/>
                  </a:lnTo>
                  <a:lnTo>
                    <a:pt x="5544953" y="114061"/>
                  </a:lnTo>
                  <a:lnTo>
                    <a:pt x="5822200" y="199608"/>
                  </a:lnTo>
                  <a:lnTo>
                    <a:pt x="6099448" y="285154"/>
                  </a:lnTo>
                  <a:lnTo>
                    <a:pt x="6376696" y="285154"/>
                  </a:lnTo>
                  <a:lnTo>
                    <a:pt x="6653943" y="256639"/>
                  </a:lnTo>
                </a:path>
              </a:pathLst>
            </a:custGeom>
            <a:ln w="27101" cap="flat">
              <a:solidFill>
                <a:srgbClr val="0058AB">
                  <a:alpha val="50196"/>
                </a:srgbClr>
              </a:solidFill>
              <a:prstDash val="solid"/>
              <a:round/>
            </a:ln>
          </p:spPr>
          <p:txBody>
            <a:bodyPr/>
            <a:lstStyle/>
            <a:p/>
          </p:txBody>
        </p:sp>
        <p:sp>
          <p:nvSpPr>
            <p:cNvPr id="76" name="pl76"/>
            <p:cNvSpPr/>
            <p:nvPr/>
          </p:nvSpPr>
          <p:spPr>
            <a:xfrm>
              <a:off x="1421035" y="1107637"/>
              <a:ext cx="6653943" cy="313670"/>
            </a:xfrm>
            <a:custGeom>
              <a:avLst/>
              <a:pathLst>
                <a:path w="6653943" h="313670">
                  <a:moveTo>
                    <a:pt x="0" y="171092"/>
                  </a:moveTo>
                  <a:lnTo>
                    <a:pt x="277247" y="142577"/>
                  </a:lnTo>
                  <a:lnTo>
                    <a:pt x="554495" y="114061"/>
                  </a:lnTo>
                  <a:lnTo>
                    <a:pt x="831742" y="57030"/>
                  </a:lnTo>
                  <a:lnTo>
                    <a:pt x="1108990" y="85546"/>
                  </a:lnTo>
                  <a:lnTo>
                    <a:pt x="1386238" y="57030"/>
                  </a:lnTo>
                  <a:lnTo>
                    <a:pt x="1663485" y="0"/>
                  </a:lnTo>
                  <a:lnTo>
                    <a:pt x="1940733" y="0"/>
                  </a:lnTo>
                  <a:lnTo>
                    <a:pt x="2217981" y="0"/>
                  </a:lnTo>
                  <a:lnTo>
                    <a:pt x="2495228" y="28515"/>
                  </a:lnTo>
                  <a:lnTo>
                    <a:pt x="2772476" y="28515"/>
                  </a:lnTo>
                  <a:lnTo>
                    <a:pt x="3049724" y="28515"/>
                  </a:lnTo>
                  <a:lnTo>
                    <a:pt x="3326971" y="28515"/>
                  </a:lnTo>
                  <a:lnTo>
                    <a:pt x="3604219" y="57030"/>
                  </a:lnTo>
                  <a:lnTo>
                    <a:pt x="3881467" y="57030"/>
                  </a:lnTo>
                  <a:lnTo>
                    <a:pt x="4158714" y="57030"/>
                  </a:lnTo>
                  <a:lnTo>
                    <a:pt x="4435962" y="85546"/>
                  </a:lnTo>
                  <a:lnTo>
                    <a:pt x="4713210" y="85546"/>
                  </a:lnTo>
                  <a:lnTo>
                    <a:pt x="4990457" y="114061"/>
                  </a:lnTo>
                  <a:lnTo>
                    <a:pt x="5267705" y="57030"/>
                  </a:lnTo>
                  <a:lnTo>
                    <a:pt x="5544953" y="57030"/>
                  </a:lnTo>
                  <a:lnTo>
                    <a:pt x="5822200" y="313670"/>
                  </a:lnTo>
                  <a:lnTo>
                    <a:pt x="6099448" y="228123"/>
                  </a:lnTo>
                  <a:lnTo>
                    <a:pt x="6376696" y="228123"/>
                  </a:lnTo>
                  <a:lnTo>
                    <a:pt x="6653943" y="199608"/>
                  </a:lnTo>
                </a:path>
              </a:pathLst>
            </a:custGeom>
            <a:ln w="27101" cap="flat">
              <a:solidFill>
                <a:srgbClr val="333333">
                  <a:alpha val="50196"/>
                </a:srgbClr>
              </a:solidFill>
              <a:prstDash val="solid"/>
              <a:round/>
            </a:ln>
          </p:spPr>
          <p:txBody>
            <a:bodyPr/>
            <a:lstStyle/>
            <a:p/>
          </p:txBody>
        </p:sp>
        <p:sp>
          <p:nvSpPr>
            <p:cNvPr id="77" name="tx77"/>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90569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2946"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460194"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7737441"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8014689"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182946"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6" name="tx86"/>
            <p:cNvSpPr/>
            <p:nvPr/>
          </p:nvSpPr>
          <p:spPr>
            <a:xfrm>
              <a:off x="7460194"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7" name="tx87"/>
            <p:cNvSpPr/>
            <p:nvPr/>
          </p:nvSpPr>
          <p:spPr>
            <a:xfrm>
              <a:off x="7737441"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8" name="tx88"/>
            <p:cNvSpPr/>
            <p:nvPr/>
          </p:nvSpPr>
          <p:spPr>
            <a:xfrm>
              <a:off x="8014689"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9" name="tx89"/>
            <p:cNvSpPr/>
            <p:nvPr/>
          </p:nvSpPr>
          <p:spPr>
            <a:xfrm>
              <a:off x="7167887" y="33442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7490339" y="3205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1" name="tx91"/>
            <p:cNvSpPr/>
            <p:nvPr/>
          </p:nvSpPr>
          <p:spPr>
            <a:xfrm>
              <a:off x="7767586" y="32143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2" name="tx92"/>
            <p:cNvSpPr/>
            <p:nvPr/>
          </p:nvSpPr>
          <p:spPr>
            <a:xfrm>
              <a:off x="7999630" y="32799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3" name="tx93"/>
            <p:cNvSpPr/>
            <p:nvPr/>
          </p:nvSpPr>
          <p:spPr>
            <a:xfrm>
              <a:off x="7167887" y="24901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4" name="tx94"/>
            <p:cNvSpPr/>
            <p:nvPr/>
          </p:nvSpPr>
          <p:spPr>
            <a:xfrm>
              <a:off x="1345686" y="27323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95" name="tx95"/>
            <p:cNvSpPr/>
            <p:nvPr/>
          </p:nvSpPr>
          <p:spPr>
            <a:xfrm>
              <a:off x="2745475" y="318598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4131713" y="319355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7" name="tx97"/>
            <p:cNvSpPr/>
            <p:nvPr/>
          </p:nvSpPr>
          <p:spPr>
            <a:xfrm>
              <a:off x="5549605" y="31052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6626942" y="315128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6904190" y="316958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0" name="tx100"/>
            <p:cNvSpPr/>
            <p:nvPr/>
          </p:nvSpPr>
          <p:spPr>
            <a:xfrm>
              <a:off x="7167887" y="2045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01" name="tx101"/>
            <p:cNvSpPr/>
            <p:nvPr/>
          </p:nvSpPr>
          <p:spPr>
            <a:xfrm>
              <a:off x="7490339" y="249896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2" name="tx102"/>
            <p:cNvSpPr/>
            <p:nvPr/>
          </p:nvSpPr>
          <p:spPr>
            <a:xfrm>
              <a:off x="7767586" y="25166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3" name="tx103"/>
            <p:cNvSpPr/>
            <p:nvPr/>
          </p:nvSpPr>
          <p:spPr>
            <a:xfrm>
              <a:off x="7999630" y="2649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4" name="tx104"/>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717597" y="319235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6" name="tx106"/>
            <p:cNvSpPr/>
            <p:nvPr/>
          </p:nvSpPr>
          <p:spPr>
            <a:xfrm>
              <a:off x="717597" y="256148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7" name="tx107"/>
            <p:cNvSpPr/>
            <p:nvPr/>
          </p:nvSpPr>
          <p:spPr>
            <a:xfrm>
              <a:off x="717597" y="192883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8" name="tx108"/>
            <p:cNvSpPr/>
            <p:nvPr/>
          </p:nvSpPr>
          <p:spPr>
            <a:xfrm>
              <a:off x="717597" y="130014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9" name="tx10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6" name="pl12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7" name="pl12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8" name="tx12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9" name="tx12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0" name="rc130"/>
            <p:cNvSpPr/>
            <p:nvPr/>
          </p:nvSpPr>
          <p:spPr>
            <a:xfrm>
              <a:off x="4663170" y="4778716"/>
              <a:ext cx="201456" cy="201456"/>
            </a:xfrm>
            <a:prstGeom prst="rect">
              <a:avLst/>
            </a:prstGeom>
            <a:solidFill>
              <a:srgbClr val="B3B3B3">
                <a:alpha val="100000"/>
              </a:srgbClr>
            </a:solidFill>
          </p:spPr>
          <p:txBody>
            <a:bodyPr/>
            <a:lstStyle/>
            <a:p/>
          </p:txBody>
        </p:sp>
        <p:sp>
          <p:nvSpPr>
            <p:cNvPr id="131" name="rc131"/>
            <p:cNvSpPr/>
            <p:nvPr/>
          </p:nvSpPr>
          <p:spPr>
            <a:xfrm>
              <a:off x="5565324" y="4778716"/>
              <a:ext cx="201456" cy="201456"/>
            </a:xfrm>
            <a:prstGeom prst="rect">
              <a:avLst/>
            </a:prstGeom>
            <a:solidFill>
              <a:srgbClr val="1CABE2">
                <a:alpha val="100000"/>
              </a:srgbClr>
            </a:solidFill>
          </p:spPr>
          <p:txBody>
            <a:bodyPr/>
            <a:lstStyle/>
            <a:p/>
          </p:txBody>
        </p:sp>
        <p:sp>
          <p:nvSpPr>
            <p:cNvPr id="132" name="tx13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3" name="tx13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4" name="tx134"/>
            <p:cNvSpPr/>
            <p:nvPr/>
          </p:nvSpPr>
          <p:spPr>
            <a:xfrm>
              <a:off x="951100" y="467611"/>
              <a:ext cx="74457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Slovenia, 2000-2024</a:t>
              </a:r>
            </a:p>
          </p:txBody>
        </p:sp>
        <p:sp>
          <p:nvSpPr>
            <p:cNvPr id="135" name="pl135"/>
            <p:cNvSpPr/>
            <p:nvPr/>
          </p:nvSpPr>
          <p:spPr>
            <a:xfrm>
              <a:off x="21741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392984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6855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4412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5198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80770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656341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3191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650800"/>
              <a:ext cx="1348388" cy="164676"/>
            </a:xfrm>
            <a:prstGeom prst="rect">
              <a:avLst/>
            </a:prstGeom>
            <a:solidFill>
              <a:srgbClr val="1CABE2">
                <a:alpha val="100000"/>
              </a:srgbClr>
            </a:solidFill>
          </p:spPr>
          <p:txBody>
            <a:bodyPr/>
            <a:lstStyle/>
            <a:p/>
          </p:txBody>
        </p:sp>
        <p:sp>
          <p:nvSpPr>
            <p:cNvPr id="148" name="rc148"/>
            <p:cNvSpPr/>
            <p:nvPr/>
          </p:nvSpPr>
          <p:spPr>
            <a:xfrm>
              <a:off x="1296273" y="5444954"/>
              <a:ext cx="6903466" cy="164676"/>
            </a:xfrm>
            <a:prstGeom prst="rect">
              <a:avLst/>
            </a:prstGeom>
            <a:solidFill>
              <a:srgbClr val="1CABE2">
                <a:alpha val="100000"/>
              </a:srgbClr>
            </a:solidFill>
          </p:spPr>
          <p:txBody>
            <a:bodyPr/>
            <a:lstStyle/>
            <a:p/>
          </p:txBody>
        </p:sp>
        <p:sp>
          <p:nvSpPr>
            <p:cNvPr id="149" name="rc149"/>
            <p:cNvSpPr/>
            <p:nvPr/>
          </p:nvSpPr>
          <p:spPr>
            <a:xfrm>
              <a:off x="1296273" y="5239108"/>
              <a:ext cx="6159044" cy="164676"/>
            </a:xfrm>
            <a:prstGeom prst="rect">
              <a:avLst/>
            </a:prstGeom>
            <a:solidFill>
              <a:srgbClr val="1CABE2">
                <a:alpha val="100000"/>
              </a:srgbClr>
            </a:solidFill>
          </p:spPr>
          <p:txBody>
            <a:bodyPr/>
            <a:lstStyle/>
            <a:p/>
          </p:txBody>
        </p:sp>
        <p:sp>
          <p:nvSpPr>
            <p:cNvPr id="150" name="rc150"/>
            <p:cNvSpPr/>
            <p:nvPr/>
          </p:nvSpPr>
          <p:spPr>
            <a:xfrm>
              <a:off x="2644662" y="5650800"/>
              <a:ext cx="2022582" cy="164676"/>
            </a:xfrm>
            <a:prstGeom prst="rect">
              <a:avLst/>
            </a:prstGeom>
            <a:solidFill>
              <a:srgbClr val="B3B3B3">
                <a:alpha val="100000"/>
              </a:srgbClr>
            </a:solidFill>
          </p:spPr>
          <p:txBody>
            <a:bodyPr/>
            <a:lstStyle/>
            <a:p/>
          </p:txBody>
        </p:sp>
        <p:sp>
          <p:nvSpPr>
            <p:cNvPr id="151" name="rc151"/>
            <p:cNvSpPr/>
            <p:nvPr/>
          </p:nvSpPr>
          <p:spPr>
            <a:xfrm>
              <a:off x="8199740" y="5444954"/>
              <a:ext cx="0" cy="164676"/>
            </a:xfrm>
            <a:prstGeom prst="rect">
              <a:avLst/>
            </a:prstGeom>
            <a:solidFill>
              <a:srgbClr val="B3B3B3">
                <a:alpha val="100000"/>
              </a:srgbClr>
            </a:solidFill>
          </p:spPr>
          <p:txBody>
            <a:bodyPr/>
            <a:lstStyle/>
            <a:p/>
          </p:txBody>
        </p:sp>
        <p:sp>
          <p:nvSpPr>
            <p:cNvPr id="152" name="rc152"/>
            <p:cNvSpPr/>
            <p:nvPr/>
          </p:nvSpPr>
          <p:spPr>
            <a:xfrm>
              <a:off x="7455317" y="5239108"/>
              <a:ext cx="0" cy="164676"/>
            </a:xfrm>
            <a:prstGeom prst="rect">
              <a:avLst/>
            </a:prstGeom>
            <a:solidFill>
              <a:srgbClr val="B3B3B3">
                <a:alpha val="100000"/>
              </a:srgbClr>
            </a:solidFill>
          </p:spPr>
          <p:txBody>
            <a:bodyPr/>
            <a:lstStyle/>
            <a:p/>
          </p:txBody>
        </p:sp>
        <p:sp>
          <p:nvSpPr>
            <p:cNvPr id="153" name="tx153"/>
            <p:cNvSpPr/>
            <p:nvPr/>
          </p:nvSpPr>
          <p:spPr>
            <a:xfrm>
              <a:off x="4733162"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4" name="tx154"/>
            <p:cNvSpPr/>
            <p:nvPr/>
          </p:nvSpPr>
          <p:spPr>
            <a:xfrm>
              <a:off x="8231895"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55" name="tx155"/>
            <p:cNvSpPr/>
            <p:nvPr/>
          </p:nvSpPr>
          <p:spPr>
            <a:xfrm>
              <a:off x="7535690"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6" name="tx156"/>
            <p:cNvSpPr/>
            <p:nvPr/>
          </p:nvSpPr>
          <p:spPr>
            <a:xfrm>
              <a:off x="1856332"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4715852"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58" name="tx158"/>
            <p:cNvSpPr/>
            <p:nvPr/>
          </p:nvSpPr>
          <p:spPr>
            <a:xfrm>
              <a:off x="429542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59" name="tx159"/>
            <p:cNvSpPr/>
            <p:nvPr/>
          </p:nvSpPr>
          <p:spPr>
            <a:xfrm>
              <a:off x="3590035"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808560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7341182"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6" name="tx166"/>
            <p:cNvSpPr/>
            <p:nvPr/>
          </p:nvSpPr>
          <p:spPr>
            <a:xfrm>
              <a:off x="290829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7" name="tx167"/>
            <p:cNvSpPr/>
            <p:nvPr/>
          </p:nvSpPr>
          <p:spPr>
            <a:xfrm>
              <a:off x="466401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8" name="tx168"/>
            <p:cNvSpPr/>
            <p:nvPr/>
          </p:nvSpPr>
          <p:spPr>
            <a:xfrm>
              <a:off x="6419724"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9" name="tx169"/>
            <p:cNvSpPr/>
            <p:nvPr/>
          </p:nvSpPr>
          <p:spPr>
            <a:xfrm>
              <a:off x="817543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0" name="tx17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2" name="tx17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Slovenia.
In 2024, DTP1 coverage in Slovenia remained relatively constant within 1% at 90%. The number of children missing out on any DTP vaccination (zero-dose children) remained constant at from 2,000 in 2023 to 2,000 in 2024.
DTP3 coverage remained relatively constant within 1% at 90% in 2024, leaving 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85710"/>
                  </a:moveTo>
                  <a:lnTo>
                    <a:pt x="141553" y="85710"/>
                  </a:lnTo>
                  <a:lnTo>
                    <a:pt x="283107" y="85710"/>
                  </a:lnTo>
                  <a:lnTo>
                    <a:pt x="424661" y="28570"/>
                  </a:lnTo>
                  <a:lnTo>
                    <a:pt x="566215" y="28570"/>
                  </a:lnTo>
                  <a:lnTo>
                    <a:pt x="707769" y="28570"/>
                  </a:lnTo>
                  <a:lnTo>
                    <a:pt x="849323" y="0"/>
                  </a:lnTo>
                  <a:lnTo>
                    <a:pt x="990877" y="0"/>
                  </a:lnTo>
                  <a:lnTo>
                    <a:pt x="1132431" y="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57140"/>
                  </a:lnTo>
                  <a:lnTo>
                    <a:pt x="2689523" y="28570"/>
                  </a:lnTo>
                  <a:lnTo>
                    <a:pt x="2831077" y="114281"/>
                  </a:lnTo>
                  <a:lnTo>
                    <a:pt x="2972631" y="199991"/>
                  </a:lnTo>
                  <a:lnTo>
                    <a:pt x="3114185" y="285702"/>
                  </a:lnTo>
                  <a:lnTo>
                    <a:pt x="3255739" y="28570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85710"/>
                  </a:moveTo>
                  <a:lnTo>
                    <a:pt x="141553" y="85710"/>
                  </a:lnTo>
                  <a:lnTo>
                    <a:pt x="283107" y="85710"/>
                  </a:lnTo>
                  <a:lnTo>
                    <a:pt x="424661" y="28570"/>
                  </a:lnTo>
                  <a:lnTo>
                    <a:pt x="566215" y="28570"/>
                  </a:lnTo>
                  <a:lnTo>
                    <a:pt x="707769" y="28570"/>
                  </a:lnTo>
                  <a:lnTo>
                    <a:pt x="849323" y="0"/>
                  </a:lnTo>
                  <a:lnTo>
                    <a:pt x="990877" y="0"/>
                  </a:lnTo>
                  <a:lnTo>
                    <a:pt x="1132431" y="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57140"/>
                  </a:lnTo>
                  <a:lnTo>
                    <a:pt x="2689523" y="28570"/>
                  </a:lnTo>
                  <a:lnTo>
                    <a:pt x="2831077" y="114281"/>
                  </a:lnTo>
                  <a:lnTo>
                    <a:pt x="2972631" y="199991"/>
                  </a:lnTo>
                  <a:lnTo>
                    <a:pt x="3114185" y="285702"/>
                  </a:lnTo>
                  <a:lnTo>
                    <a:pt x="3255739" y="28570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85710"/>
                  </a:moveTo>
                  <a:lnTo>
                    <a:pt x="141553" y="85710"/>
                  </a:lnTo>
                  <a:lnTo>
                    <a:pt x="283107" y="85710"/>
                  </a:lnTo>
                  <a:lnTo>
                    <a:pt x="424661" y="28570"/>
                  </a:lnTo>
                  <a:lnTo>
                    <a:pt x="566215" y="28570"/>
                  </a:lnTo>
                  <a:lnTo>
                    <a:pt x="707769" y="28570"/>
                  </a:lnTo>
                  <a:lnTo>
                    <a:pt x="849323" y="0"/>
                  </a:lnTo>
                  <a:lnTo>
                    <a:pt x="990877" y="0"/>
                  </a:lnTo>
                  <a:lnTo>
                    <a:pt x="1132431" y="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57140"/>
                  </a:lnTo>
                  <a:lnTo>
                    <a:pt x="2689523" y="28570"/>
                  </a:lnTo>
                  <a:lnTo>
                    <a:pt x="2831077" y="114281"/>
                  </a:lnTo>
                  <a:lnTo>
                    <a:pt x="2972631" y="199991"/>
                  </a:lnTo>
                  <a:lnTo>
                    <a:pt x="3114185" y="285702"/>
                  </a:lnTo>
                  <a:lnTo>
                    <a:pt x="3255739" y="28570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00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00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45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69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7122" y="4830005"/>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0" name="tx60"/>
            <p:cNvSpPr/>
            <p:nvPr/>
          </p:nvSpPr>
          <p:spPr>
            <a:xfrm>
              <a:off x="25216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409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05" y="471005"/>
              <a:ext cx="2541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Slovenia, 2000-2024</a:t>
              </a:r>
            </a:p>
          </p:txBody>
        </p:sp>
        <p:sp>
          <p:nvSpPr>
            <p:cNvPr id="63" name="pl63"/>
            <p:cNvSpPr/>
            <p:nvPr/>
          </p:nvSpPr>
          <p:spPr>
            <a:xfrm>
              <a:off x="5267799" y="364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06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406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906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15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156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56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156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65622"/>
              <a:ext cx="3397293" cy="1499938"/>
            </a:xfrm>
            <a:custGeom>
              <a:avLst/>
              <a:pathLst>
                <a:path w="3397293" h="1499938">
                  <a:moveTo>
                    <a:pt x="0" y="449981"/>
                  </a:moveTo>
                  <a:lnTo>
                    <a:pt x="141553" y="449981"/>
                  </a:lnTo>
                  <a:lnTo>
                    <a:pt x="283107" y="449981"/>
                  </a:lnTo>
                  <a:lnTo>
                    <a:pt x="424661" y="149993"/>
                  </a:lnTo>
                  <a:lnTo>
                    <a:pt x="566215" y="149993"/>
                  </a:lnTo>
                  <a:lnTo>
                    <a:pt x="707769" y="149993"/>
                  </a:lnTo>
                  <a:lnTo>
                    <a:pt x="849323" y="0"/>
                  </a:lnTo>
                  <a:lnTo>
                    <a:pt x="990877" y="0"/>
                  </a:lnTo>
                  <a:lnTo>
                    <a:pt x="1132431" y="0"/>
                  </a:lnTo>
                  <a:lnTo>
                    <a:pt x="1273984" y="149993"/>
                  </a:lnTo>
                  <a:lnTo>
                    <a:pt x="1415538" y="149993"/>
                  </a:lnTo>
                  <a:lnTo>
                    <a:pt x="1557092" y="149993"/>
                  </a:lnTo>
                  <a:lnTo>
                    <a:pt x="1698646" y="149993"/>
                  </a:lnTo>
                  <a:lnTo>
                    <a:pt x="1840200" y="149993"/>
                  </a:lnTo>
                  <a:lnTo>
                    <a:pt x="1981754" y="149993"/>
                  </a:lnTo>
                  <a:lnTo>
                    <a:pt x="2123308" y="149993"/>
                  </a:lnTo>
                  <a:lnTo>
                    <a:pt x="2264862" y="149993"/>
                  </a:lnTo>
                  <a:lnTo>
                    <a:pt x="2406416" y="149993"/>
                  </a:lnTo>
                  <a:lnTo>
                    <a:pt x="2547969" y="299987"/>
                  </a:lnTo>
                  <a:lnTo>
                    <a:pt x="2689523" y="149993"/>
                  </a:lnTo>
                  <a:lnTo>
                    <a:pt x="2831077" y="599975"/>
                  </a:lnTo>
                  <a:lnTo>
                    <a:pt x="2972631" y="1049956"/>
                  </a:lnTo>
                  <a:lnTo>
                    <a:pt x="3114185" y="1499938"/>
                  </a:lnTo>
                  <a:lnTo>
                    <a:pt x="3255739" y="1499938"/>
                  </a:lnTo>
                  <a:lnTo>
                    <a:pt x="3397293" y="134994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515616"/>
              <a:ext cx="3397293" cy="1199950"/>
            </a:xfrm>
            <a:custGeom>
              <a:avLst/>
              <a:pathLst>
                <a:path w="3397293" h="1199950">
                  <a:moveTo>
                    <a:pt x="0" y="1199950"/>
                  </a:moveTo>
                  <a:lnTo>
                    <a:pt x="141553" y="1049956"/>
                  </a:lnTo>
                  <a:lnTo>
                    <a:pt x="283107" y="1049956"/>
                  </a:lnTo>
                  <a:lnTo>
                    <a:pt x="424661" y="899962"/>
                  </a:lnTo>
                  <a:lnTo>
                    <a:pt x="566215" y="749969"/>
                  </a:lnTo>
                  <a:lnTo>
                    <a:pt x="707769" y="599975"/>
                  </a:lnTo>
                  <a:lnTo>
                    <a:pt x="849323" y="449981"/>
                  </a:lnTo>
                  <a:lnTo>
                    <a:pt x="990877" y="449981"/>
                  </a:lnTo>
                  <a:lnTo>
                    <a:pt x="1132431" y="299987"/>
                  </a:lnTo>
                  <a:lnTo>
                    <a:pt x="1273984" y="149993"/>
                  </a:lnTo>
                  <a:lnTo>
                    <a:pt x="1415538" y="149993"/>
                  </a:lnTo>
                  <a:lnTo>
                    <a:pt x="1557092" y="149993"/>
                  </a:lnTo>
                  <a:lnTo>
                    <a:pt x="1698646" y="149993"/>
                  </a:lnTo>
                  <a:lnTo>
                    <a:pt x="1840200" y="149993"/>
                  </a:lnTo>
                  <a:lnTo>
                    <a:pt x="1981754" y="149993"/>
                  </a:lnTo>
                  <a:lnTo>
                    <a:pt x="2123308" y="149993"/>
                  </a:lnTo>
                  <a:lnTo>
                    <a:pt x="2264862" y="0"/>
                  </a:lnTo>
                  <a:lnTo>
                    <a:pt x="2406416" y="0"/>
                  </a:lnTo>
                  <a:lnTo>
                    <a:pt x="2547969" y="0"/>
                  </a:lnTo>
                  <a:lnTo>
                    <a:pt x="2689523" y="0"/>
                  </a:lnTo>
                  <a:lnTo>
                    <a:pt x="2831077" y="299987"/>
                  </a:lnTo>
                  <a:lnTo>
                    <a:pt x="2972631" y="449981"/>
                  </a:lnTo>
                  <a:lnTo>
                    <a:pt x="3114185" y="149993"/>
                  </a:lnTo>
                  <a:lnTo>
                    <a:pt x="3255739" y="149993"/>
                  </a:lnTo>
                  <a:lnTo>
                    <a:pt x="3397293" y="14999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5622"/>
              <a:ext cx="3397293" cy="299987"/>
            </a:xfrm>
            <a:custGeom>
              <a:avLst/>
              <a:pathLst>
                <a:path w="3397293" h="299987">
                  <a:moveTo>
                    <a:pt x="0" y="299987"/>
                  </a:moveTo>
                  <a:lnTo>
                    <a:pt x="141553" y="149993"/>
                  </a:lnTo>
                  <a:lnTo>
                    <a:pt x="283107" y="149993"/>
                  </a:lnTo>
                  <a:lnTo>
                    <a:pt x="424661" y="149993"/>
                  </a:lnTo>
                  <a:lnTo>
                    <a:pt x="566215" y="149993"/>
                  </a:lnTo>
                  <a:lnTo>
                    <a:pt x="707769" y="0"/>
                  </a:lnTo>
                  <a:lnTo>
                    <a:pt x="849323" y="0"/>
                  </a:lnTo>
                  <a:lnTo>
                    <a:pt x="990877" y="0"/>
                  </a:lnTo>
                  <a:lnTo>
                    <a:pt x="1132431" y="0"/>
                  </a:lnTo>
                  <a:lnTo>
                    <a:pt x="1273984" y="149993"/>
                  </a:lnTo>
                  <a:lnTo>
                    <a:pt x="1415538" y="149993"/>
                  </a:lnTo>
                  <a:lnTo>
                    <a:pt x="1557092" y="0"/>
                  </a:lnTo>
                  <a:lnTo>
                    <a:pt x="1698646" y="149993"/>
                  </a:lnTo>
                  <a:lnTo>
                    <a:pt x="1840200" y="149993"/>
                  </a:lnTo>
                  <a:lnTo>
                    <a:pt x="1981754" y="149993"/>
                  </a:lnTo>
                  <a:lnTo>
                    <a:pt x="2123308" y="149993"/>
                  </a:lnTo>
                  <a:lnTo>
                    <a:pt x="2264862" y="149993"/>
                  </a:lnTo>
                  <a:lnTo>
                    <a:pt x="2406416" y="149993"/>
                  </a:lnTo>
                  <a:lnTo>
                    <a:pt x="2547969" y="149993"/>
                  </a:lnTo>
                  <a:lnTo>
                    <a:pt x="2689523" y="149993"/>
                  </a:lnTo>
                  <a:lnTo>
                    <a:pt x="2831077" y="149993"/>
                  </a:lnTo>
                  <a:lnTo>
                    <a:pt x="2972631" y="149993"/>
                  </a:lnTo>
                  <a:lnTo>
                    <a:pt x="3114185" y="149993"/>
                  </a:lnTo>
                  <a:lnTo>
                    <a:pt x="3255739" y="149993"/>
                  </a:lnTo>
                  <a:lnTo>
                    <a:pt x="3397293" y="14999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51561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65622"/>
              <a:ext cx="3397293" cy="1499938"/>
            </a:xfrm>
            <a:custGeom>
              <a:avLst/>
              <a:pathLst>
                <a:path w="3397293" h="1499938">
                  <a:moveTo>
                    <a:pt x="0" y="449981"/>
                  </a:moveTo>
                  <a:lnTo>
                    <a:pt x="141553" y="449981"/>
                  </a:lnTo>
                  <a:lnTo>
                    <a:pt x="283107" y="449981"/>
                  </a:lnTo>
                  <a:lnTo>
                    <a:pt x="424661" y="149993"/>
                  </a:lnTo>
                  <a:lnTo>
                    <a:pt x="566215" y="149993"/>
                  </a:lnTo>
                  <a:lnTo>
                    <a:pt x="707769" y="149993"/>
                  </a:lnTo>
                  <a:lnTo>
                    <a:pt x="849323" y="0"/>
                  </a:lnTo>
                  <a:lnTo>
                    <a:pt x="990877" y="0"/>
                  </a:lnTo>
                  <a:lnTo>
                    <a:pt x="1132431" y="0"/>
                  </a:lnTo>
                  <a:lnTo>
                    <a:pt x="1273984" y="149993"/>
                  </a:lnTo>
                  <a:lnTo>
                    <a:pt x="1415538" y="149993"/>
                  </a:lnTo>
                  <a:lnTo>
                    <a:pt x="1557092" y="149993"/>
                  </a:lnTo>
                  <a:lnTo>
                    <a:pt x="1698646" y="149993"/>
                  </a:lnTo>
                  <a:lnTo>
                    <a:pt x="1840200" y="149993"/>
                  </a:lnTo>
                  <a:lnTo>
                    <a:pt x="1981754" y="149993"/>
                  </a:lnTo>
                  <a:lnTo>
                    <a:pt x="2123308" y="149993"/>
                  </a:lnTo>
                  <a:lnTo>
                    <a:pt x="2264862" y="149993"/>
                  </a:lnTo>
                  <a:lnTo>
                    <a:pt x="2406416" y="149993"/>
                  </a:lnTo>
                  <a:lnTo>
                    <a:pt x="2547969" y="299987"/>
                  </a:lnTo>
                  <a:lnTo>
                    <a:pt x="2689523" y="149993"/>
                  </a:lnTo>
                  <a:lnTo>
                    <a:pt x="2831077" y="599975"/>
                  </a:lnTo>
                  <a:lnTo>
                    <a:pt x="2972631" y="1049956"/>
                  </a:lnTo>
                  <a:lnTo>
                    <a:pt x="3114185" y="1499938"/>
                  </a:lnTo>
                  <a:lnTo>
                    <a:pt x="3255739" y="1499938"/>
                  </a:lnTo>
                  <a:lnTo>
                    <a:pt x="3397293" y="134994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75638"/>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75638"/>
              <a:ext cx="0" cy="1889922"/>
            </a:xfrm>
            <a:custGeom>
              <a:avLst/>
              <a:pathLst>
                <a:path w="0" h="1889922">
                  <a:moveTo>
                    <a:pt x="0" y="188992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75638"/>
              <a:ext cx="0" cy="1739928"/>
            </a:xfrm>
            <a:custGeom>
              <a:avLst/>
              <a:pathLst>
                <a:path w="0" h="1739928">
                  <a:moveTo>
                    <a:pt x="0" y="17399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65622"/>
              <a:ext cx="3397293" cy="1499938"/>
            </a:xfrm>
            <a:custGeom>
              <a:avLst/>
              <a:pathLst>
                <a:path w="3397293" h="1499938">
                  <a:moveTo>
                    <a:pt x="0" y="449981"/>
                  </a:moveTo>
                  <a:lnTo>
                    <a:pt x="141553" y="449981"/>
                  </a:lnTo>
                  <a:lnTo>
                    <a:pt x="283107" y="449981"/>
                  </a:lnTo>
                  <a:lnTo>
                    <a:pt x="424661" y="149993"/>
                  </a:lnTo>
                  <a:lnTo>
                    <a:pt x="566215" y="149993"/>
                  </a:lnTo>
                  <a:lnTo>
                    <a:pt x="707769" y="149993"/>
                  </a:lnTo>
                  <a:lnTo>
                    <a:pt x="849323" y="0"/>
                  </a:lnTo>
                  <a:lnTo>
                    <a:pt x="990877" y="0"/>
                  </a:lnTo>
                  <a:lnTo>
                    <a:pt x="1132431" y="0"/>
                  </a:lnTo>
                  <a:lnTo>
                    <a:pt x="1273984" y="149993"/>
                  </a:lnTo>
                  <a:lnTo>
                    <a:pt x="1415538" y="149993"/>
                  </a:lnTo>
                  <a:lnTo>
                    <a:pt x="1557092" y="149993"/>
                  </a:lnTo>
                  <a:lnTo>
                    <a:pt x="1698646" y="149993"/>
                  </a:lnTo>
                  <a:lnTo>
                    <a:pt x="1840200" y="149993"/>
                  </a:lnTo>
                  <a:lnTo>
                    <a:pt x="1981754" y="149993"/>
                  </a:lnTo>
                  <a:lnTo>
                    <a:pt x="2123308" y="149993"/>
                  </a:lnTo>
                  <a:lnTo>
                    <a:pt x="2264862" y="149993"/>
                  </a:lnTo>
                  <a:lnTo>
                    <a:pt x="2406416" y="149993"/>
                  </a:lnTo>
                  <a:lnTo>
                    <a:pt x="2547969" y="299987"/>
                  </a:lnTo>
                  <a:lnTo>
                    <a:pt x="2689523" y="149993"/>
                  </a:lnTo>
                  <a:lnTo>
                    <a:pt x="2831077" y="599975"/>
                  </a:lnTo>
                  <a:lnTo>
                    <a:pt x="2972631" y="1049956"/>
                  </a:lnTo>
                  <a:lnTo>
                    <a:pt x="3114185" y="1499938"/>
                  </a:lnTo>
                  <a:lnTo>
                    <a:pt x="3255739" y="1499938"/>
                  </a:lnTo>
                  <a:lnTo>
                    <a:pt x="3397293" y="1349944"/>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765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115288"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23058"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30827"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7042"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8752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786762" y="18752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26264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751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963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21524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46350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171530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963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7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7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712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336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43821" y="4830005"/>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19" name="tx119"/>
            <p:cNvSpPr/>
            <p:nvPr/>
          </p:nvSpPr>
          <p:spPr>
            <a:xfrm>
              <a:off x="68383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60079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482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1102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9722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8343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1792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0412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033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653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1430051"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6532057"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4614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6916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55372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841577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Slovenia (90%) was 1 percentage point higher than the global average (89%) and 7 percentage points lower than the average across all non-programme countries (97%).
National DTP1 coverage was 8 percentage points lower than in 2019 (98%).
This equates to 2,000 zero-dose children in 2024 compared to &lt;500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Slovenia ranked number 3 out of 41 countries for lowest DTP1 coverage (based on tied ranks).
Slovenia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F26A21">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Slovenia ranked number 23 out of 41 countries with 2,000 zero-dose children.
In 2024, Slovenia ranked number 25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2511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242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2341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82256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02171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82468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02383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22298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42213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311902"/>
              <a:ext cx="204851" cy="1313633"/>
            </a:xfrm>
            <a:prstGeom prst="rect">
              <a:avLst/>
            </a:prstGeom>
            <a:solidFill>
              <a:srgbClr val="80BD41">
                <a:alpha val="100000"/>
              </a:srgbClr>
            </a:solidFill>
          </p:spPr>
          <p:txBody>
            <a:bodyPr/>
            <a:lstStyle/>
            <a:p/>
          </p:txBody>
        </p:sp>
        <p:sp>
          <p:nvSpPr>
            <p:cNvPr id="28" name="rc28"/>
            <p:cNvSpPr/>
            <p:nvPr/>
          </p:nvSpPr>
          <p:spPr>
            <a:xfrm>
              <a:off x="1271992" y="3182004"/>
              <a:ext cx="204851" cy="57741"/>
            </a:xfrm>
            <a:prstGeom prst="rect">
              <a:avLst/>
            </a:prstGeom>
            <a:solidFill>
              <a:srgbClr val="0058AB">
                <a:alpha val="100000"/>
              </a:srgbClr>
            </a:solidFill>
          </p:spPr>
          <p:txBody>
            <a:bodyPr/>
            <a:lstStyle/>
            <a:p/>
          </p:txBody>
        </p:sp>
        <p:sp>
          <p:nvSpPr>
            <p:cNvPr id="29" name="rc29"/>
            <p:cNvSpPr/>
            <p:nvPr/>
          </p:nvSpPr>
          <p:spPr>
            <a:xfrm>
              <a:off x="1271992" y="3239745"/>
              <a:ext cx="204851" cy="72156"/>
            </a:xfrm>
            <a:prstGeom prst="rect">
              <a:avLst/>
            </a:prstGeom>
            <a:solidFill>
              <a:srgbClr val="1CABE2">
                <a:alpha val="100000"/>
              </a:srgbClr>
            </a:solidFill>
          </p:spPr>
          <p:txBody>
            <a:bodyPr/>
            <a:lstStyle/>
            <a:p/>
          </p:txBody>
        </p:sp>
        <p:sp>
          <p:nvSpPr>
            <p:cNvPr id="30" name="rc30"/>
            <p:cNvSpPr/>
            <p:nvPr/>
          </p:nvSpPr>
          <p:spPr>
            <a:xfrm>
              <a:off x="1499604" y="3346738"/>
              <a:ext cx="204851" cy="1278796"/>
            </a:xfrm>
            <a:prstGeom prst="rect">
              <a:avLst/>
            </a:prstGeom>
            <a:solidFill>
              <a:srgbClr val="80BD41">
                <a:alpha val="100000"/>
              </a:srgbClr>
            </a:solidFill>
          </p:spPr>
          <p:txBody>
            <a:bodyPr/>
            <a:lstStyle/>
            <a:p/>
          </p:txBody>
        </p:sp>
        <p:sp>
          <p:nvSpPr>
            <p:cNvPr id="31" name="rc31"/>
            <p:cNvSpPr/>
            <p:nvPr/>
          </p:nvSpPr>
          <p:spPr>
            <a:xfrm>
              <a:off x="1499604" y="3235581"/>
              <a:ext cx="204851" cy="55578"/>
            </a:xfrm>
            <a:prstGeom prst="rect">
              <a:avLst/>
            </a:prstGeom>
            <a:solidFill>
              <a:srgbClr val="0058AB">
                <a:alpha val="100000"/>
              </a:srgbClr>
            </a:solidFill>
          </p:spPr>
          <p:txBody>
            <a:bodyPr/>
            <a:lstStyle/>
            <a:p/>
          </p:txBody>
        </p:sp>
        <p:sp>
          <p:nvSpPr>
            <p:cNvPr id="32" name="rc32"/>
            <p:cNvSpPr/>
            <p:nvPr/>
          </p:nvSpPr>
          <p:spPr>
            <a:xfrm>
              <a:off x="1499604" y="3291160"/>
              <a:ext cx="204851" cy="55578"/>
            </a:xfrm>
            <a:prstGeom prst="rect">
              <a:avLst/>
            </a:prstGeom>
            <a:solidFill>
              <a:srgbClr val="1CABE2">
                <a:alpha val="100000"/>
              </a:srgbClr>
            </a:solidFill>
          </p:spPr>
          <p:txBody>
            <a:bodyPr/>
            <a:lstStyle/>
            <a:p/>
          </p:txBody>
        </p:sp>
        <p:sp>
          <p:nvSpPr>
            <p:cNvPr id="33" name="rc33"/>
            <p:cNvSpPr/>
            <p:nvPr/>
          </p:nvSpPr>
          <p:spPr>
            <a:xfrm>
              <a:off x="1727217" y="3328960"/>
              <a:ext cx="204851" cy="1296575"/>
            </a:xfrm>
            <a:prstGeom prst="rect">
              <a:avLst/>
            </a:prstGeom>
            <a:solidFill>
              <a:srgbClr val="80BD41">
                <a:alpha val="100000"/>
              </a:srgbClr>
            </a:solidFill>
          </p:spPr>
          <p:txBody>
            <a:bodyPr/>
            <a:lstStyle/>
            <a:p/>
          </p:txBody>
        </p:sp>
        <p:sp>
          <p:nvSpPr>
            <p:cNvPr id="34" name="rc34"/>
            <p:cNvSpPr/>
            <p:nvPr/>
          </p:nvSpPr>
          <p:spPr>
            <a:xfrm>
              <a:off x="1727217" y="3231336"/>
              <a:ext cx="204851" cy="55739"/>
            </a:xfrm>
            <a:prstGeom prst="rect">
              <a:avLst/>
            </a:prstGeom>
            <a:solidFill>
              <a:srgbClr val="0058AB">
                <a:alpha val="100000"/>
              </a:srgbClr>
            </a:solidFill>
          </p:spPr>
          <p:txBody>
            <a:bodyPr/>
            <a:lstStyle/>
            <a:p/>
          </p:txBody>
        </p:sp>
        <p:sp>
          <p:nvSpPr>
            <p:cNvPr id="35" name="rc35"/>
            <p:cNvSpPr/>
            <p:nvPr/>
          </p:nvSpPr>
          <p:spPr>
            <a:xfrm>
              <a:off x="1727217" y="3287075"/>
              <a:ext cx="204851" cy="41884"/>
            </a:xfrm>
            <a:prstGeom prst="rect">
              <a:avLst/>
            </a:prstGeom>
            <a:solidFill>
              <a:srgbClr val="1CABE2">
                <a:alpha val="100000"/>
              </a:srgbClr>
            </a:solidFill>
          </p:spPr>
          <p:txBody>
            <a:bodyPr/>
            <a:lstStyle/>
            <a:p/>
          </p:txBody>
        </p:sp>
        <p:sp>
          <p:nvSpPr>
            <p:cNvPr id="36" name="rc36"/>
            <p:cNvSpPr/>
            <p:nvPr/>
          </p:nvSpPr>
          <p:spPr>
            <a:xfrm>
              <a:off x="1954829" y="3311581"/>
              <a:ext cx="204851" cy="1313953"/>
            </a:xfrm>
            <a:prstGeom prst="rect">
              <a:avLst/>
            </a:prstGeom>
            <a:solidFill>
              <a:srgbClr val="80BD41">
                <a:alpha val="100000"/>
              </a:srgbClr>
            </a:solidFill>
          </p:spPr>
          <p:txBody>
            <a:bodyPr/>
            <a:lstStyle/>
            <a:p/>
          </p:txBody>
        </p:sp>
        <p:sp>
          <p:nvSpPr>
            <p:cNvPr id="37" name="rc37"/>
            <p:cNvSpPr/>
            <p:nvPr/>
          </p:nvSpPr>
          <p:spPr>
            <a:xfrm>
              <a:off x="1954829" y="3242388"/>
              <a:ext cx="204851" cy="27629"/>
            </a:xfrm>
            <a:prstGeom prst="rect">
              <a:avLst/>
            </a:prstGeom>
            <a:solidFill>
              <a:srgbClr val="0058AB">
                <a:alpha val="100000"/>
              </a:srgbClr>
            </a:solidFill>
          </p:spPr>
          <p:txBody>
            <a:bodyPr/>
            <a:lstStyle/>
            <a:p/>
          </p:txBody>
        </p:sp>
        <p:sp>
          <p:nvSpPr>
            <p:cNvPr id="38" name="rc38"/>
            <p:cNvSpPr/>
            <p:nvPr/>
          </p:nvSpPr>
          <p:spPr>
            <a:xfrm>
              <a:off x="1954829" y="3270017"/>
              <a:ext cx="204851" cy="41564"/>
            </a:xfrm>
            <a:prstGeom prst="rect">
              <a:avLst/>
            </a:prstGeom>
            <a:solidFill>
              <a:srgbClr val="1CABE2">
                <a:alpha val="100000"/>
              </a:srgbClr>
            </a:solidFill>
          </p:spPr>
          <p:txBody>
            <a:bodyPr/>
            <a:lstStyle/>
            <a:p/>
          </p:txBody>
        </p:sp>
        <p:sp>
          <p:nvSpPr>
            <p:cNvPr id="39" name="rc39"/>
            <p:cNvSpPr/>
            <p:nvPr/>
          </p:nvSpPr>
          <p:spPr>
            <a:xfrm>
              <a:off x="2182442" y="3277545"/>
              <a:ext cx="204851" cy="1347989"/>
            </a:xfrm>
            <a:prstGeom prst="rect">
              <a:avLst/>
            </a:prstGeom>
            <a:solidFill>
              <a:srgbClr val="80BD41">
                <a:alpha val="100000"/>
              </a:srgbClr>
            </a:solidFill>
          </p:spPr>
          <p:txBody>
            <a:bodyPr/>
            <a:lstStyle/>
            <a:p/>
          </p:txBody>
        </p:sp>
        <p:sp>
          <p:nvSpPr>
            <p:cNvPr id="40" name="rc40"/>
            <p:cNvSpPr/>
            <p:nvPr/>
          </p:nvSpPr>
          <p:spPr>
            <a:xfrm>
              <a:off x="2182442" y="3191534"/>
              <a:ext cx="204851" cy="28670"/>
            </a:xfrm>
            <a:prstGeom prst="rect">
              <a:avLst/>
            </a:prstGeom>
            <a:solidFill>
              <a:srgbClr val="0058AB">
                <a:alpha val="100000"/>
              </a:srgbClr>
            </a:solidFill>
          </p:spPr>
          <p:txBody>
            <a:bodyPr/>
            <a:lstStyle/>
            <a:p/>
          </p:txBody>
        </p:sp>
        <p:sp>
          <p:nvSpPr>
            <p:cNvPr id="41" name="rc41"/>
            <p:cNvSpPr/>
            <p:nvPr/>
          </p:nvSpPr>
          <p:spPr>
            <a:xfrm>
              <a:off x="2182442" y="3220204"/>
              <a:ext cx="204851" cy="57340"/>
            </a:xfrm>
            <a:prstGeom prst="rect">
              <a:avLst/>
            </a:prstGeom>
            <a:solidFill>
              <a:srgbClr val="1CABE2">
                <a:alpha val="100000"/>
              </a:srgbClr>
            </a:solidFill>
          </p:spPr>
          <p:txBody>
            <a:bodyPr/>
            <a:lstStyle/>
            <a:p/>
          </p:txBody>
        </p:sp>
        <p:sp>
          <p:nvSpPr>
            <p:cNvPr id="42" name="rc42"/>
            <p:cNvSpPr/>
            <p:nvPr/>
          </p:nvSpPr>
          <p:spPr>
            <a:xfrm>
              <a:off x="2410055" y="3249115"/>
              <a:ext cx="204851" cy="1376420"/>
            </a:xfrm>
            <a:prstGeom prst="rect">
              <a:avLst/>
            </a:prstGeom>
            <a:solidFill>
              <a:srgbClr val="80BD41">
                <a:alpha val="100000"/>
              </a:srgbClr>
            </a:solidFill>
          </p:spPr>
          <p:txBody>
            <a:bodyPr/>
            <a:lstStyle/>
            <a:p/>
          </p:txBody>
        </p:sp>
        <p:sp>
          <p:nvSpPr>
            <p:cNvPr id="43" name="rc43"/>
            <p:cNvSpPr/>
            <p:nvPr/>
          </p:nvSpPr>
          <p:spPr>
            <a:xfrm>
              <a:off x="2410055" y="3176638"/>
              <a:ext cx="204851" cy="28990"/>
            </a:xfrm>
            <a:prstGeom prst="rect">
              <a:avLst/>
            </a:prstGeom>
            <a:solidFill>
              <a:srgbClr val="0058AB">
                <a:alpha val="100000"/>
              </a:srgbClr>
            </a:solidFill>
          </p:spPr>
          <p:txBody>
            <a:bodyPr/>
            <a:lstStyle/>
            <a:p/>
          </p:txBody>
        </p:sp>
        <p:sp>
          <p:nvSpPr>
            <p:cNvPr id="44" name="rc44"/>
            <p:cNvSpPr/>
            <p:nvPr/>
          </p:nvSpPr>
          <p:spPr>
            <a:xfrm>
              <a:off x="2410055" y="3205629"/>
              <a:ext cx="204851" cy="43486"/>
            </a:xfrm>
            <a:prstGeom prst="rect">
              <a:avLst/>
            </a:prstGeom>
            <a:solidFill>
              <a:srgbClr val="1CABE2">
                <a:alpha val="100000"/>
              </a:srgbClr>
            </a:solidFill>
          </p:spPr>
          <p:txBody>
            <a:bodyPr/>
            <a:lstStyle/>
            <a:p/>
          </p:txBody>
        </p:sp>
        <p:sp>
          <p:nvSpPr>
            <p:cNvPr id="45" name="rc45"/>
            <p:cNvSpPr/>
            <p:nvPr/>
          </p:nvSpPr>
          <p:spPr>
            <a:xfrm>
              <a:off x="2637667" y="3158619"/>
              <a:ext cx="204851" cy="1466916"/>
            </a:xfrm>
            <a:prstGeom prst="rect">
              <a:avLst/>
            </a:prstGeom>
            <a:solidFill>
              <a:srgbClr val="80BD41">
                <a:alpha val="100000"/>
              </a:srgbClr>
            </a:solidFill>
          </p:spPr>
          <p:txBody>
            <a:bodyPr/>
            <a:lstStyle/>
            <a:p/>
          </p:txBody>
        </p:sp>
        <p:sp>
          <p:nvSpPr>
            <p:cNvPr id="46" name="rc46"/>
            <p:cNvSpPr/>
            <p:nvPr/>
          </p:nvSpPr>
          <p:spPr>
            <a:xfrm>
              <a:off x="2637667" y="3113291"/>
              <a:ext cx="204851" cy="15136"/>
            </a:xfrm>
            <a:prstGeom prst="rect">
              <a:avLst/>
            </a:prstGeom>
            <a:solidFill>
              <a:srgbClr val="0058AB">
                <a:alpha val="100000"/>
              </a:srgbClr>
            </a:solidFill>
          </p:spPr>
          <p:txBody>
            <a:bodyPr/>
            <a:lstStyle/>
            <a:p/>
          </p:txBody>
        </p:sp>
        <p:sp>
          <p:nvSpPr>
            <p:cNvPr id="47" name="rc47"/>
            <p:cNvSpPr/>
            <p:nvPr/>
          </p:nvSpPr>
          <p:spPr>
            <a:xfrm>
              <a:off x="2637667" y="3128427"/>
              <a:ext cx="204851" cy="30192"/>
            </a:xfrm>
            <a:prstGeom prst="rect">
              <a:avLst/>
            </a:prstGeom>
            <a:solidFill>
              <a:srgbClr val="1CABE2">
                <a:alpha val="100000"/>
              </a:srgbClr>
            </a:solidFill>
          </p:spPr>
          <p:txBody>
            <a:bodyPr/>
            <a:lstStyle/>
            <a:p/>
          </p:txBody>
        </p:sp>
        <p:sp>
          <p:nvSpPr>
            <p:cNvPr id="48" name="rc48"/>
            <p:cNvSpPr/>
            <p:nvPr/>
          </p:nvSpPr>
          <p:spPr>
            <a:xfrm>
              <a:off x="2865280" y="3086142"/>
              <a:ext cx="204851" cy="1539393"/>
            </a:xfrm>
            <a:prstGeom prst="rect">
              <a:avLst/>
            </a:prstGeom>
            <a:solidFill>
              <a:srgbClr val="80BD41">
                <a:alpha val="100000"/>
              </a:srgbClr>
            </a:solidFill>
          </p:spPr>
          <p:txBody>
            <a:bodyPr/>
            <a:lstStyle/>
            <a:p/>
          </p:txBody>
        </p:sp>
        <p:sp>
          <p:nvSpPr>
            <p:cNvPr id="49" name="rc49"/>
            <p:cNvSpPr/>
            <p:nvPr/>
          </p:nvSpPr>
          <p:spPr>
            <a:xfrm>
              <a:off x="2865280" y="3038491"/>
              <a:ext cx="204851" cy="15856"/>
            </a:xfrm>
            <a:prstGeom prst="rect">
              <a:avLst/>
            </a:prstGeom>
            <a:solidFill>
              <a:srgbClr val="0058AB">
                <a:alpha val="100000"/>
              </a:srgbClr>
            </a:solidFill>
          </p:spPr>
          <p:txBody>
            <a:bodyPr/>
            <a:lstStyle/>
            <a:p/>
          </p:txBody>
        </p:sp>
        <p:sp>
          <p:nvSpPr>
            <p:cNvPr id="50" name="rc50"/>
            <p:cNvSpPr/>
            <p:nvPr/>
          </p:nvSpPr>
          <p:spPr>
            <a:xfrm>
              <a:off x="2865280" y="3054348"/>
              <a:ext cx="204851" cy="31793"/>
            </a:xfrm>
            <a:prstGeom prst="rect">
              <a:avLst/>
            </a:prstGeom>
            <a:solidFill>
              <a:srgbClr val="1CABE2">
                <a:alpha val="100000"/>
              </a:srgbClr>
            </a:solidFill>
          </p:spPr>
          <p:txBody>
            <a:bodyPr/>
            <a:lstStyle/>
            <a:p/>
          </p:txBody>
        </p:sp>
        <p:sp>
          <p:nvSpPr>
            <p:cNvPr id="51" name="rc51"/>
            <p:cNvSpPr/>
            <p:nvPr/>
          </p:nvSpPr>
          <p:spPr>
            <a:xfrm>
              <a:off x="3092892" y="2932459"/>
              <a:ext cx="204851" cy="1693076"/>
            </a:xfrm>
            <a:prstGeom prst="rect">
              <a:avLst/>
            </a:prstGeom>
            <a:solidFill>
              <a:srgbClr val="80BD41">
                <a:alpha val="100000"/>
              </a:srgbClr>
            </a:solidFill>
          </p:spPr>
          <p:txBody>
            <a:bodyPr/>
            <a:lstStyle/>
            <a:p/>
          </p:txBody>
        </p:sp>
        <p:sp>
          <p:nvSpPr>
            <p:cNvPr id="52" name="rc52"/>
            <p:cNvSpPr/>
            <p:nvPr/>
          </p:nvSpPr>
          <p:spPr>
            <a:xfrm>
              <a:off x="3092892" y="2880083"/>
              <a:ext cx="204851" cy="17458"/>
            </a:xfrm>
            <a:prstGeom prst="rect">
              <a:avLst/>
            </a:prstGeom>
            <a:solidFill>
              <a:srgbClr val="0058AB">
                <a:alpha val="100000"/>
              </a:srgbClr>
            </a:solidFill>
          </p:spPr>
          <p:txBody>
            <a:bodyPr/>
            <a:lstStyle/>
            <a:p/>
          </p:txBody>
        </p:sp>
        <p:sp>
          <p:nvSpPr>
            <p:cNvPr id="53" name="rc53"/>
            <p:cNvSpPr/>
            <p:nvPr/>
          </p:nvSpPr>
          <p:spPr>
            <a:xfrm>
              <a:off x="3092892" y="2897542"/>
              <a:ext cx="204851" cy="34917"/>
            </a:xfrm>
            <a:prstGeom prst="rect">
              <a:avLst/>
            </a:prstGeom>
            <a:solidFill>
              <a:srgbClr val="1CABE2">
                <a:alpha val="100000"/>
              </a:srgbClr>
            </a:solidFill>
          </p:spPr>
          <p:txBody>
            <a:bodyPr/>
            <a:lstStyle/>
            <a:p/>
          </p:txBody>
        </p:sp>
        <p:sp>
          <p:nvSpPr>
            <p:cNvPr id="54" name="rc54"/>
            <p:cNvSpPr/>
            <p:nvPr/>
          </p:nvSpPr>
          <p:spPr>
            <a:xfrm>
              <a:off x="3320505" y="2949277"/>
              <a:ext cx="204851" cy="1676258"/>
            </a:xfrm>
            <a:prstGeom prst="rect">
              <a:avLst/>
            </a:prstGeom>
            <a:solidFill>
              <a:srgbClr val="80BD41">
                <a:alpha val="100000"/>
              </a:srgbClr>
            </a:solidFill>
          </p:spPr>
          <p:txBody>
            <a:bodyPr/>
            <a:lstStyle/>
            <a:p/>
          </p:txBody>
        </p:sp>
        <p:sp>
          <p:nvSpPr>
            <p:cNvPr id="55" name="rc55"/>
            <p:cNvSpPr/>
            <p:nvPr/>
          </p:nvSpPr>
          <p:spPr>
            <a:xfrm>
              <a:off x="3320505" y="2879443"/>
              <a:ext cx="204851" cy="34917"/>
            </a:xfrm>
            <a:prstGeom prst="rect">
              <a:avLst/>
            </a:prstGeom>
            <a:solidFill>
              <a:srgbClr val="0058AB">
                <a:alpha val="100000"/>
              </a:srgbClr>
            </a:solidFill>
          </p:spPr>
          <p:txBody>
            <a:bodyPr/>
            <a:lstStyle/>
            <a:p/>
          </p:txBody>
        </p:sp>
        <p:sp>
          <p:nvSpPr>
            <p:cNvPr id="56" name="rc56"/>
            <p:cNvSpPr/>
            <p:nvPr/>
          </p:nvSpPr>
          <p:spPr>
            <a:xfrm>
              <a:off x="3320505" y="2914360"/>
              <a:ext cx="204851" cy="34917"/>
            </a:xfrm>
            <a:prstGeom prst="rect">
              <a:avLst/>
            </a:prstGeom>
            <a:solidFill>
              <a:srgbClr val="1CABE2">
                <a:alpha val="100000"/>
              </a:srgbClr>
            </a:solidFill>
          </p:spPr>
          <p:txBody>
            <a:bodyPr/>
            <a:lstStyle/>
            <a:p/>
          </p:txBody>
        </p:sp>
        <p:sp>
          <p:nvSpPr>
            <p:cNvPr id="57" name="rc57"/>
            <p:cNvSpPr/>
            <p:nvPr/>
          </p:nvSpPr>
          <p:spPr>
            <a:xfrm>
              <a:off x="3548117" y="2909314"/>
              <a:ext cx="204851" cy="1716220"/>
            </a:xfrm>
            <a:prstGeom prst="rect">
              <a:avLst/>
            </a:prstGeom>
            <a:solidFill>
              <a:srgbClr val="80BD41">
                <a:alpha val="100000"/>
              </a:srgbClr>
            </a:solidFill>
          </p:spPr>
          <p:txBody>
            <a:bodyPr/>
            <a:lstStyle/>
            <a:p/>
          </p:txBody>
        </p:sp>
        <p:sp>
          <p:nvSpPr>
            <p:cNvPr id="58" name="rc58"/>
            <p:cNvSpPr/>
            <p:nvPr/>
          </p:nvSpPr>
          <p:spPr>
            <a:xfrm>
              <a:off x="3548117" y="2837799"/>
              <a:ext cx="204851" cy="35717"/>
            </a:xfrm>
            <a:prstGeom prst="rect">
              <a:avLst/>
            </a:prstGeom>
            <a:solidFill>
              <a:srgbClr val="0058AB">
                <a:alpha val="100000"/>
              </a:srgbClr>
            </a:solidFill>
          </p:spPr>
          <p:txBody>
            <a:bodyPr/>
            <a:lstStyle/>
            <a:p/>
          </p:txBody>
        </p:sp>
        <p:sp>
          <p:nvSpPr>
            <p:cNvPr id="59" name="rc59"/>
            <p:cNvSpPr/>
            <p:nvPr/>
          </p:nvSpPr>
          <p:spPr>
            <a:xfrm>
              <a:off x="3548117" y="2873516"/>
              <a:ext cx="204851" cy="35797"/>
            </a:xfrm>
            <a:prstGeom prst="rect">
              <a:avLst/>
            </a:prstGeom>
            <a:solidFill>
              <a:srgbClr val="1CABE2">
                <a:alpha val="100000"/>
              </a:srgbClr>
            </a:solidFill>
          </p:spPr>
          <p:txBody>
            <a:bodyPr/>
            <a:lstStyle/>
            <a:p/>
          </p:txBody>
        </p:sp>
        <p:sp>
          <p:nvSpPr>
            <p:cNvPr id="60" name="rc60"/>
            <p:cNvSpPr/>
            <p:nvPr/>
          </p:nvSpPr>
          <p:spPr>
            <a:xfrm>
              <a:off x="3775730" y="2936223"/>
              <a:ext cx="204851" cy="1689312"/>
            </a:xfrm>
            <a:prstGeom prst="rect">
              <a:avLst/>
            </a:prstGeom>
            <a:solidFill>
              <a:srgbClr val="80BD41">
                <a:alpha val="100000"/>
              </a:srgbClr>
            </a:solidFill>
          </p:spPr>
          <p:txBody>
            <a:bodyPr/>
            <a:lstStyle/>
            <a:p/>
          </p:txBody>
        </p:sp>
        <p:sp>
          <p:nvSpPr>
            <p:cNvPr id="61" name="rc61"/>
            <p:cNvSpPr/>
            <p:nvPr/>
          </p:nvSpPr>
          <p:spPr>
            <a:xfrm>
              <a:off x="3775730" y="2865828"/>
              <a:ext cx="204851" cy="35157"/>
            </a:xfrm>
            <a:prstGeom prst="rect">
              <a:avLst/>
            </a:prstGeom>
            <a:solidFill>
              <a:srgbClr val="0058AB">
                <a:alpha val="100000"/>
              </a:srgbClr>
            </a:solidFill>
          </p:spPr>
          <p:txBody>
            <a:bodyPr/>
            <a:lstStyle/>
            <a:p/>
          </p:txBody>
        </p:sp>
        <p:sp>
          <p:nvSpPr>
            <p:cNvPr id="62" name="rc62"/>
            <p:cNvSpPr/>
            <p:nvPr/>
          </p:nvSpPr>
          <p:spPr>
            <a:xfrm>
              <a:off x="3775730" y="2900986"/>
              <a:ext cx="204851" cy="35237"/>
            </a:xfrm>
            <a:prstGeom prst="rect">
              <a:avLst/>
            </a:prstGeom>
            <a:solidFill>
              <a:srgbClr val="1CABE2">
                <a:alpha val="100000"/>
              </a:srgbClr>
            </a:solidFill>
          </p:spPr>
          <p:txBody>
            <a:bodyPr/>
            <a:lstStyle/>
            <a:p/>
          </p:txBody>
        </p:sp>
        <p:sp>
          <p:nvSpPr>
            <p:cNvPr id="63" name="rc63"/>
            <p:cNvSpPr/>
            <p:nvPr/>
          </p:nvSpPr>
          <p:spPr>
            <a:xfrm>
              <a:off x="4003342" y="2938545"/>
              <a:ext cx="204851" cy="1686989"/>
            </a:xfrm>
            <a:prstGeom prst="rect">
              <a:avLst/>
            </a:prstGeom>
            <a:solidFill>
              <a:srgbClr val="80BD41">
                <a:alpha val="100000"/>
              </a:srgbClr>
            </a:solidFill>
          </p:spPr>
          <p:txBody>
            <a:bodyPr/>
            <a:lstStyle/>
            <a:p/>
          </p:txBody>
        </p:sp>
        <p:sp>
          <p:nvSpPr>
            <p:cNvPr id="64" name="rc64"/>
            <p:cNvSpPr/>
            <p:nvPr/>
          </p:nvSpPr>
          <p:spPr>
            <a:xfrm>
              <a:off x="4003342" y="2868231"/>
              <a:ext cx="204851" cy="35157"/>
            </a:xfrm>
            <a:prstGeom prst="rect">
              <a:avLst/>
            </a:prstGeom>
            <a:solidFill>
              <a:srgbClr val="0058AB">
                <a:alpha val="100000"/>
              </a:srgbClr>
            </a:solidFill>
          </p:spPr>
          <p:txBody>
            <a:bodyPr/>
            <a:lstStyle/>
            <a:p/>
          </p:txBody>
        </p:sp>
        <p:sp>
          <p:nvSpPr>
            <p:cNvPr id="65" name="rc65"/>
            <p:cNvSpPr/>
            <p:nvPr/>
          </p:nvSpPr>
          <p:spPr>
            <a:xfrm>
              <a:off x="4003342" y="2903388"/>
              <a:ext cx="204851" cy="35157"/>
            </a:xfrm>
            <a:prstGeom prst="rect">
              <a:avLst/>
            </a:prstGeom>
            <a:solidFill>
              <a:srgbClr val="1CABE2">
                <a:alpha val="100000"/>
              </a:srgbClr>
            </a:solidFill>
          </p:spPr>
          <p:txBody>
            <a:bodyPr/>
            <a:lstStyle/>
            <a:p/>
          </p:txBody>
        </p:sp>
        <p:sp>
          <p:nvSpPr>
            <p:cNvPr id="66" name="rc66"/>
            <p:cNvSpPr/>
            <p:nvPr/>
          </p:nvSpPr>
          <p:spPr>
            <a:xfrm>
              <a:off x="4230955" y="3016228"/>
              <a:ext cx="204851" cy="1609307"/>
            </a:xfrm>
            <a:prstGeom prst="rect">
              <a:avLst/>
            </a:prstGeom>
            <a:solidFill>
              <a:srgbClr val="80BD41">
                <a:alpha val="100000"/>
              </a:srgbClr>
            </a:solidFill>
          </p:spPr>
          <p:txBody>
            <a:bodyPr/>
            <a:lstStyle/>
            <a:p/>
          </p:txBody>
        </p:sp>
        <p:sp>
          <p:nvSpPr>
            <p:cNvPr id="67" name="rc67"/>
            <p:cNvSpPr/>
            <p:nvPr/>
          </p:nvSpPr>
          <p:spPr>
            <a:xfrm>
              <a:off x="4230955" y="2931498"/>
              <a:ext cx="204851" cy="33875"/>
            </a:xfrm>
            <a:prstGeom prst="rect">
              <a:avLst/>
            </a:prstGeom>
            <a:solidFill>
              <a:srgbClr val="0058AB">
                <a:alpha val="100000"/>
              </a:srgbClr>
            </a:solidFill>
          </p:spPr>
          <p:txBody>
            <a:bodyPr/>
            <a:lstStyle/>
            <a:p/>
          </p:txBody>
        </p:sp>
        <p:sp>
          <p:nvSpPr>
            <p:cNvPr id="68" name="rc68"/>
            <p:cNvSpPr/>
            <p:nvPr/>
          </p:nvSpPr>
          <p:spPr>
            <a:xfrm>
              <a:off x="4230955" y="2965374"/>
              <a:ext cx="204851" cy="50853"/>
            </a:xfrm>
            <a:prstGeom prst="rect">
              <a:avLst/>
            </a:prstGeom>
            <a:solidFill>
              <a:srgbClr val="1CABE2">
                <a:alpha val="100000"/>
              </a:srgbClr>
            </a:solidFill>
          </p:spPr>
          <p:txBody>
            <a:bodyPr/>
            <a:lstStyle/>
            <a:p/>
          </p:txBody>
        </p:sp>
        <p:sp>
          <p:nvSpPr>
            <p:cNvPr id="69" name="rc69"/>
            <p:cNvSpPr/>
            <p:nvPr/>
          </p:nvSpPr>
          <p:spPr>
            <a:xfrm>
              <a:off x="4458568" y="3015107"/>
              <a:ext cx="204851" cy="1610428"/>
            </a:xfrm>
            <a:prstGeom prst="rect">
              <a:avLst/>
            </a:prstGeom>
            <a:solidFill>
              <a:srgbClr val="80BD41">
                <a:alpha val="100000"/>
              </a:srgbClr>
            </a:solidFill>
          </p:spPr>
          <p:txBody>
            <a:bodyPr/>
            <a:lstStyle/>
            <a:p/>
          </p:txBody>
        </p:sp>
        <p:sp>
          <p:nvSpPr>
            <p:cNvPr id="70" name="rc70"/>
            <p:cNvSpPr/>
            <p:nvPr/>
          </p:nvSpPr>
          <p:spPr>
            <a:xfrm>
              <a:off x="4458568" y="2930377"/>
              <a:ext cx="204851" cy="33875"/>
            </a:xfrm>
            <a:prstGeom prst="rect">
              <a:avLst/>
            </a:prstGeom>
            <a:solidFill>
              <a:srgbClr val="0058AB">
                <a:alpha val="100000"/>
              </a:srgbClr>
            </a:solidFill>
          </p:spPr>
          <p:txBody>
            <a:bodyPr/>
            <a:lstStyle/>
            <a:p/>
          </p:txBody>
        </p:sp>
        <p:sp>
          <p:nvSpPr>
            <p:cNvPr id="71" name="rc71"/>
            <p:cNvSpPr/>
            <p:nvPr/>
          </p:nvSpPr>
          <p:spPr>
            <a:xfrm>
              <a:off x="4458568" y="2964253"/>
              <a:ext cx="204851" cy="50853"/>
            </a:xfrm>
            <a:prstGeom prst="rect">
              <a:avLst/>
            </a:prstGeom>
            <a:solidFill>
              <a:srgbClr val="1CABE2">
                <a:alpha val="100000"/>
              </a:srgbClr>
            </a:solidFill>
          </p:spPr>
          <p:txBody>
            <a:bodyPr/>
            <a:lstStyle/>
            <a:p/>
          </p:txBody>
        </p:sp>
        <p:sp>
          <p:nvSpPr>
            <p:cNvPr id="72" name="rc72"/>
            <p:cNvSpPr/>
            <p:nvPr/>
          </p:nvSpPr>
          <p:spPr>
            <a:xfrm>
              <a:off x="4686180" y="3053467"/>
              <a:ext cx="204851" cy="1572067"/>
            </a:xfrm>
            <a:prstGeom prst="rect">
              <a:avLst/>
            </a:prstGeom>
            <a:solidFill>
              <a:srgbClr val="80BD41">
                <a:alpha val="100000"/>
              </a:srgbClr>
            </a:solidFill>
          </p:spPr>
          <p:txBody>
            <a:bodyPr/>
            <a:lstStyle/>
            <a:p/>
          </p:txBody>
        </p:sp>
        <p:sp>
          <p:nvSpPr>
            <p:cNvPr id="73" name="rc73"/>
            <p:cNvSpPr/>
            <p:nvPr/>
          </p:nvSpPr>
          <p:spPr>
            <a:xfrm>
              <a:off x="4686180" y="2970740"/>
              <a:ext cx="204851" cy="33075"/>
            </a:xfrm>
            <a:prstGeom prst="rect">
              <a:avLst/>
            </a:prstGeom>
            <a:solidFill>
              <a:srgbClr val="0058AB">
                <a:alpha val="100000"/>
              </a:srgbClr>
            </a:solidFill>
          </p:spPr>
          <p:txBody>
            <a:bodyPr/>
            <a:lstStyle/>
            <a:p/>
          </p:txBody>
        </p:sp>
        <p:sp>
          <p:nvSpPr>
            <p:cNvPr id="74" name="rc74"/>
            <p:cNvSpPr/>
            <p:nvPr/>
          </p:nvSpPr>
          <p:spPr>
            <a:xfrm>
              <a:off x="4686180" y="3003815"/>
              <a:ext cx="204851" cy="49652"/>
            </a:xfrm>
            <a:prstGeom prst="rect">
              <a:avLst/>
            </a:prstGeom>
            <a:solidFill>
              <a:srgbClr val="1CABE2">
                <a:alpha val="100000"/>
              </a:srgbClr>
            </a:solidFill>
          </p:spPr>
          <p:txBody>
            <a:bodyPr/>
            <a:lstStyle/>
            <a:p/>
          </p:txBody>
        </p:sp>
        <p:sp>
          <p:nvSpPr>
            <p:cNvPr id="75" name="rc75"/>
            <p:cNvSpPr/>
            <p:nvPr/>
          </p:nvSpPr>
          <p:spPr>
            <a:xfrm>
              <a:off x="4913793" y="3092949"/>
              <a:ext cx="204851" cy="1532585"/>
            </a:xfrm>
            <a:prstGeom prst="rect">
              <a:avLst/>
            </a:prstGeom>
            <a:solidFill>
              <a:srgbClr val="80BD41">
                <a:alpha val="100000"/>
              </a:srgbClr>
            </a:solidFill>
          </p:spPr>
          <p:txBody>
            <a:bodyPr/>
            <a:lstStyle/>
            <a:p/>
          </p:txBody>
        </p:sp>
        <p:sp>
          <p:nvSpPr>
            <p:cNvPr id="76" name="rc76"/>
            <p:cNvSpPr/>
            <p:nvPr/>
          </p:nvSpPr>
          <p:spPr>
            <a:xfrm>
              <a:off x="4913793" y="2995085"/>
              <a:ext cx="204851" cy="32594"/>
            </a:xfrm>
            <a:prstGeom prst="rect">
              <a:avLst/>
            </a:prstGeom>
            <a:solidFill>
              <a:srgbClr val="0058AB">
                <a:alpha val="100000"/>
              </a:srgbClr>
            </a:solidFill>
          </p:spPr>
          <p:txBody>
            <a:bodyPr/>
            <a:lstStyle/>
            <a:p/>
          </p:txBody>
        </p:sp>
        <p:sp>
          <p:nvSpPr>
            <p:cNvPr id="77" name="rc77"/>
            <p:cNvSpPr/>
            <p:nvPr/>
          </p:nvSpPr>
          <p:spPr>
            <a:xfrm>
              <a:off x="4913793" y="3027680"/>
              <a:ext cx="204851" cy="65269"/>
            </a:xfrm>
            <a:prstGeom prst="rect">
              <a:avLst/>
            </a:prstGeom>
            <a:solidFill>
              <a:srgbClr val="1CABE2">
                <a:alpha val="100000"/>
              </a:srgbClr>
            </a:solidFill>
          </p:spPr>
          <p:txBody>
            <a:bodyPr/>
            <a:lstStyle/>
            <a:p/>
          </p:txBody>
        </p:sp>
        <p:sp>
          <p:nvSpPr>
            <p:cNvPr id="78" name="rc78"/>
            <p:cNvSpPr/>
            <p:nvPr/>
          </p:nvSpPr>
          <p:spPr>
            <a:xfrm>
              <a:off x="5141405" y="3100958"/>
              <a:ext cx="204851" cy="1524577"/>
            </a:xfrm>
            <a:prstGeom prst="rect">
              <a:avLst/>
            </a:prstGeom>
            <a:solidFill>
              <a:srgbClr val="80BD41">
                <a:alpha val="100000"/>
              </a:srgbClr>
            </a:solidFill>
          </p:spPr>
          <p:txBody>
            <a:bodyPr/>
            <a:lstStyle/>
            <a:p/>
          </p:txBody>
        </p:sp>
        <p:sp>
          <p:nvSpPr>
            <p:cNvPr id="79" name="rc79"/>
            <p:cNvSpPr/>
            <p:nvPr/>
          </p:nvSpPr>
          <p:spPr>
            <a:xfrm>
              <a:off x="5141405" y="3003655"/>
              <a:ext cx="204851" cy="32434"/>
            </a:xfrm>
            <a:prstGeom prst="rect">
              <a:avLst/>
            </a:prstGeom>
            <a:solidFill>
              <a:srgbClr val="0058AB">
                <a:alpha val="100000"/>
              </a:srgbClr>
            </a:solidFill>
          </p:spPr>
          <p:txBody>
            <a:bodyPr/>
            <a:lstStyle/>
            <a:p/>
          </p:txBody>
        </p:sp>
        <p:sp>
          <p:nvSpPr>
            <p:cNvPr id="80" name="rc80"/>
            <p:cNvSpPr/>
            <p:nvPr/>
          </p:nvSpPr>
          <p:spPr>
            <a:xfrm>
              <a:off x="5141405" y="3036089"/>
              <a:ext cx="204851" cy="64868"/>
            </a:xfrm>
            <a:prstGeom prst="rect">
              <a:avLst/>
            </a:prstGeom>
            <a:solidFill>
              <a:srgbClr val="1CABE2">
                <a:alpha val="100000"/>
              </a:srgbClr>
            </a:solidFill>
          </p:spPr>
          <p:txBody>
            <a:bodyPr/>
            <a:lstStyle/>
            <a:p/>
          </p:txBody>
        </p:sp>
        <p:sp>
          <p:nvSpPr>
            <p:cNvPr id="81" name="rc81"/>
            <p:cNvSpPr/>
            <p:nvPr/>
          </p:nvSpPr>
          <p:spPr>
            <a:xfrm>
              <a:off x="5369018" y="3172634"/>
              <a:ext cx="204851" cy="1452901"/>
            </a:xfrm>
            <a:prstGeom prst="rect">
              <a:avLst/>
            </a:prstGeom>
            <a:solidFill>
              <a:srgbClr val="80BD41">
                <a:alpha val="100000"/>
              </a:srgbClr>
            </a:solidFill>
          </p:spPr>
          <p:txBody>
            <a:bodyPr/>
            <a:lstStyle/>
            <a:p/>
          </p:txBody>
        </p:sp>
        <p:sp>
          <p:nvSpPr>
            <p:cNvPr id="82" name="rc82"/>
            <p:cNvSpPr/>
            <p:nvPr/>
          </p:nvSpPr>
          <p:spPr>
            <a:xfrm>
              <a:off x="5369018" y="3063318"/>
              <a:ext cx="204851" cy="46849"/>
            </a:xfrm>
            <a:prstGeom prst="rect">
              <a:avLst/>
            </a:prstGeom>
            <a:solidFill>
              <a:srgbClr val="0058AB">
                <a:alpha val="100000"/>
              </a:srgbClr>
            </a:solidFill>
          </p:spPr>
          <p:txBody>
            <a:bodyPr/>
            <a:lstStyle/>
            <a:p/>
          </p:txBody>
        </p:sp>
        <p:sp>
          <p:nvSpPr>
            <p:cNvPr id="83" name="rc83"/>
            <p:cNvSpPr/>
            <p:nvPr/>
          </p:nvSpPr>
          <p:spPr>
            <a:xfrm>
              <a:off x="5369018" y="3110168"/>
              <a:ext cx="204851" cy="62466"/>
            </a:xfrm>
            <a:prstGeom prst="rect">
              <a:avLst/>
            </a:prstGeom>
            <a:solidFill>
              <a:srgbClr val="1CABE2">
                <a:alpha val="100000"/>
              </a:srgbClr>
            </a:solidFill>
          </p:spPr>
          <p:txBody>
            <a:bodyPr/>
            <a:lstStyle/>
            <a:p/>
          </p:txBody>
        </p:sp>
        <p:sp>
          <p:nvSpPr>
            <p:cNvPr id="84" name="rc84"/>
            <p:cNvSpPr/>
            <p:nvPr/>
          </p:nvSpPr>
          <p:spPr>
            <a:xfrm>
              <a:off x="5596630" y="3164225"/>
              <a:ext cx="204851" cy="1461310"/>
            </a:xfrm>
            <a:prstGeom prst="rect">
              <a:avLst/>
            </a:prstGeom>
            <a:solidFill>
              <a:srgbClr val="80BD41">
                <a:alpha val="100000"/>
              </a:srgbClr>
            </a:solidFill>
          </p:spPr>
          <p:txBody>
            <a:bodyPr/>
            <a:lstStyle/>
            <a:p/>
          </p:txBody>
        </p:sp>
        <p:sp>
          <p:nvSpPr>
            <p:cNvPr id="85" name="rc85"/>
            <p:cNvSpPr/>
            <p:nvPr/>
          </p:nvSpPr>
          <p:spPr>
            <a:xfrm>
              <a:off x="5596630" y="3087343"/>
              <a:ext cx="204851" cy="30752"/>
            </a:xfrm>
            <a:prstGeom prst="rect">
              <a:avLst/>
            </a:prstGeom>
            <a:solidFill>
              <a:srgbClr val="0058AB">
                <a:alpha val="100000"/>
              </a:srgbClr>
            </a:solidFill>
          </p:spPr>
          <p:txBody>
            <a:bodyPr/>
            <a:lstStyle/>
            <a:p/>
          </p:txBody>
        </p:sp>
        <p:sp>
          <p:nvSpPr>
            <p:cNvPr id="86" name="rc86"/>
            <p:cNvSpPr/>
            <p:nvPr/>
          </p:nvSpPr>
          <p:spPr>
            <a:xfrm>
              <a:off x="5596630" y="3118096"/>
              <a:ext cx="204851" cy="46128"/>
            </a:xfrm>
            <a:prstGeom prst="rect">
              <a:avLst/>
            </a:prstGeom>
            <a:solidFill>
              <a:srgbClr val="1CABE2">
                <a:alpha val="100000"/>
              </a:srgbClr>
            </a:solidFill>
          </p:spPr>
          <p:txBody>
            <a:bodyPr/>
            <a:lstStyle/>
            <a:p/>
          </p:txBody>
        </p:sp>
        <p:sp>
          <p:nvSpPr>
            <p:cNvPr id="87" name="rc87"/>
            <p:cNvSpPr/>
            <p:nvPr/>
          </p:nvSpPr>
          <p:spPr>
            <a:xfrm>
              <a:off x="5824243" y="3208512"/>
              <a:ext cx="204851" cy="1417023"/>
            </a:xfrm>
            <a:prstGeom prst="rect">
              <a:avLst/>
            </a:prstGeom>
            <a:solidFill>
              <a:srgbClr val="80BD41">
                <a:alpha val="100000"/>
              </a:srgbClr>
            </a:solidFill>
          </p:spPr>
          <p:txBody>
            <a:bodyPr/>
            <a:lstStyle/>
            <a:p/>
          </p:txBody>
        </p:sp>
        <p:sp>
          <p:nvSpPr>
            <p:cNvPr id="88" name="rc88"/>
            <p:cNvSpPr/>
            <p:nvPr/>
          </p:nvSpPr>
          <p:spPr>
            <a:xfrm>
              <a:off x="5824243" y="3133953"/>
              <a:ext cx="204851" cy="74559"/>
            </a:xfrm>
            <a:prstGeom prst="rect">
              <a:avLst/>
            </a:prstGeom>
            <a:solidFill>
              <a:srgbClr val="0058AB">
                <a:alpha val="100000"/>
              </a:srgbClr>
            </a:solidFill>
          </p:spPr>
          <p:txBody>
            <a:bodyPr/>
            <a:lstStyle/>
            <a:p/>
          </p:txBody>
        </p:sp>
        <p:sp>
          <p:nvSpPr>
            <p:cNvPr id="89" name="rc89"/>
            <p:cNvSpPr/>
            <p:nvPr/>
          </p:nvSpPr>
          <p:spPr>
            <a:xfrm>
              <a:off x="5824243" y="3208512"/>
              <a:ext cx="204851" cy="0"/>
            </a:xfrm>
            <a:prstGeom prst="rect">
              <a:avLst/>
            </a:prstGeom>
            <a:solidFill>
              <a:srgbClr val="1CABE2">
                <a:alpha val="100000"/>
              </a:srgbClr>
            </a:solidFill>
          </p:spPr>
          <p:txBody>
            <a:bodyPr/>
            <a:lstStyle/>
            <a:p/>
          </p:txBody>
        </p:sp>
        <p:sp>
          <p:nvSpPr>
            <p:cNvPr id="90" name="rc90"/>
            <p:cNvSpPr/>
            <p:nvPr/>
          </p:nvSpPr>
          <p:spPr>
            <a:xfrm>
              <a:off x="6051856" y="3291560"/>
              <a:ext cx="204851" cy="1333975"/>
            </a:xfrm>
            <a:prstGeom prst="rect">
              <a:avLst/>
            </a:prstGeom>
            <a:solidFill>
              <a:srgbClr val="80BD41">
                <a:alpha val="100000"/>
              </a:srgbClr>
            </a:solidFill>
          </p:spPr>
          <p:txBody>
            <a:bodyPr/>
            <a:lstStyle/>
            <a:p/>
          </p:txBody>
        </p:sp>
        <p:sp>
          <p:nvSpPr>
            <p:cNvPr id="91" name="rc91"/>
            <p:cNvSpPr/>
            <p:nvPr/>
          </p:nvSpPr>
          <p:spPr>
            <a:xfrm>
              <a:off x="6051856" y="3074370"/>
              <a:ext cx="204851" cy="124131"/>
            </a:xfrm>
            <a:prstGeom prst="rect">
              <a:avLst/>
            </a:prstGeom>
            <a:solidFill>
              <a:srgbClr val="0058AB">
                <a:alpha val="100000"/>
              </a:srgbClr>
            </a:solidFill>
          </p:spPr>
          <p:txBody>
            <a:bodyPr/>
            <a:lstStyle/>
            <a:p/>
          </p:txBody>
        </p:sp>
        <p:sp>
          <p:nvSpPr>
            <p:cNvPr id="92" name="rc92"/>
            <p:cNvSpPr/>
            <p:nvPr/>
          </p:nvSpPr>
          <p:spPr>
            <a:xfrm>
              <a:off x="6051856" y="3198501"/>
              <a:ext cx="204851" cy="93058"/>
            </a:xfrm>
            <a:prstGeom prst="rect">
              <a:avLst/>
            </a:prstGeom>
            <a:solidFill>
              <a:srgbClr val="1CABE2">
                <a:alpha val="100000"/>
              </a:srgbClr>
            </a:solidFill>
          </p:spPr>
          <p:txBody>
            <a:bodyPr/>
            <a:lstStyle/>
            <a:p/>
          </p:txBody>
        </p:sp>
        <p:sp>
          <p:nvSpPr>
            <p:cNvPr id="93" name="rc93"/>
            <p:cNvSpPr/>
            <p:nvPr/>
          </p:nvSpPr>
          <p:spPr>
            <a:xfrm>
              <a:off x="6279468" y="3333524"/>
              <a:ext cx="204851" cy="1292010"/>
            </a:xfrm>
            <a:prstGeom prst="rect">
              <a:avLst/>
            </a:prstGeom>
            <a:solidFill>
              <a:srgbClr val="80BD41">
                <a:alpha val="100000"/>
              </a:srgbClr>
            </a:solidFill>
          </p:spPr>
          <p:txBody>
            <a:bodyPr/>
            <a:lstStyle/>
            <a:p/>
          </p:txBody>
        </p:sp>
        <p:sp>
          <p:nvSpPr>
            <p:cNvPr id="94" name="rc94"/>
            <p:cNvSpPr/>
            <p:nvPr/>
          </p:nvSpPr>
          <p:spPr>
            <a:xfrm>
              <a:off x="6279468" y="3173835"/>
              <a:ext cx="204851" cy="159689"/>
            </a:xfrm>
            <a:prstGeom prst="rect">
              <a:avLst/>
            </a:prstGeom>
            <a:solidFill>
              <a:srgbClr val="0058AB">
                <a:alpha val="100000"/>
              </a:srgbClr>
            </a:solidFill>
          </p:spPr>
          <p:txBody>
            <a:bodyPr/>
            <a:lstStyle/>
            <a:p/>
          </p:txBody>
        </p:sp>
        <p:sp>
          <p:nvSpPr>
            <p:cNvPr id="95" name="rc95"/>
            <p:cNvSpPr/>
            <p:nvPr/>
          </p:nvSpPr>
          <p:spPr>
            <a:xfrm>
              <a:off x="6279468" y="3333524"/>
              <a:ext cx="204851" cy="0"/>
            </a:xfrm>
            <a:prstGeom prst="rect">
              <a:avLst/>
            </a:prstGeom>
            <a:solidFill>
              <a:srgbClr val="1CABE2">
                <a:alpha val="100000"/>
              </a:srgbClr>
            </a:solidFill>
          </p:spPr>
          <p:txBody>
            <a:bodyPr/>
            <a:lstStyle/>
            <a:p/>
          </p:txBody>
        </p:sp>
        <p:sp>
          <p:nvSpPr>
            <p:cNvPr id="96" name="rc96"/>
            <p:cNvSpPr/>
            <p:nvPr/>
          </p:nvSpPr>
          <p:spPr>
            <a:xfrm>
              <a:off x="6507081" y="3351544"/>
              <a:ext cx="204851" cy="1273991"/>
            </a:xfrm>
            <a:prstGeom prst="rect">
              <a:avLst/>
            </a:prstGeom>
            <a:solidFill>
              <a:srgbClr val="80BD41">
                <a:alpha val="100000"/>
              </a:srgbClr>
            </a:solidFill>
          </p:spPr>
          <p:txBody>
            <a:bodyPr/>
            <a:lstStyle/>
            <a:p/>
          </p:txBody>
        </p:sp>
        <p:sp>
          <p:nvSpPr>
            <p:cNvPr id="97" name="rc97"/>
            <p:cNvSpPr/>
            <p:nvPr/>
          </p:nvSpPr>
          <p:spPr>
            <a:xfrm>
              <a:off x="6507081" y="3194097"/>
              <a:ext cx="204851" cy="157447"/>
            </a:xfrm>
            <a:prstGeom prst="rect">
              <a:avLst/>
            </a:prstGeom>
            <a:solidFill>
              <a:srgbClr val="0058AB">
                <a:alpha val="100000"/>
              </a:srgbClr>
            </a:solidFill>
          </p:spPr>
          <p:txBody>
            <a:bodyPr/>
            <a:lstStyle/>
            <a:p/>
          </p:txBody>
        </p:sp>
        <p:sp>
          <p:nvSpPr>
            <p:cNvPr id="98" name="rc98"/>
            <p:cNvSpPr/>
            <p:nvPr/>
          </p:nvSpPr>
          <p:spPr>
            <a:xfrm>
              <a:off x="6507081" y="3351544"/>
              <a:ext cx="204851" cy="0"/>
            </a:xfrm>
            <a:prstGeom prst="rect">
              <a:avLst/>
            </a:prstGeom>
            <a:solidFill>
              <a:srgbClr val="1CABE2">
                <a:alpha val="100000"/>
              </a:srgbClr>
            </a:solidFill>
          </p:spPr>
          <p:txBody>
            <a:bodyPr/>
            <a:lstStyle/>
            <a:p/>
          </p:txBody>
        </p:sp>
        <p:sp>
          <p:nvSpPr>
            <p:cNvPr id="99" name="rc99"/>
            <p:cNvSpPr/>
            <p:nvPr/>
          </p:nvSpPr>
          <p:spPr>
            <a:xfrm>
              <a:off x="6734693" y="3361154"/>
              <a:ext cx="204851" cy="1264381"/>
            </a:xfrm>
            <a:prstGeom prst="rect">
              <a:avLst/>
            </a:prstGeom>
            <a:solidFill>
              <a:srgbClr val="80BD41">
                <a:alpha val="100000"/>
              </a:srgbClr>
            </a:solidFill>
          </p:spPr>
          <p:txBody>
            <a:bodyPr/>
            <a:lstStyle/>
            <a:p/>
          </p:txBody>
        </p:sp>
        <p:sp>
          <p:nvSpPr>
            <p:cNvPr id="100" name="rc100"/>
            <p:cNvSpPr/>
            <p:nvPr/>
          </p:nvSpPr>
          <p:spPr>
            <a:xfrm>
              <a:off x="6734693" y="3220685"/>
              <a:ext cx="204851" cy="140469"/>
            </a:xfrm>
            <a:prstGeom prst="rect">
              <a:avLst/>
            </a:prstGeom>
            <a:solidFill>
              <a:srgbClr val="0058AB">
                <a:alpha val="100000"/>
              </a:srgbClr>
            </a:solidFill>
          </p:spPr>
          <p:txBody>
            <a:bodyPr/>
            <a:lstStyle/>
            <a:p/>
          </p:txBody>
        </p:sp>
        <p:sp>
          <p:nvSpPr>
            <p:cNvPr id="101" name="rc101"/>
            <p:cNvSpPr/>
            <p:nvPr/>
          </p:nvSpPr>
          <p:spPr>
            <a:xfrm>
              <a:off x="6734693" y="3361154"/>
              <a:ext cx="204851" cy="0"/>
            </a:xfrm>
            <a:prstGeom prst="rect">
              <a:avLst/>
            </a:prstGeom>
            <a:solidFill>
              <a:srgbClr val="1CABE2">
                <a:alpha val="100000"/>
              </a:srgbClr>
            </a:solidFill>
          </p:spPr>
          <p:txBody>
            <a:bodyPr/>
            <a:lstStyle/>
            <a:p/>
          </p:txBody>
        </p:sp>
        <p:sp>
          <p:nvSpPr>
            <p:cNvPr id="102" name="rc102"/>
            <p:cNvSpPr/>
            <p:nvPr/>
          </p:nvSpPr>
          <p:spPr>
            <a:xfrm>
              <a:off x="6962306" y="3248955"/>
              <a:ext cx="204851" cy="97153"/>
            </a:xfrm>
            <a:prstGeom prst="rect">
              <a:avLst/>
            </a:prstGeom>
            <a:solidFill>
              <a:srgbClr val="F26A21">
                <a:alpha val="100000"/>
              </a:srgbClr>
            </a:solidFill>
          </p:spPr>
          <p:txBody>
            <a:bodyPr/>
            <a:lstStyle/>
            <a:p/>
          </p:txBody>
        </p:sp>
        <p:sp>
          <p:nvSpPr>
            <p:cNvPr id="103" name="rc103"/>
            <p:cNvSpPr/>
            <p:nvPr/>
          </p:nvSpPr>
          <p:spPr>
            <a:xfrm>
              <a:off x="6962306" y="3346108"/>
              <a:ext cx="204851" cy="1279426"/>
            </a:xfrm>
            <a:prstGeom prst="rect">
              <a:avLst/>
            </a:prstGeom>
            <a:solidFill>
              <a:srgbClr val="FFC20E">
                <a:alpha val="100000"/>
              </a:srgbClr>
            </a:solidFill>
          </p:spPr>
          <p:txBody>
            <a:bodyPr/>
            <a:lstStyle/>
            <a:p/>
          </p:txBody>
        </p:sp>
        <p:sp>
          <p:nvSpPr>
            <p:cNvPr id="104" name="rc104"/>
            <p:cNvSpPr/>
            <p:nvPr/>
          </p:nvSpPr>
          <p:spPr>
            <a:xfrm>
              <a:off x="7189918" y="3273861"/>
              <a:ext cx="204851" cy="67195"/>
            </a:xfrm>
            <a:prstGeom prst="rect">
              <a:avLst/>
            </a:prstGeom>
            <a:solidFill>
              <a:srgbClr val="F26A21">
                <a:alpha val="100000"/>
              </a:srgbClr>
            </a:solidFill>
          </p:spPr>
          <p:txBody>
            <a:bodyPr/>
            <a:lstStyle/>
            <a:p/>
          </p:txBody>
        </p:sp>
        <p:sp>
          <p:nvSpPr>
            <p:cNvPr id="105" name="rc105"/>
            <p:cNvSpPr/>
            <p:nvPr/>
          </p:nvSpPr>
          <p:spPr>
            <a:xfrm>
              <a:off x="7189918" y="3341056"/>
              <a:ext cx="204851" cy="1284478"/>
            </a:xfrm>
            <a:prstGeom prst="rect">
              <a:avLst/>
            </a:prstGeom>
            <a:solidFill>
              <a:srgbClr val="FFC20E">
                <a:alpha val="100000"/>
              </a:srgbClr>
            </a:solidFill>
          </p:spPr>
          <p:txBody>
            <a:bodyPr/>
            <a:lstStyle/>
            <a:p/>
          </p:txBody>
        </p:sp>
        <p:sp>
          <p:nvSpPr>
            <p:cNvPr id="106" name="rc106"/>
            <p:cNvSpPr/>
            <p:nvPr/>
          </p:nvSpPr>
          <p:spPr>
            <a:xfrm>
              <a:off x="7417531" y="3295324"/>
              <a:ext cx="204851" cy="46474"/>
            </a:xfrm>
            <a:prstGeom prst="rect">
              <a:avLst/>
            </a:prstGeom>
            <a:solidFill>
              <a:srgbClr val="F26A21">
                <a:alpha val="100000"/>
              </a:srgbClr>
            </a:solidFill>
          </p:spPr>
          <p:txBody>
            <a:bodyPr/>
            <a:lstStyle/>
            <a:p/>
          </p:txBody>
        </p:sp>
        <p:sp>
          <p:nvSpPr>
            <p:cNvPr id="107" name="rc107"/>
            <p:cNvSpPr/>
            <p:nvPr/>
          </p:nvSpPr>
          <p:spPr>
            <a:xfrm>
              <a:off x="7417531" y="3341799"/>
              <a:ext cx="204851" cy="1283736"/>
            </a:xfrm>
            <a:prstGeom prst="rect">
              <a:avLst/>
            </a:prstGeom>
            <a:solidFill>
              <a:srgbClr val="FFC20E">
                <a:alpha val="100000"/>
              </a:srgbClr>
            </a:solidFill>
          </p:spPr>
          <p:txBody>
            <a:bodyPr/>
            <a:lstStyle/>
            <a:p/>
          </p:txBody>
        </p:sp>
        <p:sp>
          <p:nvSpPr>
            <p:cNvPr id="108" name="rc108"/>
            <p:cNvSpPr/>
            <p:nvPr/>
          </p:nvSpPr>
          <p:spPr>
            <a:xfrm>
              <a:off x="7645143" y="3310700"/>
              <a:ext cx="204851" cy="32143"/>
            </a:xfrm>
            <a:prstGeom prst="rect">
              <a:avLst/>
            </a:prstGeom>
            <a:solidFill>
              <a:srgbClr val="F26A21">
                <a:alpha val="100000"/>
              </a:srgbClr>
            </a:solidFill>
          </p:spPr>
          <p:txBody>
            <a:bodyPr/>
            <a:lstStyle/>
            <a:p/>
          </p:txBody>
        </p:sp>
        <p:sp>
          <p:nvSpPr>
            <p:cNvPr id="109" name="rc109"/>
            <p:cNvSpPr/>
            <p:nvPr/>
          </p:nvSpPr>
          <p:spPr>
            <a:xfrm>
              <a:off x="7645143" y="3342844"/>
              <a:ext cx="204851" cy="1282691"/>
            </a:xfrm>
            <a:prstGeom prst="rect">
              <a:avLst/>
            </a:prstGeom>
            <a:solidFill>
              <a:srgbClr val="FFC20E">
                <a:alpha val="100000"/>
              </a:srgbClr>
            </a:solidFill>
          </p:spPr>
          <p:txBody>
            <a:bodyPr/>
            <a:lstStyle/>
            <a:p/>
          </p:txBody>
        </p:sp>
        <p:sp>
          <p:nvSpPr>
            <p:cNvPr id="110" name="rc110"/>
            <p:cNvSpPr/>
            <p:nvPr/>
          </p:nvSpPr>
          <p:spPr>
            <a:xfrm>
              <a:off x="7872756" y="3322473"/>
              <a:ext cx="204851" cy="22231"/>
            </a:xfrm>
            <a:prstGeom prst="rect">
              <a:avLst/>
            </a:prstGeom>
            <a:solidFill>
              <a:srgbClr val="F26A21">
                <a:alpha val="100000"/>
              </a:srgbClr>
            </a:solidFill>
          </p:spPr>
          <p:txBody>
            <a:bodyPr/>
            <a:lstStyle/>
            <a:p/>
          </p:txBody>
        </p:sp>
        <p:sp>
          <p:nvSpPr>
            <p:cNvPr id="111" name="rc111"/>
            <p:cNvSpPr/>
            <p:nvPr/>
          </p:nvSpPr>
          <p:spPr>
            <a:xfrm>
              <a:off x="7872756" y="3344704"/>
              <a:ext cx="204851" cy="1280830"/>
            </a:xfrm>
            <a:prstGeom prst="rect">
              <a:avLst/>
            </a:prstGeom>
            <a:solidFill>
              <a:srgbClr val="FFC20E">
                <a:alpha val="100000"/>
              </a:srgbClr>
            </a:solidFill>
          </p:spPr>
          <p:txBody>
            <a:bodyPr/>
            <a:lstStyle/>
            <a:p/>
          </p:txBody>
        </p:sp>
        <p:sp>
          <p:nvSpPr>
            <p:cNvPr id="112" name="rc112"/>
            <p:cNvSpPr/>
            <p:nvPr/>
          </p:nvSpPr>
          <p:spPr>
            <a:xfrm>
              <a:off x="8100369" y="3324795"/>
              <a:ext cx="204851" cy="15376"/>
            </a:xfrm>
            <a:prstGeom prst="rect">
              <a:avLst/>
            </a:prstGeom>
            <a:solidFill>
              <a:srgbClr val="F26A21">
                <a:alpha val="100000"/>
              </a:srgbClr>
            </a:solidFill>
          </p:spPr>
          <p:txBody>
            <a:bodyPr/>
            <a:lstStyle/>
            <a:p/>
          </p:txBody>
        </p:sp>
        <p:sp>
          <p:nvSpPr>
            <p:cNvPr id="113" name="rc113"/>
            <p:cNvSpPr/>
            <p:nvPr/>
          </p:nvSpPr>
          <p:spPr>
            <a:xfrm>
              <a:off x="8100369" y="3340172"/>
              <a:ext cx="204851" cy="1285363"/>
            </a:xfrm>
            <a:prstGeom prst="rect">
              <a:avLst/>
            </a:prstGeom>
            <a:solidFill>
              <a:srgbClr val="FFC20E">
                <a:alpha val="100000"/>
              </a:srgbClr>
            </a:solidFill>
          </p:spPr>
          <p:txBody>
            <a:bodyPr/>
            <a:lstStyle/>
            <a:p/>
          </p:txBody>
        </p:sp>
        <p:sp>
          <p:nvSpPr>
            <p:cNvPr id="114" name="pl114"/>
            <p:cNvSpPr/>
            <p:nvPr/>
          </p:nvSpPr>
          <p:spPr>
            <a:xfrm>
              <a:off x="1374417" y="1227418"/>
              <a:ext cx="5462701" cy="343244"/>
            </a:xfrm>
            <a:custGeom>
              <a:avLst/>
              <a:pathLst>
                <a:path w="5462701" h="343244">
                  <a:moveTo>
                    <a:pt x="0" y="102973"/>
                  </a:moveTo>
                  <a:lnTo>
                    <a:pt x="227612" y="102973"/>
                  </a:lnTo>
                  <a:lnTo>
                    <a:pt x="455225" y="102973"/>
                  </a:lnTo>
                  <a:lnTo>
                    <a:pt x="682837" y="34324"/>
                  </a:lnTo>
                  <a:lnTo>
                    <a:pt x="910450" y="34324"/>
                  </a:lnTo>
                  <a:lnTo>
                    <a:pt x="1138062" y="34324"/>
                  </a:lnTo>
                  <a:lnTo>
                    <a:pt x="1365675" y="0"/>
                  </a:lnTo>
                  <a:lnTo>
                    <a:pt x="1593287" y="0"/>
                  </a:lnTo>
                  <a:lnTo>
                    <a:pt x="1820900" y="0"/>
                  </a:lnTo>
                  <a:lnTo>
                    <a:pt x="2048513" y="34324"/>
                  </a:lnTo>
                  <a:lnTo>
                    <a:pt x="2276125" y="34324"/>
                  </a:lnTo>
                  <a:lnTo>
                    <a:pt x="2503738" y="34324"/>
                  </a:lnTo>
                  <a:lnTo>
                    <a:pt x="2731350" y="34324"/>
                  </a:lnTo>
                  <a:lnTo>
                    <a:pt x="2958963" y="34324"/>
                  </a:lnTo>
                  <a:lnTo>
                    <a:pt x="3186575" y="34324"/>
                  </a:lnTo>
                  <a:lnTo>
                    <a:pt x="3414188" y="34324"/>
                  </a:lnTo>
                  <a:lnTo>
                    <a:pt x="3641800" y="34324"/>
                  </a:lnTo>
                  <a:lnTo>
                    <a:pt x="3869413" y="34324"/>
                  </a:lnTo>
                  <a:lnTo>
                    <a:pt x="4097026" y="68648"/>
                  </a:lnTo>
                  <a:lnTo>
                    <a:pt x="4324638" y="34324"/>
                  </a:lnTo>
                  <a:lnTo>
                    <a:pt x="4552251" y="137297"/>
                  </a:lnTo>
                  <a:lnTo>
                    <a:pt x="4779863" y="240270"/>
                  </a:lnTo>
                  <a:lnTo>
                    <a:pt x="5007476" y="343244"/>
                  </a:lnTo>
                  <a:lnTo>
                    <a:pt x="5235088" y="343244"/>
                  </a:lnTo>
                  <a:lnTo>
                    <a:pt x="5462701" y="308919"/>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296067"/>
              <a:ext cx="5462701" cy="377568"/>
            </a:xfrm>
            <a:custGeom>
              <a:avLst/>
              <a:pathLst>
                <a:path w="5462701" h="377568">
                  <a:moveTo>
                    <a:pt x="0" y="205946"/>
                  </a:moveTo>
                  <a:lnTo>
                    <a:pt x="227612" y="171622"/>
                  </a:lnTo>
                  <a:lnTo>
                    <a:pt x="455225" y="137297"/>
                  </a:lnTo>
                  <a:lnTo>
                    <a:pt x="682837" y="68648"/>
                  </a:lnTo>
                  <a:lnTo>
                    <a:pt x="910450" y="102973"/>
                  </a:lnTo>
                  <a:lnTo>
                    <a:pt x="1138062" y="68648"/>
                  </a:lnTo>
                  <a:lnTo>
                    <a:pt x="1365675" y="0"/>
                  </a:lnTo>
                  <a:lnTo>
                    <a:pt x="1593287" y="0"/>
                  </a:lnTo>
                  <a:lnTo>
                    <a:pt x="1820900" y="0"/>
                  </a:lnTo>
                  <a:lnTo>
                    <a:pt x="2048513" y="34324"/>
                  </a:lnTo>
                  <a:lnTo>
                    <a:pt x="2276125" y="34324"/>
                  </a:lnTo>
                  <a:lnTo>
                    <a:pt x="2503738" y="34324"/>
                  </a:lnTo>
                  <a:lnTo>
                    <a:pt x="2731350" y="34324"/>
                  </a:lnTo>
                  <a:lnTo>
                    <a:pt x="2958963" y="68648"/>
                  </a:lnTo>
                  <a:lnTo>
                    <a:pt x="3186575" y="68648"/>
                  </a:lnTo>
                  <a:lnTo>
                    <a:pt x="3414188" y="68648"/>
                  </a:lnTo>
                  <a:lnTo>
                    <a:pt x="3641800" y="102973"/>
                  </a:lnTo>
                  <a:lnTo>
                    <a:pt x="3869413" y="102973"/>
                  </a:lnTo>
                  <a:lnTo>
                    <a:pt x="4097026" y="137297"/>
                  </a:lnTo>
                  <a:lnTo>
                    <a:pt x="4324638" y="68648"/>
                  </a:lnTo>
                  <a:lnTo>
                    <a:pt x="4552251" y="68648"/>
                  </a:lnTo>
                  <a:lnTo>
                    <a:pt x="4779863" y="377568"/>
                  </a:lnTo>
                  <a:lnTo>
                    <a:pt x="5007476" y="274595"/>
                  </a:lnTo>
                  <a:lnTo>
                    <a:pt x="5235088" y="274595"/>
                  </a:lnTo>
                  <a:lnTo>
                    <a:pt x="5462701" y="24027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244415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3072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85834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08595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313565"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6541178"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6768791"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130608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244415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358221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720277"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563072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85834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08595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31356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654117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6768791"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672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8" name="tx138"/>
            <p:cNvSpPr/>
            <p:nvPr/>
          </p:nvSpPr>
          <p:spPr>
            <a:xfrm>
              <a:off x="508103" y="29664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508103" y="21655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13647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684039" y="5504603"/>
              <a:ext cx="201455" cy="201456"/>
            </a:xfrm>
            <a:prstGeom prst="rect">
              <a:avLst/>
            </a:prstGeom>
            <a:solidFill>
              <a:srgbClr val="80BD41">
                <a:alpha val="100000"/>
              </a:srgbClr>
            </a:solidFill>
          </p:spPr>
          <p:txBody>
            <a:bodyPr/>
            <a:lstStyle/>
            <a:p/>
          </p:txBody>
        </p:sp>
        <p:sp>
          <p:nvSpPr>
            <p:cNvPr id="162" name="rc162"/>
            <p:cNvSpPr/>
            <p:nvPr/>
          </p:nvSpPr>
          <p:spPr>
            <a:xfrm>
              <a:off x="2585989" y="5504603"/>
              <a:ext cx="201456" cy="201456"/>
            </a:xfrm>
            <a:prstGeom prst="rect">
              <a:avLst/>
            </a:prstGeom>
            <a:solidFill>
              <a:srgbClr val="1CABE2">
                <a:alpha val="100000"/>
              </a:srgbClr>
            </a:solidFill>
          </p:spPr>
          <p:txBody>
            <a:bodyPr/>
            <a:lstStyle/>
            <a:p/>
          </p:txBody>
        </p:sp>
        <p:sp>
          <p:nvSpPr>
            <p:cNvPr id="163" name="rc163"/>
            <p:cNvSpPr/>
            <p:nvPr/>
          </p:nvSpPr>
          <p:spPr>
            <a:xfrm>
              <a:off x="3658812" y="5504603"/>
              <a:ext cx="201456" cy="201456"/>
            </a:xfrm>
            <a:prstGeom prst="rect">
              <a:avLst/>
            </a:prstGeom>
            <a:solidFill>
              <a:srgbClr val="0058AB">
                <a:alpha val="100000"/>
              </a:srgbClr>
            </a:solidFill>
          </p:spPr>
          <p:txBody>
            <a:bodyPr/>
            <a:lstStyle/>
            <a:p/>
          </p:txBody>
        </p:sp>
        <p:sp>
          <p:nvSpPr>
            <p:cNvPr id="164" name="rc164"/>
            <p:cNvSpPr/>
            <p:nvPr/>
          </p:nvSpPr>
          <p:spPr>
            <a:xfrm>
              <a:off x="4654145" y="5504603"/>
              <a:ext cx="201456" cy="201456"/>
            </a:xfrm>
            <a:prstGeom prst="rect">
              <a:avLst/>
            </a:prstGeom>
            <a:solidFill>
              <a:srgbClr val="FFC20E">
                <a:alpha val="100000"/>
              </a:srgbClr>
            </a:solidFill>
          </p:spPr>
          <p:txBody>
            <a:bodyPr/>
            <a:lstStyle/>
            <a:p/>
          </p:txBody>
        </p:sp>
        <p:sp>
          <p:nvSpPr>
            <p:cNvPr id="165" name="rc165"/>
            <p:cNvSpPr/>
            <p:nvPr/>
          </p:nvSpPr>
          <p:spPr>
            <a:xfrm>
              <a:off x="6558279" y="5504603"/>
              <a:ext cx="201455" cy="201456"/>
            </a:xfrm>
            <a:prstGeom prst="rect">
              <a:avLst/>
            </a:prstGeom>
            <a:solidFill>
              <a:srgbClr val="F26A21">
                <a:alpha val="100000"/>
              </a:srgbClr>
            </a:solidFill>
          </p:spPr>
          <p:txBody>
            <a:bodyPr/>
            <a:lstStyle/>
            <a:p/>
          </p:txBody>
        </p:sp>
        <p:sp>
          <p:nvSpPr>
            <p:cNvPr id="166" name="tx166"/>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20330" y="579074"/>
              <a:ext cx="43151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Slovenia</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Slovenia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7366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394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053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37111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5657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2239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8820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85402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499466"/>
              <a:ext cx="217589" cy="1491293"/>
            </a:xfrm>
            <a:prstGeom prst="rect">
              <a:avLst/>
            </a:prstGeom>
            <a:solidFill>
              <a:srgbClr val="0058AB">
                <a:alpha val="100000"/>
              </a:srgbClr>
            </a:solidFill>
          </p:spPr>
          <p:txBody>
            <a:bodyPr/>
            <a:lstStyle/>
            <a:p/>
          </p:txBody>
        </p:sp>
        <p:sp>
          <p:nvSpPr>
            <p:cNvPr id="41" name="rc41"/>
            <p:cNvSpPr/>
            <p:nvPr/>
          </p:nvSpPr>
          <p:spPr>
            <a:xfrm>
              <a:off x="1472058" y="3555312"/>
              <a:ext cx="217589" cy="1435447"/>
            </a:xfrm>
            <a:prstGeom prst="rect">
              <a:avLst/>
            </a:prstGeom>
            <a:solidFill>
              <a:srgbClr val="0058AB">
                <a:alpha val="100000"/>
              </a:srgbClr>
            </a:solidFill>
          </p:spPr>
          <p:txBody>
            <a:bodyPr/>
            <a:lstStyle/>
            <a:p/>
          </p:txBody>
        </p:sp>
        <p:sp>
          <p:nvSpPr>
            <p:cNvPr id="42" name="rc42"/>
            <p:cNvSpPr/>
            <p:nvPr/>
          </p:nvSpPr>
          <p:spPr>
            <a:xfrm>
              <a:off x="1713825" y="3551175"/>
              <a:ext cx="217589" cy="1439584"/>
            </a:xfrm>
            <a:prstGeom prst="rect">
              <a:avLst/>
            </a:prstGeom>
            <a:solidFill>
              <a:srgbClr val="0058AB">
                <a:alpha val="100000"/>
              </a:srgbClr>
            </a:solidFill>
          </p:spPr>
          <p:txBody>
            <a:bodyPr/>
            <a:lstStyle/>
            <a:p/>
          </p:txBody>
        </p:sp>
        <p:sp>
          <p:nvSpPr>
            <p:cNvPr id="43" name="rc43"/>
            <p:cNvSpPr/>
            <p:nvPr/>
          </p:nvSpPr>
          <p:spPr>
            <a:xfrm>
              <a:off x="1955592" y="4277173"/>
              <a:ext cx="217589" cy="713586"/>
            </a:xfrm>
            <a:prstGeom prst="rect">
              <a:avLst/>
            </a:prstGeom>
            <a:solidFill>
              <a:srgbClr val="0058AB">
                <a:alpha val="100000"/>
              </a:srgbClr>
            </a:solidFill>
          </p:spPr>
          <p:txBody>
            <a:bodyPr/>
            <a:lstStyle/>
            <a:p/>
          </p:txBody>
        </p:sp>
        <p:sp>
          <p:nvSpPr>
            <p:cNvPr id="44" name="rc44"/>
            <p:cNvSpPr/>
            <p:nvPr/>
          </p:nvSpPr>
          <p:spPr>
            <a:xfrm>
              <a:off x="2197358" y="4250284"/>
              <a:ext cx="217589" cy="740475"/>
            </a:xfrm>
            <a:prstGeom prst="rect">
              <a:avLst/>
            </a:prstGeom>
            <a:solidFill>
              <a:srgbClr val="0058AB">
                <a:alpha val="100000"/>
              </a:srgbClr>
            </a:solidFill>
          </p:spPr>
          <p:txBody>
            <a:bodyPr/>
            <a:lstStyle/>
            <a:p/>
          </p:txBody>
        </p:sp>
        <p:sp>
          <p:nvSpPr>
            <p:cNvPr id="45" name="rc45"/>
            <p:cNvSpPr/>
            <p:nvPr/>
          </p:nvSpPr>
          <p:spPr>
            <a:xfrm>
              <a:off x="2439125" y="4242010"/>
              <a:ext cx="217589" cy="748749"/>
            </a:xfrm>
            <a:prstGeom prst="rect">
              <a:avLst/>
            </a:prstGeom>
            <a:solidFill>
              <a:srgbClr val="0058AB">
                <a:alpha val="100000"/>
              </a:srgbClr>
            </a:solidFill>
          </p:spPr>
          <p:txBody>
            <a:bodyPr/>
            <a:lstStyle/>
            <a:p/>
          </p:txBody>
        </p:sp>
        <p:sp>
          <p:nvSpPr>
            <p:cNvPr id="46" name="rc46"/>
            <p:cNvSpPr/>
            <p:nvPr/>
          </p:nvSpPr>
          <p:spPr>
            <a:xfrm>
              <a:off x="2680891" y="4599838"/>
              <a:ext cx="217589" cy="390921"/>
            </a:xfrm>
            <a:prstGeom prst="rect">
              <a:avLst/>
            </a:prstGeom>
            <a:solidFill>
              <a:srgbClr val="0058AB">
                <a:alpha val="100000"/>
              </a:srgbClr>
            </a:solidFill>
          </p:spPr>
          <p:txBody>
            <a:bodyPr/>
            <a:lstStyle/>
            <a:p/>
          </p:txBody>
        </p:sp>
        <p:sp>
          <p:nvSpPr>
            <p:cNvPr id="47" name="rc47"/>
            <p:cNvSpPr/>
            <p:nvPr/>
          </p:nvSpPr>
          <p:spPr>
            <a:xfrm>
              <a:off x="2922658" y="4581223"/>
              <a:ext cx="217589" cy="409536"/>
            </a:xfrm>
            <a:prstGeom prst="rect">
              <a:avLst/>
            </a:prstGeom>
            <a:solidFill>
              <a:srgbClr val="0058AB">
                <a:alpha val="100000"/>
              </a:srgbClr>
            </a:solidFill>
          </p:spPr>
          <p:txBody>
            <a:bodyPr/>
            <a:lstStyle/>
            <a:p/>
          </p:txBody>
        </p:sp>
        <p:sp>
          <p:nvSpPr>
            <p:cNvPr id="48" name="rc48"/>
            <p:cNvSpPr/>
            <p:nvPr/>
          </p:nvSpPr>
          <p:spPr>
            <a:xfrm>
              <a:off x="3164425" y="4539855"/>
              <a:ext cx="217589" cy="450904"/>
            </a:xfrm>
            <a:prstGeom prst="rect">
              <a:avLst/>
            </a:prstGeom>
            <a:solidFill>
              <a:srgbClr val="0058AB">
                <a:alpha val="100000"/>
              </a:srgbClr>
            </a:solidFill>
          </p:spPr>
          <p:txBody>
            <a:bodyPr/>
            <a:lstStyle/>
            <a:p/>
          </p:txBody>
        </p:sp>
        <p:sp>
          <p:nvSpPr>
            <p:cNvPr id="49" name="rc49"/>
            <p:cNvSpPr/>
            <p:nvPr/>
          </p:nvSpPr>
          <p:spPr>
            <a:xfrm>
              <a:off x="3406191" y="4088951"/>
              <a:ext cx="217589" cy="901808"/>
            </a:xfrm>
            <a:prstGeom prst="rect">
              <a:avLst/>
            </a:prstGeom>
            <a:solidFill>
              <a:srgbClr val="0058AB">
                <a:alpha val="100000"/>
              </a:srgbClr>
            </a:solidFill>
          </p:spPr>
          <p:txBody>
            <a:bodyPr/>
            <a:lstStyle/>
            <a:p/>
          </p:txBody>
        </p:sp>
        <p:sp>
          <p:nvSpPr>
            <p:cNvPr id="50" name="rc50"/>
            <p:cNvSpPr/>
            <p:nvPr/>
          </p:nvSpPr>
          <p:spPr>
            <a:xfrm>
              <a:off x="3647958" y="4068267"/>
              <a:ext cx="217589" cy="922492"/>
            </a:xfrm>
            <a:prstGeom prst="rect">
              <a:avLst/>
            </a:prstGeom>
            <a:solidFill>
              <a:srgbClr val="0058AB">
                <a:alpha val="100000"/>
              </a:srgbClr>
            </a:solidFill>
          </p:spPr>
          <p:txBody>
            <a:bodyPr/>
            <a:lstStyle/>
            <a:p/>
          </p:txBody>
        </p:sp>
        <p:sp>
          <p:nvSpPr>
            <p:cNvPr id="51" name="rc51"/>
            <p:cNvSpPr/>
            <p:nvPr/>
          </p:nvSpPr>
          <p:spPr>
            <a:xfrm>
              <a:off x="3889725" y="4082746"/>
              <a:ext cx="217589" cy="908013"/>
            </a:xfrm>
            <a:prstGeom prst="rect">
              <a:avLst/>
            </a:prstGeom>
            <a:solidFill>
              <a:srgbClr val="0058AB">
                <a:alpha val="100000"/>
              </a:srgbClr>
            </a:solidFill>
          </p:spPr>
          <p:txBody>
            <a:bodyPr/>
            <a:lstStyle/>
            <a:p/>
          </p:txBody>
        </p:sp>
        <p:sp>
          <p:nvSpPr>
            <p:cNvPr id="52" name="rc52"/>
            <p:cNvSpPr/>
            <p:nvPr/>
          </p:nvSpPr>
          <p:spPr>
            <a:xfrm>
              <a:off x="4131491" y="4082746"/>
              <a:ext cx="217589" cy="908013"/>
            </a:xfrm>
            <a:prstGeom prst="rect">
              <a:avLst/>
            </a:prstGeom>
            <a:solidFill>
              <a:srgbClr val="0058AB">
                <a:alpha val="100000"/>
              </a:srgbClr>
            </a:solidFill>
          </p:spPr>
          <p:txBody>
            <a:bodyPr/>
            <a:lstStyle/>
            <a:p/>
          </p:txBody>
        </p:sp>
        <p:sp>
          <p:nvSpPr>
            <p:cNvPr id="53" name="rc53"/>
            <p:cNvSpPr/>
            <p:nvPr/>
          </p:nvSpPr>
          <p:spPr>
            <a:xfrm>
              <a:off x="4373258" y="4115840"/>
              <a:ext cx="217589" cy="874919"/>
            </a:xfrm>
            <a:prstGeom prst="rect">
              <a:avLst/>
            </a:prstGeom>
            <a:solidFill>
              <a:srgbClr val="0058AB">
                <a:alpha val="100000"/>
              </a:srgbClr>
            </a:solidFill>
          </p:spPr>
          <p:txBody>
            <a:bodyPr/>
            <a:lstStyle/>
            <a:p/>
          </p:txBody>
        </p:sp>
        <p:sp>
          <p:nvSpPr>
            <p:cNvPr id="54" name="rc54"/>
            <p:cNvSpPr/>
            <p:nvPr/>
          </p:nvSpPr>
          <p:spPr>
            <a:xfrm>
              <a:off x="4615025" y="4115840"/>
              <a:ext cx="217589" cy="874919"/>
            </a:xfrm>
            <a:prstGeom prst="rect">
              <a:avLst/>
            </a:prstGeom>
            <a:solidFill>
              <a:srgbClr val="0058AB">
                <a:alpha val="100000"/>
              </a:srgbClr>
            </a:solidFill>
          </p:spPr>
          <p:txBody>
            <a:bodyPr/>
            <a:lstStyle/>
            <a:p/>
          </p:txBody>
        </p:sp>
        <p:sp>
          <p:nvSpPr>
            <p:cNvPr id="55" name="rc55"/>
            <p:cNvSpPr/>
            <p:nvPr/>
          </p:nvSpPr>
          <p:spPr>
            <a:xfrm>
              <a:off x="4856791" y="4136524"/>
              <a:ext cx="217589" cy="854236"/>
            </a:xfrm>
            <a:prstGeom prst="rect">
              <a:avLst/>
            </a:prstGeom>
            <a:solidFill>
              <a:srgbClr val="0058AB">
                <a:alpha val="100000"/>
              </a:srgbClr>
            </a:solidFill>
          </p:spPr>
          <p:txBody>
            <a:bodyPr/>
            <a:lstStyle/>
            <a:p/>
          </p:txBody>
        </p:sp>
        <p:sp>
          <p:nvSpPr>
            <p:cNvPr id="56" name="rc56"/>
            <p:cNvSpPr/>
            <p:nvPr/>
          </p:nvSpPr>
          <p:spPr>
            <a:xfrm>
              <a:off x="5098558" y="4148934"/>
              <a:ext cx="217589" cy="841825"/>
            </a:xfrm>
            <a:prstGeom prst="rect">
              <a:avLst/>
            </a:prstGeom>
            <a:solidFill>
              <a:srgbClr val="0058AB">
                <a:alpha val="100000"/>
              </a:srgbClr>
            </a:solidFill>
          </p:spPr>
          <p:txBody>
            <a:bodyPr/>
            <a:lstStyle/>
            <a:p/>
          </p:txBody>
        </p:sp>
        <p:sp>
          <p:nvSpPr>
            <p:cNvPr id="57" name="rc57"/>
            <p:cNvSpPr/>
            <p:nvPr/>
          </p:nvSpPr>
          <p:spPr>
            <a:xfrm>
              <a:off x="5340325" y="4153071"/>
              <a:ext cx="217589" cy="837689"/>
            </a:xfrm>
            <a:prstGeom prst="rect">
              <a:avLst/>
            </a:prstGeom>
            <a:solidFill>
              <a:srgbClr val="0058AB">
                <a:alpha val="100000"/>
              </a:srgbClr>
            </a:solidFill>
          </p:spPr>
          <p:txBody>
            <a:bodyPr/>
            <a:lstStyle/>
            <a:p/>
          </p:txBody>
        </p:sp>
        <p:sp>
          <p:nvSpPr>
            <p:cNvPr id="58" name="rc58"/>
            <p:cNvSpPr/>
            <p:nvPr/>
          </p:nvSpPr>
          <p:spPr>
            <a:xfrm>
              <a:off x="5582091" y="3780764"/>
              <a:ext cx="217589" cy="1209995"/>
            </a:xfrm>
            <a:prstGeom prst="rect">
              <a:avLst/>
            </a:prstGeom>
            <a:solidFill>
              <a:srgbClr val="0058AB">
                <a:alpha val="100000"/>
              </a:srgbClr>
            </a:solidFill>
          </p:spPr>
          <p:txBody>
            <a:bodyPr/>
            <a:lstStyle/>
            <a:p/>
          </p:txBody>
        </p:sp>
        <p:sp>
          <p:nvSpPr>
            <p:cNvPr id="59" name="rc59"/>
            <p:cNvSpPr/>
            <p:nvPr/>
          </p:nvSpPr>
          <p:spPr>
            <a:xfrm>
              <a:off x="5823858" y="4196506"/>
              <a:ext cx="217589" cy="794253"/>
            </a:xfrm>
            <a:prstGeom prst="rect">
              <a:avLst/>
            </a:prstGeom>
            <a:solidFill>
              <a:srgbClr val="0058AB">
                <a:alpha val="100000"/>
              </a:srgbClr>
            </a:solidFill>
          </p:spPr>
          <p:txBody>
            <a:bodyPr/>
            <a:lstStyle/>
            <a:p/>
          </p:txBody>
        </p:sp>
        <p:sp>
          <p:nvSpPr>
            <p:cNvPr id="60" name="rc60"/>
            <p:cNvSpPr/>
            <p:nvPr/>
          </p:nvSpPr>
          <p:spPr>
            <a:xfrm>
              <a:off x="6065625" y="3065109"/>
              <a:ext cx="217589" cy="1925650"/>
            </a:xfrm>
            <a:prstGeom prst="rect">
              <a:avLst/>
            </a:prstGeom>
            <a:solidFill>
              <a:srgbClr val="0058AB">
                <a:alpha val="100000"/>
              </a:srgbClr>
            </a:solidFill>
          </p:spPr>
          <p:txBody>
            <a:bodyPr/>
            <a:lstStyle/>
            <a:p/>
          </p:txBody>
        </p:sp>
        <p:sp>
          <p:nvSpPr>
            <p:cNvPr id="61" name="rc61"/>
            <p:cNvSpPr/>
            <p:nvPr/>
          </p:nvSpPr>
          <p:spPr>
            <a:xfrm>
              <a:off x="6307391" y="1784789"/>
              <a:ext cx="217589" cy="3205970"/>
            </a:xfrm>
            <a:prstGeom prst="rect">
              <a:avLst/>
            </a:prstGeom>
            <a:solidFill>
              <a:srgbClr val="0058AB">
                <a:alpha val="100000"/>
              </a:srgbClr>
            </a:solidFill>
          </p:spPr>
          <p:txBody>
            <a:bodyPr/>
            <a:lstStyle/>
            <a:p/>
          </p:txBody>
        </p:sp>
        <p:sp>
          <p:nvSpPr>
            <p:cNvPr id="62" name="rc62"/>
            <p:cNvSpPr/>
            <p:nvPr/>
          </p:nvSpPr>
          <p:spPr>
            <a:xfrm>
              <a:off x="6549158" y="866434"/>
              <a:ext cx="217589" cy="4124325"/>
            </a:xfrm>
            <a:prstGeom prst="rect">
              <a:avLst/>
            </a:prstGeom>
            <a:solidFill>
              <a:srgbClr val="0058AB">
                <a:alpha val="100000"/>
              </a:srgbClr>
            </a:solidFill>
          </p:spPr>
          <p:txBody>
            <a:bodyPr/>
            <a:lstStyle/>
            <a:p/>
          </p:txBody>
        </p:sp>
        <p:sp>
          <p:nvSpPr>
            <p:cNvPr id="63" name="rc63"/>
            <p:cNvSpPr/>
            <p:nvPr/>
          </p:nvSpPr>
          <p:spPr>
            <a:xfrm>
              <a:off x="6790924" y="924348"/>
              <a:ext cx="217589" cy="4066411"/>
            </a:xfrm>
            <a:prstGeom prst="rect">
              <a:avLst/>
            </a:prstGeom>
            <a:solidFill>
              <a:srgbClr val="0058AB">
                <a:alpha val="100000"/>
              </a:srgbClr>
            </a:solidFill>
          </p:spPr>
          <p:txBody>
            <a:bodyPr/>
            <a:lstStyle/>
            <a:p/>
          </p:txBody>
        </p:sp>
        <p:sp>
          <p:nvSpPr>
            <p:cNvPr id="64" name="rc64"/>
            <p:cNvSpPr/>
            <p:nvPr/>
          </p:nvSpPr>
          <p:spPr>
            <a:xfrm>
              <a:off x="7032691" y="1362842"/>
              <a:ext cx="217589" cy="3627917"/>
            </a:xfrm>
            <a:prstGeom prst="rect">
              <a:avLst/>
            </a:prstGeom>
            <a:solidFill>
              <a:srgbClr val="0058AB">
                <a:alpha val="100000"/>
              </a:srgbClr>
            </a:solidFill>
          </p:spPr>
          <p:txBody>
            <a:bodyPr/>
            <a:lstStyle/>
            <a:p/>
          </p:txBody>
        </p:sp>
        <p:sp>
          <p:nvSpPr>
            <p:cNvPr id="65" name="rc65"/>
            <p:cNvSpPr/>
            <p:nvPr/>
          </p:nvSpPr>
          <p:spPr>
            <a:xfrm>
              <a:off x="8483291" y="4593633"/>
              <a:ext cx="217589" cy="397126"/>
            </a:xfrm>
            <a:prstGeom prst="rect">
              <a:avLst/>
            </a:prstGeom>
            <a:solidFill>
              <a:srgbClr val="69DBFF">
                <a:alpha val="100000"/>
              </a:srgbClr>
            </a:solidFill>
          </p:spPr>
          <p:txBody>
            <a:bodyPr/>
            <a:lstStyle/>
            <a:p/>
          </p:txBody>
        </p:sp>
        <p:sp>
          <p:nvSpPr>
            <p:cNvPr id="66" name="pl66"/>
            <p:cNvSpPr/>
            <p:nvPr/>
          </p:nvSpPr>
          <p:spPr>
            <a:xfrm>
              <a:off x="6174420" y="4196506"/>
              <a:ext cx="2417666" cy="397126"/>
            </a:xfrm>
            <a:custGeom>
              <a:avLst/>
              <a:pathLst>
                <a:path w="2417666" h="397126">
                  <a:moveTo>
                    <a:pt x="0" y="0"/>
                  </a:moveTo>
                  <a:lnTo>
                    <a:pt x="241766" y="39712"/>
                  </a:lnTo>
                  <a:lnTo>
                    <a:pt x="483533" y="79425"/>
                  </a:lnTo>
                  <a:lnTo>
                    <a:pt x="725299" y="119137"/>
                  </a:lnTo>
                  <a:lnTo>
                    <a:pt x="967066" y="158850"/>
                  </a:lnTo>
                  <a:lnTo>
                    <a:pt x="1208833" y="198563"/>
                  </a:lnTo>
                  <a:lnTo>
                    <a:pt x="1450599" y="238275"/>
                  </a:lnTo>
                  <a:lnTo>
                    <a:pt x="1692366" y="277988"/>
                  </a:lnTo>
                  <a:lnTo>
                    <a:pt x="1934133" y="317701"/>
                  </a:lnTo>
                  <a:lnTo>
                    <a:pt x="2175899" y="357413"/>
                  </a:lnTo>
                  <a:lnTo>
                    <a:pt x="2417666" y="397126"/>
                  </a:lnTo>
                </a:path>
              </a:pathLst>
            </a:custGeom>
            <a:ln w="13550" cap="flat">
              <a:solidFill>
                <a:srgbClr val="000000">
                  <a:alpha val="100000"/>
                </a:srgbClr>
              </a:solidFill>
              <a:prstDash val="solid"/>
              <a:round/>
            </a:ln>
          </p:spPr>
          <p:txBody>
            <a:bodyPr/>
            <a:lstStyle/>
            <a:p/>
          </p:txBody>
        </p:sp>
        <p:sp>
          <p:nvSpPr>
            <p:cNvPr id="67" name="pt67"/>
            <p:cNvSpPr/>
            <p:nvPr/>
          </p:nvSpPr>
          <p:spPr>
            <a:xfrm>
              <a:off x="6149594" y="41716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211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2511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2908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330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3702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4099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4496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489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5290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5688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1393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8649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83077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a:off x="508103" y="79659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41518" y="398022"/>
              <a:ext cx="60481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Slovenia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471%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36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54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73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791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4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6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68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01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56504"/>
              <a:ext cx="249522" cy="1346192"/>
            </a:xfrm>
            <a:prstGeom prst="rect">
              <a:avLst/>
            </a:prstGeom>
            <a:solidFill>
              <a:srgbClr val="80BD41">
                <a:alpha val="100000"/>
              </a:srgbClr>
            </a:solidFill>
          </p:spPr>
          <p:txBody>
            <a:bodyPr/>
            <a:lstStyle/>
            <a:p/>
          </p:txBody>
        </p:sp>
        <p:sp>
          <p:nvSpPr>
            <p:cNvPr id="25" name="rc25"/>
            <p:cNvSpPr/>
            <p:nvPr/>
          </p:nvSpPr>
          <p:spPr>
            <a:xfrm>
              <a:off x="1296273" y="2700478"/>
              <a:ext cx="249522" cy="56026"/>
            </a:xfrm>
            <a:prstGeom prst="rect">
              <a:avLst/>
            </a:prstGeom>
            <a:solidFill>
              <a:srgbClr val="1CABE2">
                <a:alpha val="100000"/>
              </a:srgbClr>
            </a:solidFill>
          </p:spPr>
          <p:txBody>
            <a:bodyPr/>
            <a:lstStyle/>
            <a:p/>
          </p:txBody>
        </p:sp>
        <p:sp>
          <p:nvSpPr>
            <p:cNvPr id="26" name="rc26"/>
            <p:cNvSpPr/>
            <p:nvPr/>
          </p:nvSpPr>
          <p:spPr>
            <a:xfrm>
              <a:off x="1573521" y="2806306"/>
              <a:ext cx="249522" cy="1296391"/>
            </a:xfrm>
            <a:prstGeom prst="rect">
              <a:avLst/>
            </a:prstGeom>
            <a:solidFill>
              <a:srgbClr val="80BD41">
                <a:alpha val="100000"/>
              </a:srgbClr>
            </a:solidFill>
          </p:spPr>
          <p:txBody>
            <a:bodyPr/>
            <a:lstStyle/>
            <a:p/>
          </p:txBody>
        </p:sp>
        <p:sp>
          <p:nvSpPr>
            <p:cNvPr id="27" name="rc27"/>
            <p:cNvSpPr/>
            <p:nvPr/>
          </p:nvSpPr>
          <p:spPr>
            <a:xfrm>
              <a:off x="1573521" y="2752613"/>
              <a:ext cx="249522" cy="53692"/>
            </a:xfrm>
            <a:prstGeom prst="rect">
              <a:avLst/>
            </a:prstGeom>
            <a:solidFill>
              <a:srgbClr val="1CABE2">
                <a:alpha val="100000"/>
              </a:srgbClr>
            </a:solidFill>
          </p:spPr>
          <p:txBody>
            <a:bodyPr/>
            <a:lstStyle/>
            <a:p/>
          </p:txBody>
        </p:sp>
        <p:sp>
          <p:nvSpPr>
            <p:cNvPr id="28" name="rc28"/>
            <p:cNvSpPr/>
            <p:nvPr/>
          </p:nvSpPr>
          <p:spPr>
            <a:xfrm>
              <a:off x="1850769" y="2802415"/>
              <a:ext cx="249522" cy="1300281"/>
            </a:xfrm>
            <a:prstGeom prst="rect">
              <a:avLst/>
            </a:prstGeom>
            <a:solidFill>
              <a:srgbClr val="80BD41">
                <a:alpha val="100000"/>
              </a:srgbClr>
            </a:solidFill>
          </p:spPr>
          <p:txBody>
            <a:bodyPr/>
            <a:lstStyle/>
            <a:p/>
          </p:txBody>
        </p:sp>
        <p:sp>
          <p:nvSpPr>
            <p:cNvPr id="29" name="rc29"/>
            <p:cNvSpPr/>
            <p:nvPr/>
          </p:nvSpPr>
          <p:spPr>
            <a:xfrm>
              <a:off x="1850769" y="2747945"/>
              <a:ext cx="249522" cy="54470"/>
            </a:xfrm>
            <a:prstGeom prst="rect">
              <a:avLst/>
            </a:prstGeom>
            <a:solidFill>
              <a:srgbClr val="1CABE2">
                <a:alpha val="100000"/>
              </a:srgbClr>
            </a:solidFill>
          </p:spPr>
          <p:txBody>
            <a:bodyPr/>
            <a:lstStyle/>
            <a:p/>
          </p:txBody>
        </p:sp>
        <p:sp>
          <p:nvSpPr>
            <p:cNvPr id="30" name="rc30"/>
            <p:cNvSpPr/>
            <p:nvPr/>
          </p:nvSpPr>
          <p:spPr>
            <a:xfrm>
              <a:off x="2128016" y="2785296"/>
              <a:ext cx="249522" cy="1317401"/>
            </a:xfrm>
            <a:prstGeom prst="rect">
              <a:avLst/>
            </a:prstGeom>
            <a:solidFill>
              <a:srgbClr val="80BD41">
                <a:alpha val="100000"/>
              </a:srgbClr>
            </a:solidFill>
          </p:spPr>
          <p:txBody>
            <a:bodyPr/>
            <a:lstStyle/>
            <a:p/>
          </p:txBody>
        </p:sp>
        <p:sp>
          <p:nvSpPr>
            <p:cNvPr id="31" name="rc31"/>
            <p:cNvSpPr/>
            <p:nvPr/>
          </p:nvSpPr>
          <p:spPr>
            <a:xfrm>
              <a:off x="2128016" y="2758839"/>
              <a:ext cx="249522" cy="26456"/>
            </a:xfrm>
            <a:prstGeom prst="rect">
              <a:avLst/>
            </a:prstGeom>
            <a:solidFill>
              <a:srgbClr val="1CABE2">
                <a:alpha val="100000"/>
              </a:srgbClr>
            </a:solidFill>
          </p:spPr>
          <p:txBody>
            <a:bodyPr/>
            <a:lstStyle/>
            <a:p/>
          </p:txBody>
        </p:sp>
        <p:sp>
          <p:nvSpPr>
            <p:cNvPr id="32" name="rc32"/>
            <p:cNvSpPr/>
            <p:nvPr/>
          </p:nvSpPr>
          <p:spPr>
            <a:xfrm>
              <a:off x="2405264" y="2737051"/>
              <a:ext cx="249522" cy="1365646"/>
            </a:xfrm>
            <a:prstGeom prst="rect">
              <a:avLst/>
            </a:prstGeom>
            <a:solidFill>
              <a:srgbClr val="80BD41">
                <a:alpha val="100000"/>
              </a:srgbClr>
            </a:solidFill>
          </p:spPr>
          <p:txBody>
            <a:bodyPr/>
            <a:lstStyle/>
            <a:p/>
          </p:txBody>
        </p:sp>
        <p:sp>
          <p:nvSpPr>
            <p:cNvPr id="33" name="rc33"/>
            <p:cNvSpPr/>
            <p:nvPr/>
          </p:nvSpPr>
          <p:spPr>
            <a:xfrm>
              <a:off x="2405264" y="2709037"/>
              <a:ext cx="249522" cy="28013"/>
            </a:xfrm>
            <a:prstGeom prst="rect">
              <a:avLst/>
            </a:prstGeom>
            <a:solidFill>
              <a:srgbClr val="1CABE2">
                <a:alpha val="100000"/>
              </a:srgbClr>
            </a:solidFill>
          </p:spPr>
          <p:txBody>
            <a:bodyPr/>
            <a:lstStyle/>
            <a:p/>
          </p:txBody>
        </p:sp>
        <p:sp>
          <p:nvSpPr>
            <p:cNvPr id="34" name="rc34"/>
            <p:cNvSpPr/>
            <p:nvPr/>
          </p:nvSpPr>
          <p:spPr>
            <a:xfrm>
              <a:off x="2682512" y="2723044"/>
              <a:ext cx="249522" cy="1379652"/>
            </a:xfrm>
            <a:prstGeom prst="rect">
              <a:avLst/>
            </a:prstGeom>
            <a:solidFill>
              <a:srgbClr val="80BD41">
                <a:alpha val="100000"/>
              </a:srgbClr>
            </a:solidFill>
          </p:spPr>
          <p:txBody>
            <a:bodyPr/>
            <a:lstStyle/>
            <a:p/>
          </p:txBody>
        </p:sp>
        <p:sp>
          <p:nvSpPr>
            <p:cNvPr id="35" name="rc35"/>
            <p:cNvSpPr/>
            <p:nvPr/>
          </p:nvSpPr>
          <p:spPr>
            <a:xfrm>
              <a:off x="2682512" y="2695031"/>
              <a:ext cx="249522" cy="28013"/>
            </a:xfrm>
            <a:prstGeom prst="rect">
              <a:avLst/>
            </a:prstGeom>
            <a:solidFill>
              <a:srgbClr val="1CABE2">
                <a:alpha val="100000"/>
              </a:srgbClr>
            </a:solidFill>
          </p:spPr>
          <p:txBody>
            <a:bodyPr/>
            <a:lstStyle/>
            <a:p/>
          </p:txBody>
        </p:sp>
        <p:sp>
          <p:nvSpPr>
            <p:cNvPr id="36" name="rc36"/>
            <p:cNvSpPr/>
            <p:nvPr/>
          </p:nvSpPr>
          <p:spPr>
            <a:xfrm>
              <a:off x="2959759" y="2648342"/>
              <a:ext cx="249522" cy="1454354"/>
            </a:xfrm>
            <a:prstGeom prst="rect">
              <a:avLst/>
            </a:prstGeom>
            <a:solidFill>
              <a:srgbClr val="80BD41">
                <a:alpha val="100000"/>
              </a:srgbClr>
            </a:solidFill>
          </p:spPr>
          <p:txBody>
            <a:bodyPr/>
            <a:lstStyle/>
            <a:p/>
          </p:txBody>
        </p:sp>
        <p:sp>
          <p:nvSpPr>
            <p:cNvPr id="37" name="rc37"/>
            <p:cNvSpPr/>
            <p:nvPr/>
          </p:nvSpPr>
          <p:spPr>
            <a:xfrm>
              <a:off x="2959759" y="2633557"/>
              <a:ext cx="249522" cy="14784"/>
            </a:xfrm>
            <a:prstGeom prst="rect">
              <a:avLst/>
            </a:prstGeom>
            <a:solidFill>
              <a:srgbClr val="1CABE2">
                <a:alpha val="100000"/>
              </a:srgbClr>
            </a:solidFill>
          </p:spPr>
          <p:txBody>
            <a:bodyPr/>
            <a:lstStyle/>
            <a:p/>
          </p:txBody>
        </p:sp>
        <p:sp>
          <p:nvSpPr>
            <p:cNvPr id="38" name="rc38"/>
            <p:cNvSpPr/>
            <p:nvPr/>
          </p:nvSpPr>
          <p:spPr>
            <a:xfrm>
              <a:off x="3237007" y="2575974"/>
              <a:ext cx="249522" cy="1526722"/>
            </a:xfrm>
            <a:prstGeom prst="rect">
              <a:avLst/>
            </a:prstGeom>
            <a:solidFill>
              <a:srgbClr val="80BD41">
                <a:alpha val="100000"/>
              </a:srgbClr>
            </a:solidFill>
          </p:spPr>
          <p:txBody>
            <a:bodyPr/>
            <a:lstStyle/>
            <a:p/>
          </p:txBody>
        </p:sp>
        <p:sp>
          <p:nvSpPr>
            <p:cNvPr id="39" name="rc39"/>
            <p:cNvSpPr/>
            <p:nvPr/>
          </p:nvSpPr>
          <p:spPr>
            <a:xfrm>
              <a:off x="3237007" y="2560411"/>
              <a:ext cx="249522" cy="15562"/>
            </a:xfrm>
            <a:prstGeom prst="rect">
              <a:avLst/>
            </a:prstGeom>
            <a:solidFill>
              <a:srgbClr val="1CABE2">
                <a:alpha val="100000"/>
              </a:srgbClr>
            </a:solidFill>
          </p:spPr>
          <p:txBody>
            <a:bodyPr/>
            <a:lstStyle/>
            <a:p/>
          </p:txBody>
        </p:sp>
        <p:sp>
          <p:nvSpPr>
            <p:cNvPr id="40" name="rc40"/>
            <p:cNvSpPr/>
            <p:nvPr/>
          </p:nvSpPr>
          <p:spPr>
            <a:xfrm>
              <a:off x="3514255" y="2423458"/>
              <a:ext cx="249522" cy="1679239"/>
            </a:xfrm>
            <a:prstGeom prst="rect">
              <a:avLst/>
            </a:prstGeom>
            <a:solidFill>
              <a:srgbClr val="80BD41">
                <a:alpha val="100000"/>
              </a:srgbClr>
            </a:solidFill>
          </p:spPr>
          <p:txBody>
            <a:bodyPr/>
            <a:lstStyle/>
            <a:p/>
          </p:txBody>
        </p:sp>
        <p:sp>
          <p:nvSpPr>
            <p:cNvPr id="41" name="rc41"/>
            <p:cNvSpPr/>
            <p:nvPr/>
          </p:nvSpPr>
          <p:spPr>
            <a:xfrm>
              <a:off x="3514255" y="2406339"/>
              <a:ext cx="249522" cy="17119"/>
            </a:xfrm>
            <a:prstGeom prst="rect">
              <a:avLst/>
            </a:prstGeom>
            <a:solidFill>
              <a:srgbClr val="1CABE2">
                <a:alpha val="100000"/>
              </a:srgbClr>
            </a:solidFill>
          </p:spPr>
          <p:txBody>
            <a:bodyPr/>
            <a:lstStyle/>
            <a:p/>
          </p:txBody>
        </p:sp>
        <p:sp>
          <p:nvSpPr>
            <p:cNvPr id="42" name="rc42"/>
            <p:cNvSpPr/>
            <p:nvPr/>
          </p:nvSpPr>
          <p:spPr>
            <a:xfrm>
              <a:off x="3791502" y="2439799"/>
              <a:ext cx="249522" cy="1662898"/>
            </a:xfrm>
            <a:prstGeom prst="rect">
              <a:avLst/>
            </a:prstGeom>
            <a:solidFill>
              <a:srgbClr val="80BD41">
                <a:alpha val="100000"/>
              </a:srgbClr>
            </a:solidFill>
          </p:spPr>
          <p:txBody>
            <a:bodyPr/>
            <a:lstStyle/>
            <a:p/>
          </p:txBody>
        </p:sp>
        <p:sp>
          <p:nvSpPr>
            <p:cNvPr id="43" name="rc43"/>
            <p:cNvSpPr/>
            <p:nvPr/>
          </p:nvSpPr>
          <p:spPr>
            <a:xfrm>
              <a:off x="3791502" y="2405560"/>
              <a:ext cx="249522" cy="34238"/>
            </a:xfrm>
            <a:prstGeom prst="rect">
              <a:avLst/>
            </a:prstGeom>
            <a:solidFill>
              <a:srgbClr val="1CABE2">
                <a:alpha val="100000"/>
              </a:srgbClr>
            </a:solidFill>
          </p:spPr>
          <p:txBody>
            <a:bodyPr/>
            <a:lstStyle/>
            <a:p/>
          </p:txBody>
        </p:sp>
        <p:sp>
          <p:nvSpPr>
            <p:cNvPr id="44" name="rc44"/>
            <p:cNvSpPr/>
            <p:nvPr/>
          </p:nvSpPr>
          <p:spPr>
            <a:xfrm>
              <a:off x="4068750" y="2400113"/>
              <a:ext cx="249522" cy="1702583"/>
            </a:xfrm>
            <a:prstGeom prst="rect">
              <a:avLst/>
            </a:prstGeom>
            <a:solidFill>
              <a:srgbClr val="80BD41">
                <a:alpha val="100000"/>
              </a:srgbClr>
            </a:solidFill>
          </p:spPr>
          <p:txBody>
            <a:bodyPr/>
            <a:lstStyle/>
            <a:p/>
          </p:txBody>
        </p:sp>
        <p:sp>
          <p:nvSpPr>
            <p:cNvPr id="45" name="rc45"/>
            <p:cNvSpPr/>
            <p:nvPr/>
          </p:nvSpPr>
          <p:spPr>
            <a:xfrm>
              <a:off x="4068750" y="2365097"/>
              <a:ext cx="249522" cy="35016"/>
            </a:xfrm>
            <a:prstGeom prst="rect">
              <a:avLst/>
            </a:prstGeom>
            <a:solidFill>
              <a:srgbClr val="1CABE2">
                <a:alpha val="100000"/>
              </a:srgbClr>
            </a:solidFill>
          </p:spPr>
          <p:txBody>
            <a:bodyPr/>
            <a:lstStyle/>
            <a:p/>
          </p:txBody>
        </p:sp>
        <p:sp>
          <p:nvSpPr>
            <p:cNvPr id="46" name="rc46"/>
            <p:cNvSpPr/>
            <p:nvPr/>
          </p:nvSpPr>
          <p:spPr>
            <a:xfrm>
              <a:off x="4345998" y="2427348"/>
              <a:ext cx="249522" cy="1675348"/>
            </a:xfrm>
            <a:prstGeom prst="rect">
              <a:avLst/>
            </a:prstGeom>
            <a:solidFill>
              <a:srgbClr val="80BD41">
                <a:alpha val="100000"/>
              </a:srgbClr>
            </a:solidFill>
          </p:spPr>
          <p:txBody>
            <a:bodyPr/>
            <a:lstStyle/>
            <a:p/>
          </p:txBody>
        </p:sp>
        <p:sp>
          <p:nvSpPr>
            <p:cNvPr id="47" name="rc47"/>
            <p:cNvSpPr/>
            <p:nvPr/>
          </p:nvSpPr>
          <p:spPr>
            <a:xfrm>
              <a:off x="4345998" y="2393110"/>
              <a:ext cx="249522" cy="34238"/>
            </a:xfrm>
            <a:prstGeom prst="rect">
              <a:avLst/>
            </a:prstGeom>
            <a:solidFill>
              <a:srgbClr val="1CABE2">
                <a:alpha val="100000"/>
              </a:srgbClr>
            </a:solidFill>
          </p:spPr>
          <p:txBody>
            <a:bodyPr/>
            <a:lstStyle/>
            <a:p/>
          </p:txBody>
        </p:sp>
        <p:sp>
          <p:nvSpPr>
            <p:cNvPr id="48" name="rc48"/>
            <p:cNvSpPr/>
            <p:nvPr/>
          </p:nvSpPr>
          <p:spPr>
            <a:xfrm>
              <a:off x="4623245" y="2429683"/>
              <a:ext cx="249522" cy="1673013"/>
            </a:xfrm>
            <a:prstGeom prst="rect">
              <a:avLst/>
            </a:prstGeom>
            <a:solidFill>
              <a:srgbClr val="80BD41">
                <a:alpha val="100000"/>
              </a:srgbClr>
            </a:solidFill>
          </p:spPr>
          <p:txBody>
            <a:bodyPr/>
            <a:lstStyle/>
            <a:p/>
          </p:txBody>
        </p:sp>
        <p:sp>
          <p:nvSpPr>
            <p:cNvPr id="49" name="rc49"/>
            <p:cNvSpPr/>
            <p:nvPr/>
          </p:nvSpPr>
          <p:spPr>
            <a:xfrm>
              <a:off x="4623245" y="2395444"/>
              <a:ext cx="249522" cy="34238"/>
            </a:xfrm>
            <a:prstGeom prst="rect">
              <a:avLst/>
            </a:prstGeom>
            <a:solidFill>
              <a:srgbClr val="1CABE2">
                <a:alpha val="100000"/>
              </a:srgbClr>
            </a:solidFill>
          </p:spPr>
          <p:txBody>
            <a:bodyPr/>
            <a:lstStyle/>
            <a:p/>
          </p:txBody>
        </p:sp>
        <p:sp>
          <p:nvSpPr>
            <p:cNvPr id="50" name="rc50"/>
            <p:cNvSpPr/>
            <p:nvPr/>
          </p:nvSpPr>
          <p:spPr>
            <a:xfrm>
              <a:off x="4900493" y="2489600"/>
              <a:ext cx="249522" cy="1613096"/>
            </a:xfrm>
            <a:prstGeom prst="rect">
              <a:avLst/>
            </a:prstGeom>
            <a:solidFill>
              <a:srgbClr val="80BD41">
                <a:alpha val="100000"/>
              </a:srgbClr>
            </a:solidFill>
          </p:spPr>
          <p:txBody>
            <a:bodyPr/>
            <a:lstStyle/>
            <a:p/>
          </p:txBody>
        </p:sp>
        <p:sp>
          <p:nvSpPr>
            <p:cNvPr id="51" name="rc51"/>
            <p:cNvSpPr/>
            <p:nvPr/>
          </p:nvSpPr>
          <p:spPr>
            <a:xfrm>
              <a:off x="4900493" y="2456918"/>
              <a:ext cx="249522" cy="32682"/>
            </a:xfrm>
            <a:prstGeom prst="rect">
              <a:avLst/>
            </a:prstGeom>
            <a:solidFill>
              <a:srgbClr val="1CABE2">
                <a:alpha val="100000"/>
              </a:srgbClr>
            </a:solidFill>
          </p:spPr>
          <p:txBody>
            <a:bodyPr/>
            <a:lstStyle/>
            <a:p/>
          </p:txBody>
        </p:sp>
        <p:sp>
          <p:nvSpPr>
            <p:cNvPr id="52" name="rc52"/>
            <p:cNvSpPr/>
            <p:nvPr/>
          </p:nvSpPr>
          <p:spPr>
            <a:xfrm>
              <a:off x="5177741" y="2488822"/>
              <a:ext cx="249522" cy="1613874"/>
            </a:xfrm>
            <a:prstGeom prst="rect">
              <a:avLst/>
            </a:prstGeom>
            <a:solidFill>
              <a:srgbClr val="80BD41">
                <a:alpha val="100000"/>
              </a:srgbClr>
            </a:solidFill>
          </p:spPr>
          <p:txBody>
            <a:bodyPr/>
            <a:lstStyle/>
            <a:p/>
          </p:txBody>
        </p:sp>
        <p:sp>
          <p:nvSpPr>
            <p:cNvPr id="53" name="rc53"/>
            <p:cNvSpPr/>
            <p:nvPr/>
          </p:nvSpPr>
          <p:spPr>
            <a:xfrm>
              <a:off x="5177741" y="2456140"/>
              <a:ext cx="249522" cy="32682"/>
            </a:xfrm>
            <a:prstGeom prst="rect">
              <a:avLst/>
            </a:prstGeom>
            <a:solidFill>
              <a:srgbClr val="1CABE2">
                <a:alpha val="100000"/>
              </a:srgbClr>
            </a:solidFill>
          </p:spPr>
          <p:txBody>
            <a:bodyPr/>
            <a:lstStyle/>
            <a:p/>
          </p:txBody>
        </p:sp>
        <p:sp>
          <p:nvSpPr>
            <p:cNvPr id="54" name="rc54"/>
            <p:cNvSpPr/>
            <p:nvPr/>
          </p:nvSpPr>
          <p:spPr>
            <a:xfrm>
              <a:off x="5454988" y="2526951"/>
              <a:ext cx="249522" cy="1575745"/>
            </a:xfrm>
            <a:prstGeom prst="rect">
              <a:avLst/>
            </a:prstGeom>
            <a:solidFill>
              <a:srgbClr val="80BD41">
                <a:alpha val="100000"/>
              </a:srgbClr>
            </a:solidFill>
          </p:spPr>
          <p:txBody>
            <a:bodyPr/>
            <a:lstStyle/>
            <a:p/>
          </p:txBody>
        </p:sp>
        <p:sp>
          <p:nvSpPr>
            <p:cNvPr id="55" name="rc55"/>
            <p:cNvSpPr/>
            <p:nvPr/>
          </p:nvSpPr>
          <p:spPr>
            <a:xfrm>
              <a:off x="5454988" y="2495047"/>
              <a:ext cx="249522" cy="31903"/>
            </a:xfrm>
            <a:prstGeom prst="rect">
              <a:avLst/>
            </a:prstGeom>
            <a:solidFill>
              <a:srgbClr val="1CABE2">
                <a:alpha val="100000"/>
              </a:srgbClr>
            </a:solidFill>
          </p:spPr>
          <p:txBody>
            <a:bodyPr/>
            <a:lstStyle/>
            <a:p/>
          </p:txBody>
        </p:sp>
        <p:sp>
          <p:nvSpPr>
            <p:cNvPr id="56" name="rc56"/>
            <p:cNvSpPr/>
            <p:nvPr/>
          </p:nvSpPr>
          <p:spPr>
            <a:xfrm>
              <a:off x="5732236" y="2550296"/>
              <a:ext cx="249522" cy="1552401"/>
            </a:xfrm>
            <a:prstGeom prst="rect">
              <a:avLst/>
            </a:prstGeom>
            <a:solidFill>
              <a:srgbClr val="80BD41">
                <a:alpha val="100000"/>
              </a:srgbClr>
            </a:solidFill>
          </p:spPr>
          <p:txBody>
            <a:bodyPr/>
            <a:lstStyle/>
            <a:p/>
          </p:txBody>
        </p:sp>
        <p:sp>
          <p:nvSpPr>
            <p:cNvPr id="57" name="rc57"/>
            <p:cNvSpPr/>
            <p:nvPr/>
          </p:nvSpPr>
          <p:spPr>
            <a:xfrm>
              <a:off x="5732236" y="2518392"/>
              <a:ext cx="249522" cy="31903"/>
            </a:xfrm>
            <a:prstGeom prst="rect">
              <a:avLst/>
            </a:prstGeom>
            <a:solidFill>
              <a:srgbClr val="1CABE2">
                <a:alpha val="100000"/>
              </a:srgbClr>
            </a:solidFill>
          </p:spPr>
          <p:txBody>
            <a:bodyPr/>
            <a:lstStyle/>
            <a:p/>
          </p:txBody>
        </p:sp>
        <p:sp>
          <p:nvSpPr>
            <p:cNvPr id="58" name="rc58"/>
            <p:cNvSpPr/>
            <p:nvPr/>
          </p:nvSpPr>
          <p:spPr>
            <a:xfrm>
              <a:off x="6009484" y="2558077"/>
              <a:ext cx="249522" cy="1544619"/>
            </a:xfrm>
            <a:prstGeom prst="rect">
              <a:avLst/>
            </a:prstGeom>
            <a:solidFill>
              <a:srgbClr val="80BD41">
                <a:alpha val="100000"/>
              </a:srgbClr>
            </a:solidFill>
          </p:spPr>
          <p:txBody>
            <a:bodyPr/>
            <a:lstStyle/>
            <a:p/>
          </p:txBody>
        </p:sp>
        <p:sp>
          <p:nvSpPr>
            <p:cNvPr id="59" name="rc59"/>
            <p:cNvSpPr/>
            <p:nvPr/>
          </p:nvSpPr>
          <p:spPr>
            <a:xfrm>
              <a:off x="6009484" y="2526173"/>
              <a:ext cx="249522" cy="31903"/>
            </a:xfrm>
            <a:prstGeom prst="rect">
              <a:avLst/>
            </a:prstGeom>
            <a:solidFill>
              <a:srgbClr val="1CABE2">
                <a:alpha val="100000"/>
              </a:srgbClr>
            </a:solidFill>
          </p:spPr>
          <p:txBody>
            <a:bodyPr/>
            <a:lstStyle/>
            <a:p/>
          </p:txBody>
        </p:sp>
        <p:sp>
          <p:nvSpPr>
            <p:cNvPr id="60" name="rc60"/>
            <p:cNvSpPr/>
            <p:nvPr/>
          </p:nvSpPr>
          <p:spPr>
            <a:xfrm>
              <a:off x="6286731" y="2630445"/>
              <a:ext cx="249522" cy="1472252"/>
            </a:xfrm>
            <a:prstGeom prst="rect">
              <a:avLst/>
            </a:prstGeom>
            <a:solidFill>
              <a:srgbClr val="80BD41">
                <a:alpha val="100000"/>
              </a:srgbClr>
            </a:solidFill>
          </p:spPr>
          <p:txBody>
            <a:bodyPr/>
            <a:lstStyle/>
            <a:p/>
          </p:txBody>
        </p:sp>
        <p:sp>
          <p:nvSpPr>
            <p:cNvPr id="61" name="rc61"/>
            <p:cNvSpPr/>
            <p:nvPr/>
          </p:nvSpPr>
          <p:spPr>
            <a:xfrm>
              <a:off x="6286731" y="2585312"/>
              <a:ext cx="249522" cy="45132"/>
            </a:xfrm>
            <a:prstGeom prst="rect">
              <a:avLst/>
            </a:prstGeom>
            <a:solidFill>
              <a:srgbClr val="1CABE2">
                <a:alpha val="100000"/>
              </a:srgbClr>
            </a:solidFill>
          </p:spPr>
          <p:txBody>
            <a:bodyPr/>
            <a:lstStyle/>
            <a:p/>
          </p:txBody>
        </p:sp>
        <p:sp>
          <p:nvSpPr>
            <p:cNvPr id="62" name="rc62"/>
            <p:cNvSpPr/>
            <p:nvPr/>
          </p:nvSpPr>
          <p:spPr>
            <a:xfrm>
              <a:off x="6563979" y="2638226"/>
              <a:ext cx="249522" cy="1464470"/>
            </a:xfrm>
            <a:prstGeom prst="rect">
              <a:avLst/>
            </a:prstGeom>
            <a:solidFill>
              <a:srgbClr val="80BD41">
                <a:alpha val="100000"/>
              </a:srgbClr>
            </a:solidFill>
          </p:spPr>
          <p:txBody>
            <a:bodyPr/>
            <a:lstStyle/>
            <a:p/>
          </p:txBody>
        </p:sp>
        <p:sp>
          <p:nvSpPr>
            <p:cNvPr id="63" name="rc63"/>
            <p:cNvSpPr/>
            <p:nvPr/>
          </p:nvSpPr>
          <p:spPr>
            <a:xfrm>
              <a:off x="6563979" y="2608656"/>
              <a:ext cx="249522" cy="29569"/>
            </a:xfrm>
            <a:prstGeom prst="rect">
              <a:avLst/>
            </a:prstGeom>
            <a:solidFill>
              <a:srgbClr val="1CABE2">
                <a:alpha val="100000"/>
              </a:srgbClr>
            </a:solidFill>
          </p:spPr>
          <p:txBody>
            <a:bodyPr/>
            <a:lstStyle/>
            <a:p/>
          </p:txBody>
        </p:sp>
        <p:sp>
          <p:nvSpPr>
            <p:cNvPr id="64" name="rc64"/>
            <p:cNvSpPr/>
            <p:nvPr/>
          </p:nvSpPr>
          <p:spPr>
            <a:xfrm>
              <a:off x="6841227" y="2726157"/>
              <a:ext cx="249522" cy="1376540"/>
            </a:xfrm>
            <a:prstGeom prst="rect">
              <a:avLst/>
            </a:prstGeom>
            <a:solidFill>
              <a:srgbClr val="80BD41">
                <a:alpha val="100000"/>
              </a:srgbClr>
            </a:solidFill>
          </p:spPr>
          <p:txBody>
            <a:bodyPr/>
            <a:lstStyle/>
            <a:p/>
          </p:txBody>
        </p:sp>
        <p:sp>
          <p:nvSpPr>
            <p:cNvPr id="65" name="rc65"/>
            <p:cNvSpPr/>
            <p:nvPr/>
          </p:nvSpPr>
          <p:spPr>
            <a:xfrm>
              <a:off x="6841227" y="2653789"/>
              <a:ext cx="249522" cy="72367"/>
            </a:xfrm>
            <a:prstGeom prst="rect">
              <a:avLst/>
            </a:prstGeom>
            <a:solidFill>
              <a:srgbClr val="1CABE2">
                <a:alpha val="100000"/>
              </a:srgbClr>
            </a:solidFill>
          </p:spPr>
          <p:txBody>
            <a:bodyPr/>
            <a:lstStyle/>
            <a:p/>
          </p:txBody>
        </p:sp>
        <p:sp>
          <p:nvSpPr>
            <p:cNvPr id="66" name="rc66"/>
            <p:cNvSpPr/>
            <p:nvPr/>
          </p:nvSpPr>
          <p:spPr>
            <a:xfrm>
              <a:off x="7118474" y="2716041"/>
              <a:ext cx="249522" cy="1386656"/>
            </a:xfrm>
            <a:prstGeom prst="rect">
              <a:avLst/>
            </a:prstGeom>
            <a:solidFill>
              <a:srgbClr val="80BD41">
                <a:alpha val="100000"/>
              </a:srgbClr>
            </a:solidFill>
          </p:spPr>
          <p:txBody>
            <a:bodyPr/>
            <a:lstStyle/>
            <a:p/>
          </p:txBody>
        </p:sp>
        <p:sp>
          <p:nvSpPr>
            <p:cNvPr id="67" name="rc67"/>
            <p:cNvSpPr/>
            <p:nvPr/>
          </p:nvSpPr>
          <p:spPr>
            <a:xfrm>
              <a:off x="7118474" y="2595428"/>
              <a:ext cx="249522" cy="120612"/>
            </a:xfrm>
            <a:prstGeom prst="rect">
              <a:avLst/>
            </a:prstGeom>
            <a:solidFill>
              <a:srgbClr val="1CABE2">
                <a:alpha val="100000"/>
              </a:srgbClr>
            </a:solidFill>
          </p:spPr>
          <p:txBody>
            <a:bodyPr/>
            <a:lstStyle/>
            <a:p/>
          </p:txBody>
        </p:sp>
        <p:sp>
          <p:nvSpPr>
            <p:cNvPr id="68" name="rc68"/>
            <p:cNvSpPr/>
            <p:nvPr/>
          </p:nvSpPr>
          <p:spPr>
            <a:xfrm>
              <a:off x="7395722" y="2847547"/>
              <a:ext cx="249522" cy="1255149"/>
            </a:xfrm>
            <a:prstGeom prst="rect">
              <a:avLst/>
            </a:prstGeom>
            <a:solidFill>
              <a:srgbClr val="80BD41">
                <a:alpha val="100000"/>
              </a:srgbClr>
            </a:solidFill>
          </p:spPr>
          <p:txBody>
            <a:bodyPr/>
            <a:lstStyle/>
            <a:p/>
          </p:txBody>
        </p:sp>
        <p:sp>
          <p:nvSpPr>
            <p:cNvPr id="69" name="rc69"/>
            <p:cNvSpPr/>
            <p:nvPr/>
          </p:nvSpPr>
          <p:spPr>
            <a:xfrm>
              <a:off x="7395722" y="2692696"/>
              <a:ext cx="249522" cy="154851"/>
            </a:xfrm>
            <a:prstGeom prst="rect">
              <a:avLst/>
            </a:prstGeom>
            <a:solidFill>
              <a:srgbClr val="1CABE2">
                <a:alpha val="100000"/>
              </a:srgbClr>
            </a:solidFill>
          </p:spPr>
          <p:txBody>
            <a:bodyPr/>
            <a:lstStyle/>
            <a:p/>
          </p:txBody>
        </p:sp>
        <p:sp>
          <p:nvSpPr>
            <p:cNvPr id="70" name="rc70"/>
            <p:cNvSpPr/>
            <p:nvPr/>
          </p:nvSpPr>
          <p:spPr>
            <a:xfrm>
              <a:off x="7672970" y="2864667"/>
              <a:ext cx="249522" cy="1238030"/>
            </a:xfrm>
            <a:prstGeom prst="rect">
              <a:avLst/>
            </a:prstGeom>
            <a:solidFill>
              <a:srgbClr val="80BD41">
                <a:alpha val="100000"/>
              </a:srgbClr>
            </a:solidFill>
          </p:spPr>
          <p:txBody>
            <a:bodyPr/>
            <a:lstStyle/>
            <a:p/>
          </p:txBody>
        </p:sp>
        <p:sp>
          <p:nvSpPr>
            <p:cNvPr id="71" name="rc71"/>
            <p:cNvSpPr/>
            <p:nvPr/>
          </p:nvSpPr>
          <p:spPr>
            <a:xfrm>
              <a:off x="7672970" y="2711372"/>
              <a:ext cx="249522" cy="153294"/>
            </a:xfrm>
            <a:prstGeom prst="rect">
              <a:avLst/>
            </a:prstGeom>
            <a:solidFill>
              <a:srgbClr val="1CABE2">
                <a:alpha val="100000"/>
              </a:srgbClr>
            </a:solidFill>
          </p:spPr>
          <p:txBody>
            <a:bodyPr/>
            <a:lstStyle/>
            <a:p/>
          </p:txBody>
        </p:sp>
        <p:sp>
          <p:nvSpPr>
            <p:cNvPr id="72" name="rc72"/>
            <p:cNvSpPr/>
            <p:nvPr/>
          </p:nvSpPr>
          <p:spPr>
            <a:xfrm>
              <a:off x="7950217" y="2874004"/>
              <a:ext cx="249522" cy="1228692"/>
            </a:xfrm>
            <a:prstGeom prst="rect">
              <a:avLst/>
            </a:prstGeom>
            <a:solidFill>
              <a:srgbClr val="80BD41">
                <a:alpha val="100000"/>
              </a:srgbClr>
            </a:solidFill>
          </p:spPr>
          <p:txBody>
            <a:bodyPr/>
            <a:lstStyle/>
            <a:p/>
          </p:txBody>
        </p:sp>
        <p:sp>
          <p:nvSpPr>
            <p:cNvPr id="73" name="rc73"/>
            <p:cNvSpPr/>
            <p:nvPr/>
          </p:nvSpPr>
          <p:spPr>
            <a:xfrm>
              <a:off x="7950217" y="2737829"/>
              <a:ext cx="249522" cy="136175"/>
            </a:xfrm>
            <a:prstGeom prst="rect">
              <a:avLst/>
            </a:prstGeom>
            <a:solidFill>
              <a:srgbClr val="1CABE2">
                <a:alpha val="100000"/>
              </a:srgbClr>
            </a:solidFill>
          </p:spPr>
          <p:txBody>
            <a:bodyPr/>
            <a:lstStyle/>
            <a:p/>
          </p:txBody>
        </p:sp>
        <p:sp>
          <p:nvSpPr>
            <p:cNvPr id="74" name="pl74"/>
            <p:cNvSpPr/>
            <p:nvPr/>
          </p:nvSpPr>
          <p:spPr>
            <a:xfrm>
              <a:off x="1421035" y="1236556"/>
              <a:ext cx="6653943" cy="289509"/>
            </a:xfrm>
            <a:custGeom>
              <a:avLst/>
              <a:pathLst>
                <a:path w="6653943" h="289509">
                  <a:moveTo>
                    <a:pt x="0" y="86852"/>
                  </a:moveTo>
                  <a:lnTo>
                    <a:pt x="277247" y="86852"/>
                  </a:lnTo>
                  <a:lnTo>
                    <a:pt x="554495" y="86852"/>
                  </a:lnTo>
                  <a:lnTo>
                    <a:pt x="831742" y="28950"/>
                  </a:lnTo>
                  <a:lnTo>
                    <a:pt x="1108990" y="28950"/>
                  </a:lnTo>
                  <a:lnTo>
                    <a:pt x="1386238" y="28950"/>
                  </a:lnTo>
                  <a:lnTo>
                    <a:pt x="1663485" y="0"/>
                  </a:lnTo>
                  <a:lnTo>
                    <a:pt x="1940733" y="0"/>
                  </a:lnTo>
                  <a:lnTo>
                    <a:pt x="2217981" y="0"/>
                  </a:lnTo>
                  <a:lnTo>
                    <a:pt x="2495228" y="28950"/>
                  </a:lnTo>
                  <a:lnTo>
                    <a:pt x="2772476" y="28950"/>
                  </a:lnTo>
                  <a:lnTo>
                    <a:pt x="3049724" y="28950"/>
                  </a:lnTo>
                  <a:lnTo>
                    <a:pt x="3326971" y="28950"/>
                  </a:lnTo>
                  <a:lnTo>
                    <a:pt x="3604219" y="28950"/>
                  </a:lnTo>
                  <a:lnTo>
                    <a:pt x="3881467" y="28950"/>
                  </a:lnTo>
                  <a:lnTo>
                    <a:pt x="4158714" y="28950"/>
                  </a:lnTo>
                  <a:lnTo>
                    <a:pt x="4435962" y="28950"/>
                  </a:lnTo>
                  <a:lnTo>
                    <a:pt x="4713210" y="28950"/>
                  </a:lnTo>
                  <a:lnTo>
                    <a:pt x="4990457" y="57901"/>
                  </a:lnTo>
                  <a:lnTo>
                    <a:pt x="5267705" y="28950"/>
                  </a:lnTo>
                  <a:lnTo>
                    <a:pt x="5544953" y="115803"/>
                  </a:lnTo>
                  <a:lnTo>
                    <a:pt x="5822200" y="202656"/>
                  </a:lnTo>
                  <a:lnTo>
                    <a:pt x="6099448" y="289509"/>
                  </a:lnTo>
                  <a:lnTo>
                    <a:pt x="6376696" y="289509"/>
                  </a:lnTo>
                  <a:lnTo>
                    <a:pt x="6653943" y="260558"/>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1368784" y="25645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6" name="tx86"/>
            <p:cNvSpPr/>
            <p:nvPr/>
          </p:nvSpPr>
          <p:spPr>
            <a:xfrm>
              <a:off x="2715845" y="2559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87" name="tx87"/>
            <p:cNvSpPr/>
            <p:nvPr/>
          </p:nvSpPr>
          <p:spPr>
            <a:xfrm>
              <a:off x="4102084" y="22299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a:t>
              </a:r>
            </a:p>
          </p:txBody>
        </p:sp>
        <p:sp>
          <p:nvSpPr>
            <p:cNvPr id="88" name="tx88"/>
            <p:cNvSpPr/>
            <p:nvPr/>
          </p:nvSpPr>
          <p:spPr>
            <a:xfrm>
              <a:off x="5488322" y="2359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89" name="tx89"/>
            <p:cNvSpPr/>
            <p:nvPr/>
          </p:nvSpPr>
          <p:spPr>
            <a:xfrm>
              <a:off x="6597312" y="2471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0" name="tx90"/>
            <p:cNvSpPr/>
            <p:nvPr/>
          </p:nvSpPr>
          <p:spPr>
            <a:xfrm>
              <a:off x="6874560" y="25178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1" name="tx91"/>
            <p:cNvSpPr/>
            <p:nvPr/>
          </p:nvSpPr>
          <p:spPr>
            <a:xfrm>
              <a:off x="7151808" y="2459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2" name="tx92"/>
            <p:cNvSpPr/>
            <p:nvPr/>
          </p:nvSpPr>
          <p:spPr>
            <a:xfrm>
              <a:off x="7429055" y="2555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3" name="tx93"/>
            <p:cNvSpPr/>
            <p:nvPr/>
          </p:nvSpPr>
          <p:spPr>
            <a:xfrm>
              <a:off x="7706303" y="2576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4" name="tx94"/>
            <p:cNvSpPr/>
            <p:nvPr/>
          </p:nvSpPr>
          <p:spPr>
            <a:xfrm>
              <a:off x="7983551" y="2601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a:t>
              </a:r>
            </a:p>
          </p:txBody>
        </p:sp>
        <p:sp>
          <p:nvSpPr>
            <p:cNvPr id="95" name="pl95"/>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945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06" name="tx106"/>
            <p:cNvSpPr/>
            <p:nvPr/>
          </p:nvSpPr>
          <p:spPr>
            <a:xfrm>
              <a:off x="1367476" y="26945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3789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8" name="tx108"/>
            <p:cNvSpPr/>
            <p:nvPr/>
          </p:nvSpPr>
          <p:spPr>
            <a:xfrm>
              <a:off x="2753715" y="26751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02084" y="3216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0" name="tx110"/>
            <p:cNvSpPr/>
            <p:nvPr/>
          </p:nvSpPr>
          <p:spPr>
            <a:xfrm>
              <a:off x="4139953" y="23487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488322" y="3279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2" name="tx112"/>
            <p:cNvSpPr/>
            <p:nvPr/>
          </p:nvSpPr>
          <p:spPr>
            <a:xfrm>
              <a:off x="5526191" y="24770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597312" y="3335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4" name="tx114"/>
            <p:cNvSpPr/>
            <p:nvPr/>
          </p:nvSpPr>
          <p:spPr>
            <a:xfrm>
              <a:off x="6635182" y="25895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3805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6" name="tx116"/>
            <p:cNvSpPr/>
            <p:nvPr/>
          </p:nvSpPr>
          <p:spPr>
            <a:xfrm>
              <a:off x="6912430" y="26560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51808" y="3374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18" name="tx118"/>
            <p:cNvSpPr/>
            <p:nvPr/>
          </p:nvSpPr>
          <p:spPr>
            <a:xfrm>
              <a:off x="7177933" y="26206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7429055" y="3440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0" name="tx120"/>
            <p:cNvSpPr/>
            <p:nvPr/>
          </p:nvSpPr>
          <p:spPr>
            <a:xfrm>
              <a:off x="7494358" y="273622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7706303" y="3448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2" name="tx122"/>
            <p:cNvSpPr/>
            <p:nvPr/>
          </p:nvSpPr>
          <p:spPr>
            <a:xfrm>
              <a:off x="7771605" y="275411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3" name="tx123"/>
            <p:cNvSpPr/>
            <p:nvPr/>
          </p:nvSpPr>
          <p:spPr>
            <a:xfrm>
              <a:off x="7983551" y="3453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4" name="tx124"/>
            <p:cNvSpPr/>
            <p:nvPr/>
          </p:nvSpPr>
          <p:spPr>
            <a:xfrm>
              <a:off x="8009676" y="27708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724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7" name="tx127"/>
            <p:cNvSpPr/>
            <p:nvPr/>
          </p:nvSpPr>
          <p:spPr>
            <a:xfrm>
              <a:off x="733081" y="2494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8" name="tx128"/>
            <p:cNvSpPr/>
            <p:nvPr/>
          </p:nvSpPr>
          <p:spPr>
            <a:xfrm>
              <a:off x="733081" y="171607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9" name="tx129"/>
            <p:cNvSpPr/>
            <p:nvPr/>
          </p:nvSpPr>
          <p:spPr>
            <a:xfrm>
              <a:off x="733081" y="937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0204"/>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2000-2024</a:t>
              </a:r>
            </a:p>
          </p:txBody>
        </p:sp>
        <p:sp>
          <p:nvSpPr>
            <p:cNvPr id="155" name="pl155"/>
            <p:cNvSpPr/>
            <p:nvPr/>
          </p:nvSpPr>
          <p:spPr>
            <a:xfrm>
              <a:off x="21519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631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744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857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075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7188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430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1413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441250" cy="167191"/>
            </a:xfrm>
            <a:prstGeom prst="rect">
              <a:avLst/>
            </a:prstGeom>
            <a:solidFill>
              <a:srgbClr val="80BD41">
                <a:alpha val="100000"/>
              </a:srgbClr>
            </a:solidFill>
          </p:spPr>
          <p:txBody>
            <a:bodyPr/>
            <a:lstStyle/>
            <a:p/>
          </p:txBody>
        </p:sp>
        <p:sp>
          <p:nvSpPr>
            <p:cNvPr id="168" name="rc168"/>
            <p:cNvSpPr/>
            <p:nvPr/>
          </p:nvSpPr>
          <p:spPr>
            <a:xfrm>
              <a:off x="7737524" y="5889059"/>
              <a:ext cx="130057" cy="167191"/>
            </a:xfrm>
            <a:prstGeom prst="rect">
              <a:avLst/>
            </a:prstGeom>
            <a:solidFill>
              <a:srgbClr val="1CABE2">
                <a:alpha val="100000"/>
              </a:srgbClr>
            </a:solidFill>
          </p:spPr>
          <p:txBody>
            <a:bodyPr/>
            <a:lstStyle/>
            <a:p/>
          </p:txBody>
        </p:sp>
        <p:sp>
          <p:nvSpPr>
            <p:cNvPr id="169" name="rc169"/>
            <p:cNvSpPr/>
            <p:nvPr/>
          </p:nvSpPr>
          <p:spPr>
            <a:xfrm>
              <a:off x="1296273" y="5680069"/>
              <a:ext cx="5445286" cy="167191"/>
            </a:xfrm>
            <a:prstGeom prst="rect">
              <a:avLst/>
            </a:prstGeom>
            <a:solidFill>
              <a:srgbClr val="80BD41">
                <a:alpha val="100000"/>
              </a:srgbClr>
            </a:solidFill>
          </p:spPr>
          <p:txBody>
            <a:bodyPr/>
            <a:lstStyle/>
            <a:p/>
          </p:txBody>
        </p:sp>
        <p:sp>
          <p:nvSpPr>
            <p:cNvPr id="170" name="rc170"/>
            <p:cNvSpPr/>
            <p:nvPr/>
          </p:nvSpPr>
          <p:spPr>
            <a:xfrm>
              <a:off x="6741560" y="5680069"/>
              <a:ext cx="674243" cy="167191"/>
            </a:xfrm>
            <a:prstGeom prst="rect">
              <a:avLst/>
            </a:prstGeom>
            <a:solidFill>
              <a:srgbClr val="1CABE2">
                <a:alpha val="100000"/>
              </a:srgbClr>
            </a:solidFill>
          </p:spPr>
          <p:txBody>
            <a:bodyPr/>
            <a:lstStyle/>
            <a:p/>
          </p:txBody>
        </p:sp>
        <p:sp>
          <p:nvSpPr>
            <p:cNvPr id="171" name="rc171"/>
            <p:cNvSpPr/>
            <p:nvPr/>
          </p:nvSpPr>
          <p:spPr>
            <a:xfrm>
              <a:off x="1296273" y="5471080"/>
              <a:ext cx="5404216" cy="167191"/>
            </a:xfrm>
            <a:prstGeom prst="rect">
              <a:avLst/>
            </a:prstGeom>
            <a:solidFill>
              <a:srgbClr val="80BD41">
                <a:alpha val="100000"/>
              </a:srgbClr>
            </a:solidFill>
          </p:spPr>
          <p:txBody>
            <a:bodyPr/>
            <a:lstStyle/>
            <a:p/>
          </p:txBody>
        </p:sp>
        <p:sp>
          <p:nvSpPr>
            <p:cNvPr id="172" name="rc172"/>
            <p:cNvSpPr/>
            <p:nvPr/>
          </p:nvSpPr>
          <p:spPr>
            <a:xfrm>
              <a:off x="6700489" y="5471080"/>
              <a:ext cx="598947" cy="167191"/>
            </a:xfrm>
            <a:prstGeom prst="rect">
              <a:avLst/>
            </a:prstGeom>
            <a:solidFill>
              <a:srgbClr val="1CABE2">
                <a:alpha val="100000"/>
              </a:srgbClr>
            </a:solidFill>
          </p:spPr>
          <p:txBody>
            <a:bodyPr/>
            <a:lstStyle/>
            <a:p/>
          </p:txBody>
        </p:sp>
        <p:sp>
          <p:nvSpPr>
            <p:cNvPr id="173" name="tx173"/>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74" name="tx174"/>
            <p:cNvSpPr/>
            <p:nvPr/>
          </p:nvSpPr>
          <p:spPr>
            <a:xfrm>
              <a:off x="760566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17.9</a:t>
              </a:r>
            </a:p>
          </p:txBody>
        </p:sp>
        <p:sp>
          <p:nvSpPr>
            <p:cNvPr id="175" name="tx175"/>
            <p:cNvSpPr/>
            <p:nvPr/>
          </p:nvSpPr>
          <p:spPr>
            <a:xfrm>
              <a:off x="7487068"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a:t>
              </a:r>
            </a:p>
          </p:txBody>
        </p:sp>
        <p:sp>
          <p:nvSpPr>
            <p:cNvPr id="176" name="tx176"/>
            <p:cNvSpPr/>
            <p:nvPr/>
          </p:nvSpPr>
          <p:spPr>
            <a:xfrm>
              <a:off x="441140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77" name="tx177"/>
            <p:cNvSpPr/>
            <p:nvPr/>
          </p:nvSpPr>
          <p:spPr>
            <a:xfrm>
              <a:off x="7740754"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391342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79" name="tx179"/>
            <p:cNvSpPr/>
            <p:nvPr/>
          </p:nvSpPr>
          <p:spPr>
            <a:xfrm>
              <a:off x="7048537" y="57245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0" name="tx180"/>
            <p:cNvSpPr/>
            <p:nvPr/>
          </p:nvSpPr>
          <p:spPr>
            <a:xfrm>
              <a:off x="389288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81" name="tx181"/>
            <p:cNvSpPr/>
            <p:nvPr/>
          </p:nvSpPr>
          <p:spPr>
            <a:xfrm>
              <a:off x="692461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6870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7" name="tx187"/>
            <p:cNvSpPr/>
            <p:nvPr/>
          </p:nvSpPr>
          <p:spPr>
            <a:xfrm>
              <a:off x="464113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8" name="tx188"/>
            <p:cNvSpPr/>
            <p:nvPr/>
          </p:nvSpPr>
          <p:spPr>
            <a:xfrm>
              <a:off x="635241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9" name="tx189"/>
            <p:cNvSpPr/>
            <p:nvPr/>
          </p:nvSpPr>
          <p:spPr>
            <a:xfrm>
              <a:off x="806369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(90%) was lower than in 2019 (98%).
The number of children vaccinated with DTP1 decreased 16%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Slovenia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314272"/>
            </a:xfrm>
            <a:custGeom>
              <a:avLst/>
              <a:pathLst>
                <a:path w="3397293" h="314272">
                  <a:moveTo>
                    <a:pt x="0" y="171421"/>
                  </a:moveTo>
                  <a:lnTo>
                    <a:pt x="141553" y="142851"/>
                  </a:lnTo>
                  <a:lnTo>
                    <a:pt x="283107" y="114281"/>
                  </a:lnTo>
                  <a:lnTo>
                    <a:pt x="424661" y="57140"/>
                  </a:lnTo>
                  <a:lnTo>
                    <a:pt x="566215" y="85710"/>
                  </a:lnTo>
                  <a:lnTo>
                    <a:pt x="707769" y="57140"/>
                  </a:lnTo>
                  <a:lnTo>
                    <a:pt x="849323" y="0"/>
                  </a:lnTo>
                  <a:lnTo>
                    <a:pt x="990877" y="0"/>
                  </a:lnTo>
                  <a:lnTo>
                    <a:pt x="1132431" y="0"/>
                  </a:lnTo>
                  <a:lnTo>
                    <a:pt x="1273984" y="28570"/>
                  </a:lnTo>
                  <a:lnTo>
                    <a:pt x="1415538" y="28570"/>
                  </a:lnTo>
                  <a:lnTo>
                    <a:pt x="1557092" y="28570"/>
                  </a:lnTo>
                  <a:lnTo>
                    <a:pt x="1698646" y="28570"/>
                  </a:lnTo>
                  <a:lnTo>
                    <a:pt x="1840200" y="57140"/>
                  </a:lnTo>
                  <a:lnTo>
                    <a:pt x="1981754" y="57140"/>
                  </a:lnTo>
                  <a:lnTo>
                    <a:pt x="2123308" y="57140"/>
                  </a:lnTo>
                  <a:lnTo>
                    <a:pt x="2264862" y="85710"/>
                  </a:lnTo>
                  <a:lnTo>
                    <a:pt x="2406416" y="85710"/>
                  </a:lnTo>
                  <a:lnTo>
                    <a:pt x="2547969" y="114281"/>
                  </a:lnTo>
                  <a:lnTo>
                    <a:pt x="2689523" y="57140"/>
                  </a:lnTo>
                  <a:lnTo>
                    <a:pt x="2831077" y="57140"/>
                  </a:lnTo>
                  <a:lnTo>
                    <a:pt x="2972631" y="314272"/>
                  </a:lnTo>
                  <a:lnTo>
                    <a:pt x="3114185" y="228562"/>
                  </a:lnTo>
                  <a:lnTo>
                    <a:pt x="3255739" y="228562"/>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314272"/>
            </a:xfrm>
            <a:custGeom>
              <a:avLst/>
              <a:pathLst>
                <a:path w="3397293" h="314272">
                  <a:moveTo>
                    <a:pt x="0" y="171421"/>
                  </a:moveTo>
                  <a:lnTo>
                    <a:pt x="141553" y="142851"/>
                  </a:lnTo>
                  <a:lnTo>
                    <a:pt x="283107" y="114281"/>
                  </a:lnTo>
                  <a:lnTo>
                    <a:pt x="424661" y="57140"/>
                  </a:lnTo>
                  <a:lnTo>
                    <a:pt x="566215" y="85710"/>
                  </a:lnTo>
                  <a:lnTo>
                    <a:pt x="707769" y="57140"/>
                  </a:lnTo>
                  <a:lnTo>
                    <a:pt x="849323" y="0"/>
                  </a:lnTo>
                  <a:lnTo>
                    <a:pt x="990877" y="0"/>
                  </a:lnTo>
                  <a:lnTo>
                    <a:pt x="1132431" y="0"/>
                  </a:lnTo>
                  <a:lnTo>
                    <a:pt x="1273984" y="28570"/>
                  </a:lnTo>
                  <a:lnTo>
                    <a:pt x="1415538" y="28570"/>
                  </a:lnTo>
                  <a:lnTo>
                    <a:pt x="1557092" y="28570"/>
                  </a:lnTo>
                  <a:lnTo>
                    <a:pt x="1698646" y="28570"/>
                  </a:lnTo>
                  <a:lnTo>
                    <a:pt x="1840200" y="57140"/>
                  </a:lnTo>
                  <a:lnTo>
                    <a:pt x="1981754" y="57140"/>
                  </a:lnTo>
                  <a:lnTo>
                    <a:pt x="2123308" y="57140"/>
                  </a:lnTo>
                  <a:lnTo>
                    <a:pt x="2264862" y="85710"/>
                  </a:lnTo>
                  <a:lnTo>
                    <a:pt x="2406416" y="85710"/>
                  </a:lnTo>
                  <a:lnTo>
                    <a:pt x="2547969" y="114281"/>
                  </a:lnTo>
                  <a:lnTo>
                    <a:pt x="2689523" y="57140"/>
                  </a:lnTo>
                  <a:lnTo>
                    <a:pt x="2831077" y="57140"/>
                  </a:lnTo>
                  <a:lnTo>
                    <a:pt x="2972631" y="314272"/>
                  </a:lnTo>
                  <a:lnTo>
                    <a:pt x="3114185" y="228562"/>
                  </a:lnTo>
                  <a:lnTo>
                    <a:pt x="3255739" y="228562"/>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314272"/>
            </a:xfrm>
            <a:custGeom>
              <a:avLst/>
              <a:pathLst>
                <a:path w="3397293" h="314272">
                  <a:moveTo>
                    <a:pt x="0" y="171421"/>
                  </a:moveTo>
                  <a:lnTo>
                    <a:pt x="141553" y="142851"/>
                  </a:lnTo>
                  <a:lnTo>
                    <a:pt x="283107" y="114281"/>
                  </a:lnTo>
                  <a:lnTo>
                    <a:pt x="424661" y="57140"/>
                  </a:lnTo>
                  <a:lnTo>
                    <a:pt x="566215" y="85710"/>
                  </a:lnTo>
                  <a:lnTo>
                    <a:pt x="707769" y="57140"/>
                  </a:lnTo>
                  <a:lnTo>
                    <a:pt x="849323" y="0"/>
                  </a:lnTo>
                  <a:lnTo>
                    <a:pt x="990877" y="0"/>
                  </a:lnTo>
                  <a:lnTo>
                    <a:pt x="1132431" y="0"/>
                  </a:lnTo>
                  <a:lnTo>
                    <a:pt x="1273984" y="28570"/>
                  </a:lnTo>
                  <a:lnTo>
                    <a:pt x="1415538" y="28570"/>
                  </a:lnTo>
                  <a:lnTo>
                    <a:pt x="1557092" y="28570"/>
                  </a:lnTo>
                  <a:lnTo>
                    <a:pt x="1698646" y="28570"/>
                  </a:lnTo>
                  <a:lnTo>
                    <a:pt x="1840200" y="57140"/>
                  </a:lnTo>
                  <a:lnTo>
                    <a:pt x="1981754" y="57140"/>
                  </a:lnTo>
                  <a:lnTo>
                    <a:pt x="2123308" y="57140"/>
                  </a:lnTo>
                  <a:lnTo>
                    <a:pt x="2264862" y="85710"/>
                  </a:lnTo>
                  <a:lnTo>
                    <a:pt x="2406416" y="85710"/>
                  </a:lnTo>
                  <a:lnTo>
                    <a:pt x="2547969" y="114281"/>
                  </a:lnTo>
                  <a:lnTo>
                    <a:pt x="2689523" y="57140"/>
                  </a:lnTo>
                  <a:lnTo>
                    <a:pt x="2831077" y="57140"/>
                  </a:lnTo>
                  <a:lnTo>
                    <a:pt x="2972631" y="314272"/>
                  </a:lnTo>
                  <a:lnTo>
                    <a:pt x="3114185" y="228562"/>
                  </a:lnTo>
                  <a:lnTo>
                    <a:pt x="3255739" y="228562"/>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00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00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45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69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7122" y="4830005"/>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0" name="tx60"/>
            <p:cNvSpPr/>
            <p:nvPr/>
          </p:nvSpPr>
          <p:spPr>
            <a:xfrm>
              <a:off x="25216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409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05" y="471005"/>
              <a:ext cx="2541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Slovenia,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1269178"/>
            </a:xfrm>
            <a:custGeom>
              <a:avLst/>
              <a:pathLst>
                <a:path w="3397293" h="1269178">
                  <a:moveTo>
                    <a:pt x="0" y="692279"/>
                  </a:moveTo>
                  <a:lnTo>
                    <a:pt x="141553" y="576899"/>
                  </a:lnTo>
                  <a:lnTo>
                    <a:pt x="283107" y="461519"/>
                  </a:lnTo>
                  <a:lnTo>
                    <a:pt x="424661" y="230759"/>
                  </a:lnTo>
                  <a:lnTo>
                    <a:pt x="566215" y="346139"/>
                  </a:lnTo>
                  <a:lnTo>
                    <a:pt x="707769" y="230759"/>
                  </a:lnTo>
                  <a:lnTo>
                    <a:pt x="849323" y="0"/>
                  </a:lnTo>
                  <a:lnTo>
                    <a:pt x="990877" y="0"/>
                  </a:lnTo>
                  <a:lnTo>
                    <a:pt x="1132431" y="0"/>
                  </a:lnTo>
                  <a:lnTo>
                    <a:pt x="1273984" y="115379"/>
                  </a:lnTo>
                  <a:lnTo>
                    <a:pt x="1415538" y="115379"/>
                  </a:lnTo>
                  <a:lnTo>
                    <a:pt x="1557092" y="115379"/>
                  </a:lnTo>
                  <a:lnTo>
                    <a:pt x="1698646" y="115379"/>
                  </a:lnTo>
                  <a:lnTo>
                    <a:pt x="1840200" y="230759"/>
                  </a:lnTo>
                  <a:lnTo>
                    <a:pt x="1981754" y="230759"/>
                  </a:lnTo>
                  <a:lnTo>
                    <a:pt x="2123308" y="230759"/>
                  </a:lnTo>
                  <a:lnTo>
                    <a:pt x="2264862" y="346139"/>
                  </a:lnTo>
                  <a:lnTo>
                    <a:pt x="2406416" y="346139"/>
                  </a:lnTo>
                  <a:lnTo>
                    <a:pt x="2547969" y="461519"/>
                  </a:lnTo>
                  <a:lnTo>
                    <a:pt x="2689523" y="230759"/>
                  </a:lnTo>
                  <a:lnTo>
                    <a:pt x="2831077" y="230759"/>
                  </a:lnTo>
                  <a:lnTo>
                    <a:pt x="2972631" y="1269178"/>
                  </a:lnTo>
                  <a:lnTo>
                    <a:pt x="3114185" y="923038"/>
                  </a:lnTo>
                  <a:lnTo>
                    <a:pt x="3255739" y="923038"/>
                  </a:lnTo>
                  <a:lnTo>
                    <a:pt x="3397293" y="80765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34862"/>
              <a:ext cx="3397293" cy="346139"/>
            </a:xfrm>
            <a:custGeom>
              <a:avLst/>
              <a:pathLst>
                <a:path w="3397293" h="346139">
                  <a:moveTo>
                    <a:pt x="0" y="346139"/>
                  </a:moveTo>
                  <a:lnTo>
                    <a:pt x="141553" y="230759"/>
                  </a:lnTo>
                  <a:lnTo>
                    <a:pt x="283107" y="115379"/>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115379"/>
                  </a:lnTo>
                  <a:lnTo>
                    <a:pt x="3114185" y="11537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1269178"/>
            </a:xfrm>
            <a:custGeom>
              <a:avLst/>
              <a:pathLst>
                <a:path w="3397293" h="1269178">
                  <a:moveTo>
                    <a:pt x="0" y="692279"/>
                  </a:moveTo>
                  <a:lnTo>
                    <a:pt x="141553" y="576899"/>
                  </a:lnTo>
                  <a:lnTo>
                    <a:pt x="283107" y="461519"/>
                  </a:lnTo>
                  <a:lnTo>
                    <a:pt x="424661" y="230759"/>
                  </a:lnTo>
                  <a:lnTo>
                    <a:pt x="566215" y="346139"/>
                  </a:lnTo>
                  <a:lnTo>
                    <a:pt x="707769" y="230759"/>
                  </a:lnTo>
                  <a:lnTo>
                    <a:pt x="849323" y="0"/>
                  </a:lnTo>
                  <a:lnTo>
                    <a:pt x="990877" y="0"/>
                  </a:lnTo>
                  <a:lnTo>
                    <a:pt x="1132431" y="0"/>
                  </a:lnTo>
                  <a:lnTo>
                    <a:pt x="1273984" y="115379"/>
                  </a:lnTo>
                  <a:lnTo>
                    <a:pt x="1415538" y="115379"/>
                  </a:lnTo>
                  <a:lnTo>
                    <a:pt x="1557092" y="115379"/>
                  </a:lnTo>
                  <a:lnTo>
                    <a:pt x="1698646" y="115379"/>
                  </a:lnTo>
                  <a:lnTo>
                    <a:pt x="1840200" y="230759"/>
                  </a:lnTo>
                  <a:lnTo>
                    <a:pt x="1981754" y="230759"/>
                  </a:lnTo>
                  <a:lnTo>
                    <a:pt x="2123308" y="230759"/>
                  </a:lnTo>
                  <a:lnTo>
                    <a:pt x="2264862" y="346139"/>
                  </a:lnTo>
                  <a:lnTo>
                    <a:pt x="2406416" y="346139"/>
                  </a:lnTo>
                  <a:lnTo>
                    <a:pt x="2547969" y="461519"/>
                  </a:lnTo>
                  <a:lnTo>
                    <a:pt x="2689523" y="230759"/>
                  </a:lnTo>
                  <a:lnTo>
                    <a:pt x="2831077" y="230759"/>
                  </a:lnTo>
                  <a:lnTo>
                    <a:pt x="2972631" y="1269178"/>
                  </a:lnTo>
                  <a:lnTo>
                    <a:pt x="3114185" y="923038"/>
                  </a:lnTo>
                  <a:lnTo>
                    <a:pt x="3255739" y="923038"/>
                  </a:lnTo>
                  <a:lnTo>
                    <a:pt x="3397293" y="80765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8348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834875"/>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83487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1269178"/>
            </a:xfrm>
            <a:custGeom>
              <a:avLst/>
              <a:pathLst>
                <a:path w="3397293" h="1269178">
                  <a:moveTo>
                    <a:pt x="0" y="692279"/>
                  </a:moveTo>
                  <a:lnTo>
                    <a:pt x="141553" y="576899"/>
                  </a:lnTo>
                  <a:lnTo>
                    <a:pt x="283107" y="461519"/>
                  </a:lnTo>
                  <a:lnTo>
                    <a:pt x="424661" y="230759"/>
                  </a:lnTo>
                  <a:lnTo>
                    <a:pt x="566215" y="346139"/>
                  </a:lnTo>
                  <a:lnTo>
                    <a:pt x="707769" y="230759"/>
                  </a:lnTo>
                  <a:lnTo>
                    <a:pt x="849323" y="0"/>
                  </a:lnTo>
                  <a:lnTo>
                    <a:pt x="990877" y="0"/>
                  </a:lnTo>
                  <a:lnTo>
                    <a:pt x="1132431" y="0"/>
                  </a:lnTo>
                  <a:lnTo>
                    <a:pt x="1273984" y="115379"/>
                  </a:lnTo>
                  <a:lnTo>
                    <a:pt x="1415538" y="115379"/>
                  </a:lnTo>
                  <a:lnTo>
                    <a:pt x="1557092" y="115379"/>
                  </a:lnTo>
                  <a:lnTo>
                    <a:pt x="1698646" y="115379"/>
                  </a:lnTo>
                  <a:lnTo>
                    <a:pt x="1840200" y="230759"/>
                  </a:lnTo>
                  <a:lnTo>
                    <a:pt x="1981754" y="230759"/>
                  </a:lnTo>
                  <a:lnTo>
                    <a:pt x="2123308" y="230759"/>
                  </a:lnTo>
                  <a:lnTo>
                    <a:pt x="2264862" y="346139"/>
                  </a:lnTo>
                  <a:lnTo>
                    <a:pt x="2406416" y="346139"/>
                  </a:lnTo>
                  <a:lnTo>
                    <a:pt x="2547969" y="461519"/>
                  </a:lnTo>
                  <a:lnTo>
                    <a:pt x="2689523" y="230759"/>
                  </a:lnTo>
                  <a:lnTo>
                    <a:pt x="2831077" y="230759"/>
                  </a:lnTo>
                  <a:lnTo>
                    <a:pt x="2972631" y="1269178"/>
                  </a:lnTo>
                  <a:lnTo>
                    <a:pt x="3114185" y="923038"/>
                  </a:lnTo>
                  <a:lnTo>
                    <a:pt x="3255739" y="923038"/>
                  </a:lnTo>
                  <a:lnTo>
                    <a:pt x="3397293" y="80765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11528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7482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786762" y="17496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767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767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712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336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43821" y="4830005"/>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23" name="tx123"/>
            <p:cNvSpPr/>
            <p:nvPr/>
          </p:nvSpPr>
          <p:spPr>
            <a:xfrm>
              <a:off x="68383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60079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482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1102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9722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343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792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412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9033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7653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3575128" cy="149993"/>
            </a:xfrm>
            <a:prstGeom prst="rect">
              <a:avLst/>
            </a:prstGeom>
            <a:solidFill>
              <a:srgbClr val="1CABE2">
                <a:alpha val="80000"/>
              </a:srgbClr>
            </a:solidFill>
          </p:spPr>
          <p:txBody>
            <a:bodyPr/>
            <a:lstStyle/>
            <a:p/>
          </p:txBody>
        </p:sp>
        <p:sp>
          <p:nvSpPr>
            <p:cNvPr id="139" name="rc139"/>
            <p:cNvSpPr/>
            <p:nvPr/>
          </p:nvSpPr>
          <p:spPr>
            <a:xfrm>
              <a:off x="1317178" y="5637654"/>
              <a:ext cx="7321564" cy="149993"/>
            </a:xfrm>
            <a:prstGeom prst="rect">
              <a:avLst/>
            </a:prstGeom>
            <a:solidFill>
              <a:srgbClr val="1CABE2">
                <a:alpha val="80000"/>
              </a:srgbClr>
            </a:solidFill>
          </p:spPr>
          <p:txBody>
            <a:bodyPr/>
            <a:lstStyle/>
            <a:p/>
          </p:txBody>
        </p:sp>
        <p:sp>
          <p:nvSpPr>
            <p:cNvPr id="140" name="rc140"/>
            <p:cNvSpPr/>
            <p:nvPr/>
          </p:nvSpPr>
          <p:spPr>
            <a:xfrm>
              <a:off x="1317178" y="5450161"/>
              <a:ext cx="6532057"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4614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46916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655372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8" name="tx148"/>
            <p:cNvSpPr/>
            <p:nvPr/>
          </p:nvSpPr>
          <p:spPr>
            <a:xfrm>
              <a:off x="841577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Slovenia (90%) was 5 percentage points higher than the global average (85%) and 4 percentage points lower than the average across all non-programme countries (94%).
National DTP3 coverage was 5 percentage points lower than in 2019 (95%).
This equates to 2,000 un- and undervaccinated children in 2024 compared to &lt;1,000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Slovenia ranked number 8 out of 41 countries for lowest DTP3 coverage (based on tied ranks).
Slovenia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93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4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9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19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72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24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87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68913"/>
              <a:ext cx="249522" cy="1237771"/>
            </a:xfrm>
            <a:prstGeom prst="rect">
              <a:avLst/>
            </a:prstGeom>
            <a:solidFill>
              <a:srgbClr val="80BD41">
                <a:alpha val="100000"/>
              </a:srgbClr>
            </a:solidFill>
          </p:spPr>
          <p:txBody>
            <a:bodyPr/>
            <a:lstStyle/>
            <a:p/>
          </p:txBody>
        </p:sp>
        <p:sp>
          <p:nvSpPr>
            <p:cNvPr id="25" name="rc25"/>
            <p:cNvSpPr/>
            <p:nvPr/>
          </p:nvSpPr>
          <p:spPr>
            <a:xfrm>
              <a:off x="1296273" y="2646645"/>
              <a:ext cx="249522" cy="122267"/>
            </a:xfrm>
            <a:prstGeom prst="rect">
              <a:avLst/>
            </a:prstGeom>
            <a:solidFill>
              <a:srgbClr val="1CABE2">
                <a:alpha val="100000"/>
              </a:srgbClr>
            </a:solidFill>
          </p:spPr>
          <p:txBody>
            <a:bodyPr/>
            <a:lstStyle/>
            <a:p/>
          </p:txBody>
        </p:sp>
        <p:sp>
          <p:nvSpPr>
            <p:cNvPr id="26" name="rc26"/>
            <p:cNvSpPr/>
            <p:nvPr/>
          </p:nvSpPr>
          <p:spPr>
            <a:xfrm>
              <a:off x="1573521" y="2801367"/>
              <a:ext cx="249522" cy="1205318"/>
            </a:xfrm>
            <a:prstGeom prst="rect">
              <a:avLst/>
            </a:prstGeom>
            <a:solidFill>
              <a:srgbClr val="80BD41">
                <a:alpha val="100000"/>
              </a:srgbClr>
            </a:solidFill>
          </p:spPr>
          <p:txBody>
            <a:bodyPr/>
            <a:lstStyle/>
            <a:p/>
          </p:txBody>
        </p:sp>
        <p:sp>
          <p:nvSpPr>
            <p:cNvPr id="27" name="rc27"/>
            <p:cNvSpPr/>
            <p:nvPr/>
          </p:nvSpPr>
          <p:spPr>
            <a:xfrm>
              <a:off x="1573521" y="2696458"/>
              <a:ext cx="249522" cy="104908"/>
            </a:xfrm>
            <a:prstGeom prst="rect">
              <a:avLst/>
            </a:prstGeom>
            <a:solidFill>
              <a:srgbClr val="1CABE2">
                <a:alpha val="100000"/>
              </a:srgbClr>
            </a:solidFill>
          </p:spPr>
          <p:txBody>
            <a:bodyPr/>
            <a:lstStyle/>
            <a:p/>
          </p:txBody>
        </p:sp>
        <p:sp>
          <p:nvSpPr>
            <p:cNvPr id="28" name="rc28"/>
            <p:cNvSpPr/>
            <p:nvPr/>
          </p:nvSpPr>
          <p:spPr>
            <a:xfrm>
              <a:off x="1850769" y="2784762"/>
              <a:ext cx="249522" cy="1221922"/>
            </a:xfrm>
            <a:prstGeom prst="rect">
              <a:avLst/>
            </a:prstGeom>
            <a:solidFill>
              <a:srgbClr val="80BD41">
                <a:alpha val="100000"/>
              </a:srgbClr>
            </a:solidFill>
          </p:spPr>
          <p:txBody>
            <a:bodyPr/>
            <a:lstStyle/>
            <a:p/>
          </p:txBody>
        </p:sp>
        <p:sp>
          <p:nvSpPr>
            <p:cNvPr id="29" name="rc29"/>
            <p:cNvSpPr/>
            <p:nvPr/>
          </p:nvSpPr>
          <p:spPr>
            <a:xfrm>
              <a:off x="1850769" y="2692684"/>
              <a:ext cx="249522" cy="92078"/>
            </a:xfrm>
            <a:prstGeom prst="rect">
              <a:avLst/>
            </a:prstGeom>
            <a:solidFill>
              <a:srgbClr val="1CABE2">
                <a:alpha val="100000"/>
              </a:srgbClr>
            </a:solidFill>
          </p:spPr>
          <p:txBody>
            <a:bodyPr/>
            <a:lstStyle/>
            <a:p/>
          </p:txBody>
        </p:sp>
        <p:sp>
          <p:nvSpPr>
            <p:cNvPr id="30" name="rc30"/>
            <p:cNvSpPr/>
            <p:nvPr/>
          </p:nvSpPr>
          <p:spPr>
            <a:xfrm>
              <a:off x="2128016" y="2768158"/>
              <a:ext cx="249522" cy="1238526"/>
            </a:xfrm>
            <a:prstGeom prst="rect">
              <a:avLst/>
            </a:prstGeom>
            <a:solidFill>
              <a:srgbClr val="80BD41">
                <a:alpha val="100000"/>
              </a:srgbClr>
            </a:solidFill>
          </p:spPr>
          <p:txBody>
            <a:bodyPr/>
            <a:lstStyle/>
            <a:p/>
          </p:txBody>
        </p:sp>
        <p:sp>
          <p:nvSpPr>
            <p:cNvPr id="31" name="rc31"/>
            <p:cNvSpPr/>
            <p:nvPr/>
          </p:nvSpPr>
          <p:spPr>
            <a:xfrm>
              <a:off x="2128016" y="2703251"/>
              <a:ext cx="249522" cy="64907"/>
            </a:xfrm>
            <a:prstGeom prst="rect">
              <a:avLst/>
            </a:prstGeom>
            <a:solidFill>
              <a:srgbClr val="1CABE2">
                <a:alpha val="100000"/>
              </a:srgbClr>
            </a:solidFill>
          </p:spPr>
          <p:txBody>
            <a:bodyPr/>
            <a:lstStyle/>
            <a:p/>
          </p:txBody>
        </p:sp>
        <p:sp>
          <p:nvSpPr>
            <p:cNvPr id="32" name="rc32"/>
            <p:cNvSpPr/>
            <p:nvPr/>
          </p:nvSpPr>
          <p:spPr>
            <a:xfrm>
              <a:off x="2405264" y="2736459"/>
              <a:ext cx="249522" cy="1270225"/>
            </a:xfrm>
            <a:prstGeom prst="rect">
              <a:avLst/>
            </a:prstGeom>
            <a:solidFill>
              <a:srgbClr val="80BD41">
                <a:alpha val="100000"/>
              </a:srgbClr>
            </a:solidFill>
          </p:spPr>
          <p:txBody>
            <a:bodyPr/>
            <a:lstStyle/>
            <a:p/>
          </p:txBody>
        </p:sp>
        <p:sp>
          <p:nvSpPr>
            <p:cNvPr id="33" name="rc33"/>
            <p:cNvSpPr/>
            <p:nvPr/>
          </p:nvSpPr>
          <p:spPr>
            <a:xfrm>
              <a:off x="2405264" y="2655702"/>
              <a:ext cx="249522" cy="80757"/>
            </a:xfrm>
            <a:prstGeom prst="rect">
              <a:avLst/>
            </a:prstGeom>
            <a:solidFill>
              <a:srgbClr val="1CABE2">
                <a:alpha val="100000"/>
              </a:srgbClr>
            </a:solidFill>
          </p:spPr>
          <p:txBody>
            <a:bodyPr/>
            <a:lstStyle/>
            <a:p/>
          </p:txBody>
        </p:sp>
        <p:sp>
          <p:nvSpPr>
            <p:cNvPr id="34" name="rc34"/>
            <p:cNvSpPr/>
            <p:nvPr/>
          </p:nvSpPr>
          <p:spPr>
            <a:xfrm>
              <a:off x="2682512" y="2709288"/>
              <a:ext cx="249522" cy="1297396"/>
            </a:xfrm>
            <a:prstGeom prst="rect">
              <a:avLst/>
            </a:prstGeom>
            <a:solidFill>
              <a:srgbClr val="80BD41">
                <a:alpha val="100000"/>
              </a:srgbClr>
            </a:solidFill>
          </p:spPr>
          <p:txBody>
            <a:bodyPr/>
            <a:lstStyle/>
            <a:p/>
          </p:txBody>
        </p:sp>
        <p:sp>
          <p:nvSpPr>
            <p:cNvPr id="35" name="rc35"/>
            <p:cNvSpPr/>
            <p:nvPr/>
          </p:nvSpPr>
          <p:spPr>
            <a:xfrm>
              <a:off x="2682512" y="2641362"/>
              <a:ext cx="249522" cy="67926"/>
            </a:xfrm>
            <a:prstGeom prst="rect">
              <a:avLst/>
            </a:prstGeom>
            <a:solidFill>
              <a:srgbClr val="1CABE2">
                <a:alpha val="100000"/>
              </a:srgbClr>
            </a:solidFill>
          </p:spPr>
          <p:txBody>
            <a:bodyPr/>
            <a:lstStyle/>
            <a:p/>
          </p:txBody>
        </p:sp>
        <p:sp>
          <p:nvSpPr>
            <p:cNvPr id="36" name="rc36"/>
            <p:cNvSpPr/>
            <p:nvPr/>
          </p:nvSpPr>
          <p:spPr>
            <a:xfrm>
              <a:off x="2959759" y="2624003"/>
              <a:ext cx="249522" cy="1382681"/>
            </a:xfrm>
            <a:prstGeom prst="rect">
              <a:avLst/>
            </a:prstGeom>
            <a:solidFill>
              <a:srgbClr val="80BD41">
                <a:alpha val="100000"/>
              </a:srgbClr>
            </a:solidFill>
          </p:spPr>
          <p:txBody>
            <a:bodyPr/>
            <a:lstStyle/>
            <a:p/>
          </p:txBody>
        </p:sp>
        <p:sp>
          <p:nvSpPr>
            <p:cNvPr id="37" name="rc37"/>
            <p:cNvSpPr/>
            <p:nvPr/>
          </p:nvSpPr>
          <p:spPr>
            <a:xfrm>
              <a:off x="2959759" y="2580983"/>
              <a:ext cx="249522" cy="43020"/>
            </a:xfrm>
            <a:prstGeom prst="rect">
              <a:avLst/>
            </a:prstGeom>
            <a:solidFill>
              <a:srgbClr val="1CABE2">
                <a:alpha val="100000"/>
              </a:srgbClr>
            </a:solidFill>
          </p:spPr>
          <p:txBody>
            <a:bodyPr/>
            <a:lstStyle/>
            <a:p/>
          </p:txBody>
        </p:sp>
        <p:sp>
          <p:nvSpPr>
            <p:cNvPr id="38" name="rc38"/>
            <p:cNvSpPr/>
            <p:nvPr/>
          </p:nvSpPr>
          <p:spPr>
            <a:xfrm>
              <a:off x="3237007" y="2556076"/>
              <a:ext cx="249522" cy="1450608"/>
            </a:xfrm>
            <a:prstGeom prst="rect">
              <a:avLst/>
            </a:prstGeom>
            <a:solidFill>
              <a:srgbClr val="80BD41">
                <a:alpha val="100000"/>
              </a:srgbClr>
            </a:solidFill>
          </p:spPr>
          <p:txBody>
            <a:bodyPr/>
            <a:lstStyle/>
            <a:p/>
          </p:txBody>
        </p:sp>
        <p:sp>
          <p:nvSpPr>
            <p:cNvPr id="39" name="rc39"/>
            <p:cNvSpPr/>
            <p:nvPr/>
          </p:nvSpPr>
          <p:spPr>
            <a:xfrm>
              <a:off x="3237007" y="2510792"/>
              <a:ext cx="249522" cy="45284"/>
            </a:xfrm>
            <a:prstGeom prst="rect">
              <a:avLst/>
            </a:prstGeom>
            <a:solidFill>
              <a:srgbClr val="1CABE2">
                <a:alpha val="100000"/>
              </a:srgbClr>
            </a:solidFill>
          </p:spPr>
          <p:txBody>
            <a:bodyPr/>
            <a:lstStyle/>
            <a:p/>
          </p:txBody>
        </p:sp>
        <p:sp>
          <p:nvSpPr>
            <p:cNvPr id="40" name="rc40"/>
            <p:cNvSpPr/>
            <p:nvPr/>
          </p:nvSpPr>
          <p:spPr>
            <a:xfrm>
              <a:off x="3514255" y="2411167"/>
              <a:ext cx="249522" cy="1595518"/>
            </a:xfrm>
            <a:prstGeom prst="rect">
              <a:avLst/>
            </a:prstGeom>
            <a:solidFill>
              <a:srgbClr val="80BD41">
                <a:alpha val="100000"/>
              </a:srgbClr>
            </a:solidFill>
          </p:spPr>
          <p:txBody>
            <a:bodyPr/>
            <a:lstStyle/>
            <a:p/>
          </p:txBody>
        </p:sp>
        <p:sp>
          <p:nvSpPr>
            <p:cNvPr id="41" name="rc41"/>
            <p:cNvSpPr/>
            <p:nvPr/>
          </p:nvSpPr>
          <p:spPr>
            <a:xfrm>
              <a:off x="3514255" y="2362108"/>
              <a:ext cx="249522" cy="49058"/>
            </a:xfrm>
            <a:prstGeom prst="rect">
              <a:avLst/>
            </a:prstGeom>
            <a:solidFill>
              <a:srgbClr val="1CABE2">
                <a:alpha val="100000"/>
              </a:srgbClr>
            </a:solidFill>
          </p:spPr>
          <p:txBody>
            <a:bodyPr/>
            <a:lstStyle/>
            <a:p/>
          </p:txBody>
        </p:sp>
        <p:sp>
          <p:nvSpPr>
            <p:cNvPr id="42" name="rc42"/>
            <p:cNvSpPr/>
            <p:nvPr/>
          </p:nvSpPr>
          <p:spPr>
            <a:xfrm>
              <a:off x="3791502" y="2427016"/>
              <a:ext cx="249522" cy="1579668"/>
            </a:xfrm>
            <a:prstGeom prst="rect">
              <a:avLst/>
            </a:prstGeom>
            <a:solidFill>
              <a:srgbClr val="80BD41">
                <a:alpha val="100000"/>
              </a:srgbClr>
            </a:solidFill>
          </p:spPr>
          <p:txBody>
            <a:bodyPr/>
            <a:lstStyle/>
            <a:p/>
          </p:txBody>
        </p:sp>
        <p:sp>
          <p:nvSpPr>
            <p:cNvPr id="43" name="rc43"/>
            <p:cNvSpPr/>
            <p:nvPr/>
          </p:nvSpPr>
          <p:spPr>
            <a:xfrm>
              <a:off x="3791502" y="2361354"/>
              <a:ext cx="249522" cy="65662"/>
            </a:xfrm>
            <a:prstGeom prst="rect">
              <a:avLst/>
            </a:prstGeom>
            <a:solidFill>
              <a:srgbClr val="1CABE2">
                <a:alpha val="100000"/>
              </a:srgbClr>
            </a:solidFill>
          </p:spPr>
          <p:txBody>
            <a:bodyPr/>
            <a:lstStyle/>
            <a:p/>
          </p:txBody>
        </p:sp>
        <p:sp>
          <p:nvSpPr>
            <p:cNvPr id="44" name="rc44"/>
            <p:cNvSpPr/>
            <p:nvPr/>
          </p:nvSpPr>
          <p:spPr>
            <a:xfrm>
              <a:off x="4068750" y="2389279"/>
              <a:ext cx="249522" cy="1617405"/>
            </a:xfrm>
            <a:prstGeom prst="rect">
              <a:avLst/>
            </a:prstGeom>
            <a:solidFill>
              <a:srgbClr val="80BD41">
                <a:alpha val="100000"/>
              </a:srgbClr>
            </a:solidFill>
          </p:spPr>
          <p:txBody>
            <a:bodyPr/>
            <a:lstStyle/>
            <a:p/>
          </p:txBody>
        </p:sp>
        <p:sp>
          <p:nvSpPr>
            <p:cNvPr id="45" name="rc45"/>
            <p:cNvSpPr/>
            <p:nvPr/>
          </p:nvSpPr>
          <p:spPr>
            <a:xfrm>
              <a:off x="4068750" y="2322107"/>
              <a:ext cx="249522" cy="67171"/>
            </a:xfrm>
            <a:prstGeom prst="rect">
              <a:avLst/>
            </a:prstGeom>
            <a:solidFill>
              <a:srgbClr val="1CABE2">
                <a:alpha val="100000"/>
              </a:srgbClr>
            </a:solidFill>
          </p:spPr>
          <p:txBody>
            <a:bodyPr/>
            <a:lstStyle/>
            <a:p/>
          </p:txBody>
        </p:sp>
        <p:sp>
          <p:nvSpPr>
            <p:cNvPr id="46" name="rc46"/>
            <p:cNvSpPr/>
            <p:nvPr/>
          </p:nvSpPr>
          <p:spPr>
            <a:xfrm>
              <a:off x="4345998" y="2414940"/>
              <a:ext cx="249522" cy="1591744"/>
            </a:xfrm>
            <a:prstGeom prst="rect">
              <a:avLst/>
            </a:prstGeom>
            <a:solidFill>
              <a:srgbClr val="80BD41">
                <a:alpha val="100000"/>
              </a:srgbClr>
            </a:solidFill>
          </p:spPr>
          <p:txBody>
            <a:bodyPr/>
            <a:lstStyle/>
            <a:p/>
          </p:txBody>
        </p:sp>
        <p:sp>
          <p:nvSpPr>
            <p:cNvPr id="47" name="rc47"/>
            <p:cNvSpPr/>
            <p:nvPr/>
          </p:nvSpPr>
          <p:spPr>
            <a:xfrm>
              <a:off x="4345998" y="2348523"/>
              <a:ext cx="249522" cy="66417"/>
            </a:xfrm>
            <a:prstGeom prst="rect">
              <a:avLst/>
            </a:prstGeom>
            <a:solidFill>
              <a:srgbClr val="1CABE2">
                <a:alpha val="100000"/>
              </a:srgbClr>
            </a:solidFill>
          </p:spPr>
          <p:txBody>
            <a:bodyPr/>
            <a:lstStyle/>
            <a:p/>
          </p:txBody>
        </p:sp>
        <p:sp>
          <p:nvSpPr>
            <p:cNvPr id="48" name="rc48"/>
            <p:cNvSpPr/>
            <p:nvPr/>
          </p:nvSpPr>
          <p:spPr>
            <a:xfrm>
              <a:off x="4623245" y="2416450"/>
              <a:ext cx="249522" cy="1590235"/>
            </a:xfrm>
            <a:prstGeom prst="rect">
              <a:avLst/>
            </a:prstGeom>
            <a:solidFill>
              <a:srgbClr val="80BD41">
                <a:alpha val="100000"/>
              </a:srgbClr>
            </a:solidFill>
          </p:spPr>
          <p:txBody>
            <a:bodyPr/>
            <a:lstStyle/>
            <a:p/>
          </p:txBody>
        </p:sp>
        <p:sp>
          <p:nvSpPr>
            <p:cNvPr id="49" name="rc49"/>
            <p:cNvSpPr/>
            <p:nvPr/>
          </p:nvSpPr>
          <p:spPr>
            <a:xfrm>
              <a:off x="4623245" y="2350033"/>
              <a:ext cx="249522" cy="66417"/>
            </a:xfrm>
            <a:prstGeom prst="rect">
              <a:avLst/>
            </a:prstGeom>
            <a:solidFill>
              <a:srgbClr val="1CABE2">
                <a:alpha val="100000"/>
              </a:srgbClr>
            </a:solidFill>
          </p:spPr>
          <p:txBody>
            <a:bodyPr/>
            <a:lstStyle/>
            <a:p/>
          </p:txBody>
        </p:sp>
        <p:sp>
          <p:nvSpPr>
            <p:cNvPr id="50" name="rc50"/>
            <p:cNvSpPr/>
            <p:nvPr/>
          </p:nvSpPr>
          <p:spPr>
            <a:xfrm>
              <a:off x="4900493" y="2490414"/>
              <a:ext cx="249522" cy="1516270"/>
            </a:xfrm>
            <a:prstGeom prst="rect">
              <a:avLst/>
            </a:prstGeom>
            <a:solidFill>
              <a:srgbClr val="80BD41">
                <a:alpha val="100000"/>
              </a:srgbClr>
            </a:solidFill>
          </p:spPr>
          <p:txBody>
            <a:bodyPr/>
            <a:lstStyle/>
            <a:p/>
          </p:txBody>
        </p:sp>
        <p:sp>
          <p:nvSpPr>
            <p:cNvPr id="51" name="rc51"/>
            <p:cNvSpPr/>
            <p:nvPr/>
          </p:nvSpPr>
          <p:spPr>
            <a:xfrm>
              <a:off x="4900493" y="2410412"/>
              <a:ext cx="249522" cy="80002"/>
            </a:xfrm>
            <a:prstGeom prst="rect">
              <a:avLst/>
            </a:prstGeom>
            <a:solidFill>
              <a:srgbClr val="1CABE2">
                <a:alpha val="100000"/>
              </a:srgbClr>
            </a:solidFill>
          </p:spPr>
          <p:txBody>
            <a:bodyPr/>
            <a:lstStyle/>
            <a:p/>
          </p:txBody>
        </p:sp>
        <p:sp>
          <p:nvSpPr>
            <p:cNvPr id="52" name="rc52"/>
            <p:cNvSpPr/>
            <p:nvPr/>
          </p:nvSpPr>
          <p:spPr>
            <a:xfrm>
              <a:off x="5177741" y="2488905"/>
              <a:ext cx="249522" cy="1517780"/>
            </a:xfrm>
            <a:prstGeom prst="rect">
              <a:avLst/>
            </a:prstGeom>
            <a:solidFill>
              <a:srgbClr val="80BD41">
                <a:alpha val="100000"/>
              </a:srgbClr>
            </a:solidFill>
          </p:spPr>
          <p:txBody>
            <a:bodyPr/>
            <a:lstStyle/>
            <a:p/>
          </p:txBody>
        </p:sp>
        <p:sp>
          <p:nvSpPr>
            <p:cNvPr id="53" name="rc53"/>
            <p:cNvSpPr/>
            <p:nvPr/>
          </p:nvSpPr>
          <p:spPr>
            <a:xfrm>
              <a:off x="5177741" y="2408902"/>
              <a:ext cx="249522" cy="80002"/>
            </a:xfrm>
            <a:prstGeom prst="rect">
              <a:avLst/>
            </a:prstGeom>
            <a:solidFill>
              <a:srgbClr val="1CABE2">
                <a:alpha val="100000"/>
              </a:srgbClr>
            </a:solidFill>
          </p:spPr>
          <p:txBody>
            <a:bodyPr/>
            <a:lstStyle/>
            <a:p/>
          </p:txBody>
        </p:sp>
        <p:sp>
          <p:nvSpPr>
            <p:cNvPr id="54" name="rc54"/>
            <p:cNvSpPr/>
            <p:nvPr/>
          </p:nvSpPr>
          <p:spPr>
            <a:xfrm>
              <a:off x="5454988" y="2525132"/>
              <a:ext cx="249522" cy="1481552"/>
            </a:xfrm>
            <a:prstGeom prst="rect">
              <a:avLst/>
            </a:prstGeom>
            <a:solidFill>
              <a:srgbClr val="80BD41">
                <a:alpha val="100000"/>
              </a:srgbClr>
            </a:solidFill>
          </p:spPr>
          <p:txBody>
            <a:bodyPr/>
            <a:lstStyle/>
            <a:p/>
          </p:txBody>
        </p:sp>
        <p:sp>
          <p:nvSpPr>
            <p:cNvPr id="55" name="rc55"/>
            <p:cNvSpPr/>
            <p:nvPr/>
          </p:nvSpPr>
          <p:spPr>
            <a:xfrm>
              <a:off x="5454988" y="2447394"/>
              <a:ext cx="249522" cy="77738"/>
            </a:xfrm>
            <a:prstGeom prst="rect">
              <a:avLst/>
            </a:prstGeom>
            <a:solidFill>
              <a:srgbClr val="1CABE2">
                <a:alpha val="100000"/>
              </a:srgbClr>
            </a:solidFill>
          </p:spPr>
          <p:txBody>
            <a:bodyPr/>
            <a:lstStyle/>
            <a:p/>
          </p:txBody>
        </p:sp>
        <p:sp>
          <p:nvSpPr>
            <p:cNvPr id="56" name="rc56"/>
            <p:cNvSpPr/>
            <p:nvPr/>
          </p:nvSpPr>
          <p:spPr>
            <a:xfrm>
              <a:off x="5732236" y="2562114"/>
              <a:ext cx="249522" cy="1444570"/>
            </a:xfrm>
            <a:prstGeom prst="rect">
              <a:avLst/>
            </a:prstGeom>
            <a:solidFill>
              <a:srgbClr val="80BD41">
                <a:alpha val="100000"/>
              </a:srgbClr>
            </a:solidFill>
          </p:spPr>
          <p:txBody>
            <a:bodyPr/>
            <a:lstStyle/>
            <a:p/>
          </p:txBody>
        </p:sp>
        <p:sp>
          <p:nvSpPr>
            <p:cNvPr id="57" name="rc57"/>
            <p:cNvSpPr/>
            <p:nvPr/>
          </p:nvSpPr>
          <p:spPr>
            <a:xfrm>
              <a:off x="5732236" y="2470036"/>
              <a:ext cx="249522" cy="92078"/>
            </a:xfrm>
            <a:prstGeom prst="rect">
              <a:avLst/>
            </a:prstGeom>
            <a:solidFill>
              <a:srgbClr val="1CABE2">
                <a:alpha val="100000"/>
              </a:srgbClr>
            </a:solidFill>
          </p:spPr>
          <p:txBody>
            <a:bodyPr/>
            <a:lstStyle/>
            <a:p/>
          </p:txBody>
        </p:sp>
        <p:sp>
          <p:nvSpPr>
            <p:cNvPr id="58" name="rc58"/>
            <p:cNvSpPr/>
            <p:nvPr/>
          </p:nvSpPr>
          <p:spPr>
            <a:xfrm>
              <a:off x="6009484" y="2569662"/>
              <a:ext cx="249522" cy="1437023"/>
            </a:xfrm>
            <a:prstGeom prst="rect">
              <a:avLst/>
            </a:prstGeom>
            <a:solidFill>
              <a:srgbClr val="80BD41">
                <a:alpha val="100000"/>
              </a:srgbClr>
            </a:solidFill>
          </p:spPr>
          <p:txBody>
            <a:bodyPr/>
            <a:lstStyle/>
            <a:p/>
          </p:txBody>
        </p:sp>
        <p:sp>
          <p:nvSpPr>
            <p:cNvPr id="59" name="rc59"/>
            <p:cNvSpPr/>
            <p:nvPr/>
          </p:nvSpPr>
          <p:spPr>
            <a:xfrm>
              <a:off x="6009484" y="2477584"/>
              <a:ext cx="249522" cy="92078"/>
            </a:xfrm>
            <a:prstGeom prst="rect">
              <a:avLst/>
            </a:prstGeom>
            <a:solidFill>
              <a:srgbClr val="1CABE2">
                <a:alpha val="100000"/>
              </a:srgbClr>
            </a:solidFill>
          </p:spPr>
          <p:txBody>
            <a:bodyPr/>
            <a:lstStyle/>
            <a:p/>
          </p:txBody>
        </p:sp>
        <p:sp>
          <p:nvSpPr>
            <p:cNvPr id="60" name="rc60"/>
            <p:cNvSpPr/>
            <p:nvPr/>
          </p:nvSpPr>
          <p:spPr>
            <a:xfrm>
              <a:off x="6286731" y="2637588"/>
              <a:ext cx="249522" cy="1369096"/>
            </a:xfrm>
            <a:prstGeom prst="rect">
              <a:avLst/>
            </a:prstGeom>
            <a:solidFill>
              <a:srgbClr val="80BD41">
                <a:alpha val="100000"/>
              </a:srgbClr>
            </a:solidFill>
          </p:spPr>
          <p:txBody>
            <a:bodyPr/>
            <a:lstStyle/>
            <a:p/>
          </p:txBody>
        </p:sp>
        <p:sp>
          <p:nvSpPr>
            <p:cNvPr id="61" name="rc61"/>
            <p:cNvSpPr/>
            <p:nvPr/>
          </p:nvSpPr>
          <p:spPr>
            <a:xfrm>
              <a:off x="6286731" y="2534944"/>
              <a:ext cx="249522" cy="102644"/>
            </a:xfrm>
            <a:prstGeom prst="rect">
              <a:avLst/>
            </a:prstGeom>
            <a:solidFill>
              <a:srgbClr val="1CABE2">
                <a:alpha val="100000"/>
              </a:srgbClr>
            </a:solidFill>
          </p:spPr>
          <p:txBody>
            <a:bodyPr/>
            <a:lstStyle/>
            <a:p/>
          </p:txBody>
        </p:sp>
        <p:sp>
          <p:nvSpPr>
            <p:cNvPr id="62" name="rc62"/>
            <p:cNvSpPr/>
            <p:nvPr/>
          </p:nvSpPr>
          <p:spPr>
            <a:xfrm>
              <a:off x="6563979" y="2629286"/>
              <a:ext cx="249522" cy="1377398"/>
            </a:xfrm>
            <a:prstGeom prst="rect">
              <a:avLst/>
            </a:prstGeom>
            <a:solidFill>
              <a:srgbClr val="80BD41">
                <a:alpha val="100000"/>
              </a:srgbClr>
            </a:solidFill>
          </p:spPr>
          <p:txBody>
            <a:bodyPr/>
            <a:lstStyle/>
            <a:p/>
          </p:txBody>
        </p:sp>
        <p:sp>
          <p:nvSpPr>
            <p:cNvPr id="63" name="rc63"/>
            <p:cNvSpPr/>
            <p:nvPr/>
          </p:nvSpPr>
          <p:spPr>
            <a:xfrm>
              <a:off x="6563979" y="2556831"/>
              <a:ext cx="249522" cy="72454"/>
            </a:xfrm>
            <a:prstGeom prst="rect">
              <a:avLst/>
            </a:prstGeom>
            <a:solidFill>
              <a:srgbClr val="1CABE2">
                <a:alpha val="100000"/>
              </a:srgbClr>
            </a:solidFill>
          </p:spPr>
          <p:txBody>
            <a:bodyPr/>
            <a:lstStyle/>
            <a:p/>
          </p:txBody>
        </p:sp>
        <p:sp>
          <p:nvSpPr>
            <p:cNvPr id="64" name="rc64"/>
            <p:cNvSpPr/>
            <p:nvPr/>
          </p:nvSpPr>
          <p:spPr>
            <a:xfrm>
              <a:off x="6841227" y="2671551"/>
              <a:ext cx="249522" cy="1335133"/>
            </a:xfrm>
            <a:prstGeom prst="rect">
              <a:avLst/>
            </a:prstGeom>
            <a:solidFill>
              <a:srgbClr val="80BD41">
                <a:alpha val="100000"/>
              </a:srgbClr>
            </a:solidFill>
          </p:spPr>
          <p:txBody>
            <a:bodyPr/>
            <a:lstStyle/>
            <a:p/>
          </p:txBody>
        </p:sp>
        <p:sp>
          <p:nvSpPr>
            <p:cNvPr id="65" name="rc65"/>
            <p:cNvSpPr/>
            <p:nvPr/>
          </p:nvSpPr>
          <p:spPr>
            <a:xfrm>
              <a:off x="6841227" y="2601361"/>
              <a:ext cx="249522" cy="70190"/>
            </a:xfrm>
            <a:prstGeom prst="rect">
              <a:avLst/>
            </a:prstGeom>
            <a:solidFill>
              <a:srgbClr val="1CABE2">
                <a:alpha val="100000"/>
              </a:srgbClr>
            </a:solidFill>
          </p:spPr>
          <p:txBody>
            <a:bodyPr/>
            <a:lstStyle/>
            <a:p/>
          </p:txBody>
        </p:sp>
        <p:sp>
          <p:nvSpPr>
            <p:cNvPr id="66" name="rc66"/>
            <p:cNvSpPr/>
            <p:nvPr/>
          </p:nvSpPr>
          <p:spPr>
            <a:xfrm>
              <a:off x="7118474" y="2749290"/>
              <a:ext cx="249522" cy="1257395"/>
            </a:xfrm>
            <a:prstGeom prst="rect">
              <a:avLst/>
            </a:prstGeom>
            <a:solidFill>
              <a:srgbClr val="80BD41">
                <a:alpha val="100000"/>
              </a:srgbClr>
            </a:solidFill>
          </p:spPr>
          <p:txBody>
            <a:bodyPr/>
            <a:lstStyle/>
            <a:p/>
          </p:txBody>
        </p:sp>
        <p:sp>
          <p:nvSpPr>
            <p:cNvPr id="67" name="rc67"/>
            <p:cNvSpPr/>
            <p:nvPr/>
          </p:nvSpPr>
          <p:spPr>
            <a:xfrm>
              <a:off x="7118474" y="2544755"/>
              <a:ext cx="249522" cy="204534"/>
            </a:xfrm>
            <a:prstGeom prst="rect">
              <a:avLst/>
            </a:prstGeom>
            <a:solidFill>
              <a:srgbClr val="1CABE2">
                <a:alpha val="100000"/>
              </a:srgbClr>
            </a:solidFill>
          </p:spPr>
          <p:txBody>
            <a:bodyPr/>
            <a:lstStyle/>
            <a:p/>
          </p:txBody>
        </p:sp>
        <p:sp>
          <p:nvSpPr>
            <p:cNvPr id="68" name="rc68"/>
            <p:cNvSpPr/>
            <p:nvPr/>
          </p:nvSpPr>
          <p:spPr>
            <a:xfrm>
              <a:off x="7395722" y="2789291"/>
              <a:ext cx="249522" cy="1217394"/>
            </a:xfrm>
            <a:prstGeom prst="rect">
              <a:avLst/>
            </a:prstGeom>
            <a:solidFill>
              <a:srgbClr val="80BD41">
                <a:alpha val="100000"/>
              </a:srgbClr>
            </a:solidFill>
          </p:spPr>
          <p:txBody>
            <a:bodyPr/>
            <a:lstStyle/>
            <a:p/>
          </p:txBody>
        </p:sp>
        <p:sp>
          <p:nvSpPr>
            <p:cNvPr id="69" name="rc69"/>
            <p:cNvSpPr/>
            <p:nvPr/>
          </p:nvSpPr>
          <p:spPr>
            <a:xfrm>
              <a:off x="7395722" y="2639098"/>
              <a:ext cx="249522" cy="150193"/>
            </a:xfrm>
            <a:prstGeom prst="rect">
              <a:avLst/>
            </a:prstGeom>
            <a:solidFill>
              <a:srgbClr val="1CABE2">
                <a:alpha val="100000"/>
              </a:srgbClr>
            </a:solidFill>
          </p:spPr>
          <p:txBody>
            <a:bodyPr/>
            <a:lstStyle/>
            <a:p/>
          </p:txBody>
        </p:sp>
        <p:sp>
          <p:nvSpPr>
            <p:cNvPr id="70" name="rc70"/>
            <p:cNvSpPr/>
            <p:nvPr/>
          </p:nvSpPr>
          <p:spPr>
            <a:xfrm>
              <a:off x="7672970" y="2805895"/>
              <a:ext cx="249522" cy="1200789"/>
            </a:xfrm>
            <a:prstGeom prst="rect">
              <a:avLst/>
            </a:prstGeom>
            <a:solidFill>
              <a:srgbClr val="80BD41">
                <a:alpha val="100000"/>
              </a:srgbClr>
            </a:solidFill>
          </p:spPr>
          <p:txBody>
            <a:bodyPr/>
            <a:lstStyle/>
            <a:p/>
          </p:txBody>
        </p:sp>
        <p:sp>
          <p:nvSpPr>
            <p:cNvPr id="71" name="rc71"/>
            <p:cNvSpPr/>
            <p:nvPr/>
          </p:nvSpPr>
          <p:spPr>
            <a:xfrm>
              <a:off x="7672970" y="2657211"/>
              <a:ext cx="249522" cy="148683"/>
            </a:xfrm>
            <a:prstGeom prst="rect">
              <a:avLst/>
            </a:prstGeom>
            <a:solidFill>
              <a:srgbClr val="1CABE2">
                <a:alpha val="100000"/>
              </a:srgbClr>
            </a:solidFill>
          </p:spPr>
          <p:txBody>
            <a:bodyPr/>
            <a:lstStyle/>
            <a:p/>
          </p:txBody>
        </p:sp>
        <p:sp>
          <p:nvSpPr>
            <p:cNvPr id="72" name="rc72"/>
            <p:cNvSpPr/>
            <p:nvPr/>
          </p:nvSpPr>
          <p:spPr>
            <a:xfrm>
              <a:off x="7950217" y="2814952"/>
              <a:ext cx="249522" cy="1191732"/>
            </a:xfrm>
            <a:prstGeom prst="rect">
              <a:avLst/>
            </a:prstGeom>
            <a:solidFill>
              <a:srgbClr val="80BD41">
                <a:alpha val="100000"/>
              </a:srgbClr>
            </a:solidFill>
          </p:spPr>
          <p:txBody>
            <a:bodyPr/>
            <a:lstStyle/>
            <a:p/>
          </p:txBody>
        </p:sp>
        <p:sp>
          <p:nvSpPr>
            <p:cNvPr id="73" name="rc73"/>
            <p:cNvSpPr/>
            <p:nvPr/>
          </p:nvSpPr>
          <p:spPr>
            <a:xfrm>
              <a:off x="7950217" y="2682873"/>
              <a:ext cx="249522" cy="132079"/>
            </a:xfrm>
            <a:prstGeom prst="rect">
              <a:avLst/>
            </a:prstGeom>
            <a:solidFill>
              <a:srgbClr val="1CABE2">
                <a:alpha val="100000"/>
              </a:srgbClr>
            </a:solidFill>
          </p:spPr>
          <p:txBody>
            <a:bodyPr/>
            <a:lstStyle/>
            <a:p/>
          </p:txBody>
        </p:sp>
        <p:sp>
          <p:nvSpPr>
            <p:cNvPr id="74" name="pl74"/>
            <p:cNvSpPr/>
            <p:nvPr/>
          </p:nvSpPr>
          <p:spPr>
            <a:xfrm>
              <a:off x="1421035" y="1282919"/>
              <a:ext cx="6653943" cy="308880"/>
            </a:xfrm>
            <a:custGeom>
              <a:avLst/>
              <a:pathLst>
                <a:path w="6653943" h="308880">
                  <a:moveTo>
                    <a:pt x="0" y="168480"/>
                  </a:moveTo>
                  <a:lnTo>
                    <a:pt x="277247" y="140400"/>
                  </a:lnTo>
                  <a:lnTo>
                    <a:pt x="554495" y="112320"/>
                  </a:lnTo>
                  <a:lnTo>
                    <a:pt x="831742" y="56160"/>
                  </a:lnTo>
                  <a:lnTo>
                    <a:pt x="1108990" y="84240"/>
                  </a:lnTo>
                  <a:lnTo>
                    <a:pt x="1386238" y="56160"/>
                  </a:lnTo>
                  <a:lnTo>
                    <a:pt x="1663485" y="0"/>
                  </a:lnTo>
                  <a:lnTo>
                    <a:pt x="1940733" y="0"/>
                  </a:lnTo>
                  <a:lnTo>
                    <a:pt x="2217981" y="0"/>
                  </a:lnTo>
                  <a:lnTo>
                    <a:pt x="2495228" y="28080"/>
                  </a:lnTo>
                  <a:lnTo>
                    <a:pt x="2772476" y="28080"/>
                  </a:lnTo>
                  <a:lnTo>
                    <a:pt x="3049724" y="28080"/>
                  </a:lnTo>
                  <a:lnTo>
                    <a:pt x="3326971" y="28080"/>
                  </a:lnTo>
                  <a:lnTo>
                    <a:pt x="3604219" y="56160"/>
                  </a:lnTo>
                  <a:lnTo>
                    <a:pt x="3881467" y="56160"/>
                  </a:lnTo>
                  <a:lnTo>
                    <a:pt x="4158714" y="56160"/>
                  </a:lnTo>
                  <a:lnTo>
                    <a:pt x="4435962" y="84240"/>
                  </a:lnTo>
                  <a:lnTo>
                    <a:pt x="4713210" y="84240"/>
                  </a:lnTo>
                  <a:lnTo>
                    <a:pt x="4990457" y="112320"/>
                  </a:lnTo>
                  <a:lnTo>
                    <a:pt x="5267705" y="56160"/>
                  </a:lnTo>
                  <a:lnTo>
                    <a:pt x="5544953" y="56160"/>
                  </a:lnTo>
                  <a:lnTo>
                    <a:pt x="5822200" y="308880"/>
                  </a:lnTo>
                  <a:lnTo>
                    <a:pt x="6099448" y="224640"/>
                  </a:lnTo>
                  <a:lnTo>
                    <a:pt x="6376696" y="224640"/>
                  </a:lnTo>
                  <a:lnTo>
                    <a:pt x="6653943" y="1965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1368784" y="251071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6" name="tx86"/>
            <p:cNvSpPr/>
            <p:nvPr/>
          </p:nvSpPr>
          <p:spPr>
            <a:xfrm>
              <a:off x="2715845" y="2505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87" name="tx87"/>
            <p:cNvSpPr/>
            <p:nvPr/>
          </p:nvSpPr>
          <p:spPr>
            <a:xfrm>
              <a:off x="4102084" y="2186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a:t>
              </a:r>
            </a:p>
          </p:txBody>
        </p:sp>
        <p:sp>
          <p:nvSpPr>
            <p:cNvPr id="88" name="tx88"/>
            <p:cNvSpPr/>
            <p:nvPr/>
          </p:nvSpPr>
          <p:spPr>
            <a:xfrm>
              <a:off x="5488322" y="2311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89" name="tx89"/>
            <p:cNvSpPr/>
            <p:nvPr/>
          </p:nvSpPr>
          <p:spPr>
            <a:xfrm>
              <a:off x="6597312" y="2420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0" name="tx90"/>
            <p:cNvSpPr/>
            <p:nvPr/>
          </p:nvSpPr>
          <p:spPr>
            <a:xfrm>
              <a:off x="6874560" y="2465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1" name="tx91"/>
            <p:cNvSpPr/>
            <p:nvPr/>
          </p:nvSpPr>
          <p:spPr>
            <a:xfrm>
              <a:off x="7151808" y="24088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2" name="tx92"/>
            <p:cNvSpPr/>
            <p:nvPr/>
          </p:nvSpPr>
          <p:spPr>
            <a:xfrm>
              <a:off x="7429055" y="2502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3" name="tx93"/>
            <p:cNvSpPr/>
            <p:nvPr/>
          </p:nvSpPr>
          <p:spPr>
            <a:xfrm>
              <a:off x="7706303" y="2522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4" name="tx94"/>
            <p:cNvSpPr/>
            <p:nvPr/>
          </p:nvSpPr>
          <p:spPr>
            <a:xfrm>
              <a:off x="7983551" y="2546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a:t>
              </a:r>
            </a:p>
          </p:txBody>
        </p:sp>
        <p:sp>
          <p:nvSpPr>
            <p:cNvPr id="95" name="pl95"/>
            <p:cNvSpPr/>
            <p:nvPr/>
          </p:nvSpPr>
          <p:spPr>
            <a:xfrm>
              <a:off x="142103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52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06" name="tx106"/>
            <p:cNvSpPr/>
            <p:nvPr/>
          </p:nvSpPr>
          <p:spPr>
            <a:xfrm>
              <a:off x="1355732" y="26727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7" name="tx107"/>
            <p:cNvSpPr/>
            <p:nvPr/>
          </p:nvSpPr>
          <p:spPr>
            <a:xfrm>
              <a:off x="2715845" y="33240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08" name="tx108"/>
            <p:cNvSpPr/>
            <p:nvPr/>
          </p:nvSpPr>
          <p:spPr>
            <a:xfrm>
              <a:off x="2753715" y="26414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02084" y="31640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0" name="tx110"/>
            <p:cNvSpPr/>
            <p:nvPr/>
          </p:nvSpPr>
          <p:spPr>
            <a:xfrm>
              <a:off x="4139953" y="23217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488322" y="3230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2" name="tx112"/>
            <p:cNvSpPr/>
            <p:nvPr/>
          </p:nvSpPr>
          <p:spPr>
            <a:xfrm>
              <a:off x="5553624" y="245236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3" name="tx113"/>
            <p:cNvSpPr/>
            <p:nvPr/>
          </p:nvSpPr>
          <p:spPr>
            <a:xfrm>
              <a:off x="6597312" y="3282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4" name="tx114"/>
            <p:cNvSpPr/>
            <p:nvPr/>
          </p:nvSpPr>
          <p:spPr>
            <a:xfrm>
              <a:off x="6635182" y="25591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3052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6" name="tx116"/>
            <p:cNvSpPr/>
            <p:nvPr/>
          </p:nvSpPr>
          <p:spPr>
            <a:xfrm>
              <a:off x="6912430" y="2602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51808" y="3342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8" name="tx118"/>
            <p:cNvSpPr/>
            <p:nvPr/>
          </p:nvSpPr>
          <p:spPr>
            <a:xfrm>
              <a:off x="7177933" y="26131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9" name="tx119"/>
            <p:cNvSpPr/>
            <p:nvPr/>
          </p:nvSpPr>
          <p:spPr>
            <a:xfrm>
              <a:off x="7429055" y="3362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0" name="tx120"/>
            <p:cNvSpPr/>
            <p:nvPr/>
          </p:nvSpPr>
          <p:spPr>
            <a:xfrm>
              <a:off x="7494358" y="268029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7706303" y="3371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2" name="tx122"/>
            <p:cNvSpPr/>
            <p:nvPr/>
          </p:nvSpPr>
          <p:spPr>
            <a:xfrm>
              <a:off x="7771605" y="269765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3" name="tx123"/>
            <p:cNvSpPr/>
            <p:nvPr/>
          </p:nvSpPr>
          <p:spPr>
            <a:xfrm>
              <a:off x="7983551" y="3375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4" name="tx124"/>
            <p:cNvSpPr/>
            <p:nvPr/>
          </p:nvSpPr>
          <p:spPr>
            <a:xfrm>
              <a:off x="8009676" y="27138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1998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7" name="tx127"/>
            <p:cNvSpPr/>
            <p:nvPr/>
          </p:nvSpPr>
          <p:spPr>
            <a:xfrm>
              <a:off x="733081" y="24450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8" name="tx128"/>
            <p:cNvSpPr/>
            <p:nvPr/>
          </p:nvSpPr>
          <p:spPr>
            <a:xfrm>
              <a:off x="733081" y="16902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9" name="tx129"/>
            <p:cNvSpPr/>
            <p:nvPr/>
          </p:nvSpPr>
          <p:spPr>
            <a:xfrm>
              <a:off x="733081" y="9356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0204"/>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2000-2024</a:t>
              </a:r>
            </a:p>
          </p:txBody>
        </p:sp>
        <p:sp>
          <p:nvSpPr>
            <p:cNvPr id="155" name="pl155"/>
            <p:cNvSpPr/>
            <p:nvPr/>
          </p:nvSpPr>
          <p:spPr>
            <a:xfrm>
              <a:off x="21519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631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744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857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075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7188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4301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1413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6246164" cy="162162"/>
            </a:xfrm>
            <a:prstGeom prst="rect">
              <a:avLst/>
            </a:prstGeom>
            <a:solidFill>
              <a:srgbClr val="80BD41">
                <a:alpha val="100000"/>
              </a:srgbClr>
            </a:solidFill>
          </p:spPr>
          <p:txBody>
            <a:bodyPr/>
            <a:lstStyle/>
            <a:p/>
          </p:txBody>
        </p:sp>
        <p:sp>
          <p:nvSpPr>
            <p:cNvPr id="168" name="rc168"/>
            <p:cNvSpPr/>
            <p:nvPr/>
          </p:nvSpPr>
          <p:spPr>
            <a:xfrm>
              <a:off x="7542438" y="5774644"/>
              <a:ext cx="328565" cy="162162"/>
            </a:xfrm>
            <a:prstGeom prst="rect">
              <a:avLst/>
            </a:prstGeom>
            <a:solidFill>
              <a:srgbClr val="1CABE2">
                <a:alpha val="100000"/>
              </a:srgbClr>
            </a:solidFill>
          </p:spPr>
          <p:txBody>
            <a:bodyPr/>
            <a:lstStyle/>
            <a:p/>
          </p:txBody>
        </p:sp>
        <p:sp>
          <p:nvSpPr>
            <p:cNvPr id="169" name="rc169"/>
            <p:cNvSpPr/>
            <p:nvPr/>
          </p:nvSpPr>
          <p:spPr>
            <a:xfrm>
              <a:off x="1296273" y="5571941"/>
              <a:ext cx="5445286" cy="162162"/>
            </a:xfrm>
            <a:prstGeom prst="rect">
              <a:avLst/>
            </a:prstGeom>
            <a:solidFill>
              <a:srgbClr val="80BD41">
                <a:alpha val="100000"/>
              </a:srgbClr>
            </a:solidFill>
          </p:spPr>
          <p:txBody>
            <a:bodyPr/>
            <a:lstStyle/>
            <a:p/>
          </p:txBody>
        </p:sp>
        <p:sp>
          <p:nvSpPr>
            <p:cNvPr id="170" name="rc170"/>
            <p:cNvSpPr/>
            <p:nvPr/>
          </p:nvSpPr>
          <p:spPr>
            <a:xfrm>
              <a:off x="6741560" y="5571941"/>
              <a:ext cx="674243" cy="162162"/>
            </a:xfrm>
            <a:prstGeom prst="rect">
              <a:avLst/>
            </a:prstGeom>
            <a:solidFill>
              <a:srgbClr val="1CABE2">
                <a:alpha val="100000"/>
              </a:srgbClr>
            </a:solidFill>
          </p:spPr>
          <p:txBody>
            <a:bodyPr/>
            <a:lstStyle/>
            <a:p/>
          </p:txBody>
        </p:sp>
        <p:sp>
          <p:nvSpPr>
            <p:cNvPr id="171" name="rc171"/>
            <p:cNvSpPr/>
            <p:nvPr/>
          </p:nvSpPr>
          <p:spPr>
            <a:xfrm>
              <a:off x="1296273" y="5369238"/>
              <a:ext cx="5404216" cy="162162"/>
            </a:xfrm>
            <a:prstGeom prst="rect">
              <a:avLst/>
            </a:prstGeom>
            <a:solidFill>
              <a:srgbClr val="80BD41">
                <a:alpha val="100000"/>
              </a:srgbClr>
            </a:solidFill>
          </p:spPr>
          <p:txBody>
            <a:bodyPr/>
            <a:lstStyle/>
            <a:p/>
          </p:txBody>
        </p:sp>
        <p:sp>
          <p:nvSpPr>
            <p:cNvPr id="172" name="rc172"/>
            <p:cNvSpPr/>
            <p:nvPr/>
          </p:nvSpPr>
          <p:spPr>
            <a:xfrm>
              <a:off x="6700489" y="5369238"/>
              <a:ext cx="598947" cy="162162"/>
            </a:xfrm>
            <a:prstGeom prst="rect">
              <a:avLst/>
            </a:prstGeom>
            <a:solidFill>
              <a:srgbClr val="1CABE2">
                <a:alpha val="100000"/>
              </a:srgbClr>
            </a:solidFill>
          </p:spPr>
          <p:txBody>
            <a:bodyPr/>
            <a:lstStyle/>
            <a:p/>
          </p:txBody>
        </p:sp>
        <p:sp>
          <p:nvSpPr>
            <p:cNvPr id="173" name="tx173"/>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74" name="tx174"/>
            <p:cNvSpPr/>
            <p:nvPr/>
          </p:nvSpPr>
          <p:spPr>
            <a:xfrm>
              <a:off x="760566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17.9</a:t>
              </a:r>
            </a:p>
          </p:txBody>
        </p:sp>
        <p:sp>
          <p:nvSpPr>
            <p:cNvPr id="175" name="tx175"/>
            <p:cNvSpPr/>
            <p:nvPr/>
          </p:nvSpPr>
          <p:spPr>
            <a:xfrm>
              <a:off x="748706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a:t>
              </a:r>
            </a:p>
          </p:txBody>
        </p:sp>
        <p:sp>
          <p:nvSpPr>
            <p:cNvPr id="176" name="tx176"/>
            <p:cNvSpPr/>
            <p:nvPr/>
          </p:nvSpPr>
          <p:spPr>
            <a:xfrm>
              <a:off x="431386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77" name="tx177"/>
            <p:cNvSpPr/>
            <p:nvPr/>
          </p:nvSpPr>
          <p:spPr>
            <a:xfrm>
              <a:off x="7644923"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391342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79" name="tx179"/>
            <p:cNvSpPr/>
            <p:nvPr/>
          </p:nvSpPr>
          <p:spPr>
            <a:xfrm>
              <a:off x="7048537" y="56139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0" name="tx180"/>
            <p:cNvSpPr/>
            <p:nvPr/>
          </p:nvSpPr>
          <p:spPr>
            <a:xfrm>
              <a:off x="389288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81" name="tx181"/>
            <p:cNvSpPr/>
            <p:nvPr/>
          </p:nvSpPr>
          <p:spPr>
            <a:xfrm>
              <a:off x="692461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68704"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7" name="tx187"/>
            <p:cNvSpPr/>
            <p:nvPr/>
          </p:nvSpPr>
          <p:spPr>
            <a:xfrm>
              <a:off x="464113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8" name="tx188"/>
            <p:cNvSpPr/>
            <p:nvPr/>
          </p:nvSpPr>
          <p:spPr>
            <a:xfrm>
              <a:off x="635241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9" name="tx189"/>
            <p:cNvSpPr/>
            <p:nvPr/>
          </p:nvSpPr>
          <p:spPr>
            <a:xfrm>
              <a:off x="806369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(90%) was lower than in 2019 (95%).
The number of children vaccinated with DTP3 decreased 13%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52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2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95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06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3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09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78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35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37369"/>
              <a:ext cx="249522" cy="669315"/>
            </a:xfrm>
            <a:prstGeom prst="rect">
              <a:avLst/>
            </a:prstGeom>
            <a:solidFill>
              <a:srgbClr val="E2231A">
                <a:alpha val="100000"/>
              </a:srgbClr>
            </a:solidFill>
          </p:spPr>
          <p:txBody>
            <a:bodyPr/>
            <a:lstStyle/>
            <a:p/>
          </p:txBody>
        </p:sp>
        <p:sp>
          <p:nvSpPr>
            <p:cNvPr id="25" name="rc25"/>
            <p:cNvSpPr/>
            <p:nvPr/>
          </p:nvSpPr>
          <p:spPr>
            <a:xfrm>
              <a:off x="1573521" y="3233369"/>
              <a:ext cx="249522" cy="773316"/>
            </a:xfrm>
            <a:prstGeom prst="rect">
              <a:avLst/>
            </a:prstGeom>
            <a:solidFill>
              <a:srgbClr val="E2231A">
                <a:alpha val="100000"/>
              </a:srgbClr>
            </a:solidFill>
          </p:spPr>
          <p:txBody>
            <a:bodyPr/>
            <a:lstStyle/>
            <a:p/>
          </p:txBody>
        </p:sp>
        <p:sp>
          <p:nvSpPr>
            <p:cNvPr id="26" name="rc26"/>
            <p:cNvSpPr/>
            <p:nvPr/>
          </p:nvSpPr>
          <p:spPr>
            <a:xfrm>
              <a:off x="1850769" y="3101140"/>
              <a:ext cx="249522" cy="905544"/>
            </a:xfrm>
            <a:prstGeom prst="rect">
              <a:avLst/>
            </a:prstGeom>
            <a:solidFill>
              <a:srgbClr val="E2231A">
                <a:alpha val="100000"/>
              </a:srgbClr>
            </a:solidFill>
          </p:spPr>
          <p:txBody>
            <a:bodyPr/>
            <a:lstStyle/>
            <a:p/>
          </p:txBody>
        </p:sp>
        <p:sp>
          <p:nvSpPr>
            <p:cNvPr id="27" name="rc27"/>
            <p:cNvSpPr/>
            <p:nvPr/>
          </p:nvSpPr>
          <p:spPr>
            <a:xfrm>
              <a:off x="2128016" y="3237083"/>
              <a:ext cx="249522" cy="769601"/>
            </a:xfrm>
            <a:prstGeom prst="rect">
              <a:avLst/>
            </a:prstGeom>
            <a:solidFill>
              <a:srgbClr val="E2231A">
                <a:alpha val="100000"/>
              </a:srgbClr>
            </a:solidFill>
          </p:spPr>
          <p:txBody>
            <a:bodyPr/>
            <a:lstStyle/>
            <a:p/>
          </p:txBody>
        </p:sp>
        <p:sp>
          <p:nvSpPr>
            <p:cNvPr id="28" name="rc28"/>
            <p:cNvSpPr/>
            <p:nvPr/>
          </p:nvSpPr>
          <p:spPr>
            <a:xfrm>
              <a:off x="2405264" y="3208854"/>
              <a:ext cx="249522" cy="797830"/>
            </a:xfrm>
            <a:prstGeom prst="rect">
              <a:avLst/>
            </a:prstGeom>
            <a:solidFill>
              <a:srgbClr val="E2231A">
                <a:alpha val="100000"/>
              </a:srgbClr>
            </a:solidFill>
          </p:spPr>
          <p:txBody>
            <a:bodyPr/>
            <a:lstStyle/>
            <a:p/>
          </p:txBody>
        </p:sp>
        <p:sp>
          <p:nvSpPr>
            <p:cNvPr id="29" name="rc29"/>
            <p:cNvSpPr/>
            <p:nvPr/>
          </p:nvSpPr>
          <p:spPr>
            <a:xfrm>
              <a:off x="2682512" y="3199940"/>
              <a:ext cx="249522" cy="806744"/>
            </a:xfrm>
            <a:prstGeom prst="rect">
              <a:avLst/>
            </a:prstGeom>
            <a:solidFill>
              <a:srgbClr val="E2231A">
                <a:alpha val="100000"/>
              </a:srgbClr>
            </a:solidFill>
          </p:spPr>
          <p:txBody>
            <a:bodyPr/>
            <a:lstStyle/>
            <a:p/>
          </p:txBody>
        </p:sp>
        <p:sp>
          <p:nvSpPr>
            <p:cNvPr id="30" name="rc30"/>
            <p:cNvSpPr/>
            <p:nvPr/>
          </p:nvSpPr>
          <p:spPr>
            <a:xfrm>
              <a:off x="2959759" y="3445826"/>
              <a:ext cx="249522" cy="560858"/>
            </a:xfrm>
            <a:prstGeom prst="rect">
              <a:avLst/>
            </a:prstGeom>
            <a:solidFill>
              <a:srgbClr val="E2231A">
                <a:alpha val="100000"/>
              </a:srgbClr>
            </a:solidFill>
          </p:spPr>
          <p:txBody>
            <a:bodyPr/>
            <a:lstStyle/>
            <a:p/>
          </p:txBody>
        </p:sp>
        <p:sp>
          <p:nvSpPr>
            <p:cNvPr id="31" name="rc31"/>
            <p:cNvSpPr/>
            <p:nvPr/>
          </p:nvSpPr>
          <p:spPr>
            <a:xfrm>
              <a:off x="3237007" y="3417598"/>
              <a:ext cx="249522" cy="589087"/>
            </a:xfrm>
            <a:prstGeom prst="rect">
              <a:avLst/>
            </a:prstGeom>
            <a:solidFill>
              <a:srgbClr val="E2231A">
                <a:alpha val="100000"/>
              </a:srgbClr>
            </a:solidFill>
          </p:spPr>
          <p:txBody>
            <a:bodyPr/>
            <a:lstStyle/>
            <a:p/>
          </p:txBody>
        </p:sp>
        <p:sp>
          <p:nvSpPr>
            <p:cNvPr id="32" name="rc32"/>
            <p:cNvSpPr/>
            <p:nvPr/>
          </p:nvSpPr>
          <p:spPr>
            <a:xfrm>
              <a:off x="3514255" y="3358912"/>
              <a:ext cx="249522" cy="647772"/>
            </a:xfrm>
            <a:prstGeom prst="rect">
              <a:avLst/>
            </a:prstGeom>
            <a:solidFill>
              <a:srgbClr val="E2231A">
                <a:alpha val="100000"/>
              </a:srgbClr>
            </a:solidFill>
          </p:spPr>
          <p:txBody>
            <a:bodyPr/>
            <a:lstStyle/>
            <a:p/>
          </p:txBody>
        </p:sp>
        <p:sp>
          <p:nvSpPr>
            <p:cNvPr id="33" name="rc33"/>
            <p:cNvSpPr/>
            <p:nvPr/>
          </p:nvSpPr>
          <p:spPr>
            <a:xfrm>
              <a:off x="3791502" y="3196969"/>
              <a:ext cx="249522" cy="809716"/>
            </a:xfrm>
            <a:prstGeom prst="rect">
              <a:avLst/>
            </a:prstGeom>
            <a:solidFill>
              <a:srgbClr val="E2231A">
                <a:alpha val="100000"/>
              </a:srgbClr>
            </a:solidFill>
          </p:spPr>
          <p:txBody>
            <a:bodyPr/>
            <a:lstStyle/>
            <a:p/>
          </p:txBody>
        </p:sp>
        <p:sp>
          <p:nvSpPr>
            <p:cNvPr id="34" name="rc34"/>
            <p:cNvSpPr/>
            <p:nvPr/>
          </p:nvSpPr>
          <p:spPr>
            <a:xfrm>
              <a:off x="4068750" y="3177654"/>
              <a:ext cx="249522" cy="829030"/>
            </a:xfrm>
            <a:prstGeom prst="rect">
              <a:avLst/>
            </a:prstGeom>
            <a:solidFill>
              <a:srgbClr val="E2231A">
                <a:alpha val="100000"/>
              </a:srgbClr>
            </a:solidFill>
          </p:spPr>
          <p:txBody>
            <a:bodyPr/>
            <a:lstStyle/>
            <a:p/>
          </p:txBody>
        </p:sp>
        <p:sp>
          <p:nvSpPr>
            <p:cNvPr id="35" name="rc35"/>
            <p:cNvSpPr/>
            <p:nvPr/>
          </p:nvSpPr>
          <p:spPr>
            <a:xfrm>
              <a:off x="4345998" y="3353712"/>
              <a:ext cx="249522" cy="652972"/>
            </a:xfrm>
            <a:prstGeom prst="rect">
              <a:avLst/>
            </a:prstGeom>
            <a:solidFill>
              <a:srgbClr val="E2231A">
                <a:alpha val="100000"/>
              </a:srgbClr>
            </a:solidFill>
          </p:spPr>
          <p:txBody>
            <a:bodyPr/>
            <a:lstStyle/>
            <a:p/>
          </p:txBody>
        </p:sp>
        <p:sp>
          <p:nvSpPr>
            <p:cNvPr id="36" name="rc36"/>
            <p:cNvSpPr/>
            <p:nvPr/>
          </p:nvSpPr>
          <p:spPr>
            <a:xfrm>
              <a:off x="4623245" y="3191769"/>
              <a:ext cx="249522" cy="814916"/>
            </a:xfrm>
            <a:prstGeom prst="rect">
              <a:avLst/>
            </a:prstGeom>
            <a:solidFill>
              <a:srgbClr val="E2231A">
                <a:alpha val="100000"/>
              </a:srgbClr>
            </a:solidFill>
          </p:spPr>
          <p:txBody>
            <a:bodyPr/>
            <a:lstStyle/>
            <a:p/>
          </p:txBody>
        </p:sp>
        <p:sp>
          <p:nvSpPr>
            <p:cNvPr id="37" name="rc37"/>
            <p:cNvSpPr/>
            <p:nvPr/>
          </p:nvSpPr>
          <p:spPr>
            <a:xfrm>
              <a:off x="4900493" y="3063997"/>
              <a:ext cx="249522" cy="942687"/>
            </a:xfrm>
            <a:prstGeom prst="rect">
              <a:avLst/>
            </a:prstGeom>
            <a:solidFill>
              <a:srgbClr val="E2231A">
                <a:alpha val="100000"/>
              </a:srgbClr>
            </a:solidFill>
          </p:spPr>
          <p:txBody>
            <a:bodyPr/>
            <a:lstStyle/>
            <a:p/>
          </p:txBody>
        </p:sp>
        <p:sp>
          <p:nvSpPr>
            <p:cNvPr id="38" name="rc38"/>
            <p:cNvSpPr/>
            <p:nvPr/>
          </p:nvSpPr>
          <p:spPr>
            <a:xfrm>
              <a:off x="5177741" y="3063254"/>
              <a:ext cx="249522" cy="943430"/>
            </a:xfrm>
            <a:prstGeom prst="rect">
              <a:avLst/>
            </a:prstGeom>
            <a:solidFill>
              <a:srgbClr val="E2231A">
                <a:alpha val="100000"/>
              </a:srgbClr>
            </a:solidFill>
          </p:spPr>
          <p:txBody>
            <a:bodyPr/>
            <a:lstStyle/>
            <a:p/>
          </p:txBody>
        </p:sp>
        <p:sp>
          <p:nvSpPr>
            <p:cNvPr id="39" name="rc39"/>
            <p:cNvSpPr/>
            <p:nvPr/>
          </p:nvSpPr>
          <p:spPr>
            <a:xfrm>
              <a:off x="5454988" y="3085540"/>
              <a:ext cx="249522" cy="921144"/>
            </a:xfrm>
            <a:prstGeom prst="rect">
              <a:avLst/>
            </a:prstGeom>
            <a:solidFill>
              <a:srgbClr val="E2231A">
                <a:alpha val="100000"/>
              </a:srgbClr>
            </a:solidFill>
          </p:spPr>
          <p:txBody>
            <a:bodyPr/>
            <a:lstStyle/>
            <a:p/>
          </p:txBody>
        </p:sp>
        <p:sp>
          <p:nvSpPr>
            <p:cNvPr id="40" name="rc40"/>
            <p:cNvSpPr/>
            <p:nvPr/>
          </p:nvSpPr>
          <p:spPr>
            <a:xfrm>
              <a:off x="5732236" y="2796568"/>
              <a:ext cx="249522" cy="1210117"/>
            </a:xfrm>
            <a:prstGeom prst="rect">
              <a:avLst/>
            </a:prstGeom>
            <a:solidFill>
              <a:srgbClr val="E2231A">
                <a:alpha val="100000"/>
              </a:srgbClr>
            </a:solidFill>
          </p:spPr>
          <p:txBody>
            <a:bodyPr/>
            <a:lstStyle/>
            <a:p/>
          </p:txBody>
        </p:sp>
        <p:sp>
          <p:nvSpPr>
            <p:cNvPr id="41" name="rc41"/>
            <p:cNvSpPr/>
            <p:nvPr/>
          </p:nvSpPr>
          <p:spPr>
            <a:xfrm>
              <a:off x="6009484" y="2953311"/>
              <a:ext cx="249522" cy="1053373"/>
            </a:xfrm>
            <a:prstGeom prst="rect">
              <a:avLst/>
            </a:prstGeom>
            <a:solidFill>
              <a:srgbClr val="E2231A">
                <a:alpha val="100000"/>
              </a:srgbClr>
            </a:solidFill>
          </p:spPr>
          <p:txBody>
            <a:bodyPr/>
            <a:lstStyle/>
            <a:p/>
          </p:txBody>
        </p:sp>
        <p:sp>
          <p:nvSpPr>
            <p:cNvPr id="42" name="rc42"/>
            <p:cNvSpPr/>
            <p:nvPr/>
          </p:nvSpPr>
          <p:spPr>
            <a:xfrm>
              <a:off x="6286731" y="2992682"/>
              <a:ext cx="249522" cy="1014002"/>
            </a:xfrm>
            <a:prstGeom prst="rect">
              <a:avLst/>
            </a:prstGeom>
            <a:solidFill>
              <a:srgbClr val="E2231A">
                <a:alpha val="100000"/>
              </a:srgbClr>
            </a:solidFill>
          </p:spPr>
          <p:txBody>
            <a:bodyPr/>
            <a:lstStyle/>
            <a:p/>
          </p:txBody>
        </p:sp>
        <p:sp>
          <p:nvSpPr>
            <p:cNvPr id="43" name="rc43"/>
            <p:cNvSpPr/>
            <p:nvPr/>
          </p:nvSpPr>
          <p:spPr>
            <a:xfrm>
              <a:off x="6563979" y="3150911"/>
              <a:ext cx="249522" cy="855773"/>
            </a:xfrm>
            <a:prstGeom prst="rect">
              <a:avLst/>
            </a:prstGeom>
            <a:solidFill>
              <a:srgbClr val="E2231A">
                <a:alpha val="100000"/>
              </a:srgbClr>
            </a:solidFill>
          </p:spPr>
          <p:txBody>
            <a:bodyPr/>
            <a:lstStyle/>
            <a:p/>
          </p:txBody>
        </p:sp>
        <p:sp>
          <p:nvSpPr>
            <p:cNvPr id="44" name="rc44"/>
            <p:cNvSpPr/>
            <p:nvPr/>
          </p:nvSpPr>
          <p:spPr>
            <a:xfrm>
              <a:off x="6841227" y="3176911"/>
              <a:ext cx="249522" cy="829773"/>
            </a:xfrm>
            <a:prstGeom prst="rect">
              <a:avLst/>
            </a:prstGeom>
            <a:solidFill>
              <a:srgbClr val="E2231A">
                <a:alpha val="100000"/>
              </a:srgbClr>
            </a:solidFill>
          </p:spPr>
          <p:txBody>
            <a:bodyPr/>
            <a:lstStyle/>
            <a:p/>
          </p:txBody>
        </p:sp>
        <p:sp>
          <p:nvSpPr>
            <p:cNvPr id="45" name="rc45"/>
            <p:cNvSpPr/>
            <p:nvPr/>
          </p:nvSpPr>
          <p:spPr>
            <a:xfrm>
              <a:off x="7118474" y="3287597"/>
              <a:ext cx="249522" cy="719087"/>
            </a:xfrm>
            <a:prstGeom prst="rect">
              <a:avLst/>
            </a:prstGeom>
            <a:solidFill>
              <a:srgbClr val="E2231A">
                <a:alpha val="100000"/>
              </a:srgbClr>
            </a:solidFill>
          </p:spPr>
          <p:txBody>
            <a:bodyPr/>
            <a:lstStyle/>
            <a:p/>
          </p:txBody>
        </p:sp>
        <p:sp>
          <p:nvSpPr>
            <p:cNvPr id="46" name="rc46"/>
            <p:cNvSpPr/>
            <p:nvPr/>
          </p:nvSpPr>
          <p:spPr>
            <a:xfrm>
              <a:off x="7395722" y="3468112"/>
              <a:ext cx="249522" cy="538572"/>
            </a:xfrm>
            <a:prstGeom prst="rect">
              <a:avLst/>
            </a:prstGeom>
            <a:solidFill>
              <a:srgbClr val="E2231A">
                <a:alpha val="100000"/>
              </a:srgbClr>
            </a:solidFill>
          </p:spPr>
          <p:txBody>
            <a:bodyPr/>
            <a:lstStyle/>
            <a:p/>
          </p:txBody>
        </p:sp>
        <p:sp>
          <p:nvSpPr>
            <p:cNvPr id="47" name="rc47"/>
            <p:cNvSpPr/>
            <p:nvPr/>
          </p:nvSpPr>
          <p:spPr>
            <a:xfrm>
              <a:off x="7672970" y="3342569"/>
              <a:ext cx="249522" cy="664115"/>
            </a:xfrm>
            <a:prstGeom prst="rect">
              <a:avLst/>
            </a:prstGeom>
            <a:solidFill>
              <a:srgbClr val="E2231A">
                <a:alpha val="100000"/>
              </a:srgbClr>
            </a:solidFill>
          </p:spPr>
          <p:txBody>
            <a:bodyPr/>
            <a:lstStyle/>
            <a:p/>
          </p:txBody>
        </p:sp>
        <p:sp>
          <p:nvSpPr>
            <p:cNvPr id="48" name="rc48"/>
            <p:cNvSpPr/>
            <p:nvPr/>
          </p:nvSpPr>
          <p:spPr>
            <a:xfrm>
              <a:off x="7950217" y="3355198"/>
              <a:ext cx="249522" cy="651487"/>
            </a:xfrm>
            <a:prstGeom prst="rect">
              <a:avLst/>
            </a:prstGeom>
            <a:solidFill>
              <a:srgbClr val="E2231A">
                <a:alpha val="100000"/>
              </a:srgbClr>
            </a:solidFill>
          </p:spPr>
          <p:txBody>
            <a:bodyPr/>
            <a:lstStyle/>
            <a:p/>
          </p:txBody>
        </p:sp>
        <p:sp>
          <p:nvSpPr>
            <p:cNvPr id="49" name="rc49"/>
            <p:cNvSpPr/>
            <p:nvPr/>
          </p:nvSpPr>
          <p:spPr>
            <a:xfrm>
              <a:off x="5177741" y="3013483"/>
              <a:ext cx="249522" cy="49771"/>
            </a:xfrm>
            <a:prstGeom prst="rect">
              <a:avLst/>
            </a:prstGeom>
            <a:solidFill>
              <a:srgbClr val="B3B3B3">
                <a:alpha val="100000"/>
              </a:srgbClr>
            </a:solidFill>
          </p:spPr>
          <p:txBody>
            <a:bodyPr/>
            <a:lstStyle/>
            <a:p/>
          </p:txBody>
        </p:sp>
        <p:sp>
          <p:nvSpPr>
            <p:cNvPr id="50" name="rc50"/>
            <p:cNvSpPr/>
            <p:nvPr/>
          </p:nvSpPr>
          <p:spPr>
            <a:xfrm>
              <a:off x="6563979" y="3057311"/>
              <a:ext cx="249522" cy="93600"/>
            </a:xfrm>
            <a:prstGeom prst="rect">
              <a:avLst/>
            </a:prstGeom>
            <a:solidFill>
              <a:srgbClr val="B3B3B3">
                <a:alpha val="100000"/>
              </a:srgbClr>
            </a:solidFill>
          </p:spPr>
          <p:txBody>
            <a:bodyPr/>
            <a:lstStyle/>
            <a:p/>
          </p:txBody>
        </p:sp>
        <p:sp>
          <p:nvSpPr>
            <p:cNvPr id="51" name="rc51"/>
            <p:cNvSpPr/>
            <p:nvPr/>
          </p:nvSpPr>
          <p:spPr>
            <a:xfrm>
              <a:off x="6841227" y="2585596"/>
              <a:ext cx="249522" cy="591315"/>
            </a:xfrm>
            <a:prstGeom prst="rect">
              <a:avLst/>
            </a:prstGeom>
            <a:solidFill>
              <a:srgbClr val="B3B3B3">
                <a:alpha val="100000"/>
              </a:srgbClr>
            </a:solidFill>
          </p:spPr>
          <p:txBody>
            <a:bodyPr/>
            <a:lstStyle/>
            <a:p/>
          </p:txBody>
        </p:sp>
        <p:sp>
          <p:nvSpPr>
            <p:cNvPr id="52" name="rc52"/>
            <p:cNvSpPr/>
            <p:nvPr/>
          </p:nvSpPr>
          <p:spPr>
            <a:xfrm>
              <a:off x="7118474" y="2598224"/>
              <a:ext cx="249522" cy="689373"/>
            </a:xfrm>
            <a:prstGeom prst="rect">
              <a:avLst/>
            </a:prstGeom>
            <a:solidFill>
              <a:srgbClr val="B3B3B3">
                <a:alpha val="100000"/>
              </a:srgbClr>
            </a:solidFill>
          </p:spPr>
          <p:txBody>
            <a:bodyPr/>
            <a:lstStyle/>
            <a:p/>
          </p:txBody>
        </p:sp>
        <p:sp>
          <p:nvSpPr>
            <p:cNvPr id="53" name="rc53"/>
            <p:cNvSpPr/>
            <p:nvPr/>
          </p:nvSpPr>
          <p:spPr>
            <a:xfrm>
              <a:off x="7395722" y="2760910"/>
              <a:ext cx="249522" cy="707201"/>
            </a:xfrm>
            <a:prstGeom prst="rect">
              <a:avLst/>
            </a:prstGeom>
            <a:solidFill>
              <a:srgbClr val="B3B3B3">
                <a:alpha val="100000"/>
              </a:srgbClr>
            </a:solidFill>
          </p:spPr>
          <p:txBody>
            <a:bodyPr/>
            <a:lstStyle/>
            <a:p/>
          </p:txBody>
        </p:sp>
        <p:sp>
          <p:nvSpPr>
            <p:cNvPr id="54" name="rc54"/>
            <p:cNvSpPr/>
            <p:nvPr/>
          </p:nvSpPr>
          <p:spPr>
            <a:xfrm>
              <a:off x="7672970" y="2321881"/>
              <a:ext cx="249522" cy="1020688"/>
            </a:xfrm>
            <a:prstGeom prst="rect">
              <a:avLst/>
            </a:prstGeom>
            <a:solidFill>
              <a:srgbClr val="B3B3B3">
                <a:alpha val="100000"/>
              </a:srgbClr>
            </a:solidFill>
          </p:spPr>
          <p:txBody>
            <a:bodyPr/>
            <a:lstStyle/>
            <a:p/>
          </p:txBody>
        </p:sp>
        <p:sp>
          <p:nvSpPr>
            <p:cNvPr id="55" name="rc55"/>
            <p:cNvSpPr/>
            <p:nvPr/>
          </p:nvSpPr>
          <p:spPr>
            <a:xfrm>
              <a:off x="7950217" y="2361252"/>
              <a:ext cx="249522" cy="993945"/>
            </a:xfrm>
            <a:prstGeom prst="rect">
              <a:avLst/>
            </a:prstGeom>
            <a:solidFill>
              <a:srgbClr val="B3B3B3">
                <a:alpha val="100000"/>
              </a:srgbClr>
            </a:solidFill>
          </p:spPr>
          <p:txBody>
            <a:bodyPr/>
            <a:lstStyle/>
            <a:p/>
          </p:txBody>
        </p:sp>
        <p:sp>
          <p:nvSpPr>
            <p:cNvPr id="56" name="pl56"/>
            <p:cNvSpPr/>
            <p:nvPr/>
          </p:nvSpPr>
          <p:spPr>
            <a:xfrm>
              <a:off x="1421035" y="1310999"/>
              <a:ext cx="6653943" cy="112320"/>
            </a:xfrm>
            <a:custGeom>
              <a:avLst/>
              <a:pathLst>
                <a:path w="6653943" h="112320">
                  <a:moveTo>
                    <a:pt x="0" y="28080"/>
                  </a:moveTo>
                  <a:lnTo>
                    <a:pt x="277247" y="56160"/>
                  </a:lnTo>
                  <a:lnTo>
                    <a:pt x="554495" y="84240"/>
                  </a:lnTo>
                  <a:lnTo>
                    <a:pt x="831742" y="56160"/>
                  </a:lnTo>
                  <a:lnTo>
                    <a:pt x="1108990" y="56160"/>
                  </a:lnTo>
                  <a:lnTo>
                    <a:pt x="1386238" y="56160"/>
                  </a:lnTo>
                  <a:lnTo>
                    <a:pt x="1663485" y="0"/>
                  </a:lnTo>
                  <a:lnTo>
                    <a:pt x="1940733" y="0"/>
                  </a:lnTo>
                  <a:lnTo>
                    <a:pt x="2217981" y="0"/>
                  </a:lnTo>
                  <a:lnTo>
                    <a:pt x="2495228" y="28080"/>
                  </a:lnTo>
                  <a:lnTo>
                    <a:pt x="2772476" y="28080"/>
                  </a:lnTo>
                  <a:lnTo>
                    <a:pt x="3049724" y="0"/>
                  </a:lnTo>
                  <a:lnTo>
                    <a:pt x="3326971" y="28080"/>
                  </a:lnTo>
                  <a:lnTo>
                    <a:pt x="3604219" y="56160"/>
                  </a:lnTo>
                  <a:lnTo>
                    <a:pt x="3881467" y="56160"/>
                  </a:lnTo>
                  <a:lnTo>
                    <a:pt x="4158714" y="56160"/>
                  </a:lnTo>
                  <a:lnTo>
                    <a:pt x="4435962" y="112320"/>
                  </a:lnTo>
                  <a:lnTo>
                    <a:pt x="4713210" y="84240"/>
                  </a:lnTo>
                  <a:lnTo>
                    <a:pt x="4990457" y="84240"/>
                  </a:lnTo>
                  <a:lnTo>
                    <a:pt x="5267705" y="56160"/>
                  </a:lnTo>
                  <a:lnTo>
                    <a:pt x="5544953" y="56160"/>
                  </a:lnTo>
                  <a:lnTo>
                    <a:pt x="5822200" y="28080"/>
                  </a:lnTo>
                  <a:lnTo>
                    <a:pt x="6099448" y="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57" name="pl57"/>
            <p:cNvSpPr/>
            <p:nvPr/>
          </p:nvSpPr>
          <p:spPr>
            <a:xfrm>
              <a:off x="1421035" y="1226758"/>
              <a:ext cx="6653943" cy="280800"/>
            </a:xfrm>
            <a:custGeom>
              <a:avLst/>
              <a:pathLst>
                <a:path w="6653943" h="280800">
                  <a:moveTo>
                    <a:pt x="0" y="28080"/>
                  </a:moveTo>
                  <a:lnTo>
                    <a:pt x="277247" y="28080"/>
                  </a:lnTo>
                  <a:lnTo>
                    <a:pt x="554495" y="28080"/>
                  </a:lnTo>
                  <a:lnTo>
                    <a:pt x="831742" y="28080"/>
                  </a:lnTo>
                  <a:lnTo>
                    <a:pt x="1108990" y="0"/>
                  </a:lnTo>
                  <a:lnTo>
                    <a:pt x="1386238" y="0"/>
                  </a:lnTo>
                  <a:lnTo>
                    <a:pt x="1663485" y="0"/>
                  </a:lnTo>
                  <a:lnTo>
                    <a:pt x="1940733" y="28080"/>
                  </a:lnTo>
                  <a:lnTo>
                    <a:pt x="2217981" y="28080"/>
                  </a:lnTo>
                  <a:lnTo>
                    <a:pt x="2495228" y="28080"/>
                  </a:lnTo>
                  <a:lnTo>
                    <a:pt x="2772476" y="84240"/>
                  </a:lnTo>
                  <a:lnTo>
                    <a:pt x="3049724" y="84240"/>
                  </a:lnTo>
                  <a:lnTo>
                    <a:pt x="3326971" y="84240"/>
                  </a:lnTo>
                  <a:lnTo>
                    <a:pt x="3604219" y="112320"/>
                  </a:lnTo>
                  <a:lnTo>
                    <a:pt x="3881467" y="140400"/>
                  </a:lnTo>
                  <a:lnTo>
                    <a:pt x="4158714" y="84240"/>
                  </a:lnTo>
                  <a:lnTo>
                    <a:pt x="4435962" y="168480"/>
                  </a:lnTo>
                  <a:lnTo>
                    <a:pt x="4713210" y="140400"/>
                  </a:lnTo>
                  <a:lnTo>
                    <a:pt x="4990457" y="140400"/>
                  </a:lnTo>
                  <a:lnTo>
                    <a:pt x="5267705" y="140400"/>
                  </a:lnTo>
                  <a:lnTo>
                    <a:pt x="5544953" y="224640"/>
                  </a:lnTo>
                  <a:lnTo>
                    <a:pt x="5822200" y="224640"/>
                  </a:lnTo>
                  <a:lnTo>
                    <a:pt x="6099448" y="196560"/>
                  </a:lnTo>
                  <a:lnTo>
                    <a:pt x="6376696" y="280800"/>
                  </a:lnTo>
                  <a:lnTo>
                    <a:pt x="6653943" y="280800"/>
                  </a:lnTo>
                </a:path>
              </a:pathLst>
            </a:custGeom>
            <a:ln w="27101" cap="flat">
              <a:solidFill>
                <a:srgbClr val="333333">
                  <a:alpha val="100000"/>
                </a:srgbClr>
              </a:solidFill>
              <a:prstDash val="solid"/>
              <a:round/>
            </a:ln>
          </p:spPr>
          <p:txBody>
            <a:bodyPr/>
            <a:lstStyle/>
            <a:p/>
          </p:txBody>
        </p:sp>
        <p:sp>
          <p:nvSpPr>
            <p:cNvPr id="58" name="tx58"/>
            <p:cNvSpPr/>
            <p:nvPr/>
          </p:nvSpPr>
          <p:spPr>
            <a:xfrm>
              <a:off x="661840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59" name="tx59"/>
            <p:cNvSpPr/>
            <p:nvPr/>
          </p:nvSpPr>
          <p:spPr>
            <a:xfrm>
              <a:off x="689565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0" name="tx60"/>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1" name="tx61"/>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2" name="tx62"/>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3" name="tx63"/>
            <p:cNvSpPr/>
            <p:nvPr/>
          </p:nvSpPr>
          <p:spPr>
            <a:xfrm>
              <a:off x="8004641"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4" name="tx64"/>
            <p:cNvSpPr/>
            <p:nvPr/>
          </p:nvSpPr>
          <p:spPr>
            <a:xfrm>
              <a:off x="661840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5" name="tx65"/>
            <p:cNvSpPr/>
            <p:nvPr/>
          </p:nvSpPr>
          <p:spPr>
            <a:xfrm>
              <a:off x="689565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6" name="tx66"/>
            <p:cNvSpPr/>
            <p:nvPr/>
          </p:nvSpPr>
          <p:spPr>
            <a:xfrm>
              <a:off x="7172898"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7" name="tx67"/>
            <p:cNvSpPr/>
            <p:nvPr/>
          </p:nvSpPr>
          <p:spPr>
            <a:xfrm>
              <a:off x="7450145"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68" name="tx68"/>
            <p:cNvSpPr/>
            <p:nvPr/>
          </p:nvSpPr>
          <p:spPr>
            <a:xfrm>
              <a:off x="7727393"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69" name="tx69"/>
            <p:cNvSpPr/>
            <p:nvPr/>
          </p:nvSpPr>
          <p:spPr>
            <a:xfrm>
              <a:off x="8004641"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0" name="tx70"/>
            <p:cNvSpPr/>
            <p:nvPr/>
          </p:nvSpPr>
          <p:spPr>
            <a:xfrm>
              <a:off x="2731924" y="35641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1" name="tx71"/>
            <p:cNvSpPr/>
            <p:nvPr/>
          </p:nvSpPr>
          <p:spPr>
            <a:xfrm>
              <a:off x="4118163" y="35530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2" name="tx72"/>
            <p:cNvSpPr/>
            <p:nvPr/>
          </p:nvSpPr>
          <p:spPr>
            <a:xfrm>
              <a:off x="5504401" y="3506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3" name="tx73"/>
            <p:cNvSpPr/>
            <p:nvPr/>
          </p:nvSpPr>
          <p:spPr>
            <a:xfrm>
              <a:off x="6613391" y="35396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4" name="tx74"/>
            <p:cNvSpPr/>
            <p:nvPr/>
          </p:nvSpPr>
          <p:spPr>
            <a:xfrm>
              <a:off x="6890639" y="35526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5" name="tx75"/>
            <p:cNvSpPr/>
            <p:nvPr/>
          </p:nvSpPr>
          <p:spPr>
            <a:xfrm>
              <a:off x="7722382" y="34572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6" name="tx76"/>
            <p:cNvSpPr/>
            <p:nvPr/>
          </p:nvSpPr>
          <p:spPr>
            <a:xfrm>
              <a:off x="7999630" y="34692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7" name="tx77"/>
            <p:cNvSpPr/>
            <p:nvPr/>
          </p:nvSpPr>
          <p:spPr>
            <a:xfrm>
              <a:off x="6620926" y="295102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78" name="tx78"/>
            <p:cNvSpPr/>
            <p:nvPr/>
          </p:nvSpPr>
          <p:spPr>
            <a:xfrm>
              <a:off x="6898174" y="247936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79" name="tx79"/>
            <p:cNvSpPr/>
            <p:nvPr/>
          </p:nvSpPr>
          <p:spPr>
            <a:xfrm>
              <a:off x="7175422" y="24919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80" name="tx80"/>
            <p:cNvSpPr/>
            <p:nvPr/>
          </p:nvSpPr>
          <p:spPr>
            <a:xfrm>
              <a:off x="7452669" y="265586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81" name="tx81"/>
            <p:cNvSpPr/>
            <p:nvPr/>
          </p:nvSpPr>
          <p:spPr>
            <a:xfrm>
              <a:off x="7729917" y="221559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82" name="tx82"/>
            <p:cNvSpPr/>
            <p:nvPr/>
          </p:nvSpPr>
          <p:spPr>
            <a:xfrm>
              <a:off x="8007165" y="225620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83" name="tx8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4" name="tx84"/>
            <p:cNvSpPr/>
            <p:nvPr/>
          </p:nvSpPr>
          <p:spPr>
            <a:xfrm>
              <a:off x="717597" y="321341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5" name="tx85"/>
            <p:cNvSpPr/>
            <p:nvPr/>
          </p:nvSpPr>
          <p:spPr>
            <a:xfrm>
              <a:off x="717597" y="247055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6" name="tx86"/>
            <p:cNvSpPr/>
            <p:nvPr/>
          </p:nvSpPr>
          <p:spPr>
            <a:xfrm>
              <a:off x="717597" y="172592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7" name="tx87"/>
            <p:cNvSpPr/>
            <p:nvPr/>
          </p:nvSpPr>
          <p:spPr>
            <a:xfrm>
              <a:off x="717597" y="985249"/>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8" name="tx8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9" name="tx8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0" name="tx9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1" name="tx9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2" name="tx9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3" name="tx9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9" name="tx9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0" name="tx10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1" name="tx10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4" name="tx10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5" name="pl10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7" name="tx10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8" name="tx10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9" name="rc109"/>
            <p:cNvSpPr/>
            <p:nvPr/>
          </p:nvSpPr>
          <p:spPr>
            <a:xfrm>
              <a:off x="4678790" y="4909475"/>
              <a:ext cx="201456" cy="201456"/>
            </a:xfrm>
            <a:prstGeom prst="rect">
              <a:avLst/>
            </a:prstGeom>
            <a:solidFill>
              <a:srgbClr val="E2231A">
                <a:alpha val="100000"/>
              </a:srgbClr>
            </a:solidFill>
          </p:spPr>
          <p:txBody>
            <a:bodyPr/>
            <a:lstStyle/>
            <a:p/>
          </p:txBody>
        </p:sp>
        <p:sp>
          <p:nvSpPr>
            <p:cNvPr id="110" name="rc110"/>
            <p:cNvSpPr/>
            <p:nvPr/>
          </p:nvSpPr>
          <p:spPr>
            <a:xfrm>
              <a:off x="5642950" y="4909475"/>
              <a:ext cx="201456" cy="201456"/>
            </a:xfrm>
            <a:prstGeom prst="rect">
              <a:avLst/>
            </a:prstGeom>
            <a:solidFill>
              <a:srgbClr val="B3B3B3">
                <a:alpha val="100000"/>
              </a:srgbClr>
            </a:solidFill>
          </p:spPr>
          <p:txBody>
            <a:bodyPr/>
            <a:lstStyle/>
            <a:p/>
          </p:txBody>
        </p:sp>
        <p:sp>
          <p:nvSpPr>
            <p:cNvPr id="111" name="tx11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2" name="tx11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3" name="tx11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4" name="tx114"/>
            <p:cNvSpPr/>
            <p:nvPr/>
          </p:nvSpPr>
          <p:spPr>
            <a:xfrm>
              <a:off x="951100" y="660204"/>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2000-2024</a:t>
              </a:r>
            </a:p>
          </p:txBody>
        </p:sp>
        <p:sp>
          <p:nvSpPr>
            <p:cNvPr id="115" name="pl115"/>
            <p:cNvSpPr/>
            <p:nvPr/>
          </p:nvSpPr>
          <p:spPr>
            <a:xfrm>
              <a:off x="20572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35791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1010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6230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1449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28182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3401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620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3839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296273" y="5774644"/>
              <a:ext cx="3506522" cy="162162"/>
            </a:xfrm>
            <a:prstGeom prst="rect">
              <a:avLst/>
            </a:prstGeom>
            <a:solidFill>
              <a:srgbClr val="E2231A">
                <a:alpha val="100000"/>
              </a:srgbClr>
            </a:solidFill>
          </p:spPr>
          <p:txBody>
            <a:bodyPr/>
            <a:lstStyle/>
            <a:p/>
          </p:txBody>
        </p:sp>
        <p:sp>
          <p:nvSpPr>
            <p:cNvPr id="129" name="rc129"/>
            <p:cNvSpPr/>
            <p:nvPr/>
          </p:nvSpPr>
          <p:spPr>
            <a:xfrm>
              <a:off x="1296273" y="5571941"/>
              <a:ext cx="2721207" cy="162162"/>
            </a:xfrm>
            <a:prstGeom prst="rect">
              <a:avLst/>
            </a:prstGeom>
            <a:solidFill>
              <a:srgbClr val="E2231A">
                <a:alpha val="100000"/>
              </a:srgbClr>
            </a:solidFill>
          </p:spPr>
          <p:txBody>
            <a:bodyPr/>
            <a:lstStyle/>
            <a:p/>
          </p:txBody>
        </p:sp>
        <p:sp>
          <p:nvSpPr>
            <p:cNvPr id="130" name="rc130"/>
            <p:cNvSpPr/>
            <p:nvPr/>
          </p:nvSpPr>
          <p:spPr>
            <a:xfrm>
              <a:off x="1296273" y="5369238"/>
              <a:ext cx="2669462" cy="162162"/>
            </a:xfrm>
            <a:prstGeom prst="rect">
              <a:avLst/>
            </a:prstGeom>
            <a:solidFill>
              <a:srgbClr val="E2231A">
                <a:alpha val="100000"/>
              </a:srgbClr>
            </a:solidFill>
          </p:spPr>
          <p:txBody>
            <a:bodyPr/>
            <a:lstStyle/>
            <a:p/>
          </p:txBody>
        </p:sp>
        <p:sp>
          <p:nvSpPr>
            <p:cNvPr id="131" name="rc131"/>
            <p:cNvSpPr/>
            <p:nvPr/>
          </p:nvSpPr>
          <p:spPr>
            <a:xfrm>
              <a:off x="4802796" y="5774644"/>
              <a:ext cx="383525" cy="162162"/>
            </a:xfrm>
            <a:prstGeom prst="rect">
              <a:avLst/>
            </a:prstGeom>
            <a:solidFill>
              <a:srgbClr val="B3B3B3">
                <a:alpha val="100000"/>
              </a:srgbClr>
            </a:solidFill>
          </p:spPr>
          <p:txBody>
            <a:bodyPr/>
            <a:lstStyle/>
            <a:p/>
          </p:txBody>
        </p:sp>
        <p:sp>
          <p:nvSpPr>
            <p:cNvPr id="132" name="rc132"/>
            <p:cNvSpPr/>
            <p:nvPr/>
          </p:nvSpPr>
          <p:spPr>
            <a:xfrm>
              <a:off x="4017481" y="5571941"/>
              <a:ext cx="4182258" cy="162162"/>
            </a:xfrm>
            <a:prstGeom prst="rect">
              <a:avLst/>
            </a:prstGeom>
            <a:solidFill>
              <a:srgbClr val="B3B3B3">
                <a:alpha val="100000"/>
              </a:srgbClr>
            </a:solidFill>
          </p:spPr>
          <p:txBody>
            <a:bodyPr/>
            <a:lstStyle/>
            <a:p/>
          </p:txBody>
        </p:sp>
        <p:sp>
          <p:nvSpPr>
            <p:cNvPr id="133" name="rc133"/>
            <p:cNvSpPr/>
            <p:nvPr/>
          </p:nvSpPr>
          <p:spPr>
            <a:xfrm>
              <a:off x="3965736" y="5369238"/>
              <a:ext cx="4072680" cy="162162"/>
            </a:xfrm>
            <a:prstGeom prst="rect">
              <a:avLst/>
            </a:prstGeom>
            <a:solidFill>
              <a:srgbClr val="B3B3B3">
                <a:alpha val="100000"/>
              </a:srgbClr>
            </a:solidFill>
          </p:spPr>
          <p:txBody>
            <a:bodyPr/>
            <a:lstStyle/>
            <a:p/>
          </p:txBody>
        </p:sp>
        <p:sp>
          <p:nvSpPr>
            <p:cNvPr id="134" name="tx134"/>
            <p:cNvSpPr/>
            <p:nvPr/>
          </p:nvSpPr>
          <p:spPr>
            <a:xfrm>
              <a:off x="5266694"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35" name="tx135"/>
            <p:cNvSpPr/>
            <p:nvPr/>
          </p:nvSpPr>
          <p:spPr>
            <a:xfrm>
              <a:off x="828011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36" name="tx136"/>
            <p:cNvSpPr/>
            <p:nvPr/>
          </p:nvSpPr>
          <p:spPr>
            <a:xfrm>
              <a:off x="8118788"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37" name="tx137"/>
            <p:cNvSpPr/>
            <p:nvPr/>
          </p:nvSpPr>
          <p:spPr>
            <a:xfrm>
              <a:off x="2969163"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38" name="tx138"/>
            <p:cNvSpPr/>
            <p:nvPr/>
          </p:nvSpPr>
          <p:spPr>
            <a:xfrm>
              <a:off x="2590959"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9" name="tx139"/>
            <p:cNvSpPr/>
            <p:nvPr/>
          </p:nvSpPr>
          <p:spPr>
            <a:xfrm>
              <a:off x="2565086"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0" name="tx140"/>
            <p:cNvSpPr/>
            <p:nvPr/>
          </p:nvSpPr>
          <p:spPr>
            <a:xfrm>
              <a:off x="488042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1" name="tx141"/>
            <p:cNvSpPr/>
            <p:nvPr/>
          </p:nvSpPr>
          <p:spPr>
            <a:xfrm>
              <a:off x="6028238"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42" name="tx142"/>
            <p:cNvSpPr/>
            <p:nvPr/>
          </p:nvSpPr>
          <p:spPr>
            <a:xfrm>
              <a:off x="5921704"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3" name="tx14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7" name="tx147"/>
            <p:cNvSpPr/>
            <p:nvPr/>
          </p:nvSpPr>
          <p:spPr>
            <a:xfrm>
              <a:off x="2674511"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48" name="tx148"/>
            <p:cNvSpPr/>
            <p:nvPr/>
          </p:nvSpPr>
          <p:spPr>
            <a:xfrm>
              <a:off x="4196440"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49" name="tx149"/>
            <p:cNvSpPr/>
            <p:nvPr/>
          </p:nvSpPr>
          <p:spPr>
            <a:xfrm>
              <a:off x="5718368"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0" name="tx150"/>
            <p:cNvSpPr/>
            <p:nvPr/>
          </p:nvSpPr>
          <p:spPr>
            <a:xfrm>
              <a:off x="7240296"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1" name="tx151"/>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similar to in 2019, where coverage was 94%.
&lt;1,000 children missed their routine first dose of measles vaccine.
MCV2 is typically administered to children between 18 months and five years old. MCV2 coverage remained constant at 89%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14281"/>
            </a:xfrm>
            <a:custGeom>
              <a:avLst/>
              <a:pathLst>
                <a:path w="3397293" h="114281">
                  <a:moveTo>
                    <a:pt x="0" y="28570"/>
                  </a:moveTo>
                  <a:lnTo>
                    <a:pt x="141553" y="57140"/>
                  </a:lnTo>
                  <a:lnTo>
                    <a:pt x="283107" y="85710"/>
                  </a:lnTo>
                  <a:lnTo>
                    <a:pt x="424661" y="57140"/>
                  </a:lnTo>
                  <a:lnTo>
                    <a:pt x="566215" y="57140"/>
                  </a:lnTo>
                  <a:lnTo>
                    <a:pt x="707769" y="57140"/>
                  </a:lnTo>
                  <a:lnTo>
                    <a:pt x="849323" y="0"/>
                  </a:lnTo>
                  <a:lnTo>
                    <a:pt x="990877" y="0"/>
                  </a:lnTo>
                  <a:lnTo>
                    <a:pt x="1132431" y="0"/>
                  </a:lnTo>
                  <a:lnTo>
                    <a:pt x="1273984" y="28570"/>
                  </a:lnTo>
                  <a:lnTo>
                    <a:pt x="1415538" y="28570"/>
                  </a:lnTo>
                  <a:lnTo>
                    <a:pt x="1557092" y="0"/>
                  </a:lnTo>
                  <a:lnTo>
                    <a:pt x="1698646" y="28570"/>
                  </a:lnTo>
                  <a:lnTo>
                    <a:pt x="1840200" y="57140"/>
                  </a:lnTo>
                  <a:lnTo>
                    <a:pt x="1981754" y="57140"/>
                  </a:lnTo>
                  <a:lnTo>
                    <a:pt x="2123308" y="57140"/>
                  </a:lnTo>
                  <a:lnTo>
                    <a:pt x="2264862" y="114281"/>
                  </a:lnTo>
                  <a:lnTo>
                    <a:pt x="2406416" y="85710"/>
                  </a:lnTo>
                  <a:lnTo>
                    <a:pt x="2547969" y="85710"/>
                  </a:lnTo>
                  <a:lnTo>
                    <a:pt x="2689523" y="57140"/>
                  </a:lnTo>
                  <a:lnTo>
                    <a:pt x="2831077" y="57140"/>
                  </a:lnTo>
                  <a:lnTo>
                    <a:pt x="2972631" y="28570"/>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14281"/>
            </a:xfrm>
            <a:custGeom>
              <a:avLst/>
              <a:pathLst>
                <a:path w="3397293" h="114281">
                  <a:moveTo>
                    <a:pt x="0" y="28570"/>
                  </a:moveTo>
                  <a:lnTo>
                    <a:pt x="141553" y="57140"/>
                  </a:lnTo>
                  <a:lnTo>
                    <a:pt x="283107" y="85710"/>
                  </a:lnTo>
                  <a:lnTo>
                    <a:pt x="424661" y="57140"/>
                  </a:lnTo>
                  <a:lnTo>
                    <a:pt x="566215" y="57140"/>
                  </a:lnTo>
                  <a:lnTo>
                    <a:pt x="707769" y="57140"/>
                  </a:lnTo>
                  <a:lnTo>
                    <a:pt x="849323" y="0"/>
                  </a:lnTo>
                  <a:lnTo>
                    <a:pt x="990877" y="0"/>
                  </a:lnTo>
                  <a:lnTo>
                    <a:pt x="1132431" y="0"/>
                  </a:lnTo>
                  <a:lnTo>
                    <a:pt x="1273984" y="28570"/>
                  </a:lnTo>
                  <a:lnTo>
                    <a:pt x="1415538" y="28570"/>
                  </a:lnTo>
                  <a:lnTo>
                    <a:pt x="1557092" y="0"/>
                  </a:lnTo>
                  <a:lnTo>
                    <a:pt x="1698646" y="28570"/>
                  </a:lnTo>
                  <a:lnTo>
                    <a:pt x="1840200" y="57140"/>
                  </a:lnTo>
                  <a:lnTo>
                    <a:pt x="1981754" y="57140"/>
                  </a:lnTo>
                  <a:lnTo>
                    <a:pt x="2123308" y="57140"/>
                  </a:lnTo>
                  <a:lnTo>
                    <a:pt x="2264862" y="114281"/>
                  </a:lnTo>
                  <a:lnTo>
                    <a:pt x="2406416" y="85710"/>
                  </a:lnTo>
                  <a:lnTo>
                    <a:pt x="2547969" y="85710"/>
                  </a:lnTo>
                  <a:lnTo>
                    <a:pt x="2689523" y="57140"/>
                  </a:lnTo>
                  <a:lnTo>
                    <a:pt x="2831077" y="57140"/>
                  </a:lnTo>
                  <a:lnTo>
                    <a:pt x="2972631" y="28570"/>
                  </a:lnTo>
                  <a:lnTo>
                    <a:pt x="3114185" y="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14281"/>
            </a:xfrm>
            <a:custGeom>
              <a:avLst/>
              <a:pathLst>
                <a:path w="3397293" h="114281">
                  <a:moveTo>
                    <a:pt x="0" y="28570"/>
                  </a:moveTo>
                  <a:lnTo>
                    <a:pt x="141553" y="57140"/>
                  </a:lnTo>
                  <a:lnTo>
                    <a:pt x="283107" y="85710"/>
                  </a:lnTo>
                  <a:lnTo>
                    <a:pt x="424661" y="57140"/>
                  </a:lnTo>
                  <a:lnTo>
                    <a:pt x="566215" y="57140"/>
                  </a:lnTo>
                  <a:lnTo>
                    <a:pt x="707769" y="57140"/>
                  </a:lnTo>
                  <a:lnTo>
                    <a:pt x="849323" y="0"/>
                  </a:lnTo>
                  <a:lnTo>
                    <a:pt x="990877" y="0"/>
                  </a:lnTo>
                  <a:lnTo>
                    <a:pt x="1132431" y="0"/>
                  </a:lnTo>
                  <a:lnTo>
                    <a:pt x="1273984" y="28570"/>
                  </a:lnTo>
                  <a:lnTo>
                    <a:pt x="1415538" y="28570"/>
                  </a:lnTo>
                  <a:lnTo>
                    <a:pt x="1557092" y="0"/>
                  </a:lnTo>
                  <a:lnTo>
                    <a:pt x="1698646" y="28570"/>
                  </a:lnTo>
                  <a:lnTo>
                    <a:pt x="1840200" y="57140"/>
                  </a:lnTo>
                  <a:lnTo>
                    <a:pt x="1981754" y="57140"/>
                  </a:lnTo>
                  <a:lnTo>
                    <a:pt x="2123308" y="57140"/>
                  </a:lnTo>
                  <a:lnTo>
                    <a:pt x="2264862" y="114281"/>
                  </a:lnTo>
                  <a:lnTo>
                    <a:pt x="2406416" y="85710"/>
                  </a:lnTo>
                  <a:lnTo>
                    <a:pt x="2547969" y="85710"/>
                  </a:lnTo>
                  <a:lnTo>
                    <a:pt x="2689523" y="57140"/>
                  </a:lnTo>
                  <a:lnTo>
                    <a:pt x="2831077" y="57140"/>
                  </a:lnTo>
                  <a:lnTo>
                    <a:pt x="2972631" y="28570"/>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00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00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45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69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7122" y="4830005"/>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0" name="tx60"/>
            <p:cNvSpPr/>
            <p:nvPr/>
          </p:nvSpPr>
          <p:spPr>
            <a:xfrm>
              <a:off x="25216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409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876" y="471005"/>
              <a:ext cx="2575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Slovenia,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444426"/>
            </a:xfrm>
            <a:custGeom>
              <a:avLst/>
              <a:pathLst>
                <a:path w="3397293" h="444426">
                  <a:moveTo>
                    <a:pt x="0" y="111106"/>
                  </a:moveTo>
                  <a:lnTo>
                    <a:pt x="141553" y="222213"/>
                  </a:lnTo>
                  <a:lnTo>
                    <a:pt x="283107" y="333319"/>
                  </a:lnTo>
                  <a:lnTo>
                    <a:pt x="424661" y="222213"/>
                  </a:lnTo>
                  <a:lnTo>
                    <a:pt x="566215" y="222213"/>
                  </a:lnTo>
                  <a:lnTo>
                    <a:pt x="707769" y="222213"/>
                  </a:lnTo>
                  <a:lnTo>
                    <a:pt x="849323" y="0"/>
                  </a:lnTo>
                  <a:lnTo>
                    <a:pt x="990877" y="0"/>
                  </a:lnTo>
                  <a:lnTo>
                    <a:pt x="1132431" y="0"/>
                  </a:lnTo>
                  <a:lnTo>
                    <a:pt x="1273984" y="111106"/>
                  </a:lnTo>
                  <a:lnTo>
                    <a:pt x="1415538" y="111106"/>
                  </a:lnTo>
                  <a:lnTo>
                    <a:pt x="1557092" y="0"/>
                  </a:lnTo>
                  <a:lnTo>
                    <a:pt x="1698646" y="111106"/>
                  </a:lnTo>
                  <a:lnTo>
                    <a:pt x="1840200" y="222213"/>
                  </a:lnTo>
                  <a:lnTo>
                    <a:pt x="1981754" y="222213"/>
                  </a:lnTo>
                  <a:lnTo>
                    <a:pt x="2123308" y="222213"/>
                  </a:lnTo>
                  <a:lnTo>
                    <a:pt x="2264862" y="444426"/>
                  </a:lnTo>
                  <a:lnTo>
                    <a:pt x="2406416" y="333319"/>
                  </a:lnTo>
                  <a:lnTo>
                    <a:pt x="2547969" y="333319"/>
                  </a:lnTo>
                  <a:lnTo>
                    <a:pt x="2689523" y="222213"/>
                  </a:lnTo>
                  <a:lnTo>
                    <a:pt x="2831077" y="222213"/>
                  </a:lnTo>
                  <a:lnTo>
                    <a:pt x="2972631" y="111106"/>
                  </a:lnTo>
                  <a:lnTo>
                    <a:pt x="3114185" y="0"/>
                  </a:lnTo>
                  <a:lnTo>
                    <a:pt x="3255739" y="111106"/>
                  </a:lnTo>
                  <a:lnTo>
                    <a:pt x="3397293" y="11110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333319"/>
            </a:xfrm>
            <a:custGeom>
              <a:avLst/>
              <a:pathLst>
                <a:path w="3397293" h="333319">
                  <a:moveTo>
                    <a:pt x="0" y="333319"/>
                  </a:moveTo>
                  <a:lnTo>
                    <a:pt x="141553" y="222213"/>
                  </a:lnTo>
                  <a:lnTo>
                    <a:pt x="283107" y="222213"/>
                  </a:lnTo>
                  <a:lnTo>
                    <a:pt x="424661" y="111106"/>
                  </a:lnTo>
                  <a:lnTo>
                    <a:pt x="566215" y="111106"/>
                  </a:lnTo>
                  <a:lnTo>
                    <a:pt x="707769" y="111106"/>
                  </a:lnTo>
                  <a:lnTo>
                    <a:pt x="849323" y="0"/>
                  </a:lnTo>
                  <a:lnTo>
                    <a:pt x="990877" y="111106"/>
                  </a:lnTo>
                  <a:lnTo>
                    <a:pt x="1132431" y="0"/>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444426"/>
            </a:xfrm>
            <a:custGeom>
              <a:avLst/>
              <a:pathLst>
                <a:path w="3397293" h="444426">
                  <a:moveTo>
                    <a:pt x="0" y="111106"/>
                  </a:moveTo>
                  <a:lnTo>
                    <a:pt x="141553" y="222213"/>
                  </a:lnTo>
                  <a:lnTo>
                    <a:pt x="283107" y="333319"/>
                  </a:lnTo>
                  <a:lnTo>
                    <a:pt x="424661" y="222213"/>
                  </a:lnTo>
                  <a:lnTo>
                    <a:pt x="566215" y="222213"/>
                  </a:lnTo>
                  <a:lnTo>
                    <a:pt x="707769" y="222213"/>
                  </a:lnTo>
                  <a:lnTo>
                    <a:pt x="849323" y="0"/>
                  </a:lnTo>
                  <a:lnTo>
                    <a:pt x="990877" y="0"/>
                  </a:lnTo>
                  <a:lnTo>
                    <a:pt x="1132431" y="0"/>
                  </a:lnTo>
                  <a:lnTo>
                    <a:pt x="1273984" y="111106"/>
                  </a:lnTo>
                  <a:lnTo>
                    <a:pt x="1415538" y="111106"/>
                  </a:lnTo>
                  <a:lnTo>
                    <a:pt x="1557092" y="0"/>
                  </a:lnTo>
                  <a:lnTo>
                    <a:pt x="1698646" y="111106"/>
                  </a:lnTo>
                  <a:lnTo>
                    <a:pt x="1840200" y="222213"/>
                  </a:lnTo>
                  <a:lnTo>
                    <a:pt x="1981754" y="222213"/>
                  </a:lnTo>
                  <a:lnTo>
                    <a:pt x="2123308" y="222213"/>
                  </a:lnTo>
                  <a:lnTo>
                    <a:pt x="2264862" y="444426"/>
                  </a:lnTo>
                  <a:lnTo>
                    <a:pt x="2406416" y="333319"/>
                  </a:lnTo>
                  <a:lnTo>
                    <a:pt x="2547969" y="333319"/>
                  </a:lnTo>
                  <a:lnTo>
                    <a:pt x="2689523" y="222213"/>
                  </a:lnTo>
                  <a:lnTo>
                    <a:pt x="2831077" y="222213"/>
                  </a:lnTo>
                  <a:lnTo>
                    <a:pt x="2972631" y="111106"/>
                  </a:lnTo>
                  <a:lnTo>
                    <a:pt x="3114185" y="0"/>
                  </a:lnTo>
                  <a:lnTo>
                    <a:pt x="3255739" y="111106"/>
                  </a:lnTo>
                  <a:lnTo>
                    <a:pt x="3397293" y="111106"/>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444426"/>
            </a:xfrm>
            <a:custGeom>
              <a:avLst/>
              <a:pathLst>
                <a:path w="3397293" h="444426">
                  <a:moveTo>
                    <a:pt x="0" y="111106"/>
                  </a:moveTo>
                  <a:lnTo>
                    <a:pt x="141553" y="222213"/>
                  </a:lnTo>
                  <a:lnTo>
                    <a:pt x="283107" y="333319"/>
                  </a:lnTo>
                  <a:lnTo>
                    <a:pt x="424661" y="222213"/>
                  </a:lnTo>
                  <a:lnTo>
                    <a:pt x="566215" y="222213"/>
                  </a:lnTo>
                  <a:lnTo>
                    <a:pt x="707769" y="222213"/>
                  </a:lnTo>
                  <a:lnTo>
                    <a:pt x="849323" y="0"/>
                  </a:lnTo>
                  <a:lnTo>
                    <a:pt x="990877" y="0"/>
                  </a:lnTo>
                  <a:lnTo>
                    <a:pt x="1132431" y="0"/>
                  </a:lnTo>
                  <a:lnTo>
                    <a:pt x="1273984" y="111106"/>
                  </a:lnTo>
                  <a:lnTo>
                    <a:pt x="1415538" y="111106"/>
                  </a:lnTo>
                  <a:lnTo>
                    <a:pt x="1557092" y="0"/>
                  </a:lnTo>
                  <a:lnTo>
                    <a:pt x="1698646" y="111106"/>
                  </a:lnTo>
                  <a:lnTo>
                    <a:pt x="1840200" y="222213"/>
                  </a:lnTo>
                  <a:lnTo>
                    <a:pt x="1981754" y="222213"/>
                  </a:lnTo>
                  <a:lnTo>
                    <a:pt x="2123308" y="222213"/>
                  </a:lnTo>
                  <a:lnTo>
                    <a:pt x="2264862" y="444426"/>
                  </a:lnTo>
                  <a:lnTo>
                    <a:pt x="2406416" y="333319"/>
                  </a:lnTo>
                  <a:lnTo>
                    <a:pt x="2547969" y="333319"/>
                  </a:lnTo>
                  <a:lnTo>
                    <a:pt x="2689523" y="222213"/>
                  </a:lnTo>
                  <a:lnTo>
                    <a:pt x="2831077" y="222213"/>
                  </a:lnTo>
                  <a:lnTo>
                    <a:pt x="2972631" y="111106"/>
                  </a:lnTo>
                  <a:lnTo>
                    <a:pt x="3114185" y="0"/>
                  </a:lnTo>
                  <a:lnTo>
                    <a:pt x="3255739" y="111106"/>
                  </a:lnTo>
                  <a:lnTo>
                    <a:pt x="3397293" y="111106"/>
                  </a:lnTo>
                </a:path>
              </a:pathLst>
            </a:custGeom>
            <a:ln w="27101" cap="flat">
              <a:solidFill>
                <a:srgbClr val="0058AB">
                  <a:alpha val="100000"/>
                </a:srgbClr>
              </a:solidFill>
              <a:prstDash val="solid"/>
              <a:round/>
            </a:ln>
          </p:spPr>
          <p:txBody>
            <a:bodyPr/>
            <a:lstStyle/>
            <a:p/>
          </p:txBody>
        </p:sp>
        <p:sp>
          <p:nvSpPr>
            <p:cNvPr id="89" name="tx89"/>
            <p:cNvSpPr/>
            <p:nvPr/>
          </p:nvSpPr>
          <p:spPr>
            <a:xfrm>
              <a:off x="5407519"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115288"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8230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767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767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712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3336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43821" y="4830005"/>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14" name="tx114"/>
            <p:cNvSpPr/>
            <p:nvPr/>
          </p:nvSpPr>
          <p:spPr>
            <a:xfrm>
              <a:off x="68383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60079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705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77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838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904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238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04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37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438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E2231A">
                <a:alpha val="80000"/>
              </a:srgbClr>
            </a:solidFill>
          </p:spPr>
          <p:txBody>
            <a:bodyPr/>
            <a:lstStyle/>
            <a:p/>
          </p:txBody>
        </p:sp>
        <p:sp>
          <p:nvSpPr>
            <p:cNvPr id="130" name="rc130"/>
            <p:cNvSpPr/>
            <p:nvPr/>
          </p:nvSpPr>
          <p:spPr>
            <a:xfrm>
              <a:off x="1317178" y="5637654"/>
              <a:ext cx="5681839" cy="149993"/>
            </a:xfrm>
            <a:prstGeom prst="rect">
              <a:avLst/>
            </a:prstGeom>
            <a:solidFill>
              <a:srgbClr val="E2231A">
                <a:alpha val="80000"/>
              </a:srgbClr>
            </a:solidFill>
          </p:spPr>
          <p:txBody>
            <a:bodyPr/>
            <a:lstStyle/>
            <a:p/>
          </p:txBody>
        </p:sp>
        <p:sp>
          <p:nvSpPr>
            <p:cNvPr id="131" name="rc131"/>
            <p:cNvSpPr/>
            <p:nvPr/>
          </p:nvSpPr>
          <p:spPr>
            <a:xfrm>
              <a:off x="1317178" y="5450161"/>
              <a:ext cx="5573795"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90752"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489741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8" name="tx138"/>
            <p:cNvSpPr/>
            <p:nvPr/>
          </p:nvSpPr>
          <p:spPr>
            <a:xfrm>
              <a:off x="680406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9" name="tx139"/>
            <p:cNvSpPr/>
            <p:nvPr/>
          </p:nvSpPr>
          <p:spPr>
            <a:xfrm>
              <a:off x="85942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Slovenia (95%) was 11 percentage points higher than the global average (84%) and 1 percentage point higher than average across all non-programme countries (94%).
National MCV1 coverage was 1 percentage point higher than in 2019 (94%).
This equates to &lt;1,000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Slovenia ranked number 20 out of 41 countries for lowest MCV1 coverage (based on tied ranks).
Slovenia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36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54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73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791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45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6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68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01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70511"/>
              <a:ext cx="249522" cy="1332185"/>
            </a:xfrm>
            <a:prstGeom prst="rect">
              <a:avLst/>
            </a:prstGeom>
            <a:solidFill>
              <a:srgbClr val="80BD41">
                <a:alpha val="100000"/>
              </a:srgbClr>
            </a:solidFill>
          </p:spPr>
          <p:txBody>
            <a:bodyPr/>
            <a:lstStyle/>
            <a:p/>
          </p:txBody>
        </p:sp>
        <p:sp>
          <p:nvSpPr>
            <p:cNvPr id="25" name="rc25"/>
            <p:cNvSpPr/>
            <p:nvPr/>
          </p:nvSpPr>
          <p:spPr>
            <a:xfrm>
              <a:off x="1296273" y="2700478"/>
              <a:ext cx="249522" cy="70033"/>
            </a:xfrm>
            <a:prstGeom prst="rect">
              <a:avLst/>
            </a:prstGeom>
            <a:solidFill>
              <a:srgbClr val="E2231A">
                <a:alpha val="100000"/>
              </a:srgbClr>
            </a:solidFill>
          </p:spPr>
          <p:txBody>
            <a:bodyPr/>
            <a:lstStyle/>
            <a:p/>
          </p:txBody>
        </p:sp>
        <p:sp>
          <p:nvSpPr>
            <p:cNvPr id="26" name="rc26"/>
            <p:cNvSpPr/>
            <p:nvPr/>
          </p:nvSpPr>
          <p:spPr>
            <a:xfrm>
              <a:off x="1573521" y="2832763"/>
              <a:ext cx="249522" cy="1269934"/>
            </a:xfrm>
            <a:prstGeom prst="rect">
              <a:avLst/>
            </a:prstGeom>
            <a:solidFill>
              <a:srgbClr val="80BD41">
                <a:alpha val="100000"/>
              </a:srgbClr>
            </a:solidFill>
          </p:spPr>
          <p:txBody>
            <a:bodyPr/>
            <a:lstStyle/>
            <a:p/>
          </p:txBody>
        </p:sp>
        <p:sp>
          <p:nvSpPr>
            <p:cNvPr id="27" name="rc27"/>
            <p:cNvSpPr/>
            <p:nvPr/>
          </p:nvSpPr>
          <p:spPr>
            <a:xfrm>
              <a:off x="1573521" y="2751835"/>
              <a:ext cx="249522" cy="80927"/>
            </a:xfrm>
            <a:prstGeom prst="rect">
              <a:avLst/>
            </a:prstGeom>
            <a:solidFill>
              <a:srgbClr val="E2231A">
                <a:alpha val="100000"/>
              </a:srgbClr>
            </a:solidFill>
          </p:spPr>
          <p:txBody>
            <a:bodyPr/>
            <a:lstStyle/>
            <a:p/>
          </p:txBody>
        </p:sp>
        <p:sp>
          <p:nvSpPr>
            <p:cNvPr id="28" name="rc28"/>
            <p:cNvSpPr/>
            <p:nvPr/>
          </p:nvSpPr>
          <p:spPr>
            <a:xfrm>
              <a:off x="1850769" y="2842878"/>
              <a:ext cx="249522" cy="1259818"/>
            </a:xfrm>
            <a:prstGeom prst="rect">
              <a:avLst/>
            </a:prstGeom>
            <a:solidFill>
              <a:srgbClr val="80BD41">
                <a:alpha val="100000"/>
              </a:srgbClr>
            </a:solidFill>
          </p:spPr>
          <p:txBody>
            <a:bodyPr/>
            <a:lstStyle/>
            <a:p/>
          </p:txBody>
        </p:sp>
        <p:sp>
          <p:nvSpPr>
            <p:cNvPr id="29" name="rc29"/>
            <p:cNvSpPr/>
            <p:nvPr/>
          </p:nvSpPr>
          <p:spPr>
            <a:xfrm>
              <a:off x="1850769" y="2747945"/>
              <a:ext cx="249522" cy="94933"/>
            </a:xfrm>
            <a:prstGeom prst="rect">
              <a:avLst/>
            </a:prstGeom>
            <a:solidFill>
              <a:srgbClr val="E2231A">
                <a:alpha val="100000"/>
              </a:srgbClr>
            </a:solidFill>
          </p:spPr>
          <p:txBody>
            <a:bodyPr/>
            <a:lstStyle/>
            <a:p/>
          </p:txBody>
        </p:sp>
        <p:sp>
          <p:nvSpPr>
            <p:cNvPr id="30" name="rc30"/>
            <p:cNvSpPr/>
            <p:nvPr/>
          </p:nvSpPr>
          <p:spPr>
            <a:xfrm>
              <a:off x="2128016" y="2838988"/>
              <a:ext cx="249522" cy="1263709"/>
            </a:xfrm>
            <a:prstGeom prst="rect">
              <a:avLst/>
            </a:prstGeom>
            <a:solidFill>
              <a:srgbClr val="80BD41">
                <a:alpha val="100000"/>
              </a:srgbClr>
            </a:solidFill>
          </p:spPr>
          <p:txBody>
            <a:bodyPr/>
            <a:lstStyle/>
            <a:p/>
          </p:txBody>
        </p:sp>
        <p:sp>
          <p:nvSpPr>
            <p:cNvPr id="31" name="rc31"/>
            <p:cNvSpPr/>
            <p:nvPr/>
          </p:nvSpPr>
          <p:spPr>
            <a:xfrm>
              <a:off x="2128016" y="2758061"/>
              <a:ext cx="249522" cy="80927"/>
            </a:xfrm>
            <a:prstGeom prst="rect">
              <a:avLst/>
            </a:prstGeom>
            <a:solidFill>
              <a:srgbClr val="E2231A">
                <a:alpha val="100000"/>
              </a:srgbClr>
            </a:solidFill>
          </p:spPr>
          <p:txBody>
            <a:bodyPr/>
            <a:lstStyle/>
            <a:p/>
          </p:txBody>
        </p:sp>
        <p:sp>
          <p:nvSpPr>
            <p:cNvPr id="32" name="rc32"/>
            <p:cNvSpPr/>
            <p:nvPr/>
          </p:nvSpPr>
          <p:spPr>
            <a:xfrm>
              <a:off x="2405264" y="2793077"/>
              <a:ext cx="249522" cy="1309619"/>
            </a:xfrm>
            <a:prstGeom prst="rect">
              <a:avLst/>
            </a:prstGeom>
            <a:solidFill>
              <a:srgbClr val="80BD41">
                <a:alpha val="100000"/>
              </a:srgbClr>
            </a:solidFill>
          </p:spPr>
          <p:txBody>
            <a:bodyPr/>
            <a:lstStyle/>
            <a:p/>
          </p:txBody>
        </p:sp>
        <p:sp>
          <p:nvSpPr>
            <p:cNvPr id="33" name="rc33"/>
            <p:cNvSpPr/>
            <p:nvPr/>
          </p:nvSpPr>
          <p:spPr>
            <a:xfrm>
              <a:off x="2405264" y="2709815"/>
              <a:ext cx="249522" cy="83261"/>
            </a:xfrm>
            <a:prstGeom prst="rect">
              <a:avLst/>
            </a:prstGeom>
            <a:solidFill>
              <a:srgbClr val="E2231A">
                <a:alpha val="100000"/>
              </a:srgbClr>
            </a:solidFill>
          </p:spPr>
          <p:txBody>
            <a:bodyPr/>
            <a:lstStyle/>
            <a:p/>
          </p:txBody>
        </p:sp>
        <p:sp>
          <p:nvSpPr>
            <p:cNvPr id="34" name="rc34"/>
            <p:cNvSpPr/>
            <p:nvPr/>
          </p:nvSpPr>
          <p:spPr>
            <a:xfrm>
              <a:off x="2682512" y="2779070"/>
              <a:ext cx="249522" cy="1323626"/>
            </a:xfrm>
            <a:prstGeom prst="rect">
              <a:avLst/>
            </a:prstGeom>
            <a:solidFill>
              <a:srgbClr val="80BD41">
                <a:alpha val="100000"/>
              </a:srgbClr>
            </a:solidFill>
          </p:spPr>
          <p:txBody>
            <a:bodyPr/>
            <a:lstStyle/>
            <a:p/>
          </p:txBody>
        </p:sp>
        <p:sp>
          <p:nvSpPr>
            <p:cNvPr id="35" name="rc35"/>
            <p:cNvSpPr/>
            <p:nvPr/>
          </p:nvSpPr>
          <p:spPr>
            <a:xfrm>
              <a:off x="2682512" y="2694253"/>
              <a:ext cx="249522" cy="84817"/>
            </a:xfrm>
            <a:prstGeom prst="rect">
              <a:avLst/>
            </a:prstGeom>
            <a:solidFill>
              <a:srgbClr val="E2231A">
                <a:alpha val="100000"/>
              </a:srgbClr>
            </a:solidFill>
          </p:spPr>
          <p:txBody>
            <a:bodyPr/>
            <a:lstStyle/>
            <a:p/>
          </p:txBody>
        </p:sp>
        <p:sp>
          <p:nvSpPr>
            <p:cNvPr id="36" name="rc36"/>
            <p:cNvSpPr/>
            <p:nvPr/>
          </p:nvSpPr>
          <p:spPr>
            <a:xfrm>
              <a:off x="2959759" y="2691918"/>
              <a:ext cx="249522" cy="1410778"/>
            </a:xfrm>
            <a:prstGeom prst="rect">
              <a:avLst/>
            </a:prstGeom>
            <a:solidFill>
              <a:srgbClr val="80BD41">
                <a:alpha val="100000"/>
              </a:srgbClr>
            </a:solidFill>
          </p:spPr>
          <p:txBody>
            <a:bodyPr/>
            <a:lstStyle/>
            <a:p/>
          </p:txBody>
        </p:sp>
        <p:sp>
          <p:nvSpPr>
            <p:cNvPr id="37" name="rc37"/>
            <p:cNvSpPr/>
            <p:nvPr/>
          </p:nvSpPr>
          <p:spPr>
            <a:xfrm>
              <a:off x="2959759" y="2632779"/>
              <a:ext cx="249522" cy="59139"/>
            </a:xfrm>
            <a:prstGeom prst="rect">
              <a:avLst/>
            </a:prstGeom>
            <a:solidFill>
              <a:srgbClr val="E2231A">
                <a:alpha val="100000"/>
              </a:srgbClr>
            </a:solidFill>
          </p:spPr>
          <p:txBody>
            <a:bodyPr/>
            <a:lstStyle/>
            <a:p/>
          </p:txBody>
        </p:sp>
        <p:sp>
          <p:nvSpPr>
            <p:cNvPr id="38" name="rc38"/>
            <p:cNvSpPr/>
            <p:nvPr/>
          </p:nvSpPr>
          <p:spPr>
            <a:xfrm>
              <a:off x="3237007" y="2622663"/>
              <a:ext cx="249522" cy="1480033"/>
            </a:xfrm>
            <a:prstGeom prst="rect">
              <a:avLst/>
            </a:prstGeom>
            <a:solidFill>
              <a:srgbClr val="80BD41">
                <a:alpha val="100000"/>
              </a:srgbClr>
            </a:solidFill>
          </p:spPr>
          <p:txBody>
            <a:bodyPr/>
            <a:lstStyle/>
            <a:p/>
          </p:txBody>
        </p:sp>
        <p:sp>
          <p:nvSpPr>
            <p:cNvPr id="39" name="rc39"/>
            <p:cNvSpPr/>
            <p:nvPr/>
          </p:nvSpPr>
          <p:spPr>
            <a:xfrm>
              <a:off x="3237007" y="2561190"/>
              <a:ext cx="249522" cy="61473"/>
            </a:xfrm>
            <a:prstGeom prst="rect">
              <a:avLst/>
            </a:prstGeom>
            <a:solidFill>
              <a:srgbClr val="E2231A">
                <a:alpha val="100000"/>
              </a:srgbClr>
            </a:solidFill>
          </p:spPr>
          <p:txBody>
            <a:bodyPr/>
            <a:lstStyle/>
            <a:p/>
          </p:txBody>
        </p:sp>
        <p:sp>
          <p:nvSpPr>
            <p:cNvPr id="40" name="rc40"/>
            <p:cNvSpPr/>
            <p:nvPr/>
          </p:nvSpPr>
          <p:spPr>
            <a:xfrm>
              <a:off x="3514255" y="2474815"/>
              <a:ext cx="249522" cy="1627881"/>
            </a:xfrm>
            <a:prstGeom prst="rect">
              <a:avLst/>
            </a:prstGeom>
            <a:solidFill>
              <a:srgbClr val="80BD41">
                <a:alpha val="100000"/>
              </a:srgbClr>
            </a:solidFill>
          </p:spPr>
          <p:txBody>
            <a:bodyPr/>
            <a:lstStyle/>
            <a:p/>
          </p:txBody>
        </p:sp>
        <p:sp>
          <p:nvSpPr>
            <p:cNvPr id="41" name="rc41"/>
            <p:cNvSpPr/>
            <p:nvPr/>
          </p:nvSpPr>
          <p:spPr>
            <a:xfrm>
              <a:off x="3514255" y="2407117"/>
              <a:ext cx="249522" cy="67698"/>
            </a:xfrm>
            <a:prstGeom prst="rect">
              <a:avLst/>
            </a:prstGeom>
            <a:solidFill>
              <a:srgbClr val="E2231A">
                <a:alpha val="100000"/>
              </a:srgbClr>
            </a:solidFill>
          </p:spPr>
          <p:txBody>
            <a:bodyPr/>
            <a:lstStyle/>
            <a:p/>
          </p:txBody>
        </p:sp>
        <p:sp>
          <p:nvSpPr>
            <p:cNvPr id="42" name="rc42"/>
            <p:cNvSpPr/>
            <p:nvPr/>
          </p:nvSpPr>
          <p:spPr>
            <a:xfrm>
              <a:off x="3791502" y="2491156"/>
              <a:ext cx="249522" cy="1611540"/>
            </a:xfrm>
            <a:prstGeom prst="rect">
              <a:avLst/>
            </a:prstGeom>
            <a:solidFill>
              <a:srgbClr val="80BD41">
                <a:alpha val="100000"/>
              </a:srgbClr>
            </a:solidFill>
          </p:spPr>
          <p:txBody>
            <a:bodyPr/>
            <a:lstStyle/>
            <a:p/>
          </p:txBody>
        </p:sp>
        <p:sp>
          <p:nvSpPr>
            <p:cNvPr id="43" name="rc43"/>
            <p:cNvSpPr/>
            <p:nvPr/>
          </p:nvSpPr>
          <p:spPr>
            <a:xfrm>
              <a:off x="3791502" y="2406339"/>
              <a:ext cx="249522" cy="84817"/>
            </a:xfrm>
            <a:prstGeom prst="rect">
              <a:avLst/>
            </a:prstGeom>
            <a:solidFill>
              <a:srgbClr val="E2231A">
                <a:alpha val="100000"/>
              </a:srgbClr>
            </a:solidFill>
          </p:spPr>
          <p:txBody>
            <a:bodyPr/>
            <a:lstStyle/>
            <a:p/>
          </p:txBody>
        </p:sp>
        <p:sp>
          <p:nvSpPr>
            <p:cNvPr id="44" name="rc44"/>
            <p:cNvSpPr/>
            <p:nvPr/>
          </p:nvSpPr>
          <p:spPr>
            <a:xfrm>
              <a:off x="4068750" y="2452249"/>
              <a:ext cx="249522" cy="1650447"/>
            </a:xfrm>
            <a:prstGeom prst="rect">
              <a:avLst/>
            </a:prstGeom>
            <a:solidFill>
              <a:srgbClr val="80BD41">
                <a:alpha val="100000"/>
              </a:srgbClr>
            </a:solidFill>
          </p:spPr>
          <p:txBody>
            <a:bodyPr/>
            <a:lstStyle/>
            <a:p/>
          </p:txBody>
        </p:sp>
        <p:sp>
          <p:nvSpPr>
            <p:cNvPr id="45" name="rc45"/>
            <p:cNvSpPr/>
            <p:nvPr/>
          </p:nvSpPr>
          <p:spPr>
            <a:xfrm>
              <a:off x="4068750" y="2365097"/>
              <a:ext cx="249522" cy="87152"/>
            </a:xfrm>
            <a:prstGeom prst="rect">
              <a:avLst/>
            </a:prstGeom>
            <a:solidFill>
              <a:srgbClr val="E2231A">
                <a:alpha val="100000"/>
              </a:srgbClr>
            </a:solidFill>
          </p:spPr>
          <p:txBody>
            <a:bodyPr/>
            <a:lstStyle/>
            <a:p/>
          </p:txBody>
        </p:sp>
        <p:sp>
          <p:nvSpPr>
            <p:cNvPr id="46" name="rc46"/>
            <p:cNvSpPr/>
            <p:nvPr/>
          </p:nvSpPr>
          <p:spPr>
            <a:xfrm>
              <a:off x="4345998" y="2461587"/>
              <a:ext cx="249522" cy="1641109"/>
            </a:xfrm>
            <a:prstGeom prst="rect">
              <a:avLst/>
            </a:prstGeom>
            <a:solidFill>
              <a:srgbClr val="80BD41">
                <a:alpha val="100000"/>
              </a:srgbClr>
            </a:solidFill>
          </p:spPr>
          <p:txBody>
            <a:bodyPr/>
            <a:lstStyle/>
            <a:p/>
          </p:txBody>
        </p:sp>
        <p:sp>
          <p:nvSpPr>
            <p:cNvPr id="47" name="rc47"/>
            <p:cNvSpPr/>
            <p:nvPr/>
          </p:nvSpPr>
          <p:spPr>
            <a:xfrm>
              <a:off x="4345998" y="2393110"/>
              <a:ext cx="249522" cy="68476"/>
            </a:xfrm>
            <a:prstGeom prst="rect">
              <a:avLst/>
            </a:prstGeom>
            <a:solidFill>
              <a:srgbClr val="E2231A">
                <a:alpha val="100000"/>
              </a:srgbClr>
            </a:solidFill>
          </p:spPr>
          <p:txBody>
            <a:bodyPr/>
            <a:lstStyle/>
            <a:p/>
          </p:txBody>
        </p:sp>
        <p:sp>
          <p:nvSpPr>
            <p:cNvPr id="48" name="rc48"/>
            <p:cNvSpPr/>
            <p:nvPr/>
          </p:nvSpPr>
          <p:spPr>
            <a:xfrm>
              <a:off x="4623245" y="2480262"/>
              <a:ext cx="249522" cy="1622434"/>
            </a:xfrm>
            <a:prstGeom prst="rect">
              <a:avLst/>
            </a:prstGeom>
            <a:solidFill>
              <a:srgbClr val="80BD41">
                <a:alpha val="100000"/>
              </a:srgbClr>
            </a:solidFill>
          </p:spPr>
          <p:txBody>
            <a:bodyPr/>
            <a:lstStyle/>
            <a:p/>
          </p:txBody>
        </p:sp>
        <p:sp>
          <p:nvSpPr>
            <p:cNvPr id="49" name="rc49"/>
            <p:cNvSpPr/>
            <p:nvPr/>
          </p:nvSpPr>
          <p:spPr>
            <a:xfrm>
              <a:off x="4623245" y="2394666"/>
              <a:ext cx="249522" cy="85596"/>
            </a:xfrm>
            <a:prstGeom prst="rect">
              <a:avLst/>
            </a:prstGeom>
            <a:solidFill>
              <a:srgbClr val="E2231A">
                <a:alpha val="100000"/>
              </a:srgbClr>
            </a:solidFill>
          </p:spPr>
          <p:txBody>
            <a:bodyPr/>
            <a:lstStyle/>
            <a:p/>
          </p:txBody>
        </p:sp>
        <p:sp>
          <p:nvSpPr>
            <p:cNvPr id="50" name="rc50"/>
            <p:cNvSpPr/>
            <p:nvPr/>
          </p:nvSpPr>
          <p:spPr>
            <a:xfrm>
              <a:off x="4900493" y="2555743"/>
              <a:ext cx="249522" cy="1546954"/>
            </a:xfrm>
            <a:prstGeom prst="rect">
              <a:avLst/>
            </a:prstGeom>
            <a:solidFill>
              <a:srgbClr val="80BD41">
                <a:alpha val="100000"/>
              </a:srgbClr>
            </a:solidFill>
          </p:spPr>
          <p:txBody>
            <a:bodyPr/>
            <a:lstStyle/>
            <a:p/>
          </p:txBody>
        </p:sp>
        <p:sp>
          <p:nvSpPr>
            <p:cNvPr id="51" name="rc51"/>
            <p:cNvSpPr/>
            <p:nvPr/>
          </p:nvSpPr>
          <p:spPr>
            <a:xfrm>
              <a:off x="4900493" y="2456918"/>
              <a:ext cx="249522" cy="98824"/>
            </a:xfrm>
            <a:prstGeom prst="rect">
              <a:avLst/>
            </a:prstGeom>
            <a:solidFill>
              <a:srgbClr val="E2231A">
                <a:alpha val="100000"/>
              </a:srgbClr>
            </a:solidFill>
          </p:spPr>
          <p:txBody>
            <a:bodyPr/>
            <a:lstStyle/>
            <a:p/>
          </p:txBody>
        </p:sp>
        <p:sp>
          <p:nvSpPr>
            <p:cNvPr id="52" name="rc52"/>
            <p:cNvSpPr/>
            <p:nvPr/>
          </p:nvSpPr>
          <p:spPr>
            <a:xfrm>
              <a:off x="5177741" y="2554186"/>
              <a:ext cx="249522" cy="1548510"/>
            </a:xfrm>
            <a:prstGeom prst="rect">
              <a:avLst/>
            </a:prstGeom>
            <a:solidFill>
              <a:srgbClr val="80BD41">
                <a:alpha val="100000"/>
              </a:srgbClr>
            </a:solidFill>
          </p:spPr>
          <p:txBody>
            <a:bodyPr/>
            <a:lstStyle/>
            <a:p/>
          </p:txBody>
        </p:sp>
        <p:sp>
          <p:nvSpPr>
            <p:cNvPr id="53" name="rc53"/>
            <p:cNvSpPr/>
            <p:nvPr/>
          </p:nvSpPr>
          <p:spPr>
            <a:xfrm>
              <a:off x="5177741" y="2455362"/>
              <a:ext cx="249522" cy="98824"/>
            </a:xfrm>
            <a:prstGeom prst="rect">
              <a:avLst/>
            </a:prstGeom>
            <a:solidFill>
              <a:srgbClr val="E2231A">
                <a:alpha val="100000"/>
              </a:srgbClr>
            </a:solidFill>
          </p:spPr>
          <p:txBody>
            <a:bodyPr/>
            <a:lstStyle/>
            <a:p/>
          </p:txBody>
        </p:sp>
        <p:sp>
          <p:nvSpPr>
            <p:cNvPr id="54" name="rc54"/>
            <p:cNvSpPr/>
            <p:nvPr/>
          </p:nvSpPr>
          <p:spPr>
            <a:xfrm>
              <a:off x="5454988" y="2591537"/>
              <a:ext cx="249522" cy="1511159"/>
            </a:xfrm>
            <a:prstGeom prst="rect">
              <a:avLst/>
            </a:prstGeom>
            <a:solidFill>
              <a:srgbClr val="80BD41">
                <a:alpha val="100000"/>
              </a:srgbClr>
            </a:solidFill>
          </p:spPr>
          <p:txBody>
            <a:bodyPr/>
            <a:lstStyle/>
            <a:p/>
          </p:txBody>
        </p:sp>
        <p:sp>
          <p:nvSpPr>
            <p:cNvPr id="55" name="rc55"/>
            <p:cNvSpPr/>
            <p:nvPr/>
          </p:nvSpPr>
          <p:spPr>
            <a:xfrm>
              <a:off x="5454988" y="2495047"/>
              <a:ext cx="249522" cy="96490"/>
            </a:xfrm>
            <a:prstGeom prst="rect">
              <a:avLst/>
            </a:prstGeom>
            <a:solidFill>
              <a:srgbClr val="E2231A">
                <a:alpha val="100000"/>
              </a:srgbClr>
            </a:solidFill>
          </p:spPr>
          <p:txBody>
            <a:bodyPr/>
            <a:lstStyle/>
            <a:p/>
          </p:txBody>
        </p:sp>
        <p:sp>
          <p:nvSpPr>
            <p:cNvPr id="56" name="rc56"/>
            <p:cNvSpPr/>
            <p:nvPr/>
          </p:nvSpPr>
          <p:spPr>
            <a:xfrm>
              <a:off x="5732236" y="2645229"/>
              <a:ext cx="249522" cy="1457467"/>
            </a:xfrm>
            <a:prstGeom prst="rect">
              <a:avLst/>
            </a:prstGeom>
            <a:solidFill>
              <a:srgbClr val="80BD41">
                <a:alpha val="100000"/>
              </a:srgbClr>
            </a:solidFill>
          </p:spPr>
          <p:txBody>
            <a:bodyPr/>
            <a:lstStyle/>
            <a:p/>
          </p:txBody>
        </p:sp>
        <p:sp>
          <p:nvSpPr>
            <p:cNvPr id="57" name="rc57"/>
            <p:cNvSpPr/>
            <p:nvPr/>
          </p:nvSpPr>
          <p:spPr>
            <a:xfrm>
              <a:off x="5732236" y="2518392"/>
              <a:ext cx="249522" cy="126837"/>
            </a:xfrm>
            <a:prstGeom prst="rect">
              <a:avLst/>
            </a:prstGeom>
            <a:solidFill>
              <a:srgbClr val="E2231A">
                <a:alpha val="100000"/>
              </a:srgbClr>
            </a:solidFill>
          </p:spPr>
          <p:txBody>
            <a:bodyPr/>
            <a:lstStyle/>
            <a:p/>
          </p:txBody>
        </p:sp>
        <p:sp>
          <p:nvSpPr>
            <p:cNvPr id="58" name="rc58"/>
            <p:cNvSpPr/>
            <p:nvPr/>
          </p:nvSpPr>
          <p:spPr>
            <a:xfrm>
              <a:off x="6009484" y="2637448"/>
              <a:ext cx="249522" cy="1465248"/>
            </a:xfrm>
            <a:prstGeom prst="rect">
              <a:avLst/>
            </a:prstGeom>
            <a:solidFill>
              <a:srgbClr val="80BD41">
                <a:alpha val="100000"/>
              </a:srgbClr>
            </a:solidFill>
          </p:spPr>
          <p:txBody>
            <a:bodyPr/>
            <a:lstStyle/>
            <a:p/>
          </p:txBody>
        </p:sp>
        <p:sp>
          <p:nvSpPr>
            <p:cNvPr id="59" name="rc59"/>
            <p:cNvSpPr/>
            <p:nvPr/>
          </p:nvSpPr>
          <p:spPr>
            <a:xfrm>
              <a:off x="6009484" y="2526951"/>
              <a:ext cx="249522" cy="110496"/>
            </a:xfrm>
            <a:prstGeom prst="rect">
              <a:avLst/>
            </a:prstGeom>
            <a:solidFill>
              <a:srgbClr val="E2231A">
                <a:alpha val="100000"/>
              </a:srgbClr>
            </a:solidFill>
          </p:spPr>
          <p:txBody>
            <a:bodyPr/>
            <a:lstStyle/>
            <a:p/>
          </p:txBody>
        </p:sp>
        <p:sp>
          <p:nvSpPr>
            <p:cNvPr id="60" name="rc60"/>
            <p:cNvSpPr/>
            <p:nvPr/>
          </p:nvSpPr>
          <p:spPr>
            <a:xfrm>
              <a:off x="6286731" y="2691140"/>
              <a:ext cx="249522" cy="1411556"/>
            </a:xfrm>
            <a:prstGeom prst="rect">
              <a:avLst/>
            </a:prstGeom>
            <a:solidFill>
              <a:srgbClr val="80BD41">
                <a:alpha val="100000"/>
              </a:srgbClr>
            </a:solidFill>
          </p:spPr>
          <p:txBody>
            <a:bodyPr/>
            <a:lstStyle/>
            <a:p/>
          </p:txBody>
        </p:sp>
        <p:sp>
          <p:nvSpPr>
            <p:cNvPr id="61" name="rc61"/>
            <p:cNvSpPr/>
            <p:nvPr/>
          </p:nvSpPr>
          <p:spPr>
            <a:xfrm>
              <a:off x="6286731" y="2585312"/>
              <a:ext cx="249522" cy="105827"/>
            </a:xfrm>
            <a:prstGeom prst="rect">
              <a:avLst/>
            </a:prstGeom>
            <a:solidFill>
              <a:srgbClr val="E2231A">
                <a:alpha val="100000"/>
              </a:srgbClr>
            </a:solidFill>
          </p:spPr>
          <p:txBody>
            <a:bodyPr/>
            <a:lstStyle/>
            <a:p/>
          </p:txBody>
        </p:sp>
        <p:sp>
          <p:nvSpPr>
            <p:cNvPr id="62" name="rc62"/>
            <p:cNvSpPr/>
            <p:nvPr/>
          </p:nvSpPr>
          <p:spPr>
            <a:xfrm>
              <a:off x="6563979" y="2697365"/>
              <a:ext cx="249522" cy="1405331"/>
            </a:xfrm>
            <a:prstGeom prst="rect">
              <a:avLst/>
            </a:prstGeom>
            <a:solidFill>
              <a:srgbClr val="80BD41">
                <a:alpha val="100000"/>
              </a:srgbClr>
            </a:solidFill>
          </p:spPr>
          <p:txBody>
            <a:bodyPr/>
            <a:lstStyle/>
            <a:p/>
          </p:txBody>
        </p:sp>
        <p:sp>
          <p:nvSpPr>
            <p:cNvPr id="63" name="rc63"/>
            <p:cNvSpPr/>
            <p:nvPr/>
          </p:nvSpPr>
          <p:spPr>
            <a:xfrm>
              <a:off x="6563979" y="2607878"/>
              <a:ext cx="249522" cy="89486"/>
            </a:xfrm>
            <a:prstGeom prst="rect">
              <a:avLst/>
            </a:prstGeom>
            <a:solidFill>
              <a:srgbClr val="E2231A">
                <a:alpha val="100000"/>
              </a:srgbClr>
            </a:solidFill>
          </p:spPr>
          <p:txBody>
            <a:bodyPr/>
            <a:lstStyle/>
            <a:p/>
          </p:txBody>
        </p:sp>
        <p:sp>
          <p:nvSpPr>
            <p:cNvPr id="64" name="rc64"/>
            <p:cNvSpPr/>
            <p:nvPr/>
          </p:nvSpPr>
          <p:spPr>
            <a:xfrm>
              <a:off x="6841227" y="2740163"/>
              <a:ext cx="249522" cy="1362533"/>
            </a:xfrm>
            <a:prstGeom prst="rect">
              <a:avLst/>
            </a:prstGeom>
            <a:solidFill>
              <a:srgbClr val="80BD41">
                <a:alpha val="100000"/>
              </a:srgbClr>
            </a:solidFill>
          </p:spPr>
          <p:txBody>
            <a:bodyPr/>
            <a:lstStyle/>
            <a:p/>
          </p:txBody>
        </p:sp>
        <p:sp>
          <p:nvSpPr>
            <p:cNvPr id="65" name="rc65"/>
            <p:cNvSpPr/>
            <p:nvPr/>
          </p:nvSpPr>
          <p:spPr>
            <a:xfrm>
              <a:off x="6841227" y="2653011"/>
              <a:ext cx="249522" cy="87152"/>
            </a:xfrm>
            <a:prstGeom prst="rect">
              <a:avLst/>
            </a:prstGeom>
            <a:solidFill>
              <a:srgbClr val="E2231A">
                <a:alpha val="100000"/>
              </a:srgbClr>
            </a:solidFill>
          </p:spPr>
          <p:txBody>
            <a:bodyPr/>
            <a:lstStyle/>
            <a:p/>
          </p:txBody>
        </p:sp>
        <p:sp>
          <p:nvSpPr>
            <p:cNvPr id="66" name="rc66"/>
            <p:cNvSpPr/>
            <p:nvPr/>
          </p:nvSpPr>
          <p:spPr>
            <a:xfrm>
              <a:off x="7118474" y="2670908"/>
              <a:ext cx="249522" cy="1431788"/>
            </a:xfrm>
            <a:prstGeom prst="rect">
              <a:avLst/>
            </a:prstGeom>
            <a:solidFill>
              <a:srgbClr val="80BD41">
                <a:alpha val="100000"/>
              </a:srgbClr>
            </a:solidFill>
          </p:spPr>
          <p:txBody>
            <a:bodyPr/>
            <a:lstStyle/>
            <a:p/>
          </p:txBody>
        </p:sp>
        <p:sp>
          <p:nvSpPr>
            <p:cNvPr id="67" name="rc67"/>
            <p:cNvSpPr/>
            <p:nvPr/>
          </p:nvSpPr>
          <p:spPr>
            <a:xfrm>
              <a:off x="7118474" y="2595428"/>
              <a:ext cx="249522" cy="75480"/>
            </a:xfrm>
            <a:prstGeom prst="rect">
              <a:avLst/>
            </a:prstGeom>
            <a:solidFill>
              <a:srgbClr val="E2231A">
                <a:alpha val="100000"/>
              </a:srgbClr>
            </a:solidFill>
          </p:spPr>
          <p:txBody>
            <a:bodyPr/>
            <a:lstStyle/>
            <a:p/>
          </p:txBody>
        </p:sp>
        <p:sp>
          <p:nvSpPr>
            <p:cNvPr id="68" name="rc68"/>
            <p:cNvSpPr/>
            <p:nvPr/>
          </p:nvSpPr>
          <p:spPr>
            <a:xfrm>
              <a:off x="7395722" y="2748723"/>
              <a:ext cx="249522" cy="1353974"/>
            </a:xfrm>
            <a:prstGeom prst="rect">
              <a:avLst/>
            </a:prstGeom>
            <a:solidFill>
              <a:srgbClr val="80BD41">
                <a:alpha val="100000"/>
              </a:srgbClr>
            </a:solidFill>
          </p:spPr>
          <p:txBody>
            <a:bodyPr/>
            <a:lstStyle/>
            <a:p/>
          </p:txBody>
        </p:sp>
        <p:sp>
          <p:nvSpPr>
            <p:cNvPr id="69" name="rc69"/>
            <p:cNvSpPr/>
            <p:nvPr/>
          </p:nvSpPr>
          <p:spPr>
            <a:xfrm>
              <a:off x="7395722" y="2692696"/>
              <a:ext cx="249522" cy="56026"/>
            </a:xfrm>
            <a:prstGeom prst="rect">
              <a:avLst/>
            </a:prstGeom>
            <a:solidFill>
              <a:srgbClr val="E2231A">
                <a:alpha val="100000"/>
              </a:srgbClr>
            </a:solidFill>
          </p:spPr>
          <p:txBody>
            <a:bodyPr/>
            <a:lstStyle/>
            <a:p/>
          </p:txBody>
        </p:sp>
        <p:sp>
          <p:nvSpPr>
            <p:cNvPr id="70" name="rc70"/>
            <p:cNvSpPr/>
            <p:nvPr/>
          </p:nvSpPr>
          <p:spPr>
            <a:xfrm>
              <a:off x="7672970" y="2781405"/>
              <a:ext cx="249522" cy="1321291"/>
            </a:xfrm>
            <a:prstGeom prst="rect">
              <a:avLst/>
            </a:prstGeom>
            <a:solidFill>
              <a:srgbClr val="80BD41">
                <a:alpha val="100000"/>
              </a:srgbClr>
            </a:solidFill>
          </p:spPr>
          <p:txBody>
            <a:bodyPr/>
            <a:lstStyle/>
            <a:p/>
          </p:txBody>
        </p:sp>
        <p:sp>
          <p:nvSpPr>
            <p:cNvPr id="71" name="rc71"/>
            <p:cNvSpPr/>
            <p:nvPr/>
          </p:nvSpPr>
          <p:spPr>
            <a:xfrm>
              <a:off x="7672970" y="2712150"/>
              <a:ext cx="249522" cy="69254"/>
            </a:xfrm>
            <a:prstGeom prst="rect">
              <a:avLst/>
            </a:prstGeom>
            <a:solidFill>
              <a:srgbClr val="E2231A">
                <a:alpha val="100000"/>
              </a:srgbClr>
            </a:solidFill>
          </p:spPr>
          <p:txBody>
            <a:bodyPr/>
            <a:lstStyle/>
            <a:p/>
          </p:txBody>
        </p:sp>
        <p:sp>
          <p:nvSpPr>
            <p:cNvPr id="72" name="rc72"/>
            <p:cNvSpPr/>
            <p:nvPr/>
          </p:nvSpPr>
          <p:spPr>
            <a:xfrm>
              <a:off x="7950217" y="2806306"/>
              <a:ext cx="249522" cy="1296391"/>
            </a:xfrm>
            <a:prstGeom prst="rect">
              <a:avLst/>
            </a:prstGeom>
            <a:solidFill>
              <a:srgbClr val="80BD41">
                <a:alpha val="100000"/>
              </a:srgbClr>
            </a:solidFill>
          </p:spPr>
          <p:txBody>
            <a:bodyPr/>
            <a:lstStyle/>
            <a:p/>
          </p:txBody>
        </p:sp>
        <p:sp>
          <p:nvSpPr>
            <p:cNvPr id="73" name="rc73"/>
            <p:cNvSpPr/>
            <p:nvPr/>
          </p:nvSpPr>
          <p:spPr>
            <a:xfrm>
              <a:off x="7950217" y="2737829"/>
              <a:ext cx="249522" cy="68476"/>
            </a:xfrm>
            <a:prstGeom prst="rect">
              <a:avLst/>
            </a:prstGeom>
            <a:solidFill>
              <a:srgbClr val="E2231A">
                <a:alpha val="100000"/>
              </a:srgbClr>
            </a:solidFill>
          </p:spPr>
          <p:txBody>
            <a:bodyPr/>
            <a:lstStyle/>
            <a:p/>
          </p:txBody>
        </p:sp>
        <p:sp>
          <p:nvSpPr>
            <p:cNvPr id="74" name="pl74"/>
            <p:cNvSpPr/>
            <p:nvPr/>
          </p:nvSpPr>
          <p:spPr>
            <a:xfrm>
              <a:off x="1421035" y="1323408"/>
              <a:ext cx="6653943" cy="115803"/>
            </a:xfrm>
            <a:custGeom>
              <a:avLst/>
              <a:pathLst>
                <a:path w="6653943" h="115803">
                  <a:moveTo>
                    <a:pt x="0" y="28950"/>
                  </a:moveTo>
                  <a:lnTo>
                    <a:pt x="277247" y="57901"/>
                  </a:lnTo>
                  <a:lnTo>
                    <a:pt x="554495" y="86852"/>
                  </a:lnTo>
                  <a:lnTo>
                    <a:pt x="831742" y="57901"/>
                  </a:lnTo>
                  <a:lnTo>
                    <a:pt x="1108990" y="57901"/>
                  </a:lnTo>
                  <a:lnTo>
                    <a:pt x="1386238" y="57901"/>
                  </a:lnTo>
                  <a:lnTo>
                    <a:pt x="1663485" y="0"/>
                  </a:lnTo>
                  <a:lnTo>
                    <a:pt x="1940733" y="0"/>
                  </a:lnTo>
                  <a:lnTo>
                    <a:pt x="2217981" y="0"/>
                  </a:lnTo>
                  <a:lnTo>
                    <a:pt x="2495228" y="28950"/>
                  </a:lnTo>
                  <a:lnTo>
                    <a:pt x="2772476" y="28950"/>
                  </a:lnTo>
                  <a:lnTo>
                    <a:pt x="3049724" y="0"/>
                  </a:lnTo>
                  <a:lnTo>
                    <a:pt x="3326971" y="28950"/>
                  </a:lnTo>
                  <a:lnTo>
                    <a:pt x="3604219" y="57901"/>
                  </a:lnTo>
                  <a:lnTo>
                    <a:pt x="3881467" y="57901"/>
                  </a:lnTo>
                  <a:lnTo>
                    <a:pt x="4158714" y="57901"/>
                  </a:lnTo>
                  <a:lnTo>
                    <a:pt x="4435962" y="115803"/>
                  </a:lnTo>
                  <a:lnTo>
                    <a:pt x="4713210" y="86852"/>
                  </a:lnTo>
                  <a:lnTo>
                    <a:pt x="4990457" y="86852"/>
                  </a:lnTo>
                  <a:lnTo>
                    <a:pt x="5267705" y="57901"/>
                  </a:lnTo>
                  <a:lnTo>
                    <a:pt x="5544953" y="57901"/>
                  </a:lnTo>
                  <a:lnTo>
                    <a:pt x="5822200" y="28950"/>
                  </a:lnTo>
                  <a:lnTo>
                    <a:pt x="6099448" y="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1368784" y="25645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6" name="tx86"/>
            <p:cNvSpPr/>
            <p:nvPr/>
          </p:nvSpPr>
          <p:spPr>
            <a:xfrm>
              <a:off x="2715845" y="2559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87" name="tx87"/>
            <p:cNvSpPr/>
            <p:nvPr/>
          </p:nvSpPr>
          <p:spPr>
            <a:xfrm>
              <a:off x="4102084" y="22299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a:t>
              </a:r>
            </a:p>
          </p:txBody>
        </p:sp>
        <p:sp>
          <p:nvSpPr>
            <p:cNvPr id="88" name="tx88"/>
            <p:cNvSpPr/>
            <p:nvPr/>
          </p:nvSpPr>
          <p:spPr>
            <a:xfrm>
              <a:off x="5488322" y="2359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89" name="tx89"/>
            <p:cNvSpPr/>
            <p:nvPr/>
          </p:nvSpPr>
          <p:spPr>
            <a:xfrm>
              <a:off x="6597312" y="2471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0" name="tx90"/>
            <p:cNvSpPr/>
            <p:nvPr/>
          </p:nvSpPr>
          <p:spPr>
            <a:xfrm>
              <a:off x="6874560" y="25178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1" name="tx91"/>
            <p:cNvSpPr/>
            <p:nvPr/>
          </p:nvSpPr>
          <p:spPr>
            <a:xfrm>
              <a:off x="7151808" y="2459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92" name="tx92"/>
            <p:cNvSpPr/>
            <p:nvPr/>
          </p:nvSpPr>
          <p:spPr>
            <a:xfrm>
              <a:off x="7429055" y="2555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a:t>
              </a:r>
            </a:p>
          </p:txBody>
        </p:sp>
        <p:sp>
          <p:nvSpPr>
            <p:cNvPr id="93" name="tx93"/>
            <p:cNvSpPr/>
            <p:nvPr/>
          </p:nvSpPr>
          <p:spPr>
            <a:xfrm>
              <a:off x="7706303" y="2576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94" name="tx94"/>
            <p:cNvSpPr/>
            <p:nvPr/>
          </p:nvSpPr>
          <p:spPr>
            <a:xfrm>
              <a:off x="7983551" y="2601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a:t>
              </a:r>
            </a:p>
          </p:txBody>
        </p:sp>
        <p:sp>
          <p:nvSpPr>
            <p:cNvPr id="95" name="pl95"/>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027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06" name="tx106"/>
            <p:cNvSpPr/>
            <p:nvPr/>
          </p:nvSpPr>
          <p:spPr>
            <a:xfrm>
              <a:off x="1367476" y="27015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55022" y="340698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2741971" y="27027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9" name="tx109"/>
            <p:cNvSpPr/>
            <p:nvPr/>
          </p:nvSpPr>
          <p:spPr>
            <a:xfrm>
              <a:off x="4102084" y="32435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0" name="tx110"/>
            <p:cNvSpPr/>
            <p:nvPr/>
          </p:nvSpPr>
          <p:spPr>
            <a:xfrm>
              <a:off x="4128209" y="23747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488322" y="3312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2" name="tx112"/>
            <p:cNvSpPr/>
            <p:nvPr/>
          </p:nvSpPr>
          <p:spPr>
            <a:xfrm>
              <a:off x="5514447" y="25093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597312" y="3364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4" name="tx114"/>
            <p:cNvSpPr/>
            <p:nvPr/>
          </p:nvSpPr>
          <p:spPr>
            <a:xfrm>
              <a:off x="6623438" y="26187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5" name="tx115"/>
            <p:cNvSpPr/>
            <p:nvPr/>
          </p:nvSpPr>
          <p:spPr>
            <a:xfrm>
              <a:off x="6874560" y="3386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6" name="tx116"/>
            <p:cNvSpPr/>
            <p:nvPr/>
          </p:nvSpPr>
          <p:spPr>
            <a:xfrm>
              <a:off x="6900686" y="26626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7151808" y="3351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8" name="tx118"/>
            <p:cNvSpPr/>
            <p:nvPr/>
          </p:nvSpPr>
          <p:spPr>
            <a:xfrm>
              <a:off x="7189677" y="25992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29055" y="33918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0" name="tx120"/>
            <p:cNvSpPr/>
            <p:nvPr/>
          </p:nvSpPr>
          <p:spPr>
            <a:xfrm>
              <a:off x="7466925" y="26868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45480" y="340815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7744173" y="27128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983551" y="34194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4" name="tx124"/>
            <p:cNvSpPr/>
            <p:nvPr/>
          </p:nvSpPr>
          <p:spPr>
            <a:xfrm>
              <a:off x="8021420" y="27381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724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7" name="tx127"/>
            <p:cNvSpPr/>
            <p:nvPr/>
          </p:nvSpPr>
          <p:spPr>
            <a:xfrm>
              <a:off x="733081" y="2494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8" name="tx128"/>
            <p:cNvSpPr/>
            <p:nvPr/>
          </p:nvSpPr>
          <p:spPr>
            <a:xfrm>
              <a:off x="733081" y="171607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9" name="tx129"/>
            <p:cNvSpPr/>
            <p:nvPr/>
          </p:nvSpPr>
          <p:spPr>
            <a:xfrm>
              <a:off x="733081" y="937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0204"/>
              <a:ext cx="153790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Slovenia, 2000-2024</a:t>
              </a:r>
            </a:p>
          </p:txBody>
        </p:sp>
        <p:sp>
          <p:nvSpPr>
            <p:cNvPr id="155" name="pl155"/>
            <p:cNvSpPr/>
            <p:nvPr/>
          </p:nvSpPr>
          <p:spPr>
            <a:xfrm>
              <a:off x="21519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631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744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857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0075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7188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430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1413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181136" cy="167191"/>
            </a:xfrm>
            <a:prstGeom prst="rect">
              <a:avLst/>
            </a:prstGeom>
            <a:solidFill>
              <a:srgbClr val="80BD41">
                <a:alpha val="100000"/>
              </a:srgbClr>
            </a:solidFill>
          </p:spPr>
          <p:txBody>
            <a:bodyPr/>
            <a:lstStyle/>
            <a:p/>
          </p:txBody>
        </p:sp>
        <p:sp>
          <p:nvSpPr>
            <p:cNvPr id="168" name="rc168"/>
            <p:cNvSpPr/>
            <p:nvPr/>
          </p:nvSpPr>
          <p:spPr>
            <a:xfrm>
              <a:off x="7477410" y="5889059"/>
              <a:ext cx="393593" cy="167191"/>
            </a:xfrm>
            <a:prstGeom prst="rect">
              <a:avLst/>
            </a:prstGeom>
            <a:solidFill>
              <a:srgbClr val="E2231A">
                <a:alpha val="100000"/>
              </a:srgbClr>
            </a:solidFill>
          </p:spPr>
          <p:txBody>
            <a:bodyPr/>
            <a:lstStyle/>
            <a:p/>
          </p:txBody>
        </p:sp>
        <p:sp>
          <p:nvSpPr>
            <p:cNvPr id="169" name="rc169"/>
            <p:cNvSpPr/>
            <p:nvPr/>
          </p:nvSpPr>
          <p:spPr>
            <a:xfrm>
              <a:off x="1296273" y="5680069"/>
              <a:ext cx="5811500" cy="167191"/>
            </a:xfrm>
            <a:prstGeom prst="rect">
              <a:avLst/>
            </a:prstGeom>
            <a:solidFill>
              <a:srgbClr val="80BD41">
                <a:alpha val="100000"/>
              </a:srgbClr>
            </a:solidFill>
          </p:spPr>
          <p:txBody>
            <a:bodyPr/>
            <a:lstStyle/>
            <a:p/>
          </p:txBody>
        </p:sp>
        <p:sp>
          <p:nvSpPr>
            <p:cNvPr id="170" name="rc170"/>
            <p:cNvSpPr/>
            <p:nvPr/>
          </p:nvSpPr>
          <p:spPr>
            <a:xfrm>
              <a:off x="7107774" y="5680069"/>
              <a:ext cx="304607" cy="167191"/>
            </a:xfrm>
            <a:prstGeom prst="rect">
              <a:avLst/>
            </a:prstGeom>
            <a:solidFill>
              <a:srgbClr val="E2231A">
                <a:alpha val="100000"/>
              </a:srgbClr>
            </a:solidFill>
          </p:spPr>
          <p:txBody>
            <a:bodyPr/>
            <a:lstStyle/>
            <a:p/>
          </p:txBody>
        </p:sp>
        <p:sp>
          <p:nvSpPr>
            <p:cNvPr id="171" name="rc171"/>
            <p:cNvSpPr/>
            <p:nvPr/>
          </p:nvSpPr>
          <p:spPr>
            <a:xfrm>
              <a:off x="1296273" y="5471080"/>
              <a:ext cx="5701978" cy="167191"/>
            </a:xfrm>
            <a:prstGeom prst="rect">
              <a:avLst/>
            </a:prstGeom>
            <a:solidFill>
              <a:srgbClr val="80BD41">
                <a:alpha val="100000"/>
              </a:srgbClr>
            </a:solidFill>
          </p:spPr>
          <p:txBody>
            <a:bodyPr/>
            <a:lstStyle/>
            <a:p/>
          </p:txBody>
        </p:sp>
        <p:sp>
          <p:nvSpPr>
            <p:cNvPr id="172" name="rc172"/>
            <p:cNvSpPr/>
            <p:nvPr/>
          </p:nvSpPr>
          <p:spPr>
            <a:xfrm>
              <a:off x="6998252" y="5471080"/>
              <a:ext cx="301184" cy="167191"/>
            </a:xfrm>
            <a:prstGeom prst="rect">
              <a:avLst/>
            </a:prstGeom>
            <a:solidFill>
              <a:srgbClr val="E2231A">
                <a:alpha val="100000"/>
              </a:srgbClr>
            </a:solidFill>
          </p:spPr>
          <p:txBody>
            <a:bodyPr/>
            <a:lstStyle/>
            <a:p/>
          </p:txBody>
        </p:sp>
        <p:sp>
          <p:nvSpPr>
            <p:cNvPr id="173" name="tx173"/>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74" name="tx174"/>
            <p:cNvSpPr/>
            <p:nvPr/>
          </p:nvSpPr>
          <p:spPr>
            <a:xfrm>
              <a:off x="760566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17.9</a:t>
              </a:r>
            </a:p>
          </p:txBody>
        </p:sp>
        <p:sp>
          <p:nvSpPr>
            <p:cNvPr id="175" name="tx175"/>
            <p:cNvSpPr/>
            <p:nvPr/>
          </p:nvSpPr>
          <p:spPr>
            <a:xfrm>
              <a:off x="7487068"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a:t>
              </a:r>
            </a:p>
          </p:txBody>
        </p:sp>
        <p:sp>
          <p:nvSpPr>
            <p:cNvPr id="176" name="tx176"/>
            <p:cNvSpPr/>
            <p:nvPr/>
          </p:nvSpPr>
          <p:spPr>
            <a:xfrm>
              <a:off x="428134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77" name="tx177"/>
            <p:cNvSpPr/>
            <p:nvPr/>
          </p:nvSpPr>
          <p:spPr>
            <a:xfrm>
              <a:off x="759885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8" name="tx178"/>
            <p:cNvSpPr/>
            <p:nvPr/>
          </p:nvSpPr>
          <p:spPr>
            <a:xfrm>
              <a:off x="4141734" y="5724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9" name="tx179"/>
            <p:cNvSpPr/>
            <p:nvPr/>
          </p:nvSpPr>
          <p:spPr>
            <a:xfrm>
              <a:off x="7198279"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04176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81" name="tx181"/>
            <p:cNvSpPr/>
            <p:nvPr/>
          </p:nvSpPr>
          <p:spPr>
            <a:xfrm>
              <a:off x="708704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6870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7" name="tx187"/>
            <p:cNvSpPr/>
            <p:nvPr/>
          </p:nvSpPr>
          <p:spPr>
            <a:xfrm>
              <a:off x="464113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8" name="tx188"/>
            <p:cNvSpPr/>
            <p:nvPr/>
          </p:nvSpPr>
          <p:spPr>
            <a:xfrm>
              <a:off x="635241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9" name="tx189"/>
            <p:cNvSpPr/>
            <p:nvPr/>
          </p:nvSpPr>
          <p:spPr>
            <a:xfrm>
              <a:off x="806369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relatively constant within 1% compared to 2019 (94%).
The number of children vaccinated with MCV1 decreased 8%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8754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51294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23833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96373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5024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87564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60103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5002" y="5373866"/>
              <a:ext cx="494248" cy="50984"/>
            </a:xfrm>
            <a:prstGeom prst="rect">
              <a:avLst/>
            </a:prstGeom>
            <a:solidFill>
              <a:srgbClr val="1CABE2">
                <a:alpha val="100000"/>
              </a:srgbClr>
            </a:solidFill>
          </p:spPr>
          <p:txBody>
            <a:bodyPr/>
            <a:lstStyle/>
            <a:p/>
          </p:txBody>
        </p:sp>
        <p:sp>
          <p:nvSpPr>
            <p:cNvPr id="26" name="rc26"/>
            <p:cNvSpPr/>
            <p:nvPr/>
          </p:nvSpPr>
          <p:spPr>
            <a:xfrm>
              <a:off x="1414167" y="5399358"/>
              <a:ext cx="494248" cy="25492"/>
            </a:xfrm>
            <a:prstGeom prst="rect">
              <a:avLst/>
            </a:prstGeom>
            <a:solidFill>
              <a:srgbClr val="1CABE2">
                <a:alpha val="100000"/>
              </a:srgbClr>
            </a:solidFill>
          </p:spPr>
          <p:txBody>
            <a:bodyPr/>
            <a:lstStyle/>
            <a:p/>
          </p:txBody>
        </p:sp>
        <p:sp>
          <p:nvSpPr>
            <p:cNvPr id="27" name="rc27"/>
            <p:cNvSpPr/>
            <p:nvPr/>
          </p:nvSpPr>
          <p:spPr>
            <a:xfrm>
              <a:off x="1963333" y="4099261"/>
              <a:ext cx="494248" cy="1325589"/>
            </a:xfrm>
            <a:prstGeom prst="rect">
              <a:avLst/>
            </a:prstGeom>
            <a:solidFill>
              <a:srgbClr val="1CABE2">
                <a:alpha val="100000"/>
              </a:srgbClr>
            </a:solidFill>
          </p:spPr>
          <p:txBody>
            <a:bodyPr/>
            <a:lstStyle/>
            <a:p/>
          </p:txBody>
        </p:sp>
        <p:sp>
          <p:nvSpPr>
            <p:cNvPr id="28" name="rc28"/>
            <p:cNvSpPr/>
            <p:nvPr/>
          </p:nvSpPr>
          <p:spPr>
            <a:xfrm>
              <a:off x="2512498" y="4940500"/>
              <a:ext cx="494248" cy="484349"/>
            </a:xfrm>
            <a:prstGeom prst="rect">
              <a:avLst/>
            </a:prstGeom>
            <a:solidFill>
              <a:srgbClr val="1CABE2">
                <a:alpha val="100000"/>
              </a:srgbClr>
            </a:solidFill>
          </p:spPr>
          <p:txBody>
            <a:bodyPr/>
            <a:lstStyle/>
            <a:p/>
          </p:txBody>
        </p:sp>
        <p:sp>
          <p:nvSpPr>
            <p:cNvPr id="29" name="rc29"/>
            <p:cNvSpPr/>
            <p:nvPr/>
          </p:nvSpPr>
          <p:spPr>
            <a:xfrm>
              <a:off x="3061663" y="5399358"/>
              <a:ext cx="494248" cy="25492"/>
            </a:xfrm>
            <a:prstGeom prst="rect">
              <a:avLst/>
            </a:prstGeom>
            <a:solidFill>
              <a:srgbClr val="1CABE2">
                <a:alpha val="100000"/>
              </a:srgbClr>
            </a:solidFill>
          </p:spPr>
          <p:txBody>
            <a:bodyPr/>
            <a:lstStyle/>
            <a:p/>
          </p:txBody>
        </p:sp>
        <p:sp>
          <p:nvSpPr>
            <p:cNvPr id="30" name="rc30"/>
            <p:cNvSpPr/>
            <p:nvPr/>
          </p:nvSpPr>
          <p:spPr>
            <a:xfrm>
              <a:off x="3610829" y="5220913"/>
              <a:ext cx="494248" cy="203936"/>
            </a:xfrm>
            <a:prstGeom prst="rect">
              <a:avLst/>
            </a:prstGeom>
            <a:solidFill>
              <a:srgbClr val="1CABE2">
                <a:alpha val="100000"/>
              </a:srgbClr>
            </a:solidFill>
          </p:spPr>
          <p:txBody>
            <a:bodyPr/>
            <a:lstStyle/>
            <a:p/>
          </p:txBody>
        </p:sp>
        <p:sp>
          <p:nvSpPr>
            <p:cNvPr id="31" name="rc31"/>
            <p:cNvSpPr/>
            <p:nvPr/>
          </p:nvSpPr>
          <p:spPr>
            <a:xfrm>
              <a:off x="4159994" y="5195421"/>
              <a:ext cx="494248" cy="229428"/>
            </a:xfrm>
            <a:prstGeom prst="rect">
              <a:avLst/>
            </a:prstGeom>
            <a:solidFill>
              <a:srgbClr val="1CABE2">
                <a:alpha val="100000"/>
              </a:srgbClr>
            </a:solidFill>
          </p:spPr>
          <p:txBody>
            <a:bodyPr/>
            <a:lstStyle/>
            <a:p/>
          </p:txBody>
        </p:sp>
        <p:sp>
          <p:nvSpPr>
            <p:cNvPr id="32" name="rc32"/>
            <p:cNvSpPr/>
            <p:nvPr/>
          </p:nvSpPr>
          <p:spPr>
            <a:xfrm>
              <a:off x="4709160" y="4201229"/>
              <a:ext cx="494248" cy="1223620"/>
            </a:xfrm>
            <a:prstGeom prst="rect">
              <a:avLst/>
            </a:prstGeom>
            <a:solidFill>
              <a:srgbClr val="1CABE2">
                <a:alpha val="100000"/>
              </a:srgbClr>
            </a:solidFill>
          </p:spPr>
          <p:txBody>
            <a:bodyPr/>
            <a:lstStyle/>
            <a:p/>
          </p:txBody>
        </p:sp>
        <p:sp>
          <p:nvSpPr>
            <p:cNvPr id="33" name="rc33"/>
            <p:cNvSpPr/>
            <p:nvPr/>
          </p:nvSpPr>
          <p:spPr>
            <a:xfrm>
              <a:off x="5258325" y="5271897"/>
              <a:ext cx="494248" cy="152952"/>
            </a:xfrm>
            <a:prstGeom prst="rect">
              <a:avLst/>
            </a:prstGeom>
            <a:solidFill>
              <a:srgbClr val="1CABE2">
                <a:alpha val="100000"/>
              </a:srgbClr>
            </a:solidFill>
          </p:spPr>
          <p:txBody>
            <a:bodyPr/>
            <a:lstStyle/>
            <a:p/>
          </p:txBody>
        </p:sp>
        <p:sp>
          <p:nvSpPr>
            <p:cNvPr id="34" name="rc34"/>
            <p:cNvSpPr/>
            <p:nvPr/>
          </p:nvSpPr>
          <p:spPr>
            <a:xfrm>
              <a:off x="6905821" y="5399358"/>
              <a:ext cx="494248" cy="25492"/>
            </a:xfrm>
            <a:prstGeom prst="rect">
              <a:avLst/>
            </a:prstGeom>
            <a:solidFill>
              <a:srgbClr val="1CABE2">
                <a:alpha val="100000"/>
              </a:srgbClr>
            </a:solidFill>
          </p:spPr>
          <p:txBody>
            <a:bodyPr/>
            <a:lstStyle/>
            <a:p/>
          </p:txBody>
        </p:sp>
        <p:sp>
          <p:nvSpPr>
            <p:cNvPr id="35" name="rc35"/>
            <p:cNvSpPr/>
            <p:nvPr/>
          </p:nvSpPr>
          <p:spPr>
            <a:xfrm>
              <a:off x="7454986" y="4991484"/>
              <a:ext cx="494248" cy="433365"/>
            </a:xfrm>
            <a:prstGeom prst="rect">
              <a:avLst/>
            </a:prstGeom>
            <a:solidFill>
              <a:srgbClr val="1CABE2">
                <a:alpha val="100000"/>
              </a:srgbClr>
            </a:solidFill>
          </p:spPr>
          <p:txBody>
            <a:bodyPr/>
            <a:lstStyle/>
            <a:p/>
          </p:txBody>
        </p:sp>
        <p:sp>
          <p:nvSpPr>
            <p:cNvPr id="36" name="pl36"/>
            <p:cNvSpPr/>
            <p:nvPr/>
          </p:nvSpPr>
          <p:spPr>
            <a:xfrm>
              <a:off x="1112126" y="1182965"/>
              <a:ext cx="6589984" cy="176745"/>
            </a:xfrm>
            <a:custGeom>
              <a:avLst/>
              <a:pathLst>
                <a:path w="6589984" h="176745">
                  <a:moveTo>
                    <a:pt x="0" y="44186"/>
                  </a:moveTo>
                  <a:lnTo>
                    <a:pt x="549165" y="88372"/>
                  </a:lnTo>
                  <a:lnTo>
                    <a:pt x="1098330" y="88372"/>
                  </a:lnTo>
                  <a:lnTo>
                    <a:pt x="1647496" y="88372"/>
                  </a:lnTo>
                  <a:lnTo>
                    <a:pt x="2196661" y="176745"/>
                  </a:lnTo>
                  <a:lnTo>
                    <a:pt x="2745826" y="132558"/>
                  </a:lnTo>
                  <a:lnTo>
                    <a:pt x="3294992" y="132558"/>
                  </a:lnTo>
                  <a:lnTo>
                    <a:pt x="3844157" y="88372"/>
                  </a:lnTo>
                  <a:lnTo>
                    <a:pt x="4393322" y="88372"/>
                  </a:lnTo>
                  <a:lnTo>
                    <a:pt x="4942488" y="44186"/>
                  </a:lnTo>
                  <a:lnTo>
                    <a:pt x="5491653" y="0"/>
                  </a:lnTo>
                  <a:lnTo>
                    <a:pt x="6040819" y="44186"/>
                  </a:lnTo>
                  <a:lnTo>
                    <a:pt x="6589984" y="44186"/>
                  </a:lnTo>
                </a:path>
              </a:pathLst>
            </a:custGeom>
            <a:ln w="27101" cap="flat">
              <a:solidFill>
                <a:srgbClr val="00833D">
                  <a:alpha val="100000"/>
                </a:srgbClr>
              </a:solidFill>
              <a:prstDash val="solid"/>
              <a:round/>
            </a:ln>
          </p:spPr>
          <p:txBody>
            <a:bodyPr/>
            <a:lstStyle/>
            <a:p/>
          </p:txBody>
        </p:sp>
        <p:sp>
          <p:nvSpPr>
            <p:cNvPr id="37" name="pl37"/>
            <p:cNvSpPr/>
            <p:nvPr/>
          </p:nvSpPr>
          <p:spPr>
            <a:xfrm>
              <a:off x="1112126" y="1182965"/>
              <a:ext cx="6589984" cy="309304"/>
            </a:xfrm>
            <a:custGeom>
              <a:avLst/>
              <a:pathLst>
                <a:path w="6589984" h="309304">
                  <a:moveTo>
                    <a:pt x="0" y="0"/>
                  </a:moveTo>
                  <a:lnTo>
                    <a:pt x="549165" y="44186"/>
                  </a:lnTo>
                  <a:lnTo>
                    <a:pt x="1098330" y="88372"/>
                  </a:lnTo>
                  <a:lnTo>
                    <a:pt x="1647496" y="0"/>
                  </a:lnTo>
                  <a:lnTo>
                    <a:pt x="2196661" y="132558"/>
                  </a:lnTo>
                  <a:lnTo>
                    <a:pt x="2745826" y="88372"/>
                  </a:lnTo>
                  <a:lnTo>
                    <a:pt x="3294992" y="88372"/>
                  </a:lnTo>
                  <a:lnTo>
                    <a:pt x="3844157" y="88372"/>
                  </a:lnTo>
                  <a:lnTo>
                    <a:pt x="4393322" y="220931"/>
                  </a:lnTo>
                  <a:lnTo>
                    <a:pt x="4942488" y="220931"/>
                  </a:lnTo>
                  <a:lnTo>
                    <a:pt x="5491653" y="176745"/>
                  </a:lnTo>
                  <a:lnTo>
                    <a:pt x="6040819" y="309304"/>
                  </a:lnTo>
                  <a:lnTo>
                    <a:pt x="6589984" y="309304"/>
                  </a:lnTo>
                </a:path>
              </a:pathLst>
            </a:custGeom>
            <a:ln w="27101" cap="flat">
              <a:solidFill>
                <a:srgbClr val="002759">
                  <a:alpha val="100000"/>
                </a:srgbClr>
              </a:solidFill>
              <a:prstDash val="solid"/>
              <a:round/>
            </a:ln>
          </p:spPr>
          <p:txBody>
            <a:bodyPr/>
            <a:lstStyle/>
            <a:p/>
          </p:txBody>
        </p:sp>
        <p:sp>
          <p:nvSpPr>
            <p:cNvPr id="38" name="pt38"/>
            <p:cNvSpPr/>
            <p:nvPr/>
          </p:nvSpPr>
          <p:spPr>
            <a:xfrm>
              <a:off x="1080525"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62969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7885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728021"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77187"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26352"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75517"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24683"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7384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23013"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72179"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2134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70510"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80525"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629690"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78856"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728021"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77187"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26352"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75517"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4683"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73848"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23013"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72179"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21344"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70510"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78967" y="524547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5" name="tx65"/>
            <p:cNvSpPr/>
            <p:nvPr/>
          </p:nvSpPr>
          <p:spPr>
            <a:xfrm>
              <a:off x="1628132" y="527097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6" name="tx66"/>
            <p:cNvSpPr/>
            <p:nvPr/>
          </p:nvSpPr>
          <p:spPr>
            <a:xfrm>
              <a:off x="2144138" y="39694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67" name="tx67"/>
            <p:cNvSpPr/>
            <p:nvPr/>
          </p:nvSpPr>
          <p:spPr>
            <a:xfrm>
              <a:off x="2693304" y="481065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68" name="tx68"/>
            <p:cNvSpPr/>
            <p:nvPr/>
          </p:nvSpPr>
          <p:spPr>
            <a:xfrm>
              <a:off x="3275628" y="527097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3824794" y="509107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0" name="tx70"/>
            <p:cNvSpPr/>
            <p:nvPr/>
          </p:nvSpPr>
          <p:spPr>
            <a:xfrm>
              <a:off x="4373959" y="506557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1" name="tx71"/>
            <p:cNvSpPr/>
            <p:nvPr/>
          </p:nvSpPr>
          <p:spPr>
            <a:xfrm>
              <a:off x="4889965" y="40713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72" name="tx72"/>
            <p:cNvSpPr/>
            <p:nvPr/>
          </p:nvSpPr>
          <p:spPr>
            <a:xfrm>
              <a:off x="5472290" y="514205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3" name="tx73"/>
            <p:cNvSpPr/>
            <p:nvPr/>
          </p:nvSpPr>
          <p:spPr>
            <a:xfrm>
              <a:off x="7119786" y="527097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7635792" y="486309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5" name="pl75"/>
            <p:cNvSpPr/>
            <p:nvPr/>
          </p:nvSpPr>
          <p:spPr>
            <a:xfrm>
              <a:off x="7718596" y="1231845"/>
              <a:ext cx="143707" cy="40921"/>
            </a:xfrm>
            <a:custGeom>
              <a:avLst/>
              <a:pathLst>
                <a:path w="143707" h="40921">
                  <a:moveTo>
                    <a:pt x="143707" y="40921"/>
                  </a:moveTo>
                  <a:lnTo>
                    <a:pt x="0" y="0"/>
                  </a:lnTo>
                </a:path>
              </a:pathLst>
            </a:custGeom>
          </p:spPr>
          <p:txBody>
            <a:bodyPr/>
            <a:lstStyle/>
            <a:p/>
          </p:txBody>
        </p:sp>
        <p:sp>
          <p:nvSpPr>
            <p:cNvPr id="76" name="pl76"/>
            <p:cNvSpPr/>
            <p:nvPr/>
          </p:nvSpPr>
          <p:spPr>
            <a:xfrm>
              <a:off x="7717696" y="1498080"/>
              <a:ext cx="144607" cy="53920"/>
            </a:xfrm>
            <a:custGeom>
              <a:avLst/>
              <a:pathLst>
                <a:path w="144607" h="53920">
                  <a:moveTo>
                    <a:pt x="144607" y="53920"/>
                  </a:moveTo>
                  <a:lnTo>
                    <a:pt x="0" y="0"/>
                  </a:lnTo>
                </a:path>
              </a:pathLst>
            </a:custGeom>
          </p:spPr>
          <p:txBody>
            <a:bodyPr/>
            <a:lstStyle/>
            <a:p/>
          </p:txBody>
        </p:sp>
        <p:sp>
          <p:nvSpPr>
            <p:cNvPr id="77" name="pg77"/>
            <p:cNvSpPr/>
            <p:nvPr/>
          </p:nvSpPr>
          <p:spPr>
            <a:xfrm>
              <a:off x="7793724" y="11897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2308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79" name="pg79"/>
            <p:cNvSpPr/>
            <p:nvPr/>
          </p:nvSpPr>
          <p:spPr>
            <a:xfrm>
              <a:off x="7793724" y="14775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5186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89%</a:t>
              </a:r>
            </a:p>
          </p:txBody>
        </p:sp>
        <p:sp>
          <p:nvSpPr>
            <p:cNvPr id="81" name="rc81"/>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78734" y="410286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508103" y="282826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a:off x="508103" y="155365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6" name="tx8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1960192" y="401416"/>
              <a:ext cx="54979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Slovenia,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17 confirmed measles cases in Slovenia. In the same year, MCV1 coverage was 95% and MCV2 coverage was 89%.
The number of cases in 2024 was 17 times more cases than in 2023 (n=1).
The highest number of measles cases was reported in 2014 (n=52). In this year, MCV1 coverage was 94%.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1927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255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9263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919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899277"/>
              <a:ext cx="3520101" cy="1027043"/>
            </a:xfrm>
            <a:custGeom>
              <a:avLst/>
              <a:pathLst>
                <a:path w="3520101" h="1027043">
                  <a:moveTo>
                    <a:pt x="0" y="293440"/>
                  </a:moveTo>
                  <a:lnTo>
                    <a:pt x="146670" y="440161"/>
                  </a:lnTo>
                  <a:lnTo>
                    <a:pt x="293341" y="586881"/>
                  </a:lnTo>
                  <a:lnTo>
                    <a:pt x="440012" y="586881"/>
                  </a:lnTo>
                  <a:lnTo>
                    <a:pt x="586683" y="440161"/>
                  </a:lnTo>
                  <a:lnTo>
                    <a:pt x="733354" y="586881"/>
                  </a:lnTo>
                  <a:lnTo>
                    <a:pt x="880025" y="733602"/>
                  </a:lnTo>
                  <a:lnTo>
                    <a:pt x="1026696" y="733602"/>
                  </a:lnTo>
                  <a:lnTo>
                    <a:pt x="1173367" y="733602"/>
                  </a:lnTo>
                  <a:lnTo>
                    <a:pt x="1320038" y="733602"/>
                  </a:lnTo>
                  <a:lnTo>
                    <a:pt x="1466709" y="733602"/>
                  </a:lnTo>
                  <a:lnTo>
                    <a:pt x="1613379" y="733602"/>
                  </a:lnTo>
                  <a:lnTo>
                    <a:pt x="1760050" y="733602"/>
                  </a:lnTo>
                  <a:lnTo>
                    <a:pt x="1906721" y="586881"/>
                  </a:lnTo>
                  <a:lnTo>
                    <a:pt x="2053392" y="586881"/>
                  </a:lnTo>
                  <a:lnTo>
                    <a:pt x="2200063" y="586881"/>
                  </a:lnTo>
                  <a:lnTo>
                    <a:pt x="2346734" y="440161"/>
                  </a:lnTo>
                  <a:lnTo>
                    <a:pt x="2493405" y="440161"/>
                  </a:lnTo>
                  <a:lnTo>
                    <a:pt x="2640076" y="440161"/>
                  </a:lnTo>
                  <a:lnTo>
                    <a:pt x="2786747" y="586881"/>
                  </a:lnTo>
                  <a:lnTo>
                    <a:pt x="2933418" y="1027043"/>
                  </a:lnTo>
                  <a:lnTo>
                    <a:pt x="3080089" y="0"/>
                  </a:lnTo>
                  <a:lnTo>
                    <a:pt x="3226759" y="1027043"/>
                  </a:lnTo>
                  <a:lnTo>
                    <a:pt x="3373430" y="1027043"/>
                  </a:lnTo>
                  <a:lnTo>
                    <a:pt x="3520101" y="1027043"/>
                  </a:lnTo>
                </a:path>
              </a:pathLst>
            </a:custGeom>
            <a:ln w="27101" cap="flat">
              <a:solidFill>
                <a:srgbClr val="0058AB">
                  <a:alpha val="80000"/>
                </a:srgbClr>
              </a:solidFill>
              <a:prstDash val="solid"/>
              <a:round/>
            </a:ln>
          </p:spPr>
          <p:txBody>
            <a:bodyPr/>
            <a:lstStyle/>
            <a:p/>
          </p:txBody>
        </p:sp>
        <p:sp>
          <p:nvSpPr>
            <p:cNvPr id="19" name="pl19"/>
            <p:cNvSpPr/>
            <p:nvPr/>
          </p:nvSpPr>
          <p:spPr>
            <a:xfrm>
              <a:off x="943464" y="2018954"/>
              <a:ext cx="3520101" cy="1173763"/>
            </a:xfrm>
            <a:custGeom>
              <a:avLst/>
              <a:pathLst>
                <a:path w="3520101" h="1173763">
                  <a:moveTo>
                    <a:pt x="0" y="0"/>
                  </a:moveTo>
                  <a:lnTo>
                    <a:pt x="146670" y="146720"/>
                  </a:lnTo>
                  <a:lnTo>
                    <a:pt x="293341" y="0"/>
                  </a:lnTo>
                  <a:lnTo>
                    <a:pt x="440012" y="293440"/>
                  </a:lnTo>
                  <a:lnTo>
                    <a:pt x="586683" y="440161"/>
                  </a:lnTo>
                  <a:lnTo>
                    <a:pt x="733354" y="293440"/>
                  </a:lnTo>
                  <a:lnTo>
                    <a:pt x="880025" y="440161"/>
                  </a:lnTo>
                  <a:lnTo>
                    <a:pt x="1026696" y="440161"/>
                  </a:lnTo>
                  <a:lnTo>
                    <a:pt x="1173367" y="733602"/>
                  </a:lnTo>
                  <a:lnTo>
                    <a:pt x="1320038" y="880322"/>
                  </a:lnTo>
                  <a:lnTo>
                    <a:pt x="1466709" y="1027043"/>
                  </a:lnTo>
                  <a:lnTo>
                    <a:pt x="1613379" y="1027043"/>
                  </a:lnTo>
                  <a:lnTo>
                    <a:pt x="1760050" y="1027043"/>
                  </a:lnTo>
                  <a:lnTo>
                    <a:pt x="1906721" y="1027043"/>
                  </a:lnTo>
                  <a:lnTo>
                    <a:pt x="2053392" y="1173763"/>
                  </a:lnTo>
                  <a:lnTo>
                    <a:pt x="2200063" y="1173763"/>
                  </a:lnTo>
                  <a:lnTo>
                    <a:pt x="2346734" y="1173763"/>
                  </a:lnTo>
                  <a:lnTo>
                    <a:pt x="2493405" y="1173763"/>
                  </a:lnTo>
                  <a:lnTo>
                    <a:pt x="2640076" y="1173763"/>
                  </a:lnTo>
                  <a:lnTo>
                    <a:pt x="2786747" y="1173763"/>
                  </a:lnTo>
                  <a:lnTo>
                    <a:pt x="2933418" y="1173763"/>
                  </a:lnTo>
                  <a:lnTo>
                    <a:pt x="3080089" y="1027043"/>
                  </a:lnTo>
                  <a:lnTo>
                    <a:pt x="3226759" y="1173763"/>
                  </a:lnTo>
                  <a:lnTo>
                    <a:pt x="3373430" y="1173763"/>
                  </a:lnTo>
                  <a:lnTo>
                    <a:pt x="3520101" y="1173763"/>
                  </a:lnTo>
                </a:path>
              </a:pathLst>
            </a:custGeom>
            <a:ln w="27101" cap="flat">
              <a:solidFill>
                <a:srgbClr val="1CABE2">
                  <a:alpha val="80000"/>
                </a:srgbClr>
              </a:solidFill>
              <a:prstDash val="solid"/>
              <a:round/>
            </a:ln>
          </p:spPr>
          <p:txBody>
            <a:bodyPr/>
            <a:lstStyle/>
            <a:p/>
          </p:txBody>
        </p:sp>
        <p:sp>
          <p:nvSpPr>
            <p:cNvPr id="20" name="pl20"/>
            <p:cNvSpPr/>
            <p:nvPr/>
          </p:nvSpPr>
          <p:spPr>
            <a:xfrm>
              <a:off x="943464" y="3486159"/>
              <a:ext cx="3520101" cy="293440"/>
            </a:xfrm>
            <a:custGeom>
              <a:avLst/>
              <a:pathLst>
                <a:path w="3520101" h="293440">
                  <a:moveTo>
                    <a:pt x="0" y="0"/>
                  </a:moveTo>
                  <a:lnTo>
                    <a:pt x="146670" y="0"/>
                  </a:lnTo>
                  <a:lnTo>
                    <a:pt x="293341" y="146720"/>
                  </a:lnTo>
                  <a:lnTo>
                    <a:pt x="440012" y="146720"/>
                  </a:lnTo>
                  <a:lnTo>
                    <a:pt x="586683" y="146720"/>
                  </a:lnTo>
                  <a:lnTo>
                    <a:pt x="733354" y="146720"/>
                  </a:lnTo>
                  <a:lnTo>
                    <a:pt x="880025" y="293440"/>
                  </a:lnTo>
                  <a:lnTo>
                    <a:pt x="1026696" y="146720"/>
                  </a:lnTo>
                  <a:lnTo>
                    <a:pt x="1173367" y="293440"/>
                  </a:lnTo>
                  <a:lnTo>
                    <a:pt x="1320038" y="146720"/>
                  </a:lnTo>
                  <a:lnTo>
                    <a:pt x="1466709" y="146720"/>
                  </a:lnTo>
                  <a:lnTo>
                    <a:pt x="1613379" y="293440"/>
                  </a:lnTo>
                  <a:lnTo>
                    <a:pt x="1760050" y="146720"/>
                  </a:lnTo>
                  <a:lnTo>
                    <a:pt x="1906721" y="0"/>
                  </a:lnTo>
                  <a:lnTo>
                    <a:pt x="2053392" y="146720"/>
                  </a:lnTo>
                  <a:lnTo>
                    <a:pt x="2200063" y="146720"/>
                  </a:lnTo>
                  <a:lnTo>
                    <a:pt x="2346734" y="146720"/>
                  </a:lnTo>
                  <a:lnTo>
                    <a:pt x="2493405" y="146720"/>
                  </a:lnTo>
                  <a:lnTo>
                    <a:pt x="2640076" y="146720"/>
                  </a:lnTo>
                  <a:lnTo>
                    <a:pt x="2786747" y="146720"/>
                  </a:lnTo>
                  <a:lnTo>
                    <a:pt x="2933418" y="146720"/>
                  </a:lnTo>
                  <a:lnTo>
                    <a:pt x="3080089" y="146720"/>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1" name="pl21"/>
            <p:cNvSpPr/>
            <p:nvPr/>
          </p:nvSpPr>
          <p:spPr>
            <a:xfrm>
              <a:off x="943464" y="2899277"/>
              <a:ext cx="3520101" cy="1027043"/>
            </a:xfrm>
            <a:custGeom>
              <a:avLst/>
              <a:pathLst>
                <a:path w="3520101" h="1027043">
                  <a:moveTo>
                    <a:pt x="0" y="293440"/>
                  </a:moveTo>
                  <a:lnTo>
                    <a:pt x="146670" y="440161"/>
                  </a:lnTo>
                  <a:lnTo>
                    <a:pt x="293341" y="586881"/>
                  </a:lnTo>
                  <a:lnTo>
                    <a:pt x="440012" y="586881"/>
                  </a:lnTo>
                  <a:lnTo>
                    <a:pt x="586683" y="440161"/>
                  </a:lnTo>
                  <a:lnTo>
                    <a:pt x="733354" y="586881"/>
                  </a:lnTo>
                  <a:lnTo>
                    <a:pt x="880025" y="733602"/>
                  </a:lnTo>
                  <a:lnTo>
                    <a:pt x="1026696" y="733602"/>
                  </a:lnTo>
                  <a:lnTo>
                    <a:pt x="1173367" y="733602"/>
                  </a:lnTo>
                  <a:lnTo>
                    <a:pt x="1320038" y="733602"/>
                  </a:lnTo>
                  <a:lnTo>
                    <a:pt x="1466709" y="733602"/>
                  </a:lnTo>
                  <a:lnTo>
                    <a:pt x="1613379" y="733602"/>
                  </a:lnTo>
                  <a:lnTo>
                    <a:pt x="1760050" y="733602"/>
                  </a:lnTo>
                  <a:lnTo>
                    <a:pt x="1906721" y="586881"/>
                  </a:lnTo>
                  <a:lnTo>
                    <a:pt x="2053392" y="586881"/>
                  </a:lnTo>
                  <a:lnTo>
                    <a:pt x="2200063" y="586881"/>
                  </a:lnTo>
                  <a:lnTo>
                    <a:pt x="2346734" y="440161"/>
                  </a:lnTo>
                  <a:lnTo>
                    <a:pt x="2493405" y="440161"/>
                  </a:lnTo>
                  <a:lnTo>
                    <a:pt x="2640076" y="440161"/>
                  </a:lnTo>
                  <a:lnTo>
                    <a:pt x="2786747" y="586881"/>
                  </a:lnTo>
                  <a:lnTo>
                    <a:pt x="2933418" y="1027043"/>
                  </a:lnTo>
                  <a:lnTo>
                    <a:pt x="3080089" y="0"/>
                  </a:lnTo>
                  <a:lnTo>
                    <a:pt x="3226759" y="1027043"/>
                  </a:lnTo>
                  <a:lnTo>
                    <a:pt x="3373430" y="1027043"/>
                  </a:lnTo>
                  <a:lnTo>
                    <a:pt x="3520101" y="1027043"/>
                  </a:lnTo>
                </a:path>
              </a:pathLst>
            </a:custGeom>
            <a:ln w="43362" cap="flat">
              <a:solidFill>
                <a:srgbClr val="000000">
                  <a:alpha val="100000"/>
                </a:srgbClr>
              </a:solidFill>
              <a:prstDash val="solid"/>
              <a:round/>
            </a:ln>
          </p:spPr>
          <p:txBody>
            <a:bodyPr/>
            <a:lstStyle/>
            <a:p/>
          </p:txBody>
        </p:sp>
        <p:sp>
          <p:nvSpPr>
            <p:cNvPr id="22" name="pl22"/>
            <p:cNvSpPr/>
            <p:nvPr/>
          </p:nvSpPr>
          <p:spPr>
            <a:xfrm>
              <a:off x="943464" y="2899277"/>
              <a:ext cx="3520101" cy="1027043"/>
            </a:xfrm>
            <a:custGeom>
              <a:avLst/>
              <a:pathLst>
                <a:path w="3520101" h="1027043">
                  <a:moveTo>
                    <a:pt x="0" y="293440"/>
                  </a:moveTo>
                  <a:lnTo>
                    <a:pt x="146670" y="440161"/>
                  </a:lnTo>
                  <a:lnTo>
                    <a:pt x="293341" y="586881"/>
                  </a:lnTo>
                  <a:lnTo>
                    <a:pt x="440012" y="586881"/>
                  </a:lnTo>
                  <a:lnTo>
                    <a:pt x="586683" y="440161"/>
                  </a:lnTo>
                  <a:lnTo>
                    <a:pt x="733354" y="586881"/>
                  </a:lnTo>
                  <a:lnTo>
                    <a:pt x="880025" y="733602"/>
                  </a:lnTo>
                  <a:lnTo>
                    <a:pt x="1026696" y="733602"/>
                  </a:lnTo>
                  <a:lnTo>
                    <a:pt x="1173367" y="733602"/>
                  </a:lnTo>
                  <a:lnTo>
                    <a:pt x="1320038" y="733602"/>
                  </a:lnTo>
                  <a:lnTo>
                    <a:pt x="1466709" y="733602"/>
                  </a:lnTo>
                  <a:lnTo>
                    <a:pt x="1613379" y="733602"/>
                  </a:lnTo>
                  <a:lnTo>
                    <a:pt x="1760050" y="733602"/>
                  </a:lnTo>
                  <a:lnTo>
                    <a:pt x="1906721" y="586881"/>
                  </a:lnTo>
                  <a:lnTo>
                    <a:pt x="2053392" y="586881"/>
                  </a:lnTo>
                  <a:lnTo>
                    <a:pt x="2200063" y="586881"/>
                  </a:lnTo>
                  <a:lnTo>
                    <a:pt x="2346734" y="440161"/>
                  </a:lnTo>
                  <a:lnTo>
                    <a:pt x="2493405" y="440161"/>
                  </a:lnTo>
                  <a:lnTo>
                    <a:pt x="2640076" y="440161"/>
                  </a:lnTo>
                  <a:lnTo>
                    <a:pt x="2786747" y="586881"/>
                  </a:lnTo>
                  <a:lnTo>
                    <a:pt x="2933418" y="1027043"/>
                  </a:lnTo>
                  <a:lnTo>
                    <a:pt x="3080089" y="0"/>
                  </a:lnTo>
                  <a:lnTo>
                    <a:pt x="3226759" y="1027043"/>
                  </a:lnTo>
                  <a:lnTo>
                    <a:pt x="3373430" y="1027043"/>
                  </a:lnTo>
                  <a:lnTo>
                    <a:pt x="3520101" y="1027043"/>
                  </a:lnTo>
                </a:path>
              </a:pathLst>
            </a:custGeom>
            <a:ln w="27101" cap="flat">
              <a:solidFill>
                <a:srgbClr val="0058AB">
                  <a:alpha val="100000"/>
                </a:srgbClr>
              </a:solidFill>
              <a:prstDash val="solid"/>
              <a:round/>
            </a:ln>
          </p:spPr>
          <p:txBody>
            <a:bodyPr/>
            <a:lstStyle/>
            <a:p/>
          </p:txBody>
        </p:sp>
        <p:sp>
          <p:nvSpPr>
            <p:cNvPr id="23" name="pl23"/>
            <p:cNvSpPr/>
            <p:nvPr/>
          </p:nvSpPr>
          <p:spPr>
            <a:xfrm>
              <a:off x="767459" y="392632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752557"/>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04599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19271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04599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04599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26859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271609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3" name="pg33"/>
            <p:cNvSpPr/>
            <p:nvPr/>
          </p:nvSpPr>
          <p:spPr>
            <a:xfrm>
              <a:off x="1618330" y="29794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00820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351684" y="3126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156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85039" y="29794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00820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671722" y="29794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00820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4258406" y="34195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44841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4195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44841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1536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4456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388368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4927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24392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24392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1384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29008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511025" y="6100844"/>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63" name="tx63"/>
            <p:cNvSpPr/>
            <p:nvPr/>
          </p:nvSpPr>
          <p:spPr>
            <a:xfrm>
              <a:off x="24055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16799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1927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255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9263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919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045998"/>
              <a:ext cx="3520101" cy="2054086"/>
            </a:xfrm>
            <a:custGeom>
              <a:avLst/>
              <a:pathLst>
                <a:path w="3520101" h="2054086">
                  <a:moveTo>
                    <a:pt x="0" y="733602"/>
                  </a:moveTo>
                  <a:lnTo>
                    <a:pt x="146670" y="586881"/>
                  </a:lnTo>
                  <a:lnTo>
                    <a:pt x="293341" y="440161"/>
                  </a:lnTo>
                  <a:lnTo>
                    <a:pt x="440012" y="293440"/>
                  </a:lnTo>
                  <a:lnTo>
                    <a:pt x="586683" y="293440"/>
                  </a:lnTo>
                  <a:lnTo>
                    <a:pt x="733354" y="293440"/>
                  </a:lnTo>
                  <a:lnTo>
                    <a:pt x="880025" y="440161"/>
                  </a:lnTo>
                  <a:lnTo>
                    <a:pt x="1026696" y="440161"/>
                  </a:lnTo>
                  <a:lnTo>
                    <a:pt x="1173367" y="440161"/>
                  </a:lnTo>
                  <a:lnTo>
                    <a:pt x="1320038" y="440161"/>
                  </a:lnTo>
                  <a:lnTo>
                    <a:pt x="1466709" y="440161"/>
                  </a:lnTo>
                  <a:lnTo>
                    <a:pt x="1613379" y="586881"/>
                  </a:lnTo>
                  <a:lnTo>
                    <a:pt x="1760050" y="440161"/>
                  </a:lnTo>
                  <a:lnTo>
                    <a:pt x="1906721" y="293440"/>
                  </a:lnTo>
                  <a:lnTo>
                    <a:pt x="2053392" y="293440"/>
                  </a:lnTo>
                  <a:lnTo>
                    <a:pt x="2200063" y="293440"/>
                  </a:lnTo>
                  <a:lnTo>
                    <a:pt x="2346734" y="0"/>
                  </a:lnTo>
                  <a:lnTo>
                    <a:pt x="2493405" y="146720"/>
                  </a:lnTo>
                  <a:lnTo>
                    <a:pt x="2640076" y="293440"/>
                  </a:lnTo>
                  <a:lnTo>
                    <a:pt x="2786747" y="293440"/>
                  </a:lnTo>
                  <a:lnTo>
                    <a:pt x="2933418" y="733602"/>
                  </a:lnTo>
                  <a:lnTo>
                    <a:pt x="3080089" y="1320484"/>
                  </a:lnTo>
                  <a:lnTo>
                    <a:pt x="3226759" y="2054086"/>
                  </a:lnTo>
                  <a:lnTo>
                    <a:pt x="3373430" y="1907366"/>
                  </a:lnTo>
                  <a:lnTo>
                    <a:pt x="3520101" y="1760645"/>
                  </a:lnTo>
                </a:path>
              </a:pathLst>
            </a:custGeom>
            <a:ln w="27101" cap="flat">
              <a:solidFill>
                <a:srgbClr val="0058AB">
                  <a:alpha val="80000"/>
                </a:srgbClr>
              </a:solidFill>
              <a:prstDash val="solid"/>
              <a:round/>
            </a:ln>
          </p:spPr>
          <p:txBody>
            <a:bodyPr/>
            <a:lstStyle/>
            <a:p/>
          </p:txBody>
        </p:sp>
        <p:sp>
          <p:nvSpPr>
            <p:cNvPr id="80" name="pl80"/>
            <p:cNvSpPr/>
            <p:nvPr/>
          </p:nvSpPr>
          <p:spPr>
            <a:xfrm>
              <a:off x="5308715" y="1872234"/>
              <a:ext cx="3520101" cy="1320484"/>
            </a:xfrm>
            <a:custGeom>
              <a:avLst/>
              <a:pathLst>
                <a:path w="3520101" h="1320484">
                  <a:moveTo>
                    <a:pt x="0" y="0"/>
                  </a:moveTo>
                  <a:lnTo>
                    <a:pt x="146670" y="146720"/>
                  </a:lnTo>
                  <a:lnTo>
                    <a:pt x="293341" y="146720"/>
                  </a:lnTo>
                  <a:lnTo>
                    <a:pt x="440012" y="293440"/>
                  </a:lnTo>
                  <a:lnTo>
                    <a:pt x="586683" y="440161"/>
                  </a:lnTo>
                  <a:lnTo>
                    <a:pt x="733354" y="440161"/>
                  </a:lnTo>
                  <a:lnTo>
                    <a:pt x="880025" y="586881"/>
                  </a:lnTo>
                  <a:lnTo>
                    <a:pt x="1026696" y="733602"/>
                  </a:lnTo>
                  <a:lnTo>
                    <a:pt x="1173367" y="880322"/>
                  </a:lnTo>
                  <a:lnTo>
                    <a:pt x="1320038" y="1027043"/>
                  </a:lnTo>
                  <a:lnTo>
                    <a:pt x="1466709" y="1173763"/>
                  </a:lnTo>
                  <a:lnTo>
                    <a:pt x="1613379" y="1173763"/>
                  </a:lnTo>
                  <a:lnTo>
                    <a:pt x="1760050" y="1173763"/>
                  </a:lnTo>
                  <a:lnTo>
                    <a:pt x="1906721" y="1320484"/>
                  </a:lnTo>
                  <a:lnTo>
                    <a:pt x="2053392" y="1173763"/>
                  </a:lnTo>
                  <a:lnTo>
                    <a:pt x="2200063" y="1320484"/>
                  </a:lnTo>
                  <a:lnTo>
                    <a:pt x="2346734" y="1173763"/>
                  </a:lnTo>
                  <a:lnTo>
                    <a:pt x="2493405" y="1173763"/>
                  </a:lnTo>
                  <a:lnTo>
                    <a:pt x="2640076" y="1320484"/>
                  </a:lnTo>
                  <a:lnTo>
                    <a:pt x="2786747" y="1320484"/>
                  </a:lnTo>
                  <a:lnTo>
                    <a:pt x="2933418" y="1320484"/>
                  </a:lnTo>
                  <a:lnTo>
                    <a:pt x="3080089" y="1173763"/>
                  </a:lnTo>
                  <a:lnTo>
                    <a:pt x="3226759" y="1027043"/>
                  </a:lnTo>
                  <a:lnTo>
                    <a:pt x="3373430" y="1027043"/>
                  </a:lnTo>
                  <a:lnTo>
                    <a:pt x="3520101" y="1173763"/>
                  </a:lnTo>
                </a:path>
              </a:pathLst>
            </a:custGeom>
            <a:ln w="27101" cap="flat">
              <a:solidFill>
                <a:srgbClr val="1CABE2">
                  <a:alpha val="80000"/>
                </a:srgbClr>
              </a:solidFill>
              <a:prstDash val="solid"/>
              <a:round/>
            </a:ln>
          </p:spPr>
          <p:txBody>
            <a:bodyPr/>
            <a:lstStyle/>
            <a:p/>
          </p:txBody>
        </p:sp>
        <p:sp>
          <p:nvSpPr>
            <p:cNvPr id="81" name="pl81"/>
            <p:cNvSpPr/>
            <p:nvPr/>
          </p:nvSpPr>
          <p:spPr>
            <a:xfrm>
              <a:off x="5308715" y="3192718"/>
              <a:ext cx="3520101" cy="293440"/>
            </a:xfrm>
            <a:custGeom>
              <a:avLst/>
              <a:pathLst>
                <a:path w="3520101" h="293440">
                  <a:moveTo>
                    <a:pt x="0" y="0"/>
                  </a:moveTo>
                  <a:lnTo>
                    <a:pt x="146670" y="0"/>
                  </a:lnTo>
                  <a:lnTo>
                    <a:pt x="293341" y="0"/>
                  </a:lnTo>
                  <a:lnTo>
                    <a:pt x="440012" y="146720"/>
                  </a:lnTo>
                  <a:lnTo>
                    <a:pt x="586683" y="146720"/>
                  </a:lnTo>
                  <a:lnTo>
                    <a:pt x="733354" y="0"/>
                  </a:lnTo>
                  <a:lnTo>
                    <a:pt x="880025" y="146720"/>
                  </a:lnTo>
                  <a:lnTo>
                    <a:pt x="1026696" y="146720"/>
                  </a:lnTo>
                  <a:lnTo>
                    <a:pt x="1173367" y="146720"/>
                  </a:lnTo>
                  <a:lnTo>
                    <a:pt x="1320038" y="0"/>
                  </a:lnTo>
                  <a:lnTo>
                    <a:pt x="1466709" y="146720"/>
                  </a:lnTo>
                  <a:lnTo>
                    <a:pt x="1613379" y="146720"/>
                  </a:lnTo>
                  <a:lnTo>
                    <a:pt x="1760050" y="146720"/>
                  </a:lnTo>
                  <a:lnTo>
                    <a:pt x="1906721" y="293440"/>
                  </a:lnTo>
                  <a:lnTo>
                    <a:pt x="2053392" y="293440"/>
                  </a:lnTo>
                  <a:lnTo>
                    <a:pt x="2200063" y="293440"/>
                  </a:lnTo>
                  <a:lnTo>
                    <a:pt x="2346734" y="293440"/>
                  </a:lnTo>
                  <a:lnTo>
                    <a:pt x="2493405" y="293440"/>
                  </a:lnTo>
                  <a:lnTo>
                    <a:pt x="2640076" y="293440"/>
                  </a:lnTo>
                  <a:lnTo>
                    <a:pt x="2786747" y="293440"/>
                  </a:lnTo>
                  <a:lnTo>
                    <a:pt x="2933418" y="293440"/>
                  </a:lnTo>
                  <a:lnTo>
                    <a:pt x="3080089" y="293440"/>
                  </a:lnTo>
                  <a:lnTo>
                    <a:pt x="3226759" y="293440"/>
                  </a:lnTo>
                  <a:lnTo>
                    <a:pt x="3373430" y="293440"/>
                  </a:lnTo>
                  <a:lnTo>
                    <a:pt x="3520101" y="293440"/>
                  </a:lnTo>
                </a:path>
              </a:pathLst>
            </a:custGeom>
            <a:ln w="27101" cap="flat">
              <a:solidFill>
                <a:srgbClr val="00833D">
                  <a:alpha val="80000"/>
                </a:srgbClr>
              </a:solidFill>
              <a:prstDash val="solid"/>
              <a:round/>
            </a:ln>
          </p:spPr>
          <p:txBody>
            <a:bodyPr/>
            <a:lstStyle/>
            <a:p/>
          </p:txBody>
        </p:sp>
        <p:sp>
          <p:nvSpPr>
            <p:cNvPr id="82" name="pl82"/>
            <p:cNvSpPr/>
            <p:nvPr/>
          </p:nvSpPr>
          <p:spPr>
            <a:xfrm>
              <a:off x="5308715" y="3045998"/>
              <a:ext cx="3520101" cy="2054086"/>
            </a:xfrm>
            <a:custGeom>
              <a:avLst/>
              <a:pathLst>
                <a:path w="3520101" h="2054086">
                  <a:moveTo>
                    <a:pt x="0" y="733602"/>
                  </a:moveTo>
                  <a:lnTo>
                    <a:pt x="146670" y="586881"/>
                  </a:lnTo>
                  <a:lnTo>
                    <a:pt x="293341" y="440161"/>
                  </a:lnTo>
                  <a:lnTo>
                    <a:pt x="440012" y="293440"/>
                  </a:lnTo>
                  <a:lnTo>
                    <a:pt x="586683" y="293440"/>
                  </a:lnTo>
                  <a:lnTo>
                    <a:pt x="733354" y="293440"/>
                  </a:lnTo>
                  <a:lnTo>
                    <a:pt x="880025" y="440161"/>
                  </a:lnTo>
                  <a:lnTo>
                    <a:pt x="1026696" y="440161"/>
                  </a:lnTo>
                  <a:lnTo>
                    <a:pt x="1173367" y="440161"/>
                  </a:lnTo>
                  <a:lnTo>
                    <a:pt x="1320038" y="440161"/>
                  </a:lnTo>
                  <a:lnTo>
                    <a:pt x="1466709" y="440161"/>
                  </a:lnTo>
                  <a:lnTo>
                    <a:pt x="1613379" y="586881"/>
                  </a:lnTo>
                  <a:lnTo>
                    <a:pt x="1760050" y="440161"/>
                  </a:lnTo>
                  <a:lnTo>
                    <a:pt x="1906721" y="293440"/>
                  </a:lnTo>
                  <a:lnTo>
                    <a:pt x="2053392" y="293440"/>
                  </a:lnTo>
                  <a:lnTo>
                    <a:pt x="2200063" y="293440"/>
                  </a:lnTo>
                  <a:lnTo>
                    <a:pt x="2346734" y="0"/>
                  </a:lnTo>
                  <a:lnTo>
                    <a:pt x="2493405" y="146720"/>
                  </a:lnTo>
                  <a:lnTo>
                    <a:pt x="2640076" y="293440"/>
                  </a:lnTo>
                  <a:lnTo>
                    <a:pt x="2786747" y="293440"/>
                  </a:lnTo>
                  <a:lnTo>
                    <a:pt x="2933418" y="733602"/>
                  </a:lnTo>
                  <a:lnTo>
                    <a:pt x="3080089" y="1320484"/>
                  </a:lnTo>
                  <a:lnTo>
                    <a:pt x="3226759" y="2054086"/>
                  </a:lnTo>
                  <a:lnTo>
                    <a:pt x="3373430" y="1907366"/>
                  </a:lnTo>
                  <a:lnTo>
                    <a:pt x="3520101" y="1760645"/>
                  </a:lnTo>
                </a:path>
              </a:pathLst>
            </a:custGeom>
            <a:ln w="43362" cap="flat">
              <a:solidFill>
                <a:srgbClr val="000000">
                  <a:alpha val="100000"/>
                </a:srgbClr>
              </a:solidFill>
              <a:prstDash val="solid"/>
              <a:round/>
            </a:ln>
          </p:spPr>
          <p:txBody>
            <a:bodyPr/>
            <a:lstStyle/>
            <a:p/>
          </p:txBody>
        </p:sp>
        <p:sp>
          <p:nvSpPr>
            <p:cNvPr id="83" name="pl83"/>
            <p:cNvSpPr/>
            <p:nvPr/>
          </p:nvSpPr>
          <p:spPr>
            <a:xfrm>
              <a:off x="5308715" y="3045998"/>
              <a:ext cx="3520101" cy="2054086"/>
            </a:xfrm>
            <a:custGeom>
              <a:avLst/>
              <a:pathLst>
                <a:path w="3520101" h="2054086">
                  <a:moveTo>
                    <a:pt x="0" y="733602"/>
                  </a:moveTo>
                  <a:lnTo>
                    <a:pt x="146670" y="586881"/>
                  </a:lnTo>
                  <a:lnTo>
                    <a:pt x="293341" y="440161"/>
                  </a:lnTo>
                  <a:lnTo>
                    <a:pt x="440012" y="293440"/>
                  </a:lnTo>
                  <a:lnTo>
                    <a:pt x="586683" y="293440"/>
                  </a:lnTo>
                  <a:lnTo>
                    <a:pt x="733354" y="293440"/>
                  </a:lnTo>
                  <a:lnTo>
                    <a:pt x="880025" y="440161"/>
                  </a:lnTo>
                  <a:lnTo>
                    <a:pt x="1026696" y="440161"/>
                  </a:lnTo>
                  <a:lnTo>
                    <a:pt x="1173367" y="440161"/>
                  </a:lnTo>
                  <a:lnTo>
                    <a:pt x="1320038" y="440161"/>
                  </a:lnTo>
                  <a:lnTo>
                    <a:pt x="1466709" y="440161"/>
                  </a:lnTo>
                  <a:lnTo>
                    <a:pt x="1613379" y="586881"/>
                  </a:lnTo>
                  <a:lnTo>
                    <a:pt x="1760050" y="440161"/>
                  </a:lnTo>
                  <a:lnTo>
                    <a:pt x="1906721" y="293440"/>
                  </a:lnTo>
                  <a:lnTo>
                    <a:pt x="2053392" y="293440"/>
                  </a:lnTo>
                  <a:lnTo>
                    <a:pt x="2200063" y="293440"/>
                  </a:lnTo>
                  <a:lnTo>
                    <a:pt x="2346734" y="0"/>
                  </a:lnTo>
                  <a:lnTo>
                    <a:pt x="2493405" y="146720"/>
                  </a:lnTo>
                  <a:lnTo>
                    <a:pt x="2640076" y="293440"/>
                  </a:lnTo>
                  <a:lnTo>
                    <a:pt x="2786747" y="293440"/>
                  </a:lnTo>
                  <a:lnTo>
                    <a:pt x="2933418" y="733602"/>
                  </a:lnTo>
                  <a:lnTo>
                    <a:pt x="3080089" y="1320484"/>
                  </a:lnTo>
                  <a:lnTo>
                    <a:pt x="3226759" y="2054086"/>
                  </a:lnTo>
                  <a:lnTo>
                    <a:pt x="3373430" y="1907366"/>
                  </a:lnTo>
                  <a:lnTo>
                    <a:pt x="3520101" y="1760645"/>
                  </a:lnTo>
                </a:path>
              </a:pathLst>
            </a:custGeom>
            <a:ln w="27101" cap="flat">
              <a:solidFill>
                <a:srgbClr val="0058AB">
                  <a:alpha val="100000"/>
                </a:srgbClr>
              </a:solidFill>
              <a:prstDash val="solid"/>
              <a:round/>
            </a:ln>
          </p:spPr>
          <p:txBody>
            <a:bodyPr/>
            <a:lstStyle/>
            <a:p/>
          </p:txBody>
        </p:sp>
        <p:sp>
          <p:nvSpPr>
            <p:cNvPr id="84" name="pl84"/>
            <p:cNvSpPr/>
            <p:nvPr/>
          </p:nvSpPr>
          <p:spPr>
            <a:xfrm>
              <a:off x="5132709" y="392632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33943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899277"/>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04599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2899277"/>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2899277"/>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513203"/>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36648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3029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4" name="pg94"/>
            <p:cNvSpPr/>
            <p:nvPr/>
          </p:nvSpPr>
          <p:spPr>
            <a:xfrm>
              <a:off x="5983581"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28630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716935" y="29794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00820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8" name="pg98"/>
            <p:cNvSpPr/>
            <p:nvPr/>
          </p:nvSpPr>
          <p:spPr>
            <a:xfrm>
              <a:off x="7450290"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28630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8036973"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28630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8606810" y="444663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7164" y="4477929"/>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4" name="pg104"/>
            <p:cNvSpPr/>
            <p:nvPr/>
          </p:nvSpPr>
          <p:spPr>
            <a:xfrm>
              <a:off x="8753481" y="429991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328738"/>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tx106"/>
            <p:cNvSpPr/>
            <p:nvPr/>
          </p:nvSpPr>
          <p:spPr>
            <a:xfrm>
              <a:off x="8889106" y="30055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4456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388368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4927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60917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60917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50369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2661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876276" y="6100844"/>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Slovenia</a:t>
              </a:r>
            </a:p>
          </p:txBody>
        </p:sp>
        <p:sp>
          <p:nvSpPr>
            <p:cNvPr id="124" name="tx124"/>
            <p:cNvSpPr/>
            <p:nvPr/>
          </p:nvSpPr>
          <p:spPr>
            <a:xfrm>
              <a:off x="67707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53324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-6%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Slovenia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353843" cy="24750"/>
            </a:xfrm>
            <a:custGeom>
              <a:avLst/>
              <a:pathLst>
                <a:path w="353843" h="24750">
                  <a:moveTo>
                    <a:pt x="0" y="0"/>
                  </a:moveTo>
                  <a:lnTo>
                    <a:pt x="88460" y="0"/>
                  </a:lnTo>
                  <a:lnTo>
                    <a:pt x="176921" y="12375"/>
                  </a:lnTo>
                  <a:lnTo>
                    <a:pt x="265382" y="12375"/>
                  </a:lnTo>
                  <a:lnTo>
                    <a:pt x="35384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89120" y="2873500"/>
              <a:ext cx="796148" cy="111377"/>
            </a:xfrm>
            <a:custGeom>
              <a:avLst/>
              <a:pathLst>
                <a:path w="796148" h="111377">
                  <a:moveTo>
                    <a:pt x="0" y="0"/>
                  </a:moveTo>
                  <a:lnTo>
                    <a:pt x="88460" y="0"/>
                  </a:lnTo>
                  <a:lnTo>
                    <a:pt x="176921" y="0"/>
                  </a:lnTo>
                  <a:lnTo>
                    <a:pt x="265382" y="12375"/>
                  </a:lnTo>
                  <a:lnTo>
                    <a:pt x="353843" y="0"/>
                  </a:lnTo>
                  <a:lnTo>
                    <a:pt x="442304" y="37125"/>
                  </a:lnTo>
                  <a:lnTo>
                    <a:pt x="530765" y="74251"/>
                  </a:lnTo>
                  <a:lnTo>
                    <a:pt x="619226" y="111377"/>
                  </a:lnTo>
                  <a:lnTo>
                    <a:pt x="707687" y="111377"/>
                  </a:lnTo>
                  <a:lnTo>
                    <a:pt x="796148" y="99001"/>
                  </a:lnTo>
                </a:path>
              </a:pathLst>
            </a:custGeom>
            <a:ln w="27101" cap="flat">
              <a:solidFill>
                <a:srgbClr val="1CABE2">
                  <a:alpha val="100000"/>
                </a:srgbClr>
              </a:solidFill>
              <a:prstDash val="solid"/>
              <a:round/>
            </a:ln>
          </p:spPr>
          <p:txBody>
            <a:bodyPr/>
            <a:lstStyle/>
            <a:p/>
          </p:txBody>
        </p:sp>
        <p:sp>
          <p:nvSpPr>
            <p:cNvPr id="45" name="tx45"/>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6" name="tx46"/>
            <p:cNvSpPr/>
            <p:nvPr/>
          </p:nvSpPr>
          <p:spPr>
            <a:xfrm>
              <a:off x="3217825"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47" name="tx47"/>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8" name="tx48"/>
            <p:cNvSpPr/>
            <p:nvPr/>
          </p:nvSpPr>
          <p:spPr>
            <a:xfrm>
              <a:off x="3042547"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89120" y="5001860"/>
              <a:ext cx="796148" cy="247504"/>
            </a:xfrm>
            <a:custGeom>
              <a:avLst/>
              <a:pathLst>
                <a:path w="796148" h="247504">
                  <a:moveTo>
                    <a:pt x="0" y="247504"/>
                  </a:moveTo>
                  <a:lnTo>
                    <a:pt x="88460" y="247504"/>
                  </a:lnTo>
                  <a:lnTo>
                    <a:pt x="176921" y="185628"/>
                  </a:lnTo>
                  <a:lnTo>
                    <a:pt x="265382" y="123752"/>
                  </a:lnTo>
                  <a:lnTo>
                    <a:pt x="353843" y="61876"/>
                  </a:lnTo>
                  <a:lnTo>
                    <a:pt x="442304" y="0"/>
                  </a:lnTo>
                  <a:lnTo>
                    <a:pt x="530765" y="148502"/>
                  </a:lnTo>
                  <a:lnTo>
                    <a:pt x="619226" y="111377"/>
                  </a:lnTo>
                  <a:lnTo>
                    <a:pt x="707687" y="148502"/>
                  </a:lnTo>
                  <a:lnTo>
                    <a:pt x="796148" y="173253"/>
                  </a:lnTo>
                </a:path>
              </a:pathLst>
            </a:custGeom>
            <a:ln w="27101" cap="flat">
              <a:solidFill>
                <a:srgbClr val="1CABE2">
                  <a:alpha val="100000"/>
                </a:srgbClr>
              </a:solidFill>
              <a:prstDash val="solid"/>
              <a:round/>
            </a:ln>
          </p:spPr>
          <p:txBody>
            <a:bodyPr/>
            <a:lstStyle/>
            <a:p/>
          </p:txBody>
        </p:sp>
        <p:sp>
          <p:nvSpPr>
            <p:cNvPr id="69" name="tx69"/>
            <p:cNvSpPr/>
            <p:nvPr/>
          </p:nvSpPr>
          <p:spPr>
            <a:xfrm>
              <a:off x="2237190" y="5157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70" name="tx70"/>
            <p:cNvSpPr/>
            <p:nvPr/>
          </p:nvSpPr>
          <p:spPr>
            <a:xfrm>
              <a:off x="3217825"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1" name="tx71"/>
            <p:cNvSpPr/>
            <p:nvPr/>
          </p:nvSpPr>
          <p:spPr>
            <a:xfrm>
              <a:off x="2688703" y="492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72" name="tx72"/>
            <p:cNvSpPr/>
            <p:nvPr/>
          </p:nvSpPr>
          <p:spPr>
            <a:xfrm>
              <a:off x="3042547" y="50092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123752"/>
            </a:xfrm>
            <a:custGeom>
              <a:avLst/>
              <a:pathLst>
                <a:path w="2123063" h="123752">
                  <a:moveTo>
                    <a:pt x="0" y="37125"/>
                  </a:moveTo>
                  <a:lnTo>
                    <a:pt x="88460" y="37125"/>
                  </a:lnTo>
                  <a:lnTo>
                    <a:pt x="176921" y="37125"/>
                  </a:lnTo>
                  <a:lnTo>
                    <a:pt x="265382" y="12375"/>
                  </a:lnTo>
                  <a:lnTo>
                    <a:pt x="353843" y="12375"/>
                  </a:lnTo>
                  <a:lnTo>
                    <a:pt x="442304" y="12375"/>
                  </a:lnTo>
                  <a:lnTo>
                    <a:pt x="530765" y="0"/>
                  </a:lnTo>
                  <a:lnTo>
                    <a:pt x="619226" y="0"/>
                  </a:lnTo>
                  <a:lnTo>
                    <a:pt x="707687" y="0"/>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12375"/>
                  </a:lnTo>
                  <a:lnTo>
                    <a:pt x="1592297" y="24750"/>
                  </a:lnTo>
                  <a:lnTo>
                    <a:pt x="1680758" y="12375"/>
                  </a:lnTo>
                  <a:lnTo>
                    <a:pt x="1769219" y="49500"/>
                  </a:lnTo>
                  <a:lnTo>
                    <a:pt x="1857680" y="86626"/>
                  </a:lnTo>
                  <a:lnTo>
                    <a:pt x="1946141" y="123752"/>
                  </a:lnTo>
                  <a:lnTo>
                    <a:pt x="2034602" y="123752"/>
                  </a:lnTo>
                  <a:lnTo>
                    <a:pt x="2123063" y="111377"/>
                  </a:lnTo>
                </a:path>
              </a:pathLst>
            </a:custGeom>
            <a:ln w="27101" cap="flat">
              <a:solidFill>
                <a:srgbClr val="1CABE2">
                  <a:alpha val="100000"/>
                </a:srgbClr>
              </a:solidFill>
              <a:prstDash val="solid"/>
              <a:round/>
            </a:ln>
          </p:spPr>
          <p:txBody>
            <a:bodyPr/>
            <a:lstStyle/>
            <a:p/>
          </p:txBody>
        </p:sp>
        <p:sp>
          <p:nvSpPr>
            <p:cNvPr id="93" name="tx93"/>
            <p:cNvSpPr/>
            <p:nvPr/>
          </p:nvSpPr>
          <p:spPr>
            <a:xfrm>
              <a:off x="370446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4" name="tx94"/>
            <p:cNvSpPr/>
            <p:nvPr/>
          </p:nvSpPr>
          <p:spPr>
            <a:xfrm>
              <a:off x="60120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5" name="tx95"/>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6" name="tx96"/>
            <p:cNvSpPr/>
            <p:nvPr/>
          </p:nvSpPr>
          <p:spPr>
            <a:xfrm>
              <a:off x="5836734"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98250"/>
              <a:ext cx="2123063" cy="49500"/>
            </a:xfrm>
            <a:custGeom>
              <a:avLst/>
              <a:pathLst>
                <a:path w="2123063" h="49500">
                  <a:moveTo>
                    <a:pt x="0" y="12375"/>
                  </a:moveTo>
                  <a:lnTo>
                    <a:pt x="88460" y="24750"/>
                  </a:lnTo>
                  <a:lnTo>
                    <a:pt x="176921" y="37125"/>
                  </a:lnTo>
                  <a:lnTo>
                    <a:pt x="265382" y="24750"/>
                  </a:lnTo>
                  <a:lnTo>
                    <a:pt x="353843" y="24750"/>
                  </a:lnTo>
                  <a:lnTo>
                    <a:pt x="442304" y="24750"/>
                  </a:lnTo>
                  <a:lnTo>
                    <a:pt x="530765" y="0"/>
                  </a:lnTo>
                  <a:lnTo>
                    <a:pt x="619226" y="0"/>
                  </a:lnTo>
                  <a:lnTo>
                    <a:pt x="707687" y="0"/>
                  </a:lnTo>
                  <a:lnTo>
                    <a:pt x="796148" y="12375"/>
                  </a:lnTo>
                  <a:lnTo>
                    <a:pt x="884609" y="12375"/>
                  </a:lnTo>
                  <a:lnTo>
                    <a:pt x="973070" y="0"/>
                  </a:lnTo>
                  <a:lnTo>
                    <a:pt x="1061531" y="12375"/>
                  </a:lnTo>
                  <a:lnTo>
                    <a:pt x="1149992" y="24750"/>
                  </a:lnTo>
                  <a:lnTo>
                    <a:pt x="1238453" y="24750"/>
                  </a:lnTo>
                  <a:lnTo>
                    <a:pt x="1326914" y="24750"/>
                  </a:lnTo>
                  <a:lnTo>
                    <a:pt x="1415375" y="49500"/>
                  </a:lnTo>
                  <a:lnTo>
                    <a:pt x="1503836" y="37125"/>
                  </a:lnTo>
                  <a:lnTo>
                    <a:pt x="1592297" y="37125"/>
                  </a:lnTo>
                  <a:lnTo>
                    <a:pt x="1680758" y="24750"/>
                  </a:lnTo>
                  <a:lnTo>
                    <a:pt x="1769219" y="24750"/>
                  </a:lnTo>
                  <a:lnTo>
                    <a:pt x="1857680" y="12375"/>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8" name="tx118"/>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9" name="tx119"/>
            <p:cNvSpPr/>
            <p:nvPr/>
          </p:nvSpPr>
          <p:spPr>
            <a:xfrm>
              <a:off x="54828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0" name="tx120"/>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67729"/>
              <a:ext cx="2123063" cy="136127"/>
            </a:xfrm>
            <a:custGeom>
              <a:avLst/>
              <a:pathLst>
                <a:path w="2123063" h="136127">
                  <a:moveTo>
                    <a:pt x="0" y="49500"/>
                  </a:moveTo>
                  <a:lnTo>
                    <a:pt x="88460" y="49500"/>
                  </a:lnTo>
                  <a:lnTo>
                    <a:pt x="176921" y="49500"/>
                  </a:lnTo>
                  <a:lnTo>
                    <a:pt x="265382" y="24750"/>
                  </a:lnTo>
                  <a:lnTo>
                    <a:pt x="353843" y="37125"/>
                  </a:lnTo>
                  <a:lnTo>
                    <a:pt x="442304" y="24750"/>
                  </a:lnTo>
                  <a:lnTo>
                    <a:pt x="530765" y="0"/>
                  </a:lnTo>
                  <a:lnTo>
                    <a:pt x="619226" y="0"/>
                  </a:lnTo>
                  <a:lnTo>
                    <a:pt x="707687" y="0"/>
                  </a:lnTo>
                  <a:lnTo>
                    <a:pt x="796148" y="12375"/>
                  </a:lnTo>
                  <a:lnTo>
                    <a:pt x="884609" y="12375"/>
                  </a:lnTo>
                  <a:lnTo>
                    <a:pt x="973070" y="12375"/>
                  </a:lnTo>
                  <a:lnTo>
                    <a:pt x="1061531" y="12375"/>
                  </a:lnTo>
                  <a:lnTo>
                    <a:pt x="1149992" y="24750"/>
                  </a:lnTo>
                  <a:lnTo>
                    <a:pt x="1238453" y="24750"/>
                  </a:lnTo>
                  <a:lnTo>
                    <a:pt x="1326914" y="24750"/>
                  </a:lnTo>
                  <a:lnTo>
                    <a:pt x="1415375" y="37125"/>
                  </a:lnTo>
                  <a:lnTo>
                    <a:pt x="1503836" y="37125"/>
                  </a:lnTo>
                  <a:lnTo>
                    <a:pt x="1592297" y="49500"/>
                  </a:lnTo>
                  <a:lnTo>
                    <a:pt x="1680758" y="24750"/>
                  </a:lnTo>
                  <a:lnTo>
                    <a:pt x="1769219" y="24750"/>
                  </a:lnTo>
                  <a:lnTo>
                    <a:pt x="1857680" y="136127"/>
                  </a:lnTo>
                  <a:lnTo>
                    <a:pt x="1946141" y="99001"/>
                  </a:lnTo>
                  <a:lnTo>
                    <a:pt x="2034602" y="99001"/>
                  </a:lnTo>
                  <a:lnTo>
                    <a:pt x="2123063" y="86626"/>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2" name="tx142"/>
            <p:cNvSpPr/>
            <p:nvPr/>
          </p:nvSpPr>
          <p:spPr>
            <a:xfrm>
              <a:off x="6012012"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3" name="tx143"/>
            <p:cNvSpPr/>
            <p:nvPr/>
          </p:nvSpPr>
          <p:spPr>
            <a:xfrm>
              <a:off x="5482890"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4" name="tx144"/>
            <p:cNvSpPr/>
            <p:nvPr/>
          </p:nvSpPr>
          <p:spPr>
            <a:xfrm>
              <a:off x="5836734"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104021"/>
              <a:ext cx="2123063" cy="136127"/>
            </a:xfrm>
            <a:custGeom>
              <a:avLst/>
              <a:pathLst>
                <a:path w="2123063" h="136127">
                  <a:moveTo>
                    <a:pt x="0" y="74251"/>
                  </a:moveTo>
                  <a:lnTo>
                    <a:pt x="88460" y="61876"/>
                  </a:lnTo>
                  <a:lnTo>
                    <a:pt x="176921" y="49500"/>
                  </a:lnTo>
                  <a:lnTo>
                    <a:pt x="265382" y="24750"/>
                  </a:lnTo>
                  <a:lnTo>
                    <a:pt x="353843" y="37125"/>
                  </a:lnTo>
                  <a:lnTo>
                    <a:pt x="442304" y="24750"/>
                  </a:lnTo>
                  <a:lnTo>
                    <a:pt x="530765" y="0"/>
                  </a:lnTo>
                  <a:lnTo>
                    <a:pt x="619226" y="0"/>
                  </a:lnTo>
                  <a:lnTo>
                    <a:pt x="707687" y="0"/>
                  </a:lnTo>
                  <a:lnTo>
                    <a:pt x="796148" y="12375"/>
                  </a:lnTo>
                  <a:lnTo>
                    <a:pt x="884609" y="12375"/>
                  </a:lnTo>
                  <a:lnTo>
                    <a:pt x="973070" y="12375"/>
                  </a:lnTo>
                  <a:lnTo>
                    <a:pt x="1061531" y="12375"/>
                  </a:lnTo>
                  <a:lnTo>
                    <a:pt x="1149992" y="24750"/>
                  </a:lnTo>
                  <a:lnTo>
                    <a:pt x="1238453" y="24750"/>
                  </a:lnTo>
                  <a:lnTo>
                    <a:pt x="1326914" y="24750"/>
                  </a:lnTo>
                  <a:lnTo>
                    <a:pt x="1415375" y="37125"/>
                  </a:lnTo>
                  <a:lnTo>
                    <a:pt x="1503836" y="37125"/>
                  </a:lnTo>
                  <a:lnTo>
                    <a:pt x="1592297" y="49500"/>
                  </a:lnTo>
                  <a:lnTo>
                    <a:pt x="1680758" y="24750"/>
                  </a:lnTo>
                  <a:lnTo>
                    <a:pt x="1769219" y="24750"/>
                  </a:lnTo>
                  <a:lnTo>
                    <a:pt x="1857680" y="136127"/>
                  </a:lnTo>
                  <a:lnTo>
                    <a:pt x="1946141" y="99001"/>
                  </a:lnTo>
                  <a:lnTo>
                    <a:pt x="2034602" y="99001"/>
                  </a:lnTo>
                  <a:lnTo>
                    <a:pt x="2123063" y="86626"/>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6" name="tx166"/>
            <p:cNvSpPr/>
            <p:nvPr/>
          </p:nvSpPr>
          <p:spPr>
            <a:xfrm>
              <a:off x="880620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7" name="tx167"/>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8" name="tx168"/>
            <p:cNvSpPr/>
            <p:nvPr/>
          </p:nvSpPr>
          <p:spPr>
            <a:xfrm>
              <a:off x="8630921"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50580" y="2861125"/>
              <a:ext cx="2123063" cy="123752"/>
            </a:xfrm>
            <a:custGeom>
              <a:avLst/>
              <a:pathLst>
                <a:path w="2123063" h="123752">
                  <a:moveTo>
                    <a:pt x="0" y="12375"/>
                  </a:moveTo>
                  <a:lnTo>
                    <a:pt x="88460" y="12375"/>
                  </a:lnTo>
                  <a:lnTo>
                    <a:pt x="176921" y="12375"/>
                  </a:lnTo>
                  <a:lnTo>
                    <a:pt x="265382" y="12375"/>
                  </a:lnTo>
                  <a:lnTo>
                    <a:pt x="353843" y="0"/>
                  </a:lnTo>
                  <a:lnTo>
                    <a:pt x="442304" y="0"/>
                  </a:lnTo>
                  <a:lnTo>
                    <a:pt x="530765" y="0"/>
                  </a:lnTo>
                  <a:lnTo>
                    <a:pt x="619226" y="12375"/>
                  </a:lnTo>
                  <a:lnTo>
                    <a:pt x="707687" y="12375"/>
                  </a:lnTo>
                  <a:lnTo>
                    <a:pt x="796148" y="12375"/>
                  </a:lnTo>
                  <a:lnTo>
                    <a:pt x="884609" y="37125"/>
                  </a:lnTo>
                  <a:lnTo>
                    <a:pt x="973070" y="37125"/>
                  </a:lnTo>
                  <a:lnTo>
                    <a:pt x="1061531" y="37125"/>
                  </a:lnTo>
                  <a:lnTo>
                    <a:pt x="1149992" y="49500"/>
                  </a:lnTo>
                  <a:lnTo>
                    <a:pt x="1238453" y="61876"/>
                  </a:lnTo>
                  <a:lnTo>
                    <a:pt x="1326914" y="37125"/>
                  </a:lnTo>
                  <a:lnTo>
                    <a:pt x="1415375" y="74251"/>
                  </a:lnTo>
                  <a:lnTo>
                    <a:pt x="1503836" y="61876"/>
                  </a:lnTo>
                  <a:lnTo>
                    <a:pt x="1592297" y="61876"/>
                  </a:lnTo>
                  <a:lnTo>
                    <a:pt x="1680758" y="61876"/>
                  </a:lnTo>
                  <a:lnTo>
                    <a:pt x="1769219" y="99001"/>
                  </a:lnTo>
                  <a:lnTo>
                    <a:pt x="1857680" y="99001"/>
                  </a:lnTo>
                  <a:lnTo>
                    <a:pt x="1946141" y="86626"/>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189" name="tx189"/>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0" name="tx190"/>
            <p:cNvSpPr/>
            <p:nvPr/>
          </p:nvSpPr>
          <p:spPr>
            <a:xfrm>
              <a:off x="8806200"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1" name="tx191"/>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2" name="tx192"/>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tx193"/>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4" name="tx194"/>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5" name="tx195"/>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6" name="tx196"/>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7" name="tx197"/>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8" name="tx198"/>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99" name="tx199"/>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0" name="tx200"/>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1" name="tx201"/>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2" name="tx202"/>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3" name="tx203"/>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4" name="tx204"/>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5" name="tx205"/>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6" name="tx206"/>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7" name="tx207"/>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8" name="tx208"/>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9" name="tx209"/>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0" name="tx210"/>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1" name="tx211"/>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2" name="tx212"/>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3" name="tx213"/>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4" name="tx214"/>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5" name="tx215"/>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6" name="tx216"/>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7" name="tx217"/>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8" name="tx218"/>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9" name="tx219"/>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0" name="tx220"/>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1" name="tx221"/>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2" name="tx22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3" name="tx22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4" name="tx22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5" name="tx22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6" name="tx22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7" name="tx22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28" name="tx22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9" name="tx22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0" name="tx23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1" name="tx23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2" name="tx23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3" name="tx23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4" name="tx23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5" name="tx23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6" name="tx23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7" name="tx23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8" name="tx23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9" name="tx23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0" name="tx24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tx241"/>
            <p:cNvSpPr/>
            <p:nvPr/>
          </p:nvSpPr>
          <p:spPr>
            <a:xfrm>
              <a:off x="2355152" y="398022"/>
              <a:ext cx="5125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Slovenia, 2000-2024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(56%), followed by MCV2 (89%).
Compared to 2019, coverage of 6 vaccines decreased (DTP1, DTP3, IPV1, MCV2, PCV3 and POL3) and one vaccine increased (MCV1).
Compared to 2023, coverage of 4 vaccines increased (DTP1, DTP3, IPV1 and POL3), 2 vaccines remained constant (MCV1 and MCV2), and one vaccine decreased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521945"/>
            </a:xfrm>
            <a:custGeom>
              <a:avLst/>
              <a:pathLst>
                <a:path w="6480943" h="521945">
                  <a:moveTo>
                    <a:pt x="0" y="284697"/>
                  </a:moveTo>
                  <a:lnTo>
                    <a:pt x="270039" y="237248"/>
                  </a:lnTo>
                  <a:lnTo>
                    <a:pt x="540078" y="189798"/>
                  </a:lnTo>
                  <a:lnTo>
                    <a:pt x="810117" y="94899"/>
                  </a:lnTo>
                  <a:lnTo>
                    <a:pt x="1080157" y="142348"/>
                  </a:lnTo>
                  <a:lnTo>
                    <a:pt x="1350196" y="94899"/>
                  </a:lnTo>
                  <a:lnTo>
                    <a:pt x="1620235" y="0"/>
                  </a:lnTo>
                  <a:lnTo>
                    <a:pt x="1890275" y="0"/>
                  </a:lnTo>
                  <a:lnTo>
                    <a:pt x="2160314" y="0"/>
                  </a:lnTo>
                  <a:lnTo>
                    <a:pt x="2430353" y="47449"/>
                  </a:lnTo>
                  <a:lnTo>
                    <a:pt x="2700393" y="47449"/>
                  </a:lnTo>
                  <a:lnTo>
                    <a:pt x="2970432" y="47449"/>
                  </a:lnTo>
                  <a:lnTo>
                    <a:pt x="3240471" y="47449"/>
                  </a:lnTo>
                  <a:lnTo>
                    <a:pt x="3510510" y="94899"/>
                  </a:lnTo>
                  <a:lnTo>
                    <a:pt x="3780550" y="94899"/>
                  </a:lnTo>
                  <a:lnTo>
                    <a:pt x="4050589" y="94899"/>
                  </a:lnTo>
                  <a:lnTo>
                    <a:pt x="4320628" y="142348"/>
                  </a:lnTo>
                  <a:lnTo>
                    <a:pt x="4590668" y="142348"/>
                  </a:lnTo>
                  <a:lnTo>
                    <a:pt x="4860707" y="189798"/>
                  </a:lnTo>
                  <a:lnTo>
                    <a:pt x="5130746" y="94899"/>
                  </a:lnTo>
                  <a:lnTo>
                    <a:pt x="5400786" y="94899"/>
                  </a:lnTo>
                  <a:lnTo>
                    <a:pt x="5670825" y="521945"/>
                  </a:lnTo>
                  <a:lnTo>
                    <a:pt x="5940864" y="379596"/>
                  </a:lnTo>
                  <a:lnTo>
                    <a:pt x="6210904" y="379596"/>
                  </a:lnTo>
                  <a:lnTo>
                    <a:pt x="6480943" y="332147"/>
                  </a:lnTo>
                </a:path>
              </a:pathLst>
            </a:custGeom>
            <a:ln w="27101" cap="flat">
              <a:solidFill>
                <a:srgbClr val="1C86EE">
                  <a:alpha val="100000"/>
                </a:srgbClr>
              </a:solidFill>
              <a:prstDash val="solid"/>
              <a:round/>
            </a:ln>
          </p:spPr>
          <p:txBody>
            <a:bodyPr/>
            <a:lstStyle/>
            <a:p/>
          </p:txBody>
        </p:sp>
        <p:sp>
          <p:nvSpPr>
            <p:cNvPr id="38" name="pl38"/>
            <p:cNvSpPr/>
            <p:nvPr/>
          </p:nvSpPr>
          <p:spPr>
            <a:xfrm>
              <a:off x="6806080" y="1357845"/>
              <a:ext cx="810117" cy="189798"/>
            </a:xfrm>
            <a:custGeom>
              <a:avLst/>
              <a:pathLst>
                <a:path w="810117" h="189798">
                  <a:moveTo>
                    <a:pt x="0" y="189798"/>
                  </a:moveTo>
                  <a:lnTo>
                    <a:pt x="270039" y="47449"/>
                  </a:lnTo>
                  <a:lnTo>
                    <a:pt x="540078" y="47449"/>
                  </a:lnTo>
                  <a:lnTo>
                    <a:pt x="810117" y="0"/>
                  </a:lnTo>
                </a:path>
              </a:pathLst>
            </a:custGeom>
            <a:ln w="27101" cap="flat">
              <a:solidFill>
                <a:srgbClr val="80BD41">
                  <a:alpha val="100000"/>
                </a:srgbClr>
              </a:solidFill>
              <a:prstDash val="solid"/>
              <a:round/>
            </a:ln>
          </p:spPr>
          <p:txBody>
            <a:bodyPr/>
            <a:lstStyle/>
            <a:p/>
          </p:txBody>
        </p:sp>
        <p:sp>
          <p:nvSpPr>
            <p:cNvPr id="39" name="pl39"/>
            <p:cNvSpPr/>
            <p:nvPr/>
          </p:nvSpPr>
          <p:spPr>
            <a:xfrm>
              <a:off x="1405294" y="1025698"/>
              <a:ext cx="6210904" cy="521945"/>
            </a:xfrm>
            <a:custGeom>
              <a:avLst/>
              <a:pathLst>
                <a:path w="6210904" h="521945">
                  <a:moveTo>
                    <a:pt x="0" y="189798"/>
                  </a:moveTo>
                  <a:lnTo>
                    <a:pt x="270039" y="189798"/>
                  </a:lnTo>
                  <a:lnTo>
                    <a:pt x="540078" y="94899"/>
                  </a:lnTo>
                  <a:lnTo>
                    <a:pt x="810117" y="142348"/>
                  </a:lnTo>
                  <a:lnTo>
                    <a:pt x="1080157" y="94899"/>
                  </a:lnTo>
                  <a:lnTo>
                    <a:pt x="1350196" y="0"/>
                  </a:lnTo>
                  <a:lnTo>
                    <a:pt x="1620235" y="0"/>
                  </a:lnTo>
                  <a:lnTo>
                    <a:pt x="1890275" y="0"/>
                  </a:lnTo>
                  <a:lnTo>
                    <a:pt x="2160314" y="47449"/>
                  </a:lnTo>
                  <a:lnTo>
                    <a:pt x="2430353" y="47449"/>
                  </a:lnTo>
                  <a:lnTo>
                    <a:pt x="2700393" y="47449"/>
                  </a:lnTo>
                  <a:lnTo>
                    <a:pt x="2970432" y="47449"/>
                  </a:lnTo>
                  <a:lnTo>
                    <a:pt x="3240471" y="94899"/>
                  </a:lnTo>
                  <a:lnTo>
                    <a:pt x="3510510" y="94899"/>
                  </a:lnTo>
                  <a:lnTo>
                    <a:pt x="3780550" y="94899"/>
                  </a:lnTo>
                  <a:lnTo>
                    <a:pt x="4050589" y="142348"/>
                  </a:lnTo>
                  <a:lnTo>
                    <a:pt x="4320628" y="142348"/>
                  </a:lnTo>
                  <a:lnTo>
                    <a:pt x="4590668" y="189798"/>
                  </a:lnTo>
                  <a:lnTo>
                    <a:pt x="4860707" y="94899"/>
                  </a:lnTo>
                  <a:lnTo>
                    <a:pt x="5130746" y="94899"/>
                  </a:lnTo>
                  <a:lnTo>
                    <a:pt x="5400786" y="521945"/>
                  </a:lnTo>
                  <a:lnTo>
                    <a:pt x="5670825" y="379596"/>
                  </a:lnTo>
                  <a:lnTo>
                    <a:pt x="5940864" y="379596"/>
                  </a:lnTo>
                  <a:lnTo>
                    <a:pt x="6210904" y="332147"/>
                  </a:lnTo>
                </a:path>
              </a:pathLst>
            </a:custGeom>
            <a:ln w="27101" cap="flat">
              <a:solidFill>
                <a:srgbClr val="EE00EE">
                  <a:alpha val="100000"/>
                </a:srgbClr>
              </a:solidFill>
              <a:prstDash val="solid"/>
              <a:round/>
            </a:ln>
          </p:spPr>
          <p:txBody>
            <a:bodyPr/>
            <a:lstStyle/>
            <a:p/>
          </p:txBody>
        </p:sp>
        <p:sp>
          <p:nvSpPr>
            <p:cNvPr id="40" name="pl40"/>
            <p:cNvSpPr/>
            <p:nvPr/>
          </p:nvSpPr>
          <p:spPr>
            <a:xfrm>
              <a:off x="3835648" y="2923682"/>
              <a:ext cx="3780550" cy="901542"/>
            </a:xfrm>
            <a:custGeom>
              <a:avLst/>
              <a:pathLst>
                <a:path w="3780550" h="901542">
                  <a:moveTo>
                    <a:pt x="0" y="616844"/>
                  </a:moveTo>
                  <a:lnTo>
                    <a:pt x="270039" y="474496"/>
                  </a:lnTo>
                  <a:lnTo>
                    <a:pt x="540078" y="332147"/>
                  </a:lnTo>
                  <a:lnTo>
                    <a:pt x="810117" y="901542"/>
                  </a:lnTo>
                  <a:lnTo>
                    <a:pt x="1080157" y="616844"/>
                  </a:lnTo>
                  <a:lnTo>
                    <a:pt x="1350196" y="711744"/>
                  </a:lnTo>
                  <a:lnTo>
                    <a:pt x="1620235" y="711744"/>
                  </a:lnTo>
                  <a:lnTo>
                    <a:pt x="1890275" y="616844"/>
                  </a:lnTo>
                  <a:lnTo>
                    <a:pt x="2160314" y="427046"/>
                  </a:lnTo>
                  <a:lnTo>
                    <a:pt x="2430353" y="0"/>
                  </a:lnTo>
                  <a:lnTo>
                    <a:pt x="2700393" y="47449"/>
                  </a:lnTo>
                  <a:lnTo>
                    <a:pt x="2970432" y="901542"/>
                  </a:lnTo>
                  <a:lnTo>
                    <a:pt x="3240471" y="569395"/>
                  </a:lnTo>
                  <a:lnTo>
                    <a:pt x="3510510" y="569395"/>
                  </a:lnTo>
                  <a:lnTo>
                    <a:pt x="3780550" y="664294"/>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427046"/>
            </a:xfrm>
            <a:custGeom>
              <a:avLst/>
              <a:pathLst>
                <a:path w="2430353" h="427046">
                  <a:moveTo>
                    <a:pt x="0" y="0"/>
                  </a:moveTo>
                  <a:lnTo>
                    <a:pt x="270039" y="0"/>
                  </a:lnTo>
                  <a:lnTo>
                    <a:pt x="540078" y="0"/>
                  </a:lnTo>
                  <a:lnTo>
                    <a:pt x="810117" y="47449"/>
                  </a:lnTo>
                  <a:lnTo>
                    <a:pt x="1080157" y="0"/>
                  </a:lnTo>
                  <a:lnTo>
                    <a:pt x="1350196" y="142348"/>
                  </a:lnTo>
                  <a:lnTo>
                    <a:pt x="1620235" y="284697"/>
                  </a:lnTo>
                  <a:lnTo>
                    <a:pt x="1890275" y="427046"/>
                  </a:lnTo>
                  <a:lnTo>
                    <a:pt x="2160314" y="427046"/>
                  </a:lnTo>
                  <a:lnTo>
                    <a:pt x="2430353" y="3795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89798"/>
            </a:xfrm>
            <a:custGeom>
              <a:avLst/>
              <a:pathLst>
                <a:path w="6480943" h="189798">
                  <a:moveTo>
                    <a:pt x="0" y="47449"/>
                  </a:moveTo>
                  <a:lnTo>
                    <a:pt x="270039" y="94899"/>
                  </a:lnTo>
                  <a:lnTo>
                    <a:pt x="540078" y="142348"/>
                  </a:lnTo>
                  <a:lnTo>
                    <a:pt x="810117" y="94899"/>
                  </a:lnTo>
                  <a:lnTo>
                    <a:pt x="1080157" y="94899"/>
                  </a:lnTo>
                  <a:lnTo>
                    <a:pt x="1350196" y="94899"/>
                  </a:lnTo>
                  <a:lnTo>
                    <a:pt x="1620235" y="0"/>
                  </a:lnTo>
                  <a:lnTo>
                    <a:pt x="1890275" y="0"/>
                  </a:lnTo>
                  <a:lnTo>
                    <a:pt x="2160314" y="0"/>
                  </a:lnTo>
                  <a:lnTo>
                    <a:pt x="2430353" y="47449"/>
                  </a:lnTo>
                  <a:lnTo>
                    <a:pt x="2700393" y="47449"/>
                  </a:lnTo>
                  <a:lnTo>
                    <a:pt x="2970432" y="0"/>
                  </a:lnTo>
                  <a:lnTo>
                    <a:pt x="3240471" y="47449"/>
                  </a:lnTo>
                  <a:lnTo>
                    <a:pt x="3510510" y="94899"/>
                  </a:lnTo>
                  <a:lnTo>
                    <a:pt x="3780550" y="94899"/>
                  </a:lnTo>
                  <a:lnTo>
                    <a:pt x="4050589" y="94899"/>
                  </a:lnTo>
                  <a:lnTo>
                    <a:pt x="4320628" y="189798"/>
                  </a:lnTo>
                  <a:lnTo>
                    <a:pt x="4590668" y="142348"/>
                  </a:lnTo>
                  <a:lnTo>
                    <a:pt x="4860707" y="142348"/>
                  </a:lnTo>
                  <a:lnTo>
                    <a:pt x="5130746" y="94899"/>
                  </a:lnTo>
                  <a:lnTo>
                    <a:pt x="5400786" y="94899"/>
                  </a:lnTo>
                  <a:lnTo>
                    <a:pt x="5670825" y="47449"/>
                  </a:lnTo>
                  <a:lnTo>
                    <a:pt x="5940864" y="0"/>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474496"/>
            </a:xfrm>
            <a:custGeom>
              <a:avLst/>
              <a:pathLst>
                <a:path w="6480943" h="474496">
                  <a:moveTo>
                    <a:pt x="0" y="47449"/>
                  </a:moveTo>
                  <a:lnTo>
                    <a:pt x="270039" y="47449"/>
                  </a:lnTo>
                  <a:lnTo>
                    <a:pt x="540078" y="47449"/>
                  </a:lnTo>
                  <a:lnTo>
                    <a:pt x="810117" y="47449"/>
                  </a:lnTo>
                  <a:lnTo>
                    <a:pt x="1080157" y="0"/>
                  </a:lnTo>
                  <a:lnTo>
                    <a:pt x="1350196" y="0"/>
                  </a:lnTo>
                  <a:lnTo>
                    <a:pt x="1620235" y="0"/>
                  </a:lnTo>
                  <a:lnTo>
                    <a:pt x="1890275" y="47449"/>
                  </a:lnTo>
                  <a:lnTo>
                    <a:pt x="2160314" y="47449"/>
                  </a:lnTo>
                  <a:lnTo>
                    <a:pt x="2430353" y="47449"/>
                  </a:lnTo>
                  <a:lnTo>
                    <a:pt x="2700393" y="142348"/>
                  </a:lnTo>
                  <a:lnTo>
                    <a:pt x="2970432" y="142348"/>
                  </a:lnTo>
                  <a:lnTo>
                    <a:pt x="3240471" y="142348"/>
                  </a:lnTo>
                  <a:lnTo>
                    <a:pt x="3510510" y="189798"/>
                  </a:lnTo>
                  <a:lnTo>
                    <a:pt x="3780550" y="237248"/>
                  </a:lnTo>
                  <a:lnTo>
                    <a:pt x="4050589" y="142348"/>
                  </a:lnTo>
                  <a:lnTo>
                    <a:pt x="4320628" y="284697"/>
                  </a:lnTo>
                  <a:lnTo>
                    <a:pt x="4590668" y="237248"/>
                  </a:lnTo>
                  <a:lnTo>
                    <a:pt x="4860707" y="237248"/>
                  </a:lnTo>
                  <a:lnTo>
                    <a:pt x="5130746" y="237248"/>
                  </a:lnTo>
                  <a:lnTo>
                    <a:pt x="5400786" y="379596"/>
                  </a:lnTo>
                  <a:lnTo>
                    <a:pt x="5670825" y="379596"/>
                  </a:lnTo>
                  <a:lnTo>
                    <a:pt x="5940864" y="332147"/>
                  </a:lnTo>
                  <a:lnTo>
                    <a:pt x="6210904" y="474496"/>
                  </a:lnTo>
                  <a:lnTo>
                    <a:pt x="6480943" y="474496"/>
                  </a:lnTo>
                </a:path>
              </a:pathLst>
            </a:custGeom>
            <a:ln w="27101" cap="flat">
              <a:solidFill>
                <a:srgbClr val="FFC20E">
                  <a:alpha val="100000"/>
                </a:srgbClr>
              </a:solidFill>
              <a:prstDash val="solid"/>
              <a:round/>
            </a:ln>
          </p:spPr>
          <p:txBody>
            <a:bodyPr/>
            <a:lstStyle/>
            <a:p/>
          </p:txBody>
        </p:sp>
        <p:sp>
          <p:nvSpPr>
            <p:cNvPr id="44" name="pl44"/>
            <p:cNvSpPr/>
            <p:nvPr/>
          </p:nvSpPr>
          <p:spPr>
            <a:xfrm>
              <a:off x="5185844" y="2306837"/>
              <a:ext cx="2430353" cy="948992"/>
            </a:xfrm>
            <a:custGeom>
              <a:avLst/>
              <a:pathLst>
                <a:path w="2430353" h="948992">
                  <a:moveTo>
                    <a:pt x="0" y="948992"/>
                  </a:moveTo>
                  <a:lnTo>
                    <a:pt x="270039" y="948992"/>
                  </a:lnTo>
                  <a:lnTo>
                    <a:pt x="540078" y="711744"/>
                  </a:lnTo>
                  <a:lnTo>
                    <a:pt x="810117" y="474496"/>
                  </a:lnTo>
                  <a:lnTo>
                    <a:pt x="1080157" y="237248"/>
                  </a:lnTo>
                  <a:lnTo>
                    <a:pt x="1350196" y="0"/>
                  </a:lnTo>
                  <a:lnTo>
                    <a:pt x="1620235" y="569395"/>
                  </a:lnTo>
                  <a:lnTo>
                    <a:pt x="1890275" y="427046"/>
                  </a:lnTo>
                  <a:lnTo>
                    <a:pt x="2160314" y="569395"/>
                  </a:lnTo>
                  <a:lnTo>
                    <a:pt x="2430353" y="664294"/>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521945"/>
            </a:xfrm>
            <a:custGeom>
              <a:avLst/>
              <a:pathLst>
                <a:path w="6480943" h="521945">
                  <a:moveTo>
                    <a:pt x="0" y="189798"/>
                  </a:moveTo>
                  <a:lnTo>
                    <a:pt x="270039" y="189798"/>
                  </a:lnTo>
                  <a:lnTo>
                    <a:pt x="540078" y="189798"/>
                  </a:lnTo>
                  <a:lnTo>
                    <a:pt x="810117" y="94899"/>
                  </a:lnTo>
                  <a:lnTo>
                    <a:pt x="1080157" y="142348"/>
                  </a:lnTo>
                  <a:lnTo>
                    <a:pt x="1350196" y="94899"/>
                  </a:lnTo>
                  <a:lnTo>
                    <a:pt x="1620235" y="0"/>
                  </a:lnTo>
                  <a:lnTo>
                    <a:pt x="1890275" y="0"/>
                  </a:lnTo>
                  <a:lnTo>
                    <a:pt x="2160314" y="0"/>
                  </a:lnTo>
                  <a:lnTo>
                    <a:pt x="2430353" y="47449"/>
                  </a:lnTo>
                  <a:lnTo>
                    <a:pt x="2700393" y="47449"/>
                  </a:lnTo>
                  <a:lnTo>
                    <a:pt x="2970432" y="47449"/>
                  </a:lnTo>
                  <a:lnTo>
                    <a:pt x="3240471" y="47449"/>
                  </a:lnTo>
                  <a:lnTo>
                    <a:pt x="3510510" y="94899"/>
                  </a:lnTo>
                  <a:lnTo>
                    <a:pt x="3780550" y="94899"/>
                  </a:lnTo>
                  <a:lnTo>
                    <a:pt x="4050589" y="94899"/>
                  </a:lnTo>
                  <a:lnTo>
                    <a:pt x="4320628" y="142348"/>
                  </a:lnTo>
                  <a:lnTo>
                    <a:pt x="4590668" y="142348"/>
                  </a:lnTo>
                  <a:lnTo>
                    <a:pt x="4860707" y="189798"/>
                  </a:lnTo>
                  <a:lnTo>
                    <a:pt x="5130746" y="94899"/>
                  </a:lnTo>
                  <a:lnTo>
                    <a:pt x="5400786" y="94899"/>
                  </a:lnTo>
                  <a:lnTo>
                    <a:pt x="5670825" y="521945"/>
                  </a:lnTo>
                  <a:lnTo>
                    <a:pt x="5940864" y="379596"/>
                  </a:lnTo>
                  <a:lnTo>
                    <a:pt x="6210904" y="379596"/>
                  </a:lnTo>
                  <a:lnTo>
                    <a:pt x="6480943" y="332147"/>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73148"/>
              <a:ext cx="6480943" cy="189798"/>
            </a:xfrm>
            <a:custGeom>
              <a:avLst/>
              <a:pathLst>
                <a:path w="6480943" h="189798">
                  <a:moveTo>
                    <a:pt x="0" y="47449"/>
                  </a:moveTo>
                  <a:lnTo>
                    <a:pt x="270039" y="94899"/>
                  </a:lnTo>
                  <a:lnTo>
                    <a:pt x="540078" y="142348"/>
                  </a:lnTo>
                  <a:lnTo>
                    <a:pt x="810117" y="94899"/>
                  </a:lnTo>
                  <a:lnTo>
                    <a:pt x="1080157" y="94899"/>
                  </a:lnTo>
                  <a:lnTo>
                    <a:pt x="1350196" y="94899"/>
                  </a:lnTo>
                  <a:lnTo>
                    <a:pt x="1620235" y="0"/>
                  </a:lnTo>
                  <a:lnTo>
                    <a:pt x="1890275" y="0"/>
                  </a:lnTo>
                  <a:lnTo>
                    <a:pt x="2160314" y="0"/>
                  </a:lnTo>
                  <a:lnTo>
                    <a:pt x="2430353" y="47449"/>
                  </a:lnTo>
                  <a:lnTo>
                    <a:pt x="2700393" y="47449"/>
                  </a:lnTo>
                  <a:lnTo>
                    <a:pt x="2970432" y="0"/>
                  </a:lnTo>
                  <a:lnTo>
                    <a:pt x="3240471" y="47449"/>
                  </a:lnTo>
                  <a:lnTo>
                    <a:pt x="3510510" y="94899"/>
                  </a:lnTo>
                  <a:lnTo>
                    <a:pt x="3780550" y="94899"/>
                  </a:lnTo>
                  <a:lnTo>
                    <a:pt x="4050589" y="94899"/>
                  </a:lnTo>
                  <a:lnTo>
                    <a:pt x="4320628" y="189798"/>
                  </a:lnTo>
                  <a:lnTo>
                    <a:pt x="4590668" y="142348"/>
                  </a:lnTo>
                  <a:lnTo>
                    <a:pt x="4860707" y="142348"/>
                  </a:lnTo>
                  <a:lnTo>
                    <a:pt x="5130746" y="94899"/>
                  </a:lnTo>
                  <a:lnTo>
                    <a:pt x="5400786" y="94899"/>
                  </a:lnTo>
                  <a:lnTo>
                    <a:pt x="5670825" y="47449"/>
                  </a:lnTo>
                  <a:lnTo>
                    <a:pt x="5940864" y="0"/>
                  </a:lnTo>
                  <a:lnTo>
                    <a:pt x="6210904" y="47449"/>
                  </a:lnTo>
                  <a:lnTo>
                    <a:pt x="6480943" y="47449"/>
                  </a:lnTo>
                </a:path>
              </a:pathLst>
            </a:custGeom>
            <a:ln w="27101" cap="flat">
              <a:solidFill>
                <a:srgbClr val="836FFF">
                  <a:alpha val="100000"/>
                </a:srgbClr>
              </a:solidFill>
              <a:prstDash val="solid"/>
              <a:round/>
            </a:ln>
          </p:spPr>
          <p:txBody>
            <a:bodyPr/>
            <a:lstStyle/>
            <a:p/>
          </p:txBody>
        </p:sp>
        <p:sp>
          <p:nvSpPr>
            <p:cNvPr id="47" name="pl47"/>
            <p:cNvSpPr/>
            <p:nvPr/>
          </p:nvSpPr>
          <p:spPr>
            <a:xfrm>
              <a:off x="7630960" y="787739"/>
              <a:ext cx="727900" cy="326242"/>
            </a:xfrm>
            <a:custGeom>
              <a:avLst/>
              <a:pathLst>
                <a:path w="727900" h="326242">
                  <a:moveTo>
                    <a:pt x="727900" y="0"/>
                  </a:moveTo>
                  <a:lnTo>
                    <a:pt x="0" y="326242"/>
                  </a:lnTo>
                </a:path>
              </a:pathLst>
            </a:custGeom>
          </p:spPr>
          <p:txBody>
            <a:bodyPr/>
            <a:lstStyle/>
            <a:p/>
          </p:txBody>
        </p:sp>
        <p:sp>
          <p:nvSpPr>
            <p:cNvPr id="48" name="pl48"/>
            <p:cNvSpPr/>
            <p:nvPr/>
          </p:nvSpPr>
          <p:spPr>
            <a:xfrm>
              <a:off x="7634047" y="1043581"/>
              <a:ext cx="658384" cy="74983"/>
            </a:xfrm>
            <a:custGeom>
              <a:avLst/>
              <a:pathLst>
                <a:path w="658384" h="74983">
                  <a:moveTo>
                    <a:pt x="658384" y="0"/>
                  </a:moveTo>
                  <a:lnTo>
                    <a:pt x="0" y="74983"/>
                  </a:lnTo>
                </a:path>
              </a:pathLst>
            </a:custGeom>
          </p:spPr>
          <p:txBody>
            <a:bodyPr/>
            <a:lstStyle/>
            <a:p/>
          </p:txBody>
        </p:sp>
        <p:sp>
          <p:nvSpPr>
            <p:cNvPr id="49" name="pl49"/>
            <p:cNvSpPr/>
            <p:nvPr/>
          </p:nvSpPr>
          <p:spPr>
            <a:xfrm>
              <a:off x="7626238" y="1367327"/>
              <a:ext cx="756706" cy="714585"/>
            </a:xfrm>
            <a:custGeom>
              <a:avLst/>
              <a:pathLst>
                <a:path w="756706" h="714585">
                  <a:moveTo>
                    <a:pt x="756706" y="714585"/>
                  </a:moveTo>
                  <a:lnTo>
                    <a:pt x="0" y="0"/>
                  </a:lnTo>
                </a:path>
              </a:pathLst>
            </a:custGeom>
          </p:spPr>
          <p:txBody>
            <a:bodyPr/>
            <a:lstStyle/>
            <a:p/>
          </p:txBody>
        </p:sp>
        <p:sp>
          <p:nvSpPr>
            <p:cNvPr id="50" name="pl50"/>
            <p:cNvSpPr/>
            <p:nvPr/>
          </p:nvSpPr>
          <p:spPr>
            <a:xfrm>
              <a:off x="7623681" y="1368215"/>
              <a:ext cx="704902" cy="976847"/>
            </a:xfrm>
            <a:custGeom>
              <a:avLst/>
              <a:pathLst>
                <a:path w="704902" h="976847">
                  <a:moveTo>
                    <a:pt x="704902" y="976847"/>
                  </a:moveTo>
                  <a:lnTo>
                    <a:pt x="0" y="0"/>
                  </a:lnTo>
                </a:path>
              </a:pathLst>
            </a:custGeom>
          </p:spPr>
          <p:txBody>
            <a:bodyPr/>
            <a:lstStyle/>
            <a:p/>
          </p:txBody>
        </p:sp>
        <p:sp>
          <p:nvSpPr>
            <p:cNvPr id="51" name="pl51"/>
            <p:cNvSpPr/>
            <p:nvPr/>
          </p:nvSpPr>
          <p:spPr>
            <a:xfrm>
              <a:off x="7634240" y="1303906"/>
              <a:ext cx="802854" cy="52753"/>
            </a:xfrm>
            <a:custGeom>
              <a:avLst/>
              <a:pathLst>
                <a:path w="802854" h="52753">
                  <a:moveTo>
                    <a:pt x="802854" y="0"/>
                  </a:moveTo>
                  <a:lnTo>
                    <a:pt x="0" y="52753"/>
                  </a:lnTo>
                </a:path>
              </a:pathLst>
            </a:custGeom>
          </p:spPr>
          <p:txBody>
            <a:bodyPr/>
            <a:lstStyle/>
            <a:p/>
          </p:txBody>
        </p:sp>
        <p:sp>
          <p:nvSpPr>
            <p:cNvPr id="52" name="pl52"/>
            <p:cNvSpPr/>
            <p:nvPr/>
          </p:nvSpPr>
          <p:spPr>
            <a:xfrm>
              <a:off x="7633058" y="1362046"/>
              <a:ext cx="791967" cy="197325"/>
            </a:xfrm>
            <a:custGeom>
              <a:avLst/>
              <a:pathLst>
                <a:path w="791967" h="197325">
                  <a:moveTo>
                    <a:pt x="791967" y="197325"/>
                  </a:moveTo>
                  <a:lnTo>
                    <a:pt x="0" y="0"/>
                  </a:lnTo>
                </a:path>
              </a:pathLst>
            </a:custGeom>
          </p:spPr>
          <p:txBody>
            <a:bodyPr/>
            <a:lstStyle/>
            <a:p/>
          </p:txBody>
        </p:sp>
        <p:sp>
          <p:nvSpPr>
            <p:cNvPr id="53" name="pl53"/>
            <p:cNvSpPr/>
            <p:nvPr/>
          </p:nvSpPr>
          <p:spPr>
            <a:xfrm>
              <a:off x="7629134" y="1365826"/>
              <a:ext cx="729568" cy="450131"/>
            </a:xfrm>
            <a:custGeom>
              <a:avLst/>
              <a:pathLst>
                <a:path w="729568" h="450131">
                  <a:moveTo>
                    <a:pt x="729568" y="450131"/>
                  </a:moveTo>
                  <a:lnTo>
                    <a:pt x="0" y="0"/>
                  </a:lnTo>
                </a:path>
              </a:pathLst>
            </a:custGeom>
          </p:spPr>
          <p:txBody>
            <a:bodyPr/>
            <a:lstStyle/>
            <a:p/>
          </p:txBody>
        </p:sp>
        <p:sp>
          <p:nvSpPr>
            <p:cNvPr id="54" name="pl54"/>
            <p:cNvSpPr/>
            <p:nvPr/>
          </p:nvSpPr>
          <p:spPr>
            <a:xfrm>
              <a:off x="7622756" y="1415909"/>
              <a:ext cx="736104" cy="1191396"/>
            </a:xfrm>
            <a:custGeom>
              <a:avLst/>
              <a:pathLst>
                <a:path w="736104" h="1191396">
                  <a:moveTo>
                    <a:pt x="736104" y="1191396"/>
                  </a:moveTo>
                  <a:lnTo>
                    <a:pt x="0" y="0"/>
                  </a:lnTo>
                </a:path>
              </a:pathLst>
            </a:custGeom>
          </p:spPr>
          <p:txBody>
            <a:bodyPr/>
            <a:lstStyle/>
            <a:p/>
          </p:txBody>
        </p:sp>
        <p:sp>
          <p:nvSpPr>
            <p:cNvPr id="55" name="pl55"/>
            <p:cNvSpPr/>
            <p:nvPr/>
          </p:nvSpPr>
          <p:spPr>
            <a:xfrm>
              <a:off x="7634339" y="2971129"/>
              <a:ext cx="766603" cy="2"/>
            </a:xfrm>
            <a:custGeom>
              <a:avLst/>
              <a:pathLst>
                <a:path w="766603" h="2">
                  <a:moveTo>
                    <a:pt x="766603" y="0"/>
                  </a:moveTo>
                  <a:lnTo>
                    <a:pt x="0" y="2"/>
                  </a:lnTo>
                </a:path>
              </a:pathLst>
            </a:custGeom>
          </p:spPr>
          <p:txBody>
            <a:bodyPr/>
            <a:lstStyle/>
            <a:p/>
          </p:txBody>
        </p:sp>
        <p:sp>
          <p:nvSpPr>
            <p:cNvPr id="56" name="pl56"/>
            <p:cNvSpPr/>
            <p:nvPr/>
          </p:nvSpPr>
          <p:spPr>
            <a:xfrm>
              <a:off x="7634339" y="3587970"/>
              <a:ext cx="748606" cy="7"/>
            </a:xfrm>
            <a:custGeom>
              <a:avLst/>
              <a:pathLst>
                <a:path w="748606" h="7">
                  <a:moveTo>
                    <a:pt x="748606" y="0"/>
                  </a:moveTo>
                  <a:lnTo>
                    <a:pt x="0" y="7"/>
                  </a:lnTo>
                </a:path>
              </a:pathLst>
            </a:custGeom>
          </p:spPr>
          <p:txBody>
            <a:bodyPr/>
            <a:lstStyle/>
            <a:p/>
          </p:txBody>
        </p:sp>
        <p:sp>
          <p:nvSpPr>
            <p:cNvPr id="57" name="pg57"/>
            <p:cNvSpPr/>
            <p:nvPr/>
          </p:nvSpPr>
          <p:spPr>
            <a:xfrm>
              <a:off x="8290281" y="6965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7381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59" name="pg59"/>
            <p:cNvSpPr/>
            <p:nvPr/>
          </p:nvSpPr>
          <p:spPr>
            <a:xfrm>
              <a:off x="8223851" y="95776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9992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61" name="pg61"/>
            <p:cNvSpPr/>
            <p:nvPr/>
          </p:nvSpPr>
          <p:spPr>
            <a:xfrm>
              <a:off x="8314365" y="20040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0456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3" name="pg63"/>
            <p:cNvSpPr/>
            <p:nvPr/>
          </p:nvSpPr>
          <p:spPr>
            <a:xfrm>
              <a:off x="8260004" y="22664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28933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5" name="pg65"/>
            <p:cNvSpPr/>
            <p:nvPr/>
          </p:nvSpPr>
          <p:spPr>
            <a:xfrm>
              <a:off x="8368515" y="121908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606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7" name="pg67"/>
            <p:cNvSpPr/>
            <p:nvPr/>
          </p:nvSpPr>
          <p:spPr>
            <a:xfrm>
              <a:off x="8356446" y="147883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52037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9" name="pg69"/>
            <p:cNvSpPr/>
            <p:nvPr/>
          </p:nvSpPr>
          <p:spPr>
            <a:xfrm>
              <a:off x="8290122" y="173872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78026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90%</a:t>
              </a:r>
            </a:p>
          </p:txBody>
        </p:sp>
        <p:sp>
          <p:nvSpPr>
            <p:cNvPr id="71" name="pg71"/>
            <p:cNvSpPr/>
            <p:nvPr/>
          </p:nvSpPr>
          <p:spPr>
            <a:xfrm>
              <a:off x="8290281" y="25279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5694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89%</a:t>
              </a:r>
            </a:p>
          </p:txBody>
        </p:sp>
        <p:sp>
          <p:nvSpPr>
            <p:cNvPr id="73" name="pg73"/>
            <p:cNvSpPr/>
            <p:nvPr/>
          </p:nvSpPr>
          <p:spPr>
            <a:xfrm>
              <a:off x="8332362" y="288661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92814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56%</a:t>
              </a:r>
            </a:p>
          </p:txBody>
        </p:sp>
        <p:sp>
          <p:nvSpPr>
            <p:cNvPr id="75" name="pg75"/>
            <p:cNvSpPr/>
            <p:nvPr/>
          </p:nvSpPr>
          <p:spPr>
            <a:xfrm>
              <a:off x="8314365" y="350345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5449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29012" y="401416"/>
              <a:ext cx="29735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Slovenia,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PCV3 had the lowest coverage of all vaccines (56%), followed by MCV2 (89%).
Coverage of 7 vaccines decreased (DTP3, HPVc, Hib3, IPV1, MCV2, PcV3 and Polio3) and 2 vaccines increased (MCV1 and Rubella) compared to respective coverage in 2019.
Coverage of 5 vaccines increased (DTP3, HepB3, Hib3, IPV1 and Polio3), 2 vaccines decreased (HPVc and PcV3), and 3 vaccines were the same (MCV1, MCV2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918948" y="961781"/>
              <a:ext cx="649947" cy="0"/>
            </a:xfrm>
            <a:custGeom>
              <a:avLst/>
              <a:pathLst>
                <a:path w="649947" h="0">
                  <a:moveTo>
                    <a:pt x="0" y="0"/>
                  </a:moveTo>
                  <a:lnTo>
                    <a:pt x="0" y="0"/>
                  </a:lnTo>
                  <a:lnTo>
                    <a:pt x="72216"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19" name="pl19"/>
            <p:cNvSpPr/>
            <p:nvPr/>
          </p:nvSpPr>
          <p:spPr>
            <a:xfrm>
              <a:off x="7702299" y="1464387"/>
              <a:ext cx="649947" cy="0"/>
            </a:xfrm>
            <a:custGeom>
              <a:avLst/>
              <a:pathLst>
                <a:path w="649947" h="0">
                  <a:moveTo>
                    <a:pt x="0" y="0"/>
                  </a:moveTo>
                  <a:lnTo>
                    <a:pt x="216649" y="0"/>
                  </a:lnTo>
                  <a:lnTo>
                    <a:pt x="216649"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20" name="pl20"/>
            <p:cNvSpPr/>
            <p:nvPr/>
          </p:nvSpPr>
          <p:spPr>
            <a:xfrm>
              <a:off x="7702299" y="1966994"/>
              <a:ext cx="649947" cy="0"/>
            </a:xfrm>
            <a:custGeom>
              <a:avLst/>
              <a:pathLst>
                <a:path w="649947" h="0">
                  <a:moveTo>
                    <a:pt x="0" y="0"/>
                  </a:moveTo>
                  <a:lnTo>
                    <a:pt x="216649" y="0"/>
                  </a:lnTo>
                  <a:lnTo>
                    <a:pt x="216649"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2469600"/>
              <a:ext cx="649947" cy="0"/>
            </a:xfrm>
            <a:custGeom>
              <a:avLst/>
              <a:pathLst>
                <a:path w="649947" h="0">
                  <a:moveTo>
                    <a:pt x="0" y="0"/>
                  </a:moveTo>
                  <a:lnTo>
                    <a:pt x="0" y="0"/>
                  </a:lnTo>
                  <a:lnTo>
                    <a:pt x="72216"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972206"/>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3474813"/>
              <a:ext cx="361082" cy="0"/>
            </a:xfrm>
            <a:custGeom>
              <a:avLst/>
              <a:pathLst>
                <a:path w="361082" h="0">
                  <a:moveTo>
                    <a:pt x="0" y="0"/>
                  </a:moveTo>
                  <a:lnTo>
                    <a:pt x="0" y="0"/>
                  </a:lnTo>
                  <a:lnTo>
                    <a:pt x="144432"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5535807" y="3977419"/>
              <a:ext cx="1011029" cy="0"/>
            </a:xfrm>
            <a:custGeom>
              <a:avLst/>
              <a:pathLst>
                <a:path w="1011029" h="0">
                  <a:moveTo>
                    <a:pt x="0" y="0"/>
                  </a:moveTo>
                  <a:lnTo>
                    <a:pt x="144432" y="0"/>
                  </a:lnTo>
                  <a:lnTo>
                    <a:pt x="144432" y="0"/>
                  </a:lnTo>
                  <a:lnTo>
                    <a:pt x="361082" y="0"/>
                  </a:lnTo>
                  <a:lnTo>
                    <a:pt x="649947"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4480025"/>
              <a:ext cx="649947" cy="0"/>
            </a:xfrm>
            <a:custGeom>
              <a:avLst/>
              <a:pathLst>
                <a:path w="649947" h="0">
                  <a:moveTo>
                    <a:pt x="0" y="0"/>
                  </a:moveTo>
                  <a:lnTo>
                    <a:pt x="216649" y="0"/>
                  </a:lnTo>
                  <a:lnTo>
                    <a:pt x="216649"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982632"/>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7" name="pt27"/>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13109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91444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91444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8666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9779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8125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4233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67573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89238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7573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53130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0612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856180"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928397"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289479"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785618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928397"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289479"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785618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928397"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06128"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856180"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928397"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1726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856180"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856180"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12298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61747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473039"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89479"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56180"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928397"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1726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8947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09" name="tx109"/>
            <p:cNvSpPr/>
            <p:nvPr/>
          </p:nvSpPr>
          <p:spPr>
            <a:xfrm>
              <a:off x="60903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10" name="tx110"/>
            <p:cNvSpPr/>
            <p:nvPr/>
          </p:nvSpPr>
          <p:spPr>
            <a:xfrm>
              <a:off x="673364" y="389837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11" name="tx111"/>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2" name="tx112"/>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13" name="tx113"/>
            <p:cNvSpPr/>
            <p:nvPr/>
          </p:nvSpPr>
          <p:spPr>
            <a:xfrm>
              <a:off x="710044" y="239265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14" name="tx114"/>
            <p:cNvSpPr/>
            <p:nvPr/>
          </p:nvSpPr>
          <p:spPr>
            <a:xfrm>
              <a:off x="728424" y="188795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5" name="tx115"/>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6" name="tx116"/>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7" name="tx11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130606" y="398022"/>
              <a:ext cx="3270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Slovenia,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(89%). DTP1 coverage increased in 2024 (90%) compared to 2023, and was lower than in 2019. In 2019-2024, DTP1 coverage was at it's lowest level in 2022 and 2023 (89%).
In 2023, 7 vaccines had lower coverage than in 2019.
In 2024, 7 vaccines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922734"/>
              <a:ext cx="3280304" cy="651079"/>
            </a:xfrm>
            <a:custGeom>
              <a:avLst/>
              <a:pathLst>
                <a:path w="3280304" h="651079">
                  <a:moveTo>
                    <a:pt x="0" y="445475"/>
                  </a:moveTo>
                  <a:lnTo>
                    <a:pt x="234307" y="342673"/>
                  </a:lnTo>
                  <a:lnTo>
                    <a:pt x="468614" y="239871"/>
                  </a:lnTo>
                  <a:lnTo>
                    <a:pt x="702922" y="651079"/>
                  </a:lnTo>
                  <a:lnTo>
                    <a:pt x="937229" y="445475"/>
                  </a:lnTo>
                  <a:lnTo>
                    <a:pt x="1171537" y="514010"/>
                  </a:lnTo>
                  <a:lnTo>
                    <a:pt x="1405844" y="514010"/>
                  </a:lnTo>
                  <a:lnTo>
                    <a:pt x="1640152" y="445475"/>
                  </a:lnTo>
                  <a:lnTo>
                    <a:pt x="1874459" y="308406"/>
                  </a:lnTo>
                  <a:lnTo>
                    <a:pt x="2108766" y="0"/>
                  </a:lnTo>
                  <a:lnTo>
                    <a:pt x="2343074" y="34267"/>
                  </a:lnTo>
                  <a:lnTo>
                    <a:pt x="2577381" y="651079"/>
                  </a:lnTo>
                  <a:lnTo>
                    <a:pt x="2811689" y="411208"/>
                  </a:lnTo>
                  <a:lnTo>
                    <a:pt x="3045996" y="411208"/>
                  </a:lnTo>
                  <a:lnTo>
                    <a:pt x="3280304" y="479743"/>
                  </a:lnTo>
                </a:path>
              </a:pathLst>
            </a:custGeom>
            <a:ln w="29811" cap="flat">
              <a:solidFill>
                <a:srgbClr val="FF0000">
                  <a:alpha val="100000"/>
                </a:srgbClr>
              </a:solidFill>
              <a:prstDash val="solid"/>
              <a:round/>
            </a:ln>
          </p:spPr>
          <p:txBody>
            <a:bodyPr/>
            <a:lstStyle/>
            <a:p/>
          </p:txBody>
        </p:sp>
        <p:sp>
          <p:nvSpPr>
            <p:cNvPr id="33" name="pl33"/>
            <p:cNvSpPr/>
            <p:nvPr/>
          </p:nvSpPr>
          <p:spPr>
            <a:xfrm>
              <a:off x="1178953" y="2922734"/>
              <a:ext cx="3280304" cy="651079"/>
            </a:xfrm>
            <a:custGeom>
              <a:avLst/>
              <a:pathLst>
                <a:path w="3280304" h="651079">
                  <a:moveTo>
                    <a:pt x="0" y="445475"/>
                  </a:moveTo>
                  <a:lnTo>
                    <a:pt x="234307" y="342673"/>
                  </a:lnTo>
                  <a:lnTo>
                    <a:pt x="468614" y="239871"/>
                  </a:lnTo>
                  <a:lnTo>
                    <a:pt x="702922" y="651079"/>
                  </a:lnTo>
                  <a:lnTo>
                    <a:pt x="937229" y="445475"/>
                  </a:lnTo>
                  <a:lnTo>
                    <a:pt x="1171537" y="514010"/>
                  </a:lnTo>
                  <a:lnTo>
                    <a:pt x="1405844" y="514010"/>
                  </a:lnTo>
                  <a:lnTo>
                    <a:pt x="1640152" y="445475"/>
                  </a:lnTo>
                  <a:lnTo>
                    <a:pt x="1874459" y="308406"/>
                  </a:lnTo>
                  <a:lnTo>
                    <a:pt x="2108766" y="0"/>
                  </a:lnTo>
                  <a:lnTo>
                    <a:pt x="2343074" y="34267"/>
                  </a:lnTo>
                  <a:lnTo>
                    <a:pt x="2577381" y="651079"/>
                  </a:lnTo>
                  <a:lnTo>
                    <a:pt x="2811689" y="411208"/>
                  </a:lnTo>
                  <a:lnTo>
                    <a:pt x="3045996" y="411208"/>
                  </a:lnTo>
                  <a:lnTo>
                    <a:pt x="3280304" y="479743"/>
                  </a:lnTo>
                </a:path>
              </a:pathLst>
            </a:custGeom>
            <a:ln w="29811" cap="flat">
              <a:solidFill>
                <a:srgbClr val="0058AB">
                  <a:alpha val="100000"/>
                </a:srgbClr>
              </a:solidFill>
              <a:prstDash val="solid"/>
              <a:round/>
            </a:ln>
          </p:spPr>
          <p:txBody>
            <a:bodyPr/>
            <a:lstStyle/>
            <a:p/>
          </p:txBody>
        </p:sp>
        <p:sp>
          <p:nvSpPr>
            <p:cNvPr id="34" name="pt34"/>
            <p:cNvSpPr/>
            <p:nvPr/>
          </p:nvSpPr>
          <p:spPr>
            <a:xfrm>
              <a:off x="1154127"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548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548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5" name="tx65"/>
            <p:cNvSpPr/>
            <p:nvPr/>
          </p:nvSpPr>
          <p:spPr>
            <a:xfrm>
              <a:off x="1413261"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6" name="tx66"/>
            <p:cNvSpPr/>
            <p:nvPr/>
          </p:nvSpPr>
          <p:spPr>
            <a:xfrm>
              <a:off x="1647568"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7" name="tx67"/>
            <p:cNvSpPr/>
            <p:nvPr/>
          </p:nvSpPr>
          <p:spPr>
            <a:xfrm>
              <a:off x="1881875" y="364339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68" name="tx68"/>
            <p:cNvSpPr/>
            <p:nvPr/>
          </p:nvSpPr>
          <p:spPr>
            <a:xfrm>
              <a:off x="2116183"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9" name="tx69"/>
            <p:cNvSpPr/>
            <p:nvPr/>
          </p:nvSpPr>
          <p:spPr>
            <a:xfrm>
              <a:off x="2350490"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0" name="tx70"/>
            <p:cNvSpPr/>
            <p:nvPr/>
          </p:nvSpPr>
          <p:spPr>
            <a:xfrm>
              <a:off x="2584798"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1" name="tx71"/>
            <p:cNvSpPr/>
            <p:nvPr/>
          </p:nvSpPr>
          <p:spPr>
            <a:xfrm>
              <a:off x="2819105"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72" name="tx72"/>
            <p:cNvSpPr/>
            <p:nvPr/>
          </p:nvSpPr>
          <p:spPr>
            <a:xfrm>
              <a:off x="3053413"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73" name="tx73"/>
            <p:cNvSpPr/>
            <p:nvPr/>
          </p:nvSpPr>
          <p:spPr>
            <a:xfrm>
              <a:off x="3287720"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4" name="tx74"/>
            <p:cNvSpPr/>
            <p:nvPr/>
          </p:nvSpPr>
          <p:spPr>
            <a:xfrm>
              <a:off x="3522028"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5" name="tx75"/>
            <p:cNvSpPr/>
            <p:nvPr/>
          </p:nvSpPr>
          <p:spPr>
            <a:xfrm>
              <a:off x="3756335" y="364339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76" name="tx76"/>
            <p:cNvSpPr/>
            <p:nvPr/>
          </p:nvSpPr>
          <p:spPr>
            <a:xfrm>
              <a:off x="3990642"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7" name="tx77"/>
            <p:cNvSpPr/>
            <p:nvPr/>
          </p:nvSpPr>
          <p:spPr>
            <a:xfrm>
              <a:off x="4224950"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8" name="tx78"/>
            <p:cNvSpPr/>
            <p:nvPr/>
          </p:nvSpPr>
          <p:spPr>
            <a:xfrm>
              <a:off x="4459257"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9" name="tx79"/>
            <p:cNvSpPr/>
            <p:nvPr/>
          </p:nvSpPr>
          <p:spPr>
            <a:xfrm>
              <a:off x="1178953"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0" name="tx80"/>
            <p:cNvSpPr/>
            <p:nvPr/>
          </p:nvSpPr>
          <p:spPr>
            <a:xfrm>
              <a:off x="1413261"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1" name="tx81"/>
            <p:cNvSpPr/>
            <p:nvPr/>
          </p:nvSpPr>
          <p:spPr>
            <a:xfrm>
              <a:off x="1647568"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82" name="tx82"/>
            <p:cNvSpPr/>
            <p:nvPr/>
          </p:nvSpPr>
          <p:spPr>
            <a:xfrm>
              <a:off x="188187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3" name="tx83"/>
            <p:cNvSpPr/>
            <p:nvPr/>
          </p:nvSpPr>
          <p:spPr>
            <a:xfrm>
              <a:off x="2116183"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4" name="tx84"/>
            <p:cNvSpPr/>
            <p:nvPr/>
          </p:nvSpPr>
          <p:spPr>
            <a:xfrm>
              <a:off x="2350490"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5" name="tx85"/>
            <p:cNvSpPr/>
            <p:nvPr/>
          </p:nvSpPr>
          <p:spPr>
            <a:xfrm>
              <a:off x="2584798"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6" name="tx86"/>
            <p:cNvSpPr/>
            <p:nvPr/>
          </p:nvSpPr>
          <p:spPr>
            <a:xfrm>
              <a:off x="2819105"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7" name="tx87"/>
            <p:cNvSpPr/>
            <p:nvPr/>
          </p:nvSpPr>
          <p:spPr>
            <a:xfrm>
              <a:off x="3053413"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8" name="tx88"/>
            <p:cNvSpPr/>
            <p:nvPr/>
          </p:nvSpPr>
          <p:spPr>
            <a:xfrm>
              <a:off x="3287720"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9" name="tx89"/>
            <p:cNvSpPr/>
            <p:nvPr/>
          </p:nvSpPr>
          <p:spPr>
            <a:xfrm>
              <a:off x="3522028"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0" name="tx90"/>
            <p:cNvSpPr/>
            <p:nvPr/>
          </p:nvSpPr>
          <p:spPr>
            <a:xfrm>
              <a:off x="375633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91" name="tx91"/>
            <p:cNvSpPr/>
            <p:nvPr/>
          </p:nvSpPr>
          <p:spPr>
            <a:xfrm>
              <a:off x="3990642"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92" name="tx92"/>
            <p:cNvSpPr/>
            <p:nvPr/>
          </p:nvSpPr>
          <p:spPr>
            <a:xfrm>
              <a:off x="4224950"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93" name="tx93"/>
            <p:cNvSpPr/>
            <p:nvPr/>
          </p:nvSpPr>
          <p:spPr>
            <a:xfrm>
              <a:off x="4459257"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184042" y="4019289"/>
              <a:ext cx="468614" cy="68534"/>
            </a:xfrm>
            <a:custGeom>
              <a:avLst/>
              <a:pathLst>
                <a:path w="468614" h="68534">
                  <a:moveTo>
                    <a:pt x="0" y="68534"/>
                  </a:moveTo>
                  <a:lnTo>
                    <a:pt x="234307" y="34267"/>
                  </a:lnTo>
                  <a:lnTo>
                    <a:pt x="468614" y="0"/>
                  </a:lnTo>
                </a:path>
              </a:pathLst>
            </a:custGeom>
            <a:ln w="29811" cap="flat">
              <a:solidFill>
                <a:srgbClr val="FF0000">
                  <a:alpha val="100000"/>
                </a:srgbClr>
              </a:solidFill>
              <a:prstDash val="solid"/>
              <a:round/>
            </a:ln>
          </p:spPr>
          <p:txBody>
            <a:bodyPr/>
            <a:lstStyle/>
            <a:p/>
          </p:txBody>
        </p:sp>
        <p:sp>
          <p:nvSpPr>
            <p:cNvPr id="125" name="pl125"/>
            <p:cNvSpPr/>
            <p:nvPr/>
          </p:nvSpPr>
          <p:spPr>
            <a:xfrm>
              <a:off x="8184042" y="4019289"/>
              <a:ext cx="468614" cy="68534"/>
            </a:xfrm>
            <a:custGeom>
              <a:avLst/>
              <a:pathLst>
                <a:path w="468614" h="68534">
                  <a:moveTo>
                    <a:pt x="0" y="68534"/>
                  </a:moveTo>
                  <a:lnTo>
                    <a:pt x="234307" y="34267"/>
                  </a:lnTo>
                  <a:lnTo>
                    <a:pt x="468614" y="0"/>
                  </a:lnTo>
                </a:path>
              </a:pathLst>
            </a:custGeom>
            <a:ln w="29811" cap="flat">
              <a:solidFill>
                <a:srgbClr val="0058AB">
                  <a:alpha val="100000"/>
                </a:srgbClr>
              </a:solidFill>
              <a:prstDash val="solid"/>
              <a:round/>
            </a:ln>
          </p:spPr>
          <p:txBody>
            <a:bodyPr/>
            <a:lstStyle/>
            <a:p/>
          </p:txBody>
        </p:sp>
        <p:sp>
          <p:nvSpPr>
            <p:cNvPr id="126" name="pt126"/>
            <p:cNvSpPr/>
            <p:nvPr/>
          </p:nvSpPr>
          <p:spPr>
            <a:xfrm>
              <a:off x="8159216"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393524"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627831"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159216"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8393524"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8627831"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tx132"/>
            <p:cNvSpPr/>
            <p:nvPr/>
          </p:nvSpPr>
          <p:spPr>
            <a:xfrm>
              <a:off x="8184042"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33" name="tx133"/>
            <p:cNvSpPr/>
            <p:nvPr/>
          </p:nvSpPr>
          <p:spPr>
            <a:xfrm>
              <a:off x="8418350"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134" name="tx134"/>
            <p:cNvSpPr/>
            <p:nvPr/>
          </p:nvSpPr>
          <p:spPr>
            <a:xfrm>
              <a:off x="8652657"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35" name="tx135"/>
            <p:cNvSpPr/>
            <p:nvPr/>
          </p:nvSpPr>
          <p:spPr>
            <a:xfrm>
              <a:off x="8184042"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136" name="tx136"/>
            <p:cNvSpPr/>
            <p:nvPr/>
          </p:nvSpPr>
          <p:spPr>
            <a:xfrm>
              <a:off x="8418350"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137" name="tx137"/>
            <p:cNvSpPr/>
            <p:nvPr/>
          </p:nvSpPr>
          <p:spPr>
            <a:xfrm>
              <a:off x="8652657"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138" name="pl138"/>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9" name="rc13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0" name="tx14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1" name="tx14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2" name="tx142"/>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4" name="tx144"/>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5" name="tx145"/>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6" name="tx146"/>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7" name="tx147"/>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9" name="tx149"/>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0" name="tx150"/>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1" name="tx151"/>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8" name="tx158"/>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9" name="tx159"/>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0" name="tx160"/>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1" name="tx161"/>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2" name="tx162"/>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3" name="tx163"/>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4" name="tx164"/>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5" name="tx165"/>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6" name="tx166"/>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7" name="tx167"/>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8" name="tx168"/>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9" name="tx169"/>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0" name="tx170"/>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1" name="tx171"/>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2" name="tx17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 name="tx17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4" name="tx17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5" name="tx17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6" name="tx17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7" name="tx17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8" name="tx17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9" name="pl17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0" name="pl18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1" name="tx18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2" name="tx18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3" name="tx183"/>
            <p:cNvSpPr/>
            <p:nvPr/>
          </p:nvSpPr>
          <p:spPr>
            <a:xfrm>
              <a:off x="757200" y="398022"/>
              <a:ext cx="54509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Slovenia, 2010-2024</a:t>
              </a:r>
            </a:p>
          </p:txBody>
        </p:sp>
        <p:sp>
          <p:nvSpPr>
            <p:cNvPr id="184" name="tx18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Slovenia was 2010.
In 2024, first dose (HPV1) programme coverage among girls was 43% and last dose (HPVc) programme coverage was 43%.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440577"/>
            </a:xfrm>
            <a:custGeom>
              <a:avLst/>
              <a:pathLst>
                <a:path w="6444618" h="440577">
                  <a:moveTo>
                    <a:pt x="0" y="240315"/>
                  </a:moveTo>
                  <a:lnTo>
                    <a:pt x="268525" y="200262"/>
                  </a:lnTo>
                  <a:lnTo>
                    <a:pt x="537051" y="160210"/>
                  </a:lnTo>
                  <a:lnTo>
                    <a:pt x="805577" y="80105"/>
                  </a:lnTo>
                  <a:lnTo>
                    <a:pt x="1074103" y="120157"/>
                  </a:lnTo>
                  <a:lnTo>
                    <a:pt x="1342628" y="80105"/>
                  </a:lnTo>
                  <a:lnTo>
                    <a:pt x="1611154" y="0"/>
                  </a:lnTo>
                  <a:lnTo>
                    <a:pt x="1879680" y="0"/>
                  </a:lnTo>
                  <a:lnTo>
                    <a:pt x="2148206" y="0"/>
                  </a:lnTo>
                  <a:lnTo>
                    <a:pt x="2416732" y="40052"/>
                  </a:lnTo>
                  <a:lnTo>
                    <a:pt x="2685257" y="40052"/>
                  </a:lnTo>
                  <a:lnTo>
                    <a:pt x="2953783" y="40052"/>
                  </a:lnTo>
                  <a:lnTo>
                    <a:pt x="3222309" y="40052"/>
                  </a:lnTo>
                  <a:lnTo>
                    <a:pt x="3490835" y="80105"/>
                  </a:lnTo>
                  <a:lnTo>
                    <a:pt x="3759360" y="80105"/>
                  </a:lnTo>
                  <a:lnTo>
                    <a:pt x="4027886" y="80105"/>
                  </a:lnTo>
                  <a:lnTo>
                    <a:pt x="4296412" y="120157"/>
                  </a:lnTo>
                  <a:lnTo>
                    <a:pt x="4564938" y="120157"/>
                  </a:lnTo>
                  <a:lnTo>
                    <a:pt x="4833464" y="160210"/>
                  </a:lnTo>
                  <a:lnTo>
                    <a:pt x="5101989" y="80105"/>
                  </a:lnTo>
                  <a:lnTo>
                    <a:pt x="5370515" y="80105"/>
                  </a:lnTo>
                  <a:lnTo>
                    <a:pt x="5639041" y="440577"/>
                  </a:lnTo>
                  <a:lnTo>
                    <a:pt x="5907567" y="320420"/>
                  </a:lnTo>
                  <a:lnTo>
                    <a:pt x="6176092" y="320420"/>
                  </a:lnTo>
                  <a:lnTo>
                    <a:pt x="6444618" y="28036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400525"/>
            </a:xfrm>
            <a:custGeom>
              <a:avLst/>
              <a:pathLst>
                <a:path w="6444618" h="400525">
                  <a:moveTo>
                    <a:pt x="0" y="40052"/>
                  </a:moveTo>
                  <a:lnTo>
                    <a:pt x="268525" y="40052"/>
                  </a:lnTo>
                  <a:lnTo>
                    <a:pt x="537051" y="40052"/>
                  </a:lnTo>
                  <a:lnTo>
                    <a:pt x="805577" y="40052"/>
                  </a:lnTo>
                  <a:lnTo>
                    <a:pt x="1074103" y="0"/>
                  </a:lnTo>
                  <a:lnTo>
                    <a:pt x="1342628" y="0"/>
                  </a:lnTo>
                  <a:lnTo>
                    <a:pt x="1611154" y="0"/>
                  </a:lnTo>
                  <a:lnTo>
                    <a:pt x="1879680" y="40052"/>
                  </a:lnTo>
                  <a:lnTo>
                    <a:pt x="2148206" y="40052"/>
                  </a:lnTo>
                  <a:lnTo>
                    <a:pt x="2416732" y="40052"/>
                  </a:lnTo>
                  <a:lnTo>
                    <a:pt x="2685257" y="120157"/>
                  </a:lnTo>
                  <a:lnTo>
                    <a:pt x="2953783" y="120157"/>
                  </a:lnTo>
                  <a:lnTo>
                    <a:pt x="3222309" y="120157"/>
                  </a:lnTo>
                  <a:lnTo>
                    <a:pt x="3490835" y="160210"/>
                  </a:lnTo>
                  <a:lnTo>
                    <a:pt x="3759360" y="200262"/>
                  </a:lnTo>
                  <a:lnTo>
                    <a:pt x="4027886" y="120157"/>
                  </a:lnTo>
                  <a:lnTo>
                    <a:pt x="4296412" y="240315"/>
                  </a:lnTo>
                  <a:lnTo>
                    <a:pt x="4564938" y="200262"/>
                  </a:lnTo>
                  <a:lnTo>
                    <a:pt x="4833464" y="200262"/>
                  </a:lnTo>
                  <a:lnTo>
                    <a:pt x="5101989" y="200262"/>
                  </a:lnTo>
                  <a:lnTo>
                    <a:pt x="5370515" y="320420"/>
                  </a:lnTo>
                  <a:lnTo>
                    <a:pt x="5639041" y="320420"/>
                  </a:lnTo>
                  <a:lnTo>
                    <a:pt x="5907567" y="280367"/>
                  </a:lnTo>
                  <a:lnTo>
                    <a:pt x="6176092" y="400525"/>
                  </a:lnTo>
                  <a:lnTo>
                    <a:pt x="6444618" y="400525"/>
                  </a:lnTo>
                </a:path>
              </a:pathLst>
            </a:custGeom>
            <a:ln w="27101" cap="flat">
              <a:solidFill>
                <a:srgbClr val="7CAE00">
                  <a:alpha val="100000"/>
                </a:srgbClr>
              </a:solidFill>
              <a:prstDash val="solid"/>
              <a:round/>
            </a:ln>
          </p:spPr>
          <p:txBody>
            <a:bodyPr/>
            <a:lstStyle/>
            <a:p/>
          </p:txBody>
        </p:sp>
        <p:sp>
          <p:nvSpPr>
            <p:cNvPr id="28" name="pl28"/>
            <p:cNvSpPr/>
            <p:nvPr/>
          </p:nvSpPr>
          <p:spPr>
            <a:xfrm>
              <a:off x="5476165" y="2243107"/>
              <a:ext cx="2416732" cy="801050"/>
            </a:xfrm>
            <a:custGeom>
              <a:avLst/>
              <a:pathLst>
                <a:path w="2416732" h="801050">
                  <a:moveTo>
                    <a:pt x="0" y="801050"/>
                  </a:moveTo>
                  <a:lnTo>
                    <a:pt x="268525" y="801050"/>
                  </a:lnTo>
                  <a:lnTo>
                    <a:pt x="537051" y="600787"/>
                  </a:lnTo>
                  <a:lnTo>
                    <a:pt x="805577" y="400525"/>
                  </a:lnTo>
                  <a:lnTo>
                    <a:pt x="1074103" y="200262"/>
                  </a:lnTo>
                  <a:lnTo>
                    <a:pt x="1342628" y="0"/>
                  </a:lnTo>
                  <a:lnTo>
                    <a:pt x="1611154" y="480630"/>
                  </a:lnTo>
                  <a:lnTo>
                    <a:pt x="1879680" y="360472"/>
                  </a:lnTo>
                  <a:lnTo>
                    <a:pt x="2148206" y="480630"/>
                  </a:lnTo>
                  <a:lnTo>
                    <a:pt x="2416732" y="560735"/>
                  </a:lnTo>
                </a:path>
              </a:pathLst>
            </a:custGeom>
            <a:ln w="27101" cap="flat">
              <a:solidFill>
                <a:srgbClr val="00BFC4">
                  <a:alpha val="100000"/>
                </a:srgbClr>
              </a:solidFill>
              <a:prstDash val="solid"/>
              <a:round/>
            </a:ln>
          </p:spPr>
          <p:txBody>
            <a:bodyPr/>
            <a:lstStyle/>
            <a:p/>
          </p:txBody>
        </p:sp>
        <p:sp>
          <p:nvSpPr>
            <p:cNvPr id="29" name="pl29"/>
            <p:cNvSpPr/>
            <p:nvPr/>
          </p:nvSpPr>
          <p:spPr>
            <a:xfrm>
              <a:off x="4133536" y="2763789"/>
              <a:ext cx="3759360" cy="760997"/>
            </a:xfrm>
            <a:custGeom>
              <a:avLst/>
              <a:pathLst>
                <a:path w="3759360" h="760997">
                  <a:moveTo>
                    <a:pt x="0" y="520682"/>
                  </a:moveTo>
                  <a:lnTo>
                    <a:pt x="268525" y="400525"/>
                  </a:lnTo>
                  <a:lnTo>
                    <a:pt x="537051" y="280367"/>
                  </a:lnTo>
                  <a:lnTo>
                    <a:pt x="805577" y="760997"/>
                  </a:lnTo>
                  <a:lnTo>
                    <a:pt x="1074103" y="520682"/>
                  </a:lnTo>
                  <a:lnTo>
                    <a:pt x="1342628" y="600787"/>
                  </a:lnTo>
                  <a:lnTo>
                    <a:pt x="1611154" y="600787"/>
                  </a:lnTo>
                  <a:lnTo>
                    <a:pt x="1879680" y="520682"/>
                  </a:lnTo>
                  <a:lnTo>
                    <a:pt x="2148206" y="360472"/>
                  </a:lnTo>
                  <a:lnTo>
                    <a:pt x="2416732" y="0"/>
                  </a:lnTo>
                  <a:lnTo>
                    <a:pt x="2685257" y="40052"/>
                  </a:lnTo>
                  <a:lnTo>
                    <a:pt x="2953783" y="760997"/>
                  </a:lnTo>
                  <a:lnTo>
                    <a:pt x="3222309" y="480630"/>
                  </a:lnTo>
                  <a:lnTo>
                    <a:pt x="3490835" y="480630"/>
                  </a:lnTo>
                  <a:lnTo>
                    <a:pt x="3759360" y="56073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4373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7654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861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30057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324609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68" y="1340781"/>
              <a:ext cx="253155" cy="95478"/>
            </a:xfrm>
            <a:custGeom>
              <a:avLst/>
              <a:pathLst>
                <a:path w="253155" h="95478">
                  <a:moveTo>
                    <a:pt x="253155" y="0"/>
                  </a:moveTo>
                  <a:lnTo>
                    <a:pt x="0" y="95478"/>
                  </a:lnTo>
                </a:path>
              </a:pathLst>
            </a:custGeom>
          </p:spPr>
          <p:txBody>
            <a:bodyPr/>
            <a:lstStyle/>
            <a:p/>
          </p:txBody>
        </p:sp>
        <p:sp>
          <p:nvSpPr>
            <p:cNvPr id="40" name="pl40"/>
            <p:cNvSpPr/>
            <p:nvPr/>
          </p:nvSpPr>
          <p:spPr>
            <a:xfrm>
              <a:off x="7908663" y="1487596"/>
              <a:ext cx="252759" cy="87971"/>
            </a:xfrm>
            <a:custGeom>
              <a:avLst/>
              <a:pathLst>
                <a:path w="252759" h="87971">
                  <a:moveTo>
                    <a:pt x="252759" y="87971"/>
                  </a:moveTo>
                  <a:lnTo>
                    <a:pt x="0" y="0"/>
                  </a:lnTo>
                </a:path>
              </a:pathLst>
            </a:custGeom>
          </p:spPr>
          <p:txBody>
            <a:bodyPr/>
            <a:lstStyle/>
            <a:p/>
          </p:txBody>
        </p:sp>
        <p:sp>
          <p:nvSpPr>
            <p:cNvPr id="41" name="pl41"/>
            <p:cNvSpPr/>
            <p:nvPr/>
          </p:nvSpPr>
          <p:spPr>
            <a:xfrm>
              <a:off x="7911730" y="2803835"/>
              <a:ext cx="249692" cy="6"/>
            </a:xfrm>
            <a:custGeom>
              <a:avLst/>
              <a:pathLst>
                <a:path w="249692" h="6">
                  <a:moveTo>
                    <a:pt x="249692" y="0"/>
                  </a:moveTo>
                  <a:lnTo>
                    <a:pt x="0" y="6"/>
                  </a:lnTo>
                </a:path>
              </a:pathLst>
            </a:custGeom>
          </p:spPr>
          <p:txBody>
            <a:bodyPr/>
            <a:lstStyle/>
            <a:p/>
          </p:txBody>
        </p:sp>
        <p:sp>
          <p:nvSpPr>
            <p:cNvPr id="42" name="pl42"/>
            <p:cNvSpPr/>
            <p:nvPr/>
          </p:nvSpPr>
          <p:spPr>
            <a:xfrm>
              <a:off x="7911730" y="3324525"/>
              <a:ext cx="249692" cy="10"/>
            </a:xfrm>
            <a:custGeom>
              <a:avLst/>
              <a:pathLst>
                <a:path w="249692" h="10">
                  <a:moveTo>
                    <a:pt x="249692" y="10"/>
                  </a:moveTo>
                  <a:lnTo>
                    <a:pt x="0" y="0"/>
                  </a:lnTo>
                </a:path>
              </a:pathLst>
            </a:custGeom>
          </p:spPr>
          <p:txBody>
            <a:bodyPr/>
            <a:lstStyle/>
            <a:p/>
          </p:txBody>
        </p:sp>
        <p:sp>
          <p:nvSpPr>
            <p:cNvPr id="43" name="pg43"/>
            <p:cNvSpPr/>
            <p:nvPr/>
          </p:nvSpPr>
          <p:spPr>
            <a:xfrm>
              <a:off x="8092843" y="12297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7058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5" name="pg45"/>
            <p:cNvSpPr/>
            <p:nvPr/>
          </p:nvSpPr>
          <p:spPr>
            <a:xfrm>
              <a:off x="8092843" y="150316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54400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89%</a:t>
              </a:r>
            </a:p>
          </p:txBody>
        </p:sp>
        <p:sp>
          <p:nvSpPr>
            <p:cNvPr id="47" name="pg47"/>
            <p:cNvSpPr/>
            <p:nvPr/>
          </p:nvSpPr>
          <p:spPr>
            <a:xfrm>
              <a:off x="8092843" y="271285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75369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56%</a:t>
              </a:r>
            </a:p>
          </p:txBody>
        </p:sp>
        <p:sp>
          <p:nvSpPr>
            <p:cNvPr id="49" name="pg49"/>
            <p:cNvSpPr/>
            <p:nvPr/>
          </p:nvSpPr>
          <p:spPr>
            <a:xfrm>
              <a:off x="8092843" y="323355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27439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43%</a:t>
              </a:r>
            </a:p>
          </p:txBody>
        </p:sp>
        <p:sp>
          <p:nvSpPr>
            <p:cNvPr id="51" name="pg51"/>
            <p:cNvSpPr/>
            <p:nvPr/>
          </p:nvSpPr>
          <p:spPr>
            <a:xfrm>
              <a:off x="1511668" y="121597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388" y="1259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3" name="pg53"/>
            <p:cNvSpPr/>
            <p:nvPr/>
          </p:nvSpPr>
          <p:spPr>
            <a:xfrm>
              <a:off x="1511982" y="9354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7702" y="9792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5" name="pg55"/>
            <p:cNvSpPr/>
            <p:nvPr/>
          </p:nvSpPr>
          <p:spPr>
            <a:xfrm>
              <a:off x="5539650" y="28567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585370" y="29005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50</a:t>
              </a:r>
            </a:p>
          </p:txBody>
        </p:sp>
        <p:sp>
          <p:nvSpPr>
            <p:cNvPr id="57" name="pg57"/>
            <p:cNvSpPr/>
            <p:nvPr/>
          </p:nvSpPr>
          <p:spPr>
            <a:xfrm>
              <a:off x="3838448" y="328835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4168" y="3334073"/>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03259" y="579074"/>
              <a:ext cx="36717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Slovenia,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Slovenia has all 4 of the  SDG vaccines.
In 2024, Slovenia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89% in 2023 to 90% in 2024.
• DTP3 coverage increased 1 percentage point from 89% in 2023 to 90% in 2024.
• There were there were approximately the same number of zero-dose children in 2024. This leaves 2,000 children without vaccination, vulnerable to vaccine-preventable diseases and a further &lt;100 with incomplete protection.
• Slovenia accounted for 0.5% of zero-dose children in Non-programme and &lt;0.1% of zero-dose children globally.
• MCV1 coverage remained constant at 95% between 2023 and 2024. There were &lt;1,000 children who missed out on the first measles vaccination.
• MCV2 coverage remained constant at 89% between 2023 and 2024.
• Last dose coverage of HPV vaccination (HPVc) among girls decreased from 45% to 43%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Slovenia,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Slovenia.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2025-07-14T17:47:55Z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