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36da4f550d7c5dd35ec8d19121c4ac6853e68e9.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39902"/>
                  </a:lnTo>
                  <a:lnTo>
                    <a:pt x="5639041" y="79805"/>
                  </a:lnTo>
                  <a:lnTo>
                    <a:pt x="5907567" y="79805"/>
                  </a:lnTo>
                  <a:lnTo>
                    <a:pt x="6176092" y="119708"/>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19708"/>
            </a:xfrm>
            <a:custGeom>
              <a:avLst/>
              <a:pathLst>
                <a:path w="6444618" h="119708">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39902"/>
                  </a:lnTo>
                  <a:lnTo>
                    <a:pt x="3759360" y="79805"/>
                  </a:lnTo>
                  <a:lnTo>
                    <a:pt x="4027886" y="119708"/>
                  </a:lnTo>
                  <a:lnTo>
                    <a:pt x="4296412" y="119708"/>
                  </a:lnTo>
                  <a:lnTo>
                    <a:pt x="4564938" y="119708"/>
                  </a:lnTo>
                  <a:lnTo>
                    <a:pt x="4833464" y="79805"/>
                  </a:lnTo>
                  <a:lnTo>
                    <a:pt x="5101989" y="79805"/>
                  </a:lnTo>
                  <a:lnTo>
                    <a:pt x="5370515" y="79805"/>
                  </a:lnTo>
                  <a:lnTo>
                    <a:pt x="5639041" y="79805"/>
                  </a:lnTo>
                  <a:lnTo>
                    <a:pt x="5907567" y="79805"/>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99513"/>
            </a:xfrm>
            <a:custGeom>
              <a:avLst/>
              <a:pathLst>
                <a:path w="6444618" h="199513">
                  <a:moveTo>
                    <a:pt x="0" y="39902"/>
                  </a:moveTo>
                  <a:lnTo>
                    <a:pt x="268525" y="0"/>
                  </a:lnTo>
                  <a:lnTo>
                    <a:pt x="537051" y="0"/>
                  </a:lnTo>
                  <a:lnTo>
                    <a:pt x="805577" y="0"/>
                  </a:lnTo>
                  <a:lnTo>
                    <a:pt x="1074103" y="0"/>
                  </a:lnTo>
                  <a:lnTo>
                    <a:pt x="1342628" y="39902"/>
                  </a:lnTo>
                  <a:lnTo>
                    <a:pt x="1611154" y="39902"/>
                  </a:lnTo>
                  <a:lnTo>
                    <a:pt x="1879680" y="0"/>
                  </a:lnTo>
                  <a:lnTo>
                    <a:pt x="2148206" y="0"/>
                  </a:lnTo>
                  <a:lnTo>
                    <a:pt x="2416732" y="0"/>
                  </a:lnTo>
                  <a:lnTo>
                    <a:pt x="2685257" y="39902"/>
                  </a:lnTo>
                  <a:lnTo>
                    <a:pt x="2953783" y="39902"/>
                  </a:lnTo>
                  <a:lnTo>
                    <a:pt x="3222309" y="0"/>
                  </a:lnTo>
                  <a:lnTo>
                    <a:pt x="3490835" y="39902"/>
                  </a:lnTo>
                  <a:lnTo>
                    <a:pt x="3759360" y="79805"/>
                  </a:lnTo>
                  <a:lnTo>
                    <a:pt x="4027886" y="159610"/>
                  </a:lnTo>
                  <a:lnTo>
                    <a:pt x="4296412" y="159610"/>
                  </a:lnTo>
                  <a:lnTo>
                    <a:pt x="4564938" y="119708"/>
                  </a:lnTo>
                  <a:lnTo>
                    <a:pt x="4833464" y="119708"/>
                  </a:lnTo>
                  <a:lnTo>
                    <a:pt x="5101989" y="119708"/>
                  </a:lnTo>
                  <a:lnTo>
                    <a:pt x="5370515" y="119708"/>
                  </a:lnTo>
                  <a:lnTo>
                    <a:pt x="5639041" y="159610"/>
                  </a:lnTo>
                  <a:lnTo>
                    <a:pt x="5907567" y="159610"/>
                  </a:lnTo>
                  <a:lnTo>
                    <a:pt x="6176092" y="199513"/>
                  </a:lnTo>
                  <a:lnTo>
                    <a:pt x="6444618" y="199513"/>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99513"/>
            </a:xfrm>
            <a:custGeom>
              <a:avLst/>
              <a:pathLst>
                <a:path w="6444618" h="199513">
                  <a:moveTo>
                    <a:pt x="0" y="0"/>
                  </a:moveTo>
                  <a:lnTo>
                    <a:pt x="268525" y="0"/>
                  </a:lnTo>
                  <a:lnTo>
                    <a:pt x="537051" y="0"/>
                  </a:lnTo>
                  <a:lnTo>
                    <a:pt x="805577" y="0"/>
                  </a:lnTo>
                  <a:lnTo>
                    <a:pt x="1074103" y="39902"/>
                  </a:lnTo>
                  <a:lnTo>
                    <a:pt x="1342628" y="39902"/>
                  </a:lnTo>
                  <a:lnTo>
                    <a:pt x="1611154" y="0"/>
                  </a:lnTo>
                  <a:lnTo>
                    <a:pt x="1879680" y="39902"/>
                  </a:lnTo>
                  <a:lnTo>
                    <a:pt x="2148206" y="0"/>
                  </a:lnTo>
                  <a:lnTo>
                    <a:pt x="2416732" y="0"/>
                  </a:lnTo>
                  <a:lnTo>
                    <a:pt x="2685257" y="0"/>
                  </a:lnTo>
                  <a:lnTo>
                    <a:pt x="2953783" y="0"/>
                  </a:lnTo>
                  <a:lnTo>
                    <a:pt x="3222309" y="0"/>
                  </a:lnTo>
                  <a:lnTo>
                    <a:pt x="3490835" y="0"/>
                  </a:lnTo>
                  <a:lnTo>
                    <a:pt x="3759360" y="39902"/>
                  </a:lnTo>
                  <a:lnTo>
                    <a:pt x="4027886" y="39902"/>
                  </a:lnTo>
                  <a:lnTo>
                    <a:pt x="4296412" y="79805"/>
                  </a:lnTo>
                  <a:lnTo>
                    <a:pt x="4564938" y="79805"/>
                  </a:lnTo>
                  <a:lnTo>
                    <a:pt x="4833464" y="79805"/>
                  </a:lnTo>
                  <a:lnTo>
                    <a:pt x="5101989" y="39902"/>
                  </a:lnTo>
                  <a:lnTo>
                    <a:pt x="5370515" y="39902"/>
                  </a:lnTo>
                  <a:lnTo>
                    <a:pt x="5639041" y="119708"/>
                  </a:lnTo>
                  <a:lnTo>
                    <a:pt x="5907567" y="119708"/>
                  </a:lnTo>
                  <a:lnTo>
                    <a:pt x="6176092" y="159610"/>
                  </a:lnTo>
                  <a:lnTo>
                    <a:pt x="6444618"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512" y="1091533"/>
              <a:ext cx="260910" cy="336953"/>
            </a:xfrm>
            <a:custGeom>
              <a:avLst/>
              <a:pathLst>
                <a:path w="260910" h="336953">
                  <a:moveTo>
                    <a:pt x="260910" y="0"/>
                  </a:moveTo>
                  <a:lnTo>
                    <a:pt x="0" y="336953"/>
                  </a:lnTo>
                </a:path>
              </a:pathLst>
            </a:custGeom>
          </p:spPr>
          <p:txBody>
            <a:bodyPr/>
            <a:lstStyle/>
            <a:p/>
          </p:txBody>
        </p:sp>
        <p:sp>
          <p:nvSpPr>
            <p:cNvPr id="41" name="pl41"/>
            <p:cNvSpPr/>
            <p:nvPr/>
          </p:nvSpPr>
          <p:spPr>
            <a:xfrm>
              <a:off x="7909418" y="1359592"/>
              <a:ext cx="252004" cy="73885"/>
            </a:xfrm>
            <a:custGeom>
              <a:avLst/>
              <a:pathLst>
                <a:path w="252004" h="73885">
                  <a:moveTo>
                    <a:pt x="252004" y="0"/>
                  </a:moveTo>
                  <a:lnTo>
                    <a:pt x="0" y="73885"/>
                  </a:lnTo>
                </a:path>
              </a:pathLst>
            </a:custGeom>
          </p:spPr>
          <p:txBody>
            <a:bodyPr/>
            <a:lstStyle/>
            <a:p/>
          </p:txBody>
        </p:sp>
        <p:sp>
          <p:nvSpPr>
            <p:cNvPr id="42" name="pl42"/>
            <p:cNvSpPr/>
            <p:nvPr/>
          </p:nvSpPr>
          <p:spPr>
            <a:xfrm>
              <a:off x="7900307" y="1528014"/>
              <a:ext cx="261115" cy="348436"/>
            </a:xfrm>
            <a:custGeom>
              <a:avLst/>
              <a:pathLst>
                <a:path w="261115" h="348436">
                  <a:moveTo>
                    <a:pt x="261115" y="348436"/>
                  </a:moveTo>
                  <a:lnTo>
                    <a:pt x="0" y="0"/>
                  </a:lnTo>
                </a:path>
              </a:pathLst>
            </a:custGeom>
          </p:spPr>
          <p:txBody>
            <a:bodyPr/>
            <a:lstStyle/>
            <a:p/>
          </p:txBody>
        </p:sp>
        <p:sp>
          <p:nvSpPr>
            <p:cNvPr id="43" name="pl43"/>
            <p:cNvSpPr/>
            <p:nvPr/>
          </p:nvSpPr>
          <p:spPr>
            <a:xfrm>
              <a:off x="7909033" y="1523394"/>
              <a:ext cx="252389" cy="82397"/>
            </a:xfrm>
            <a:custGeom>
              <a:avLst/>
              <a:pathLst>
                <a:path w="252389" h="82397">
                  <a:moveTo>
                    <a:pt x="252389" y="82397"/>
                  </a:moveTo>
                  <a:lnTo>
                    <a:pt x="0" y="0"/>
                  </a:lnTo>
                </a:path>
              </a:pathLst>
            </a:custGeom>
          </p:spPr>
          <p:txBody>
            <a:bodyPr/>
            <a:lstStyle/>
            <a:p/>
          </p:txBody>
        </p:sp>
        <p:sp>
          <p:nvSpPr>
            <p:cNvPr id="44" name="pg44"/>
            <p:cNvSpPr/>
            <p:nvPr/>
          </p:nvSpPr>
          <p:spPr>
            <a:xfrm>
              <a:off x="8092843" y="9818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227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6" name="pg46"/>
            <p:cNvSpPr/>
            <p:nvPr/>
          </p:nvSpPr>
          <p:spPr>
            <a:xfrm>
              <a:off x="8092843" y="125630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9714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8" name="pg48"/>
            <p:cNvSpPr/>
            <p:nvPr/>
          </p:nvSpPr>
          <p:spPr>
            <a:xfrm>
              <a:off x="8092843" y="18037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446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0" name="pg50"/>
            <p:cNvSpPr/>
            <p:nvPr/>
          </p:nvSpPr>
          <p:spPr>
            <a:xfrm>
              <a:off x="8092843" y="15293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57022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127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Slovakia,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2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12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95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779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20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03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8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071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70195"/>
              <a:ext cx="249522" cy="403444"/>
            </a:xfrm>
            <a:prstGeom prst="rect">
              <a:avLst/>
            </a:prstGeom>
            <a:solidFill>
              <a:srgbClr val="1CABE2">
                <a:alpha val="100000"/>
              </a:srgbClr>
            </a:solidFill>
          </p:spPr>
          <p:txBody>
            <a:bodyPr/>
            <a:lstStyle/>
            <a:p/>
          </p:txBody>
        </p:sp>
        <p:sp>
          <p:nvSpPr>
            <p:cNvPr id="25" name="rc25"/>
            <p:cNvSpPr/>
            <p:nvPr/>
          </p:nvSpPr>
          <p:spPr>
            <a:xfrm>
              <a:off x="1573521" y="3495411"/>
              <a:ext cx="249522" cy="378228"/>
            </a:xfrm>
            <a:prstGeom prst="rect">
              <a:avLst/>
            </a:prstGeom>
            <a:solidFill>
              <a:srgbClr val="1CABE2">
                <a:alpha val="100000"/>
              </a:srgbClr>
            </a:solidFill>
          </p:spPr>
          <p:txBody>
            <a:bodyPr/>
            <a:lstStyle/>
            <a:p/>
          </p:txBody>
        </p:sp>
        <p:sp>
          <p:nvSpPr>
            <p:cNvPr id="26" name="rc26"/>
            <p:cNvSpPr/>
            <p:nvPr/>
          </p:nvSpPr>
          <p:spPr>
            <a:xfrm>
              <a:off x="1850769" y="3499860"/>
              <a:ext cx="249522" cy="373779"/>
            </a:xfrm>
            <a:prstGeom prst="rect">
              <a:avLst/>
            </a:prstGeom>
            <a:solidFill>
              <a:srgbClr val="1CABE2">
                <a:alpha val="100000"/>
              </a:srgbClr>
            </a:solidFill>
          </p:spPr>
          <p:txBody>
            <a:bodyPr/>
            <a:lstStyle/>
            <a:p/>
          </p:txBody>
        </p:sp>
        <p:sp>
          <p:nvSpPr>
            <p:cNvPr id="27" name="rc27"/>
            <p:cNvSpPr/>
            <p:nvPr/>
          </p:nvSpPr>
          <p:spPr>
            <a:xfrm>
              <a:off x="2128016" y="3493186"/>
              <a:ext cx="249522" cy="380453"/>
            </a:xfrm>
            <a:prstGeom prst="rect">
              <a:avLst/>
            </a:prstGeom>
            <a:solidFill>
              <a:srgbClr val="1CABE2">
                <a:alpha val="100000"/>
              </a:srgbClr>
            </a:solidFill>
          </p:spPr>
          <p:txBody>
            <a:bodyPr/>
            <a:lstStyle/>
            <a:p/>
          </p:txBody>
        </p:sp>
        <p:sp>
          <p:nvSpPr>
            <p:cNvPr id="28" name="rc28"/>
            <p:cNvSpPr/>
            <p:nvPr/>
          </p:nvSpPr>
          <p:spPr>
            <a:xfrm>
              <a:off x="2405264" y="3478353"/>
              <a:ext cx="249522" cy="395286"/>
            </a:xfrm>
            <a:prstGeom prst="rect">
              <a:avLst/>
            </a:prstGeom>
            <a:solidFill>
              <a:srgbClr val="1CABE2">
                <a:alpha val="100000"/>
              </a:srgbClr>
            </a:solidFill>
          </p:spPr>
          <p:txBody>
            <a:bodyPr/>
            <a:lstStyle/>
            <a:p/>
          </p:txBody>
        </p:sp>
        <p:sp>
          <p:nvSpPr>
            <p:cNvPr id="29" name="rc29"/>
            <p:cNvSpPr/>
            <p:nvPr/>
          </p:nvSpPr>
          <p:spPr>
            <a:xfrm>
              <a:off x="2682512" y="3473162"/>
              <a:ext cx="249522" cy="400477"/>
            </a:xfrm>
            <a:prstGeom prst="rect">
              <a:avLst/>
            </a:prstGeom>
            <a:solidFill>
              <a:srgbClr val="1CABE2">
                <a:alpha val="100000"/>
              </a:srgbClr>
            </a:solidFill>
          </p:spPr>
          <p:txBody>
            <a:bodyPr/>
            <a:lstStyle/>
            <a:p/>
          </p:txBody>
        </p:sp>
        <p:sp>
          <p:nvSpPr>
            <p:cNvPr id="30" name="rc30"/>
            <p:cNvSpPr/>
            <p:nvPr/>
          </p:nvSpPr>
          <p:spPr>
            <a:xfrm>
              <a:off x="2959759" y="3476128"/>
              <a:ext cx="249522" cy="397511"/>
            </a:xfrm>
            <a:prstGeom prst="rect">
              <a:avLst/>
            </a:prstGeom>
            <a:solidFill>
              <a:srgbClr val="1CABE2">
                <a:alpha val="100000"/>
              </a:srgbClr>
            </a:solidFill>
          </p:spPr>
          <p:txBody>
            <a:bodyPr/>
            <a:lstStyle/>
            <a:p/>
          </p:txBody>
        </p:sp>
        <p:sp>
          <p:nvSpPr>
            <p:cNvPr id="31" name="rc31"/>
            <p:cNvSpPr/>
            <p:nvPr/>
          </p:nvSpPr>
          <p:spPr>
            <a:xfrm>
              <a:off x="3237007" y="3470937"/>
              <a:ext cx="249522" cy="402702"/>
            </a:xfrm>
            <a:prstGeom prst="rect">
              <a:avLst/>
            </a:prstGeom>
            <a:solidFill>
              <a:srgbClr val="1CABE2">
                <a:alpha val="100000"/>
              </a:srgbClr>
            </a:solidFill>
          </p:spPr>
          <p:txBody>
            <a:bodyPr/>
            <a:lstStyle/>
            <a:p/>
          </p:txBody>
        </p:sp>
        <p:sp>
          <p:nvSpPr>
            <p:cNvPr id="32" name="rc32"/>
            <p:cNvSpPr/>
            <p:nvPr/>
          </p:nvSpPr>
          <p:spPr>
            <a:xfrm>
              <a:off x="3514255" y="3450172"/>
              <a:ext cx="249522" cy="423468"/>
            </a:xfrm>
            <a:prstGeom prst="rect">
              <a:avLst/>
            </a:prstGeom>
            <a:solidFill>
              <a:srgbClr val="1CABE2">
                <a:alpha val="100000"/>
              </a:srgbClr>
            </a:solidFill>
          </p:spPr>
          <p:txBody>
            <a:bodyPr/>
            <a:lstStyle/>
            <a:p/>
          </p:txBody>
        </p:sp>
        <p:sp>
          <p:nvSpPr>
            <p:cNvPr id="33" name="rc33"/>
            <p:cNvSpPr/>
            <p:nvPr/>
          </p:nvSpPr>
          <p:spPr>
            <a:xfrm>
              <a:off x="3791502" y="3422731"/>
              <a:ext cx="249522" cy="450908"/>
            </a:xfrm>
            <a:prstGeom prst="rect">
              <a:avLst/>
            </a:prstGeom>
            <a:solidFill>
              <a:srgbClr val="1CABE2">
                <a:alpha val="100000"/>
              </a:srgbClr>
            </a:solidFill>
          </p:spPr>
          <p:txBody>
            <a:bodyPr/>
            <a:lstStyle/>
            <a:p/>
          </p:txBody>
        </p:sp>
        <p:sp>
          <p:nvSpPr>
            <p:cNvPr id="34" name="rc34"/>
            <p:cNvSpPr/>
            <p:nvPr/>
          </p:nvSpPr>
          <p:spPr>
            <a:xfrm>
              <a:off x="4068750" y="3427181"/>
              <a:ext cx="249522" cy="446458"/>
            </a:xfrm>
            <a:prstGeom prst="rect">
              <a:avLst/>
            </a:prstGeom>
            <a:solidFill>
              <a:srgbClr val="1CABE2">
                <a:alpha val="100000"/>
              </a:srgbClr>
            </a:solidFill>
          </p:spPr>
          <p:txBody>
            <a:bodyPr/>
            <a:lstStyle/>
            <a:p/>
          </p:txBody>
        </p:sp>
        <p:sp>
          <p:nvSpPr>
            <p:cNvPr id="35" name="rc35"/>
            <p:cNvSpPr/>
            <p:nvPr/>
          </p:nvSpPr>
          <p:spPr>
            <a:xfrm>
              <a:off x="4345998" y="3425698"/>
              <a:ext cx="249522" cy="447941"/>
            </a:xfrm>
            <a:prstGeom prst="rect">
              <a:avLst/>
            </a:prstGeom>
            <a:solidFill>
              <a:srgbClr val="1CABE2">
                <a:alpha val="100000"/>
              </a:srgbClr>
            </a:solidFill>
          </p:spPr>
          <p:txBody>
            <a:bodyPr/>
            <a:lstStyle/>
            <a:p/>
          </p:txBody>
        </p:sp>
        <p:sp>
          <p:nvSpPr>
            <p:cNvPr id="36" name="rc36"/>
            <p:cNvSpPr/>
            <p:nvPr/>
          </p:nvSpPr>
          <p:spPr>
            <a:xfrm>
              <a:off x="4623245" y="3446463"/>
              <a:ext cx="249522" cy="427176"/>
            </a:xfrm>
            <a:prstGeom prst="rect">
              <a:avLst/>
            </a:prstGeom>
            <a:solidFill>
              <a:srgbClr val="1CABE2">
                <a:alpha val="100000"/>
              </a:srgbClr>
            </a:solidFill>
          </p:spPr>
          <p:txBody>
            <a:bodyPr/>
            <a:lstStyle/>
            <a:p/>
          </p:txBody>
        </p:sp>
        <p:sp>
          <p:nvSpPr>
            <p:cNvPr id="37" name="rc37"/>
            <p:cNvSpPr/>
            <p:nvPr/>
          </p:nvSpPr>
          <p:spPr>
            <a:xfrm>
              <a:off x="4900493" y="3450913"/>
              <a:ext cx="249522" cy="422726"/>
            </a:xfrm>
            <a:prstGeom prst="rect">
              <a:avLst/>
            </a:prstGeom>
            <a:solidFill>
              <a:srgbClr val="1CABE2">
                <a:alpha val="100000"/>
              </a:srgbClr>
            </a:solidFill>
          </p:spPr>
          <p:txBody>
            <a:bodyPr/>
            <a:lstStyle/>
            <a:p/>
          </p:txBody>
        </p:sp>
        <p:sp>
          <p:nvSpPr>
            <p:cNvPr id="38" name="rc38"/>
            <p:cNvSpPr/>
            <p:nvPr/>
          </p:nvSpPr>
          <p:spPr>
            <a:xfrm>
              <a:off x="5177741" y="3450172"/>
              <a:ext cx="249522" cy="423468"/>
            </a:xfrm>
            <a:prstGeom prst="rect">
              <a:avLst/>
            </a:prstGeom>
            <a:solidFill>
              <a:srgbClr val="1CABE2">
                <a:alpha val="100000"/>
              </a:srgbClr>
            </a:solidFill>
          </p:spPr>
          <p:txBody>
            <a:bodyPr/>
            <a:lstStyle/>
            <a:p/>
          </p:txBody>
        </p:sp>
        <p:sp>
          <p:nvSpPr>
            <p:cNvPr id="39" name="rc39"/>
            <p:cNvSpPr/>
            <p:nvPr/>
          </p:nvSpPr>
          <p:spPr>
            <a:xfrm>
              <a:off x="5454988" y="3463521"/>
              <a:ext cx="249522" cy="410118"/>
            </a:xfrm>
            <a:prstGeom prst="rect">
              <a:avLst/>
            </a:prstGeom>
            <a:solidFill>
              <a:srgbClr val="1CABE2">
                <a:alpha val="100000"/>
              </a:srgbClr>
            </a:solidFill>
          </p:spPr>
          <p:txBody>
            <a:bodyPr/>
            <a:lstStyle/>
            <a:p/>
          </p:txBody>
        </p:sp>
        <p:sp>
          <p:nvSpPr>
            <p:cNvPr id="40" name="rc40"/>
            <p:cNvSpPr/>
            <p:nvPr/>
          </p:nvSpPr>
          <p:spPr>
            <a:xfrm>
              <a:off x="5732236" y="3449430"/>
              <a:ext cx="249522" cy="424209"/>
            </a:xfrm>
            <a:prstGeom prst="rect">
              <a:avLst/>
            </a:prstGeom>
            <a:solidFill>
              <a:srgbClr val="1CABE2">
                <a:alpha val="100000"/>
              </a:srgbClr>
            </a:solidFill>
          </p:spPr>
          <p:txBody>
            <a:bodyPr/>
            <a:lstStyle/>
            <a:p/>
          </p:txBody>
        </p:sp>
        <p:sp>
          <p:nvSpPr>
            <p:cNvPr id="41" name="rc41"/>
            <p:cNvSpPr/>
            <p:nvPr/>
          </p:nvSpPr>
          <p:spPr>
            <a:xfrm>
              <a:off x="6009484" y="3445722"/>
              <a:ext cx="249522" cy="427917"/>
            </a:xfrm>
            <a:prstGeom prst="rect">
              <a:avLst/>
            </a:prstGeom>
            <a:solidFill>
              <a:srgbClr val="1CABE2">
                <a:alpha val="100000"/>
              </a:srgbClr>
            </a:solidFill>
          </p:spPr>
          <p:txBody>
            <a:bodyPr/>
            <a:lstStyle/>
            <a:p/>
          </p:txBody>
        </p:sp>
        <p:sp>
          <p:nvSpPr>
            <p:cNvPr id="42" name="rc42"/>
            <p:cNvSpPr/>
            <p:nvPr/>
          </p:nvSpPr>
          <p:spPr>
            <a:xfrm>
              <a:off x="6286731" y="3447947"/>
              <a:ext cx="249522" cy="425692"/>
            </a:xfrm>
            <a:prstGeom prst="rect">
              <a:avLst/>
            </a:prstGeom>
            <a:solidFill>
              <a:srgbClr val="1CABE2">
                <a:alpha val="100000"/>
              </a:srgbClr>
            </a:solidFill>
          </p:spPr>
          <p:txBody>
            <a:bodyPr/>
            <a:lstStyle/>
            <a:p/>
          </p:txBody>
        </p:sp>
        <p:sp>
          <p:nvSpPr>
            <p:cNvPr id="43" name="rc43"/>
            <p:cNvSpPr/>
            <p:nvPr/>
          </p:nvSpPr>
          <p:spPr>
            <a:xfrm>
              <a:off x="6563979" y="3452396"/>
              <a:ext cx="249522" cy="421243"/>
            </a:xfrm>
            <a:prstGeom prst="rect">
              <a:avLst/>
            </a:prstGeom>
            <a:solidFill>
              <a:srgbClr val="1CABE2">
                <a:alpha val="100000"/>
              </a:srgbClr>
            </a:solidFill>
          </p:spPr>
          <p:txBody>
            <a:bodyPr/>
            <a:lstStyle/>
            <a:p/>
          </p:txBody>
        </p:sp>
        <p:sp>
          <p:nvSpPr>
            <p:cNvPr id="44" name="rc44"/>
            <p:cNvSpPr/>
            <p:nvPr/>
          </p:nvSpPr>
          <p:spPr>
            <a:xfrm>
              <a:off x="6841227" y="3037086"/>
              <a:ext cx="249522" cy="836553"/>
            </a:xfrm>
            <a:prstGeom prst="rect">
              <a:avLst/>
            </a:prstGeom>
            <a:solidFill>
              <a:srgbClr val="1CABE2">
                <a:alpha val="100000"/>
              </a:srgbClr>
            </a:solidFill>
          </p:spPr>
          <p:txBody>
            <a:bodyPr/>
            <a:lstStyle/>
            <a:p/>
          </p:txBody>
        </p:sp>
        <p:sp>
          <p:nvSpPr>
            <p:cNvPr id="45" name="rc45"/>
            <p:cNvSpPr/>
            <p:nvPr/>
          </p:nvSpPr>
          <p:spPr>
            <a:xfrm>
              <a:off x="7118474" y="2615843"/>
              <a:ext cx="249522" cy="1257796"/>
            </a:xfrm>
            <a:prstGeom prst="rect">
              <a:avLst/>
            </a:prstGeom>
            <a:solidFill>
              <a:srgbClr val="1CABE2">
                <a:alpha val="100000"/>
              </a:srgbClr>
            </a:solidFill>
          </p:spPr>
          <p:txBody>
            <a:bodyPr/>
            <a:lstStyle/>
            <a:p/>
          </p:txBody>
        </p:sp>
        <p:sp>
          <p:nvSpPr>
            <p:cNvPr id="46" name="rc46"/>
            <p:cNvSpPr/>
            <p:nvPr/>
          </p:nvSpPr>
          <p:spPr>
            <a:xfrm>
              <a:off x="7395722" y="2704838"/>
              <a:ext cx="249522" cy="1168801"/>
            </a:xfrm>
            <a:prstGeom prst="rect">
              <a:avLst/>
            </a:prstGeom>
            <a:solidFill>
              <a:srgbClr val="1CABE2">
                <a:alpha val="100000"/>
              </a:srgbClr>
            </a:solidFill>
          </p:spPr>
          <p:txBody>
            <a:bodyPr/>
            <a:lstStyle/>
            <a:p/>
          </p:txBody>
        </p:sp>
        <p:sp>
          <p:nvSpPr>
            <p:cNvPr id="47" name="rc47"/>
            <p:cNvSpPr/>
            <p:nvPr/>
          </p:nvSpPr>
          <p:spPr>
            <a:xfrm>
              <a:off x="7672970" y="2328834"/>
              <a:ext cx="249522" cy="1544805"/>
            </a:xfrm>
            <a:prstGeom prst="rect">
              <a:avLst/>
            </a:prstGeom>
            <a:solidFill>
              <a:srgbClr val="1CABE2">
                <a:alpha val="100000"/>
              </a:srgbClr>
            </a:solidFill>
          </p:spPr>
          <p:txBody>
            <a:bodyPr/>
            <a:lstStyle/>
            <a:p/>
          </p:txBody>
        </p:sp>
        <p:sp>
          <p:nvSpPr>
            <p:cNvPr id="48" name="rc48"/>
            <p:cNvSpPr/>
            <p:nvPr/>
          </p:nvSpPr>
          <p:spPr>
            <a:xfrm>
              <a:off x="7950217" y="2362207"/>
              <a:ext cx="249522" cy="1511432"/>
            </a:xfrm>
            <a:prstGeom prst="rect">
              <a:avLst/>
            </a:prstGeom>
            <a:solidFill>
              <a:srgbClr val="1CABE2">
                <a:alpha val="100000"/>
              </a:srgbClr>
            </a:solidFill>
          </p:spPr>
          <p:txBody>
            <a:bodyPr/>
            <a:lstStyle/>
            <a:p/>
          </p:txBody>
        </p:sp>
        <p:sp>
          <p:nvSpPr>
            <p:cNvPr id="49" name="rc49"/>
            <p:cNvSpPr/>
            <p:nvPr/>
          </p:nvSpPr>
          <p:spPr>
            <a:xfrm>
              <a:off x="1296273" y="3470195"/>
              <a:ext cx="249522" cy="0"/>
            </a:xfrm>
            <a:prstGeom prst="rect">
              <a:avLst/>
            </a:prstGeom>
            <a:solidFill>
              <a:srgbClr val="B3B3B3">
                <a:alpha val="100000"/>
              </a:srgbClr>
            </a:solidFill>
          </p:spPr>
          <p:txBody>
            <a:bodyPr/>
            <a:lstStyle/>
            <a:p/>
          </p:txBody>
        </p:sp>
        <p:sp>
          <p:nvSpPr>
            <p:cNvPr id="50" name="rc50"/>
            <p:cNvSpPr/>
            <p:nvPr/>
          </p:nvSpPr>
          <p:spPr>
            <a:xfrm>
              <a:off x="1573521" y="3495411"/>
              <a:ext cx="249522" cy="0"/>
            </a:xfrm>
            <a:prstGeom prst="rect">
              <a:avLst/>
            </a:prstGeom>
            <a:solidFill>
              <a:srgbClr val="B3B3B3">
                <a:alpha val="100000"/>
              </a:srgbClr>
            </a:solidFill>
          </p:spPr>
          <p:txBody>
            <a:bodyPr/>
            <a:lstStyle/>
            <a:p/>
          </p:txBody>
        </p:sp>
        <p:sp>
          <p:nvSpPr>
            <p:cNvPr id="51" name="rc51"/>
            <p:cNvSpPr/>
            <p:nvPr/>
          </p:nvSpPr>
          <p:spPr>
            <a:xfrm>
              <a:off x="1850769" y="3499860"/>
              <a:ext cx="249522" cy="0"/>
            </a:xfrm>
            <a:prstGeom prst="rect">
              <a:avLst/>
            </a:prstGeom>
            <a:solidFill>
              <a:srgbClr val="B3B3B3">
                <a:alpha val="100000"/>
              </a:srgbClr>
            </a:solidFill>
          </p:spPr>
          <p:txBody>
            <a:bodyPr/>
            <a:lstStyle/>
            <a:p/>
          </p:txBody>
        </p:sp>
        <p:sp>
          <p:nvSpPr>
            <p:cNvPr id="52" name="rc52"/>
            <p:cNvSpPr/>
            <p:nvPr/>
          </p:nvSpPr>
          <p:spPr>
            <a:xfrm>
              <a:off x="2128016" y="3493186"/>
              <a:ext cx="249522" cy="0"/>
            </a:xfrm>
            <a:prstGeom prst="rect">
              <a:avLst/>
            </a:prstGeom>
            <a:solidFill>
              <a:srgbClr val="B3B3B3">
                <a:alpha val="100000"/>
              </a:srgbClr>
            </a:solidFill>
          </p:spPr>
          <p:txBody>
            <a:bodyPr/>
            <a:lstStyle/>
            <a:p/>
          </p:txBody>
        </p:sp>
        <p:sp>
          <p:nvSpPr>
            <p:cNvPr id="53" name="rc53"/>
            <p:cNvSpPr/>
            <p:nvPr/>
          </p:nvSpPr>
          <p:spPr>
            <a:xfrm>
              <a:off x="2405264" y="3478353"/>
              <a:ext cx="249522" cy="0"/>
            </a:xfrm>
            <a:prstGeom prst="rect">
              <a:avLst/>
            </a:prstGeom>
            <a:solidFill>
              <a:srgbClr val="B3B3B3">
                <a:alpha val="100000"/>
              </a:srgbClr>
            </a:solidFill>
          </p:spPr>
          <p:txBody>
            <a:bodyPr/>
            <a:lstStyle/>
            <a:p/>
          </p:txBody>
        </p:sp>
        <p:sp>
          <p:nvSpPr>
            <p:cNvPr id="54" name="rc54"/>
            <p:cNvSpPr/>
            <p:nvPr/>
          </p:nvSpPr>
          <p:spPr>
            <a:xfrm>
              <a:off x="2682512" y="3473162"/>
              <a:ext cx="249522" cy="0"/>
            </a:xfrm>
            <a:prstGeom prst="rect">
              <a:avLst/>
            </a:prstGeom>
            <a:solidFill>
              <a:srgbClr val="B3B3B3">
                <a:alpha val="100000"/>
              </a:srgbClr>
            </a:solidFill>
          </p:spPr>
          <p:txBody>
            <a:bodyPr/>
            <a:lstStyle/>
            <a:p/>
          </p:txBody>
        </p:sp>
        <p:sp>
          <p:nvSpPr>
            <p:cNvPr id="55" name="rc55"/>
            <p:cNvSpPr/>
            <p:nvPr/>
          </p:nvSpPr>
          <p:spPr>
            <a:xfrm>
              <a:off x="2959759" y="3476128"/>
              <a:ext cx="249522" cy="0"/>
            </a:xfrm>
            <a:prstGeom prst="rect">
              <a:avLst/>
            </a:prstGeom>
            <a:solidFill>
              <a:srgbClr val="B3B3B3">
                <a:alpha val="100000"/>
              </a:srgbClr>
            </a:solidFill>
          </p:spPr>
          <p:txBody>
            <a:bodyPr/>
            <a:lstStyle/>
            <a:p/>
          </p:txBody>
        </p:sp>
        <p:sp>
          <p:nvSpPr>
            <p:cNvPr id="56" name="rc56"/>
            <p:cNvSpPr/>
            <p:nvPr/>
          </p:nvSpPr>
          <p:spPr>
            <a:xfrm>
              <a:off x="3237007" y="3470937"/>
              <a:ext cx="249522" cy="0"/>
            </a:xfrm>
            <a:prstGeom prst="rect">
              <a:avLst/>
            </a:prstGeom>
            <a:solidFill>
              <a:srgbClr val="B3B3B3">
                <a:alpha val="100000"/>
              </a:srgbClr>
            </a:solidFill>
          </p:spPr>
          <p:txBody>
            <a:bodyPr/>
            <a:lstStyle/>
            <a:p/>
          </p:txBody>
        </p:sp>
        <p:sp>
          <p:nvSpPr>
            <p:cNvPr id="57" name="rc57"/>
            <p:cNvSpPr/>
            <p:nvPr/>
          </p:nvSpPr>
          <p:spPr>
            <a:xfrm>
              <a:off x="3514255" y="3450172"/>
              <a:ext cx="249522" cy="0"/>
            </a:xfrm>
            <a:prstGeom prst="rect">
              <a:avLst/>
            </a:prstGeom>
            <a:solidFill>
              <a:srgbClr val="B3B3B3">
                <a:alpha val="100000"/>
              </a:srgbClr>
            </a:solidFill>
          </p:spPr>
          <p:txBody>
            <a:bodyPr/>
            <a:lstStyle/>
            <a:p/>
          </p:txBody>
        </p:sp>
        <p:sp>
          <p:nvSpPr>
            <p:cNvPr id="58" name="rc58"/>
            <p:cNvSpPr/>
            <p:nvPr/>
          </p:nvSpPr>
          <p:spPr>
            <a:xfrm>
              <a:off x="3791502" y="3422731"/>
              <a:ext cx="249522" cy="0"/>
            </a:xfrm>
            <a:prstGeom prst="rect">
              <a:avLst/>
            </a:prstGeom>
            <a:solidFill>
              <a:srgbClr val="B3B3B3">
                <a:alpha val="100000"/>
              </a:srgbClr>
            </a:solidFill>
          </p:spPr>
          <p:txBody>
            <a:bodyPr/>
            <a:lstStyle/>
            <a:p/>
          </p:txBody>
        </p:sp>
        <p:sp>
          <p:nvSpPr>
            <p:cNvPr id="59" name="rc59"/>
            <p:cNvSpPr/>
            <p:nvPr/>
          </p:nvSpPr>
          <p:spPr>
            <a:xfrm>
              <a:off x="4068750" y="3427181"/>
              <a:ext cx="249522" cy="0"/>
            </a:xfrm>
            <a:prstGeom prst="rect">
              <a:avLst/>
            </a:prstGeom>
            <a:solidFill>
              <a:srgbClr val="B3B3B3">
                <a:alpha val="100000"/>
              </a:srgbClr>
            </a:solidFill>
          </p:spPr>
          <p:txBody>
            <a:bodyPr/>
            <a:lstStyle/>
            <a:p/>
          </p:txBody>
        </p:sp>
        <p:sp>
          <p:nvSpPr>
            <p:cNvPr id="60" name="rc60"/>
            <p:cNvSpPr/>
            <p:nvPr/>
          </p:nvSpPr>
          <p:spPr>
            <a:xfrm>
              <a:off x="4345998" y="3425698"/>
              <a:ext cx="249522" cy="0"/>
            </a:xfrm>
            <a:prstGeom prst="rect">
              <a:avLst/>
            </a:prstGeom>
            <a:solidFill>
              <a:srgbClr val="B3B3B3">
                <a:alpha val="100000"/>
              </a:srgbClr>
            </a:solidFill>
          </p:spPr>
          <p:txBody>
            <a:bodyPr/>
            <a:lstStyle/>
            <a:p/>
          </p:txBody>
        </p:sp>
        <p:sp>
          <p:nvSpPr>
            <p:cNvPr id="61" name="rc61"/>
            <p:cNvSpPr/>
            <p:nvPr/>
          </p:nvSpPr>
          <p:spPr>
            <a:xfrm>
              <a:off x="4623245" y="3446463"/>
              <a:ext cx="249522" cy="0"/>
            </a:xfrm>
            <a:prstGeom prst="rect">
              <a:avLst/>
            </a:prstGeom>
            <a:solidFill>
              <a:srgbClr val="B3B3B3">
                <a:alpha val="100000"/>
              </a:srgbClr>
            </a:solidFill>
          </p:spPr>
          <p:txBody>
            <a:bodyPr/>
            <a:lstStyle/>
            <a:p/>
          </p:txBody>
        </p:sp>
        <p:sp>
          <p:nvSpPr>
            <p:cNvPr id="62" name="rc62"/>
            <p:cNvSpPr/>
            <p:nvPr/>
          </p:nvSpPr>
          <p:spPr>
            <a:xfrm>
              <a:off x="4900493" y="3028187"/>
              <a:ext cx="249522" cy="422726"/>
            </a:xfrm>
            <a:prstGeom prst="rect">
              <a:avLst/>
            </a:prstGeom>
            <a:solidFill>
              <a:srgbClr val="B3B3B3">
                <a:alpha val="100000"/>
              </a:srgbClr>
            </a:solidFill>
          </p:spPr>
          <p:txBody>
            <a:bodyPr/>
            <a:lstStyle/>
            <a:p/>
          </p:txBody>
        </p:sp>
        <p:sp>
          <p:nvSpPr>
            <p:cNvPr id="63" name="rc63"/>
            <p:cNvSpPr/>
            <p:nvPr/>
          </p:nvSpPr>
          <p:spPr>
            <a:xfrm>
              <a:off x="5177741" y="2603977"/>
              <a:ext cx="249522" cy="846194"/>
            </a:xfrm>
            <a:prstGeom prst="rect">
              <a:avLst/>
            </a:prstGeom>
            <a:solidFill>
              <a:srgbClr val="B3B3B3">
                <a:alpha val="100000"/>
              </a:srgbClr>
            </a:solidFill>
          </p:spPr>
          <p:txBody>
            <a:bodyPr/>
            <a:lstStyle/>
            <a:p/>
          </p:txBody>
        </p:sp>
        <p:sp>
          <p:nvSpPr>
            <p:cNvPr id="64" name="rc64"/>
            <p:cNvSpPr/>
            <p:nvPr/>
          </p:nvSpPr>
          <p:spPr>
            <a:xfrm>
              <a:off x="5454988" y="2233164"/>
              <a:ext cx="249522" cy="1230356"/>
            </a:xfrm>
            <a:prstGeom prst="rect">
              <a:avLst/>
            </a:prstGeom>
            <a:solidFill>
              <a:srgbClr val="B3B3B3">
                <a:alpha val="100000"/>
              </a:srgbClr>
            </a:solidFill>
          </p:spPr>
          <p:txBody>
            <a:bodyPr/>
            <a:lstStyle/>
            <a:p/>
          </p:txBody>
        </p:sp>
        <p:sp>
          <p:nvSpPr>
            <p:cNvPr id="65" name="rc65"/>
            <p:cNvSpPr/>
            <p:nvPr/>
          </p:nvSpPr>
          <p:spPr>
            <a:xfrm>
              <a:off x="5732236" y="2178284"/>
              <a:ext cx="249522" cy="1271145"/>
            </a:xfrm>
            <a:prstGeom prst="rect">
              <a:avLst/>
            </a:prstGeom>
            <a:solidFill>
              <a:srgbClr val="B3B3B3">
                <a:alpha val="100000"/>
              </a:srgbClr>
            </a:solidFill>
          </p:spPr>
          <p:txBody>
            <a:bodyPr/>
            <a:lstStyle/>
            <a:p/>
          </p:txBody>
        </p:sp>
        <p:sp>
          <p:nvSpPr>
            <p:cNvPr id="66" name="rc66"/>
            <p:cNvSpPr/>
            <p:nvPr/>
          </p:nvSpPr>
          <p:spPr>
            <a:xfrm>
              <a:off x="6009484" y="2162710"/>
              <a:ext cx="249522" cy="1283011"/>
            </a:xfrm>
            <a:prstGeom prst="rect">
              <a:avLst/>
            </a:prstGeom>
            <a:solidFill>
              <a:srgbClr val="B3B3B3">
                <a:alpha val="100000"/>
              </a:srgbClr>
            </a:solidFill>
          </p:spPr>
          <p:txBody>
            <a:bodyPr/>
            <a:lstStyle/>
            <a:p/>
          </p:txBody>
        </p:sp>
        <p:sp>
          <p:nvSpPr>
            <p:cNvPr id="67" name="rc67"/>
            <p:cNvSpPr/>
            <p:nvPr/>
          </p:nvSpPr>
          <p:spPr>
            <a:xfrm>
              <a:off x="6286731" y="2597302"/>
              <a:ext cx="249522" cy="850644"/>
            </a:xfrm>
            <a:prstGeom prst="rect">
              <a:avLst/>
            </a:prstGeom>
            <a:solidFill>
              <a:srgbClr val="B3B3B3">
                <a:alpha val="100000"/>
              </a:srgbClr>
            </a:solidFill>
          </p:spPr>
          <p:txBody>
            <a:bodyPr/>
            <a:lstStyle/>
            <a:p/>
          </p:txBody>
        </p:sp>
        <p:sp>
          <p:nvSpPr>
            <p:cNvPr id="68" name="rc68"/>
            <p:cNvSpPr/>
            <p:nvPr/>
          </p:nvSpPr>
          <p:spPr>
            <a:xfrm>
              <a:off x="6563979" y="2609168"/>
              <a:ext cx="249522" cy="843227"/>
            </a:xfrm>
            <a:prstGeom prst="rect">
              <a:avLst/>
            </a:prstGeom>
            <a:solidFill>
              <a:srgbClr val="B3B3B3">
                <a:alpha val="100000"/>
              </a:srgbClr>
            </a:solidFill>
          </p:spPr>
          <p:txBody>
            <a:bodyPr/>
            <a:lstStyle/>
            <a:p/>
          </p:txBody>
        </p:sp>
        <p:sp>
          <p:nvSpPr>
            <p:cNvPr id="69" name="rc69"/>
            <p:cNvSpPr/>
            <p:nvPr/>
          </p:nvSpPr>
          <p:spPr>
            <a:xfrm>
              <a:off x="6841227" y="2618068"/>
              <a:ext cx="249522" cy="419018"/>
            </a:xfrm>
            <a:prstGeom prst="rect">
              <a:avLst/>
            </a:prstGeom>
            <a:solidFill>
              <a:srgbClr val="B3B3B3">
                <a:alpha val="100000"/>
              </a:srgbClr>
            </a:solidFill>
          </p:spPr>
          <p:txBody>
            <a:bodyPr/>
            <a:lstStyle/>
            <a:p/>
          </p:txBody>
        </p:sp>
        <p:sp>
          <p:nvSpPr>
            <p:cNvPr id="70" name="rc70"/>
            <p:cNvSpPr/>
            <p:nvPr/>
          </p:nvSpPr>
          <p:spPr>
            <a:xfrm>
              <a:off x="7118474" y="2615843"/>
              <a:ext cx="249522" cy="0"/>
            </a:xfrm>
            <a:prstGeom prst="rect">
              <a:avLst/>
            </a:prstGeom>
            <a:solidFill>
              <a:srgbClr val="B3B3B3">
                <a:alpha val="100000"/>
              </a:srgbClr>
            </a:solidFill>
          </p:spPr>
          <p:txBody>
            <a:bodyPr/>
            <a:lstStyle/>
            <a:p/>
          </p:txBody>
        </p:sp>
        <p:sp>
          <p:nvSpPr>
            <p:cNvPr id="71" name="rc71"/>
            <p:cNvSpPr/>
            <p:nvPr/>
          </p:nvSpPr>
          <p:spPr>
            <a:xfrm>
              <a:off x="7395722" y="2704838"/>
              <a:ext cx="249522" cy="0"/>
            </a:xfrm>
            <a:prstGeom prst="rect">
              <a:avLst/>
            </a:prstGeom>
            <a:solidFill>
              <a:srgbClr val="B3B3B3">
                <a:alpha val="100000"/>
              </a:srgbClr>
            </a:solidFill>
          </p:spPr>
          <p:txBody>
            <a:bodyPr/>
            <a:lstStyle/>
            <a:p/>
          </p:txBody>
        </p:sp>
        <p:sp>
          <p:nvSpPr>
            <p:cNvPr id="72" name="rc72"/>
            <p:cNvSpPr/>
            <p:nvPr/>
          </p:nvSpPr>
          <p:spPr>
            <a:xfrm>
              <a:off x="7672970" y="2328834"/>
              <a:ext cx="249522" cy="0"/>
            </a:xfrm>
            <a:prstGeom prst="rect">
              <a:avLst/>
            </a:prstGeom>
            <a:solidFill>
              <a:srgbClr val="B3B3B3">
                <a:alpha val="100000"/>
              </a:srgbClr>
            </a:solidFill>
          </p:spPr>
          <p:txBody>
            <a:bodyPr/>
            <a:lstStyle/>
            <a:p/>
          </p:txBody>
        </p:sp>
        <p:sp>
          <p:nvSpPr>
            <p:cNvPr id="73" name="rc73"/>
            <p:cNvSpPr/>
            <p:nvPr/>
          </p:nvSpPr>
          <p:spPr>
            <a:xfrm>
              <a:off x="7950217" y="2362207"/>
              <a:ext cx="249522" cy="0"/>
            </a:xfrm>
            <a:prstGeom prst="rect">
              <a:avLst/>
            </a:prstGeom>
            <a:solidFill>
              <a:srgbClr val="B3B3B3">
                <a:alpha val="100000"/>
              </a:srgbClr>
            </a:solidFill>
          </p:spPr>
          <p:txBody>
            <a:bodyPr/>
            <a:lstStyle/>
            <a:p/>
          </p:txBody>
        </p:sp>
        <p:sp>
          <p:nvSpPr>
            <p:cNvPr id="74" name="pl74"/>
            <p:cNvSpPr/>
            <p:nvPr/>
          </p:nvSpPr>
          <p:spPr>
            <a:xfrm>
              <a:off x="1421035" y="1050606"/>
              <a:ext cx="6653943" cy="85546"/>
            </a:xfrm>
            <a:custGeom>
              <a:avLst/>
              <a:pathLst>
                <a:path w="6653943" h="85546">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515"/>
                  </a:lnTo>
                  <a:lnTo>
                    <a:pt x="5822200" y="57030"/>
                  </a:lnTo>
                  <a:lnTo>
                    <a:pt x="6099448" y="57030"/>
                  </a:lnTo>
                  <a:lnTo>
                    <a:pt x="6376696" y="85546"/>
                  </a:lnTo>
                  <a:lnTo>
                    <a:pt x="6653943" y="85546"/>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85546"/>
            </a:xfrm>
            <a:custGeom>
              <a:avLst/>
              <a:pathLst>
                <a:path w="6653943" h="85546">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28515"/>
                  </a:lnTo>
                  <a:lnTo>
                    <a:pt x="3881467" y="57030"/>
                  </a:lnTo>
                  <a:lnTo>
                    <a:pt x="4158714" y="85546"/>
                  </a:lnTo>
                  <a:lnTo>
                    <a:pt x="4435962" y="85546"/>
                  </a:lnTo>
                  <a:lnTo>
                    <a:pt x="4713210" y="85546"/>
                  </a:lnTo>
                  <a:lnTo>
                    <a:pt x="4990457" y="57030"/>
                  </a:lnTo>
                  <a:lnTo>
                    <a:pt x="5267705" y="57030"/>
                  </a:lnTo>
                  <a:lnTo>
                    <a:pt x="5544953" y="57030"/>
                  </a:lnTo>
                  <a:lnTo>
                    <a:pt x="5822200" y="57030"/>
                  </a:lnTo>
                  <a:lnTo>
                    <a:pt x="6099448" y="57030"/>
                  </a:lnTo>
                  <a:lnTo>
                    <a:pt x="6376696" y="85546"/>
                  </a:lnTo>
                  <a:lnTo>
                    <a:pt x="6653943" y="85546"/>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73744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718294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7460194"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8014689"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8" name="tx88"/>
            <p:cNvSpPr/>
            <p:nvPr/>
          </p:nvSpPr>
          <p:spPr>
            <a:xfrm>
              <a:off x="6890639" y="34162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7167887" y="32056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0" name="tx90"/>
            <p:cNvSpPr/>
            <p:nvPr/>
          </p:nvSpPr>
          <p:spPr>
            <a:xfrm>
              <a:off x="7445134" y="32487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7722382" y="30621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2" name="tx92"/>
            <p:cNvSpPr/>
            <p:nvPr/>
          </p:nvSpPr>
          <p:spPr>
            <a:xfrm>
              <a:off x="8044834" y="30788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3" name="tx93"/>
            <p:cNvSpPr/>
            <p:nvPr/>
          </p:nvSpPr>
          <p:spPr>
            <a:xfrm>
              <a:off x="5504401" y="32193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6613391" y="34129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1359237" y="335348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2745475" y="335644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7" name="tx97"/>
            <p:cNvSpPr/>
            <p:nvPr/>
          </p:nvSpPr>
          <p:spPr>
            <a:xfrm>
              <a:off x="4131713" y="331046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8" name="tx98"/>
            <p:cNvSpPr/>
            <p:nvPr/>
          </p:nvSpPr>
          <p:spPr>
            <a:xfrm>
              <a:off x="5504401" y="21164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9" name="tx99"/>
            <p:cNvSpPr/>
            <p:nvPr/>
          </p:nvSpPr>
          <p:spPr>
            <a:xfrm>
              <a:off x="6613391" y="24924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0" name="tx100"/>
            <p:cNvSpPr/>
            <p:nvPr/>
          </p:nvSpPr>
          <p:spPr>
            <a:xfrm>
              <a:off x="6890639" y="25013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1" name="tx101"/>
            <p:cNvSpPr/>
            <p:nvPr/>
          </p:nvSpPr>
          <p:spPr>
            <a:xfrm>
              <a:off x="7167887" y="24991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2" name="tx102"/>
            <p:cNvSpPr/>
            <p:nvPr/>
          </p:nvSpPr>
          <p:spPr>
            <a:xfrm>
              <a:off x="7445134" y="25867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3" name="tx103"/>
            <p:cNvSpPr/>
            <p:nvPr/>
          </p:nvSpPr>
          <p:spPr>
            <a:xfrm>
              <a:off x="7722382" y="22121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4" name="tx104"/>
            <p:cNvSpPr/>
            <p:nvPr/>
          </p:nvSpPr>
          <p:spPr>
            <a:xfrm>
              <a:off x="8044834" y="22454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5" name="tx10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717597" y="308160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7" name="tx107"/>
            <p:cNvSpPr/>
            <p:nvPr/>
          </p:nvSpPr>
          <p:spPr>
            <a:xfrm>
              <a:off x="717597" y="233998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8" name="tx108"/>
            <p:cNvSpPr/>
            <p:nvPr/>
          </p:nvSpPr>
          <p:spPr>
            <a:xfrm>
              <a:off x="717597" y="159658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9" name="tx109"/>
            <p:cNvSpPr/>
            <p:nvPr/>
          </p:nvSpPr>
          <p:spPr>
            <a:xfrm>
              <a:off x="717597" y="857138"/>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0" name="tx11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7" name="pl12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8" name="pl12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9" name="tx12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0" name="tx13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1" name="rc131"/>
            <p:cNvSpPr/>
            <p:nvPr/>
          </p:nvSpPr>
          <p:spPr>
            <a:xfrm>
              <a:off x="4663170" y="4778716"/>
              <a:ext cx="201456" cy="201456"/>
            </a:xfrm>
            <a:prstGeom prst="rect">
              <a:avLst/>
            </a:prstGeom>
            <a:solidFill>
              <a:srgbClr val="B3B3B3">
                <a:alpha val="100000"/>
              </a:srgbClr>
            </a:solidFill>
          </p:spPr>
          <p:txBody>
            <a:bodyPr/>
            <a:lstStyle/>
            <a:p/>
          </p:txBody>
        </p:sp>
        <p:sp>
          <p:nvSpPr>
            <p:cNvPr id="132" name="rc132"/>
            <p:cNvSpPr/>
            <p:nvPr/>
          </p:nvSpPr>
          <p:spPr>
            <a:xfrm>
              <a:off x="5565324" y="4778716"/>
              <a:ext cx="201456" cy="201456"/>
            </a:xfrm>
            <a:prstGeom prst="rect">
              <a:avLst/>
            </a:prstGeom>
            <a:solidFill>
              <a:srgbClr val="1CABE2">
                <a:alpha val="100000"/>
              </a:srgbClr>
            </a:solidFill>
          </p:spPr>
          <p:txBody>
            <a:bodyPr/>
            <a:lstStyle/>
            <a:p/>
          </p:txBody>
        </p:sp>
        <p:sp>
          <p:nvSpPr>
            <p:cNvPr id="133" name="tx13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4" name="tx13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5" name="tx135"/>
            <p:cNvSpPr/>
            <p:nvPr/>
          </p:nvSpPr>
          <p:spPr>
            <a:xfrm>
              <a:off x="951100" y="467611"/>
              <a:ext cx="74363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Slovakia, 2000-2024</a:t>
              </a:r>
            </a:p>
          </p:txBody>
        </p:sp>
        <p:sp>
          <p:nvSpPr>
            <p:cNvPr id="136" name="pl136"/>
            <p:cNvSpPr/>
            <p:nvPr/>
          </p:nvSpPr>
          <p:spPr>
            <a:xfrm>
              <a:off x="21248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378191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543901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0961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29533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61046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26756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92466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296273" y="5650800"/>
              <a:ext cx="1882462" cy="164676"/>
            </a:xfrm>
            <a:prstGeom prst="rect">
              <a:avLst/>
            </a:prstGeom>
            <a:solidFill>
              <a:srgbClr val="1CABE2">
                <a:alpha val="100000"/>
              </a:srgbClr>
            </a:solidFill>
          </p:spPr>
          <p:txBody>
            <a:bodyPr/>
            <a:lstStyle/>
            <a:p/>
          </p:txBody>
        </p:sp>
        <p:sp>
          <p:nvSpPr>
            <p:cNvPr id="149" name="rc149"/>
            <p:cNvSpPr/>
            <p:nvPr/>
          </p:nvSpPr>
          <p:spPr>
            <a:xfrm>
              <a:off x="1296273" y="5444954"/>
              <a:ext cx="6903466" cy="164676"/>
            </a:xfrm>
            <a:prstGeom prst="rect">
              <a:avLst/>
            </a:prstGeom>
            <a:solidFill>
              <a:srgbClr val="1CABE2">
                <a:alpha val="100000"/>
              </a:srgbClr>
            </a:solidFill>
          </p:spPr>
          <p:txBody>
            <a:bodyPr/>
            <a:lstStyle/>
            <a:p/>
          </p:txBody>
        </p:sp>
        <p:sp>
          <p:nvSpPr>
            <p:cNvPr id="150" name="rc150"/>
            <p:cNvSpPr/>
            <p:nvPr/>
          </p:nvSpPr>
          <p:spPr>
            <a:xfrm>
              <a:off x="1296273" y="5239108"/>
              <a:ext cx="6754328" cy="164676"/>
            </a:xfrm>
            <a:prstGeom prst="rect">
              <a:avLst/>
            </a:prstGeom>
            <a:solidFill>
              <a:srgbClr val="1CABE2">
                <a:alpha val="100000"/>
              </a:srgbClr>
            </a:solidFill>
          </p:spPr>
          <p:txBody>
            <a:bodyPr/>
            <a:lstStyle/>
            <a:p/>
          </p:txBody>
        </p:sp>
        <p:sp>
          <p:nvSpPr>
            <p:cNvPr id="151" name="rc151"/>
            <p:cNvSpPr/>
            <p:nvPr/>
          </p:nvSpPr>
          <p:spPr>
            <a:xfrm>
              <a:off x="3178736" y="5650800"/>
              <a:ext cx="3768238" cy="164676"/>
            </a:xfrm>
            <a:prstGeom prst="rect">
              <a:avLst/>
            </a:prstGeom>
            <a:solidFill>
              <a:srgbClr val="B3B3B3">
                <a:alpha val="100000"/>
              </a:srgbClr>
            </a:solidFill>
          </p:spPr>
          <p:txBody>
            <a:bodyPr/>
            <a:lstStyle/>
            <a:p/>
          </p:txBody>
        </p:sp>
        <p:sp>
          <p:nvSpPr>
            <p:cNvPr id="152" name="rc152"/>
            <p:cNvSpPr/>
            <p:nvPr/>
          </p:nvSpPr>
          <p:spPr>
            <a:xfrm>
              <a:off x="8199740" y="5444954"/>
              <a:ext cx="0" cy="164676"/>
            </a:xfrm>
            <a:prstGeom prst="rect">
              <a:avLst/>
            </a:prstGeom>
            <a:solidFill>
              <a:srgbClr val="B3B3B3">
                <a:alpha val="100000"/>
              </a:srgbClr>
            </a:solidFill>
          </p:spPr>
          <p:txBody>
            <a:bodyPr/>
            <a:lstStyle/>
            <a:p/>
          </p:txBody>
        </p:sp>
        <p:sp>
          <p:nvSpPr>
            <p:cNvPr id="153" name="rc153"/>
            <p:cNvSpPr/>
            <p:nvPr/>
          </p:nvSpPr>
          <p:spPr>
            <a:xfrm>
              <a:off x="8050601" y="5239108"/>
              <a:ext cx="0" cy="164676"/>
            </a:xfrm>
            <a:prstGeom prst="rect">
              <a:avLst/>
            </a:prstGeom>
            <a:solidFill>
              <a:srgbClr val="B3B3B3">
                <a:alpha val="100000"/>
              </a:srgbClr>
            </a:solidFill>
          </p:spPr>
          <p:txBody>
            <a:bodyPr/>
            <a:lstStyle/>
            <a:p/>
          </p:txBody>
        </p:sp>
        <p:sp>
          <p:nvSpPr>
            <p:cNvPr id="154" name="tx154"/>
            <p:cNvSpPr/>
            <p:nvPr/>
          </p:nvSpPr>
          <p:spPr>
            <a:xfrm>
              <a:off x="7027347"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5" name="tx155"/>
            <p:cNvSpPr/>
            <p:nvPr/>
          </p:nvSpPr>
          <p:spPr>
            <a:xfrm>
              <a:off x="8280112"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56" name="tx156"/>
            <p:cNvSpPr/>
            <p:nvPr/>
          </p:nvSpPr>
          <p:spPr>
            <a:xfrm>
              <a:off x="8082756"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57" name="tx157"/>
            <p:cNvSpPr/>
            <p:nvPr/>
          </p:nvSpPr>
          <p:spPr>
            <a:xfrm>
              <a:off x="2171586"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8" name="tx158"/>
            <p:cNvSpPr/>
            <p:nvPr/>
          </p:nvSpPr>
          <p:spPr>
            <a:xfrm>
              <a:off x="4667635"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59" name="tx159"/>
            <p:cNvSpPr/>
            <p:nvPr/>
          </p:nvSpPr>
          <p:spPr>
            <a:xfrm>
              <a:off x="4641283"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60" name="tx160"/>
            <p:cNvSpPr/>
            <p:nvPr/>
          </p:nvSpPr>
          <p:spPr>
            <a:xfrm>
              <a:off x="4982483"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1" name="tx161"/>
            <p:cNvSpPr/>
            <p:nvPr/>
          </p:nvSpPr>
          <p:spPr>
            <a:xfrm>
              <a:off x="808560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7936466"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7" name="tx167"/>
            <p:cNvSpPr/>
            <p:nvPr/>
          </p:nvSpPr>
          <p:spPr>
            <a:xfrm>
              <a:off x="2809680"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8" name="tx168"/>
            <p:cNvSpPr/>
            <p:nvPr/>
          </p:nvSpPr>
          <p:spPr>
            <a:xfrm>
              <a:off x="446677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9" name="tx169"/>
            <p:cNvSpPr/>
            <p:nvPr/>
          </p:nvSpPr>
          <p:spPr>
            <a:xfrm>
              <a:off x="6123874"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0" name="tx170"/>
            <p:cNvSpPr/>
            <p:nvPr/>
          </p:nvSpPr>
          <p:spPr>
            <a:xfrm>
              <a:off x="7780972"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1" name="tx171"/>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2" name="tx17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3" name="tx17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4" name="tx17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Slovakia.
In 2024, DTP1 coverage in Slovakia remained constant 96%. The number of children missing out on any DTP vaccination (zero-dose children) remained constant at from 2,000 in 2023 to 2,000 in 2024.
DTP3 coverage remained constant 96% in 2024, leaving 2,000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8570"/>
                  </a:lnTo>
                  <a:lnTo>
                    <a:pt x="2991134" y="57140"/>
                  </a:lnTo>
                  <a:lnTo>
                    <a:pt x="3133569" y="57140"/>
                  </a:lnTo>
                  <a:lnTo>
                    <a:pt x="3276004" y="85710"/>
                  </a:lnTo>
                  <a:lnTo>
                    <a:pt x="3418439" y="8571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8570"/>
                  </a:lnTo>
                  <a:lnTo>
                    <a:pt x="2991134" y="57140"/>
                  </a:lnTo>
                  <a:lnTo>
                    <a:pt x="3133569" y="57140"/>
                  </a:lnTo>
                  <a:lnTo>
                    <a:pt x="3276004" y="85710"/>
                  </a:lnTo>
                  <a:lnTo>
                    <a:pt x="3418439" y="8571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8570"/>
                  </a:lnTo>
                  <a:lnTo>
                    <a:pt x="2991134" y="57140"/>
                  </a:lnTo>
                  <a:lnTo>
                    <a:pt x="3133569" y="57140"/>
                  </a:lnTo>
                  <a:lnTo>
                    <a:pt x="3276004" y="85710"/>
                  </a:lnTo>
                  <a:lnTo>
                    <a:pt x="3418439" y="8571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5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5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22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247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675" y="4830005"/>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60" name="tx60"/>
            <p:cNvSpPr/>
            <p:nvPr/>
          </p:nvSpPr>
          <p:spPr>
            <a:xfrm>
              <a:off x="25293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179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4714" y="471005"/>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Slovakia,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473664"/>
            </a:xfrm>
            <a:custGeom>
              <a:avLst/>
              <a:pathLst>
                <a:path w="3418439" h="473664">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157888"/>
                  </a:lnTo>
                  <a:lnTo>
                    <a:pt x="2991134" y="315776"/>
                  </a:lnTo>
                  <a:lnTo>
                    <a:pt x="3133569" y="315776"/>
                  </a:lnTo>
                  <a:lnTo>
                    <a:pt x="3276004" y="473664"/>
                  </a:lnTo>
                  <a:lnTo>
                    <a:pt x="3418439" y="473664"/>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473664"/>
            </a:xfrm>
            <a:custGeom>
              <a:avLst/>
              <a:pathLst>
                <a:path w="3418439" h="473664">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157888"/>
                  </a:lnTo>
                  <a:lnTo>
                    <a:pt x="2991134" y="315776"/>
                  </a:lnTo>
                  <a:lnTo>
                    <a:pt x="3133569" y="315776"/>
                  </a:lnTo>
                  <a:lnTo>
                    <a:pt x="3276004" y="473664"/>
                  </a:lnTo>
                  <a:lnTo>
                    <a:pt x="3418439" y="473664"/>
                  </a:lnTo>
                </a:path>
              </a:pathLst>
            </a:custGeom>
            <a:ln w="43362" cap="flat">
              <a:solidFill>
                <a:srgbClr val="000000">
                  <a:alpha val="100000"/>
                </a:srgbClr>
              </a:solidFill>
              <a:prstDash val="solid"/>
              <a:round/>
            </a:ln>
          </p:spPr>
          <p:txBody>
            <a:bodyPr/>
            <a:lstStyle/>
            <a:p/>
          </p:txBody>
        </p:sp>
        <p:sp>
          <p:nvSpPr>
            <p:cNvPr id="83" name="pl83"/>
            <p:cNvSpPr/>
            <p:nvPr/>
          </p:nvSpPr>
          <p:spPr>
            <a:xfrm>
              <a:off x="5415460"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1876169"/>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1876169"/>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473664"/>
            </a:xfrm>
            <a:custGeom>
              <a:avLst/>
              <a:pathLst>
                <a:path w="3418439" h="473664">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157888"/>
                  </a:lnTo>
                  <a:lnTo>
                    <a:pt x="2991134" y="315776"/>
                  </a:lnTo>
                  <a:lnTo>
                    <a:pt x="3133569" y="315776"/>
                  </a:lnTo>
                  <a:lnTo>
                    <a:pt x="3276004" y="473664"/>
                  </a:lnTo>
                  <a:lnTo>
                    <a:pt x="3418439" y="473664"/>
                  </a:lnTo>
                </a:path>
              </a:pathLst>
            </a:custGeom>
            <a:ln w="27101" cap="flat">
              <a:solidFill>
                <a:srgbClr val="0058AB">
                  <a:alpha val="100000"/>
                </a:srgbClr>
              </a:solidFill>
              <a:prstDash val="solid"/>
              <a:round/>
            </a:ln>
          </p:spPr>
          <p:txBody>
            <a:bodyPr/>
            <a:lstStyle/>
            <a:p/>
          </p:txBody>
        </p:sp>
        <p:sp>
          <p:nvSpPr>
            <p:cNvPr id="91" name="tx91"/>
            <p:cNvSpPr/>
            <p:nvPr/>
          </p:nvSpPr>
          <p:spPr>
            <a:xfrm>
              <a:off x="5385315"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177252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5705" y="177252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690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690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5568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1813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36113" y="4830005"/>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117" name="tx117"/>
            <p:cNvSpPr/>
            <p:nvPr/>
          </p:nvSpPr>
          <p:spPr>
            <a:xfrm>
              <a:off x="682278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8523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959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533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108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4682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746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8320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5895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470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1996470"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7163393"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4155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448250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623995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2" name="tx142"/>
            <p:cNvSpPr/>
            <p:nvPr/>
          </p:nvSpPr>
          <p:spPr>
            <a:xfrm>
              <a:off x="799741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Slovakia (96%) was 7 percentage points higher than the global average (89%) and 1 percentage point lower than the average across all non-programme countries (97%).
National DTP1 coverage was 3 percentage points lower than in 2019 (99%).
This equates to 2,000 zero-dose children in 2024 compared to &lt;1,000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Slovakia ranked number 13 out of 41 countries for lowest DTP1 coverage (based on tied ranks).
Slovakia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Slovakia ranked number 21 out of 41 countries with 2,000 zero-dose children.
In 2024, Slovakia ranked number 20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122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4857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0592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1990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17725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3089167"/>
              <a:ext cx="203168" cy="1536367"/>
            </a:xfrm>
            <a:prstGeom prst="rect">
              <a:avLst/>
            </a:prstGeom>
            <a:solidFill>
              <a:srgbClr val="80BD41">
                <a:alpha val="100000"/>
              </a:srgbClr>
            </a:solidFill>
          </p:spPr>
          <p:txBody>
            <a:bodyPr/>
            <a:lstStyle/>
            <a:p/>
          </p:txBody>
        </p:sp>
        <p:sp>
          <p:nvSpPr>
            <p:cNvPr id="24" name="rc24"/>
            <p:cNvSpPr/>
            <p:nvPr/>
          </p:nvSpPr>
          <p:spPr>
            <a:xfrm>
              <a:off x="1332670" y="3073647"/>
              <a:ext cx="203168" cy="15520"/>
            </a:xfrm>
            <a:prstGeom prst="rect">
              <a:avLst/>
            </a:prstGeom>
            <a:solidFill>
              <a:srgbClr val="0058AB">
                <a:alpha val="100000"/>
              </a:srgbClr>
            </a:solidFill>
          </p:spPr>
          <p:txBody>
            <a:bodyPr/>
            <a:lstStyle/>
            <a:p/>
          </p:txBody>
        </p:sp>
        <p:sp>
          <p:nvSpPr>
            <p:cNvPr id="25" name="rc25"/>
            <p:cNvSpPr/>
            <p:nvPr/>
          </p:nvSpPr>
          <p:spPr>
            <a:xfrm>
              <a:off x="1332670" y="3089167"/>
              <a:ext cx="203168" cy="0"/>
            </a:xfrm>
            <a:prstGeom prst="rect">
              <a:avLst/>
            </a:prstGeom>
            <a:solidFill>
              <a:srgbClr val="1CABE2">
                <a:alpha val="100000"/>
              </a:srgbClr>
            </a:solidFill>
          </p:spPr>
          <p:txBody>
            <a:bodyPr/>
            <a:lstStyle/>
            <a:p/>
          </p:txBody>
        </p:sp>
        <p:sp>
          <p:nvSpPr>
            <p:cNvPr id="26" name="rc26"/>
            <p:cNvSpPr/>
            <p:nvPr/>
          </p:nvSpPr>
          <p:spPr>
            <a:xfrm>
              <a:off x="1558413" y="3185485"/>
              <a:ext cx="203168" cy="1440050"/>
            </a:xfrm>
            <a:prstGeom prst="rect">
              <a:avLst/>
            </a:prstGeom>
            <a:solidFill>
              <a:srgbClr val="80BD41">
                <a:alpha val="100000"/>
              </a:srgbClr>
            </a:solidFill>
          </p:spPr>
          <p:txBody>
            <a:bodyPr/>
            <a:lstStyle/>
            <a:p/>
          </p:txBody>
        </p:sp>
        <p:sp>
          <p:nvSpPr>
            <p:cNvPr id="27" name="rc27"/>
            <p:cNvSpPr/>
            <p:nvPr/>
          </p:nvSpPr>
          <p:spPr>
            <a:xfrm>
              <a:off x="1558413" y="3170934"/>
              <a:ext cx="203168" cy="14550"/>
            </a:xfrm>
            <a:prstGeom prst="rect">
              <a:avLst/>
            </a:prstGeom>
            <a:solidFill>
              <a:srgbClr val="0058AB">
                <a:alpha val="100000"/>
              </a:srgbClr>
            </a:solidFill>
          </p:spPr>
          <p:txBody>
            <a:bodyPr/>
            <a:lstStyle/>
            <a:p/>
          </p:txBody>
        </p:sp>
        <p:sp>
          <p:nvSpPr>
            <p:cNvPr id="28" name="rc28"/>
            <p:cNvSpPr/>
            <p:nvPr/>
          </p:nvSpPr>
          <p:spPr>
            <a:xfrm>
              <a:off x="1558413" y="3185485"/>
              <a:ext cx="203168" cy="0"/>
            </a:xfrm>
            <a:prstGeom prst="rect">
              <a:avLst/>
            </a:prstGeom>
            <a:solidFill>
              <a:srgbClr val="1CABE2">
                <a:alpha val="100000"/>
              </a:srgbClr>
            </a:solidFill>
          </p:spPr>
          <p:txBody>
            <a:bodyPr/>
            <a:lstStyle/>
            <a:p/>
          </p:txBody>
        </p:sp>
        <p:sp>
          <p:nvSpPr>
            <p:cNvPr id="29" name="rc29"/>
            <p:cNvSpPr/>
            <p:nvPr/>
          </p:nvSpPr>
          <p:spPr>
            <a:xfrm>
              <a:off x="1784155" y="3201775"/>
              <a:ext cx="203168" cy="1423759"/>
            </a:xfrm>
            <a:prstGeom prst="rect">
              <a:avLst/>
            </a:prstGeom>
            <a:solidFill>
              <a:srgbClr val="80BD41">
                <a:alpha val="100000"/>
              </a:srgbClr>
            </a:solidFill>
          </p:spPr>
          <p:txBody>
            <a:bodyPr/>
            <a:lstStyle/>
            <a:p/>
          </p:txBody>
        </p:sp>
        <p:sp>
          <p:nvSpPr>
            <p:cNvPr id="30" name="rc30"/>
            <p:cNvSpPr/>
            <p:nvPr/>
          </p:nvSpPr>
          <p:spPr>
            <a:xfrm>
              <a:off x="1784155" y="3187396"/>
              <a:ext cx="203168" cy="14379"/>
            </a:xfrm>
            <a:prstGeom prst="rect">
              <a:avLst/>
            </a:prstGeom>
            <a:solidFill>
              <a:srgbClr val="0058AB">
                <a:alpha val="100000"/>
              </a:srgbClr>
            </a:solidFill>
          </p:spPr>
          <p:txBody>
            <a:bodyPr/>
            <a:lstStyle/>
            <a:p/>
          </p:txBody>
        </p:sp>
        <p:sp>
          <p:nvSpPr>
            <p:cNvPr id="31" name="rc31"/>
            <p:cNvSpPr/>
            <p:nvPr/>
          </p:nvSpPr>
          <p:spPr>
            <a:xfrm>
              <a:off x="1784155" y="3201775"/>
              <a:ext cx="203168" cy="0"/>
            </a:xfrm>
            <a:prstGeom prst="rect">
              <a:avLst/>
            </a:prstGeom>
            <a:solidFill>
              <a:srgbClr val="1CABE2">
                <a:alpha val="100000"/>
              </a:srgbClr>
            </a:solidFill>
          </p:spPr>
          <p:txBody>
            <a:bodyPr/>
            <a:lstStyle/>
            <a:p/>
          </p:txBody>
        </p:sp>
        <p:sp>
          <p:nvSpPr>
            <p:cNvPr id="32" name="rc32"/>
            <p:cNvSpPr/>
            <p:nvPr/>
          </p:nvSpPr>
          <p:spPr>
            <a:xfrm>
              <a:off x="2009898" y="3175385"/>
              <a:ext cx="203168" cy="1450150"/>
            </a:xfrm>
            <a:prstGeom prst="rect">
              <a:avLst/>
            </a:prstGeom>
            <a:solidFill>
              <a:srgbClr val="80BD41">
                <a:alpha val="100000"/>
              </a:srgbClr>
            </a:solidFill>
          </p:spPr>
          <p:txBody>
            <a:bodyPr/>
            <a:lstStyle/>
            <a:p/>
          </p:txBody>
        </p:sp>
        <p:sp>
          <p:nvSpPr>
            <p:cNvPr id="33" name="rc33"/>
            <p:cNvSpPr/>
            <p:nvPr/>
          </p:nvSpPr>
          <p:spPr>
            <a:xfrm>
              <a:off x="2009898" y="3160749"/>
              <a:ext cx="203168" cy="14635"/>
            </a:xfrm>
            <a:prstGeom prst="rect">
              <a:avLst/>
            </a:prstGeom>
            <a:solidFill>
              <a:srgbClr val="0058AB">
                <a:alpha val="100000"/>
              </a:srgbClr>
            </a:solidFill>
          </p:spPr>
          <p:txBody>
            <a:bodyPr/>
            <a:lstStyle/>
            <a:p/>
          </p:txBody>
        </p:sp>
        <p:sp>
          <p:nvSpPr>
            <p:cNvPr id="34" name="rc34"/>
            <p:cNvSpPr/>
            <p:nvPr/>
          </p:nvSpPr>
          <p:spPr>
            <a:xfrm>
              <a:off x="2009898" y="3175385"/>
              <a:ext cx="203168" cy="0"/>
            </a:xfrm>
            <a:prstGeom prst="rect">
              <a:avLst/>
            </a:prstGeom>
            <a:solidFill>
              <a:srgbClr val="1CABE2">
                <a:alpha val="100000"/>
              </a:srgbClr>
            </a:solidFill>
          </p:spPr>
          <p:txBody>
            <a:bodyPr/>
            <a:lstStyle/>
            <a:p/>
          </p:txBody>
        </p:sp>
        <p:sp>
          <p:nvSpPr>
            <p:cNvPr id="35" name="rc35"/>
            <p:cNvSpPr/>
            <p:nvPr/>
          </p:nvSpPr>
          <p:spPr>
            <a:xfrm>
              <a:off x="2235640" y="3119124"/>
              <a:ext cx="203168" cy="1506411"/>
            </a:xfrm>
            <a:prstGeom prst="rect">
              <a:avLst/>
            </a:prstGeom>
            <a:solidFill>
              <a:srgbClr val="80BD41">
                <a:alpha val="100000"/>
              </a:srgbClr>
            </a:solidFill>
          </p:spPr>
          <p:txBody>
            <a:bodyPr/>
            <a:lstStyle/>
            <a:p/>
          </p:txBody>
        </p:sp>
        <p:sp>
          <p:nvSpPr>
            <p:cNvPr id="36" name="rc36"/>
            <p:cNvSpPr/>
            <p:nvPr/>
          </p:nvSpPr>
          <p:spPr>
            <a:xfrm>
              <a:off x="2235640" y="3103917"/>
              <a:ext cx="203168" cy="15206"/>
            </a:xfrm>
            <a:prstGeom prst="rect">
              <a:avLst/>
            </a:prstGeom>
            <a:solidFill>
              <a:srgbClr val="0058AB">
                <a:alpha val="100000"/>
              </a:srgbClr>
            </a:solidFill>
          </p:spPr>
          <p:txBody>
            <a:bodyPr/>
            <a:lstStyle/>
            <a:p/>
          </p:txBody>
        </p:sp>
        <p:sp>
          <p:nvSpPr>
            <p:cNvPr id="37" name="rc37"/>
            <p:cNvSpPr/>
            <p:nvPr/>
          </p:nvSpPr>
          <p:spPr>
            <a:xfrm>
              <a:off x="2235640" y="3119124"/>
              <a:ext cx="203168" cy="0"/>
            </a:xfrm>
            <a:prstGeom prst="rect">
              <a:avLst/>
            </a:prstGeom>
            <a:solidFill>
              <a:srgbClr val="1CABE2">
                <a:alpha val="100000"/>
              </a:srgbClr>
            </a:solidFill>
          </p:spPr>
          <p:txBody>
            <a:bodyPr/>
            <a:lstStyle/>
            <a:p/>
          </p:txBody>
        </p:sp>
        <p:sp>
          <p:nvSpPr>
            <p:cNvPr id="38" name="rc38"/>
            <p:cNvSpPr/>
            <p:nvPr/>
          </p:nvSpPr>
          <p:spPr>
            <a:xfrm>
              <a:off x="2461382" y="3099353"/>
              <a:ext cx="203168" cy="1526182"/>
            </a:xfrm>
            <a:prstGeom prst="rect">
              <a:avLst/>
            </a:prstGeom>
            <a:solidFill>
              <a:srgbClr val="80BD41">
                <a:alpha val="100000"/>
              </a:srgbClr>
            </a:solidFill>
          </p:spPr>
          <p:txBody>
            <a:bodyPr/>
            <a:lstStyle/>
            <a:p/>
          </p:txBody>
        </p:sp>
        <p:sp>
          <p:nvSpPr>
            <p:cNvPr id="39" name="rc39"/>
            <p:cNvSpPr/>
            <p:nvPr/>
          </p:nvSpPr>
          <p:spPr>
            <a:xfrm>
              <a:off x="2461382" y="3083946"/>
              <a:ext cx="203168" cy="15406"/>
            </a:xfrm>
            <a:prstGeom prst="rect">
              <a:avLst/>
            </a:prstGeom>
            <a:solidFill>
              <a:srgbClr val="0058AB">
                <a:alpha val="100000"/>
              </a:srgbClr>
            </a:solidFill>
          </p:spPr>
          <p:txBody>
            <a:bodyPr/>
            <a:lstStyle/>
            <a:p/>
          </p:txBody>
        </p:sp>
        <p:sp>
          <p:nvSpPr>
            <p:cNvPr id="40" name="rc40"/>
            <p:cNvSpPr/>
            <p:nvPr/>
          </p:nvSpPr>
          <p:spPr>
            <a:xfrm>
              <a:off x="2461382" y="3099353"/>
              <a:ext cx="203168" cy="0"/>
            </a:xfrm>
            <a:prstGeom prst="rect">
              <a:avLst/>
            </a:prstGeom>
            <a:solidFill>
              <a:srgbClr val="1CABE2">
                <a:alpha val="100000"/>
              </a:srgbClr>
            </a:solidFill>
          </p:spPr>
          <p:txBody>
            <a:bodyPr/>
            <a:lstStyle/>
            <a:p/>
          </p:txBody>
        </p:sp>
        <p:sp>
          <p:nvSpPr>
            <p:cNvPr id="41" name="rc41"/>
            <p:cNvSpPr/>
            <p:nvPr/>
          </p:nvSpPr>
          <p:spPr>
            <a:xfrm>
              <a:off x="2687125" y="3110365"/>
              <a:ext cx="203168" cy="1515169"/>
            </a:xfrm>
            <a:prstGeom prst="rect">
              <a:avLst/>
            </a:prstGeom>
            <a:solidFill>
              <a:srgbClr val="80BD41">
                <a:alpha val="100000"/>
              </a:srgbClr>
            </a:solidFill>
          </p:spPr>
          <p:txBody>
            <a:bodyPr/>
            <a:lstStyle/>
            <a:p/>
          </p:txBody>
        </p:sp>
        <p:sp>
          <p:nvSpPr>
            <p:cNvPr id="42" name="rc42"/>
            <p:cNvSpPr/>
            <p:nvPr/>
          </p:nvSpPr>
          <p:spPr>
            <a:xfrm>
              <a:off x="2687125" y="3095073"/>
              <a:ext cx="203168" cy="15292"/>
            </a:xfrm>
            <a:prstGeom prst="rect">
              <a:avLst/>
            </a:prstGeom>
            <a:solidFill>
              <a:srgbClr val="0058AB">
                <a:alpha val="100000"/>
              </a:srgbClr>
            </a:solidFill>
          </p:spPr>
          <p:txBody>
            <a:bodyPr/>
            <a:lstStyle/>
            <a:p/>
          </p:txBody>
        </p:sp>
        <p:sp>
          <p:nvSpPr>
            <p:cNvPr id="43" name="rc43"/>
            <p:cNvSpPr/>
            <p:nvPr/>
          </p:nvSpPr>
          <p:spPr>
            <a:xfrm>
              <a:off x="2687125" y="3110365"/>
              <a:ext cx="203168" cy="0"/>
            </a:xfrm>
            <a:prstGeom prst="rect">
              <a:avLst/>
            </a:prstGeom>
            <a:solidFill>
              <a:srgbClr val="1CABE2">
                <a:alpha val="100000"/>
              </a:srgbClr>
            </a:solidFill>
          </p:spPr>
          <p:txBody>
            <a:bodyPr/>
            <a:lstStyle/>
            <a:p/>
          </p:txBody>
        </p:sp>
        <p:sp>
          <p:nvSpPr>
            <p:cNvPr id="44" name="rc44"/>
            <p:cNvSpPr/>
            <p:nvPr/>
          </p:nvSpPr>
          <p:spPr>
            <a:xfrm>
              <a:off x="2912867" y="3092848"/>
              <a:ext cx="203168" cy="1532687"/>
            </a:xfrm>
            <a:prstGeom prst="rect">
              <a:avLst/>
            </a:prstGeom>
            <a:solidFill>
              <a:srgbClr val="80BD41">
                <a:alpha val="100000"/>
              </a:srgbClr>
            </a:solidFill>
          </p:spPr>
          <p:txBody>
            <a:bodyPr/>
            <a:lstStyle/>
            <a:p/>
          </p:txBody>
        </p:sp>
        <p:sp>
          <p:nvSpPr>
            <p:cNvPr id="45" name="rc45"/>
            <p:cNvSpPr/>
            <p:nvPr/>
          </p:nvSpPr>
          <p:spPr>
            <a:xfrm>
              <a:off x="2912867" y="3077356"/>
              <a:ext cx="203168" cy="15491"/>
            </a:xfrm>
            <a:prstGeom prst="rect">
              <a:avLst/>
            </a:prstGeom>
            <a:solidFill>
              <a:srgbClr val="0058AB">
                <a:alpha val="100000"/>
              </a:srgbClr>
            </a:solidFill>
          </p:spPr>
          <p:txBody>
            <a:bodyPr/>
            <a:lstStyle/>
            <a:p/>
          </p:txBody>
        </p:sp>
        <p:sp>
          <p:nvSpPr>
            <p:cNvPr id="46" name="rc46"/>
            <p:cNvSpPr/>
            <p:nvPr/>
          </p:nvSpPr>
          <p:spPr>
            <a:xfrm>
              <a:off x="2912867" y="3092848"/>
              <a:ext cx="203168" cy="0"/>
            </a:xfrm>
            <a:prstGeom prst="rect">
              <a:avLst/>
            </a:prstGeom>
            <a:solidFill>
              <a:srgbClr val="1CABE2">
                <a:alpha val="100000"/>
              </a:srgbClr>
            </a:solidFill>
          </p:spPr>
          <p:txBody>
            <a:bodyPr/>
            <a:lstStyle/>
            <a:p/>
          </p:txBody>
        </p:sp>
        <p:sp>
          <p:nvSpPr>
            <p:cNvPr id="47" name="rc47"/>
            <p:cNvSpPr/>
            <p:nvPr/>
          </p:nvSpPr>
          <p:spPr>
            <a:xfrm>
              <a:off x="3138609" y="3011623"/>
              <a:ext cx="203168" cy="1613912"/>
            </a:xfrm>
            <a:prstGeom prst="rect">
              <a:avLst/>
            </a:prstGeom>
            <a:solidFill>
              <a:srgbClr val="80BD41">
                <a:alpha val="100000"/>
              </a:srgbClr>
            </a:solidFill>
          </p:spPr>
          <p:txBody>
            <a:bodyPr/>
            <a:lstStyle/>
            <a:p/>
          </p:txBody>
        </p:sp>
        <p:sp>
          <p:nvSpPr>
            <p:cNvPr id="48" name="rc48"/>
            <p:cNvSpPr/>
            <p:nvPr/>
          </p:nvSpPr>
          <p:spPr>
            <a:xfrm>
              <a:off x="3138609" y="2995332"/>
              <a:ext cx="203168" cy="16290"/>
            </a:xfrm>
            <a:prstGeom prst="rect">
              <a:avLst/>
            </a:prstGeom>
            <a:solidFill>
              <a:srgbClr val="0058AB">
                <a:alpha val="100000"/>
              </a:srgbClr>
            </a:solidFill>
          </p:spPr>
          <p:txBody>
            <a:bodyPr/>
            <a:lstStyle/>
            <a:p/>
          </p:txBody>
        </p:sp>
        <p:sp>
          <p:nvSpPr>
            <p:cNvPr id="49" name="rc49"/>
            <p:cNvSpPr/>
            <p:nvPr/>
          </p:nvSpPr>
          <p:spPr>
            <a:xfrm>
              <a:off x="3138609" y="3011623"/>
              <a:ext cx="203168" cy="0"/>
            </a:xfrm>
            <a:prstGeom prst="rect">
              <a:avLst/>
            </a:prstGeom>
            <a:solidFill>
              <a:srgbClr val="1CABE2">
                <a:alpha val="100000"/>
              </a:srgbClr>
            </a:solidFill>
          </p:spPr>
          <p:txBody>
            <a:bodyPr/>
            <a:lstStyle/>
            <a:p/>
          </p:txBody>
        </p:sp>
        <p:sp>
          <p:nvSpPr>
            <p:cNvPr id="50" name="rc50"/>
            <p:cNvSpPr/>
            <p:nvPr/>
          </p:nvSpPr>
          <p:spPr>
            <a:xfrm>
              <a:off x="3364352" y="2909314"/>
              <a:ext cx="203168" cy="1716220"/>
            </a:xfrm>
            <a:prstGeom prst="rect">
              <a:avLst/>
            </a:prstGeom>
            <a:solidFill>
              <a:srgbClr val="80BD41">
                <a:alpha val="100000"/>
              </a:srgbClr>
            </a:solidFill>
          </p:spPr>
          <p:txBody>
            <a:bodyPr/>
            <a:lstStyle/>
            <a:p/>
          </p:txBody>
        </p:sp>
        <p:sp>
          <p:nvSpPr>
            <p:cNvPr id="51" name="rc51"/>
            <p:cNvSpPr/>
            <p:nvPr/>
          </p:nvSpPr>
          <p:spPr>
            <a:xfrm>
              <a:off x="3364352" y="2891968"/>
              <a:ext cx="203168" cy="17346"/>
            </a:xfrm>
            <a:prstGeom prst="rect">
              <a:avLst/>
            </a:prstGeom>
            <a:solidFill>
              <a:srgbClr val="0058AB">
                <a:alpha val="100000"/>
              </a:srgbClr>
            </a:solidFill>
          </p:spPr>
          <p:txBody>
            <a:bodyPr/>
            <a:lstStyle/>
            <a:p/>
          </p:txBody>
        </p:sp>
        <p:sp>
          <p:nvSpPr>
            <p:cNvPr id="52" name="rc52"/>
            <p:cNvSpPr/>
            <p:nvPr/>
          </p:nvSpPr>
          <p:spPr>
            <a:xfrm>
              <a:off x="3364352" y="2909314"/>
              <a:ext cx="203168" cy="0"/>
            </a:xfrm>
            <a:prstGeom prst="rect">
              <a:avLst/>
            </a:prstGeom>
            <a:solidFill>
              <a:srgbClr val="1CABE2">
                <a:alpha val="100000"/>
              </a:srgbClr>
            </a:solidFill>
          </p:spPr>
          <p:txBody>
            <a:bodyPr/>
            <a:lstStyle/>
            <a:p/>
          </p:txBody>
        </p:sp>
        <p:sp>
          <p:nvSpPr>
            <p:cNvPr id="53" name="rc53"/>
            <p:cNvSpPr/>
            <p:nvPr/>
          </p:nvSpPr>
          <p:spPr>
            <a:xfrm>
              <a:off x="3590094" y="2924293"/>
              <a:ext cx="203168" cy="1701242"/>
            </a:xfrm>
            <a:prstGeom prst="rect">
              <a:avLst/>
            </a:prstGeom>
            <a:solidFill>
              <a:srgbClr val="80BD41">
                <a:alpha val="100000"/>
              </a:srgbClr>
            </a:solidFill>
          </p:spPr>
          <p:txBody>
            <a:bodyPr/>
            <a:lstStyle/>
            <a:p/>
          </p:txBody>
        </p:sp>
        <p:sp>
          <p:nvSpPr>
            <p:cNvPr id="54" name="rc54"/>
            <p:cNvSpPr/>
            <p:nvPr/>
          </p:nvSpPr>
          <p:spPr>
            <a:xfrm>
              <a:off x="3590094" y="2907118"/>
              <a:ext cx="203168" cy="17175"/>
            </a:xfrm>
            <a:prstGeom prst="rect">
              <a:avLst/>
            </a:prstGeom>
            <a:solidFill>
              <a:srgbClr val="0058AB">
                <a:alpha val="100000"/>
              </a:srgbClr>
            </a:solidFill>
          </p:spPr>
          <p:txBody>
            <a:bodyPr/>
            <a:lstStyle/>
            <a:p/>
          </p:txBody>
        </p:sp>
        <p:sp>
          <p:nvSpPr>
            <p:cNvPr id="55" name="rc55"/>
            <p:cNvSpPr/>
            <p:nvPr/>
          </p:nvSpPr>
          <p:spPr>
            <a:xfrm>
              <a:off x="3590094" y="2924293"/>
              <a:ext cx="203168" cy="0"/>
            </a:xfrm>
            <a:prstGeom prst="rect">
              <a:avLst/>
            </a:prstGeom>
            <a:solidFill>
              <a:srgbClr val="1CABE2">
                <a:alpha val="100000"/>
              </a:srgbClr>
            </a:solidFill>
          </p:spPr>
          <p:txBody>
            <a:bodyPr/>
            <a:lstStyle/>
            <a:p/>
          </p:txBody>
        </p:sp>
        <p:sp>
          <p:nvSpPr>
            <p:cNvPr id="56" name="rc56"/>
            <p:cNvSpPr/>
            <p:nvPr/>
          </p:nvSpPr>
          <p:spPr>
            <a:xfrm>
              <a:off x="3815836" y="2919271"/>
              <a:ext cx="203168" cy="1706263"/>
            </a:xfrm>
            <a:prstGeom prst="rect">
              <a:avLst/>
            </a:prstGeom>
            <a:solidFill>
              <a:srgbClr val="80BD41">
                <a:alpha val="100000"/>
              </a:srgbClr>
            </a:solidFill>
          </p:spPr>
          <p:txBody>
            <a:bodyPr/>
            <a:lstStyle/>
            <a:p/>
          </p:txBody>
        </p:sp>
        <p:sp>
          <p:nvSpPr>
            <p:cNvPr id="57" name="rc57"/>
            <p:cNvSpPr/>
            <p:nvPr/>
          </p:nvSpPr>
          <p:spPr>
            <a:xfrm>
              <a:off x="3815836" y="2902039"/>
              <a:ext cx="203168" cy="17232"/>
            </a:xfrm>
            <a:prstGeom prst="rect">
              <a:avLst/>
            </a:prstGeom>
            <a:solidFill>
              <a:srgbClr val="0058AB">
                <a:alpha val="100000"/>
              </a:srgbClr>
            </a:solidFill>
          </p:spPr>
          <p:txBody>
            <a:bodyPr/>
            <a:lstStyle/>
            <a:p/>
          </p:txBody>
        </p:sp>
        <p:sp>
          <p:nvSpPr>
            <p:cNvPr id="58" name="rc58"/>
            <p:cNvSpPr/>
            <p:nvPr/>
          </p:nvSpPr>
          <p:spPr>
            <a:xfrm>
              <a:off x="3815836" y="2919271"/>
              <a:ext cx="203168" cy="0"/>
            </a:xfrm>
            <a:prstGeom prst="rect">
              <a:avLst/>
            </a:prstGeom>
            <a:solidFill>
              <a:srgbClr val="1CABE2">
                <a:alpha val="100000"/>
              </a:srgbClr>
            </a:solidFill>
          </p:spPr>
          <p:txBody>
            <a:bodyPr/>
            <a:lstStyle/>
            <a:p/>
          </p:txBody>
        </p:sp>
        <p:sp>
          <p:nvSpPr>
            <p:cNvPr id="59" name="rc59"/>
            <p:cNvSpPr/>
            <p:nvPr/>
          </p:nvSpPr>
          <p:spPr>
            <a:xfrm>
              <a:off x="4041579" y="2999640"/>
              <a:ext cx="203168" cy="1625894"/>
            </a:xfrm>
            <a:prstGeom prst="rect">
              <a:avLst/>
            </a:prstGeom>
            <a:solidFill>
              <a:srgbClr val="80BD41">
                <a:alpha val="100000"/>
              </a:srgbClr>
            </a:solidFill>
          </p:spPr>
          <p:txBody>
            <a:bodyPr/>
            <a:lstStyle/>
            <a:p/>
          </p:txBody>
        </p:sp>
        <p:sp>
          <p:nvSpPr>
            <p:cNvPr id="60" name="rc60"/>
            <p:cNvSpPr/>
            <p:nvPr/>
          </p:nvSpPr>
          <p:spPr>
            <a:xfrm>
              <a:off x="4041579" y="2983207"/>
              <a:ext cx="203168" cy="16433"/>
            </a:xfrm>
            <a:prstGeom prst="rect">
              <a:avLst/>
            </a:prstGeom>
            <a:solidFill>
              <a:srgbClr val="0058AB">
                <a:alpha val="100000"/>
              </a:srgbClr>
            </a:solidFill>
          </p:spPr>
          <p:txBody>
            <a:bodyPr/>
            <a:lstStyle/>
            <a:p/>
          </p:txBody>
        </p:sp>
        <p:sp>
          <p:nvSpPr>
            <p:cNvPr id="61" name="rc61"/>
            <p:cNvSpPr/>
            <p:nvPr/>
          </p:nvSpPr>
          <p:spPr>
            <a:xfrm>
              <a:off x="4041579" y="2999640"/>
              <a:ext cx="203168" cy="0"/>
            </a:xfrm>
            <a:prstGeom prst="rect">
              <a:avLst/>
            </a:prstGeom>
            <a:solidFill>
              <a:srgbClr val="1CABE2">
                <a:alpha val="100000"/>
              </a:srgbClr>
            </a:solidFill>
          </p:spPr>
          <p:txBody>
            <a:bodyPr/>
            <a:lstStyle/>
            <a:p/>
          </p:txBody>
        </p:sp>
        <p:sp>
          <p:nvSpPr>
            <p:cNvPr id="62" name="rc62"/>
            <p:cNvSpPr/>
            <p:nvPr/>
          </p:nvSpPr>
          <p:spPr>
            <a:xfrm>
              <a:off x="4267321" y="3032307"/>
              <a:ext cx="203168" cy="1593227"/>
            </a:xfrm>
            <a:prstGeom prst="rect">
              <a:avLst/>
            </a:prstGeom>
            <a:solidFill>
              <a:srgbClr val="80BD41">
                <a:alpha val="100000"/>
              </a:srgbClr>
            </a:solidFill>
          </p:spPr>
          <p:txBody>
            <a:bodyPr/>
            <a:lstStyle/>
            <a:p/>
          </p:txBody>
        </p:sp>
        <p:sp>
          <p:nvSpPr>
            <p:cNvPr id="63" name="rc63"/>
            <p:cNvSpPr/>
            <p:nvPr/>
          </p:nvSpPr>
          <p:spPr>
            <a:xfrm>
              <a:off x="4267321" y="2999783"/>
              <a:ext cx="203168" cy="16262"/>
            </a:xfrm>
            <a:prstGeom prst="rect">
              <a:avLst/>
            </a:prstGeom>
            <a:solidFill>
              <a:srgbClr val="0058AB">
                <a:alpha val="100000"/>
              </a:srgbClr>
            </a:solidFill>
          </p:spPr>
          <p:txBody>
            <a:bodyPr/>
            <a:lstStyle/>
            <a:p/>
          </p:txBody>
        </p:sp>
        <p:sp>
          <p:nvSpPr>
            <p:cNvPr id="64" name="rc64"/>
            <p:cNvSpPr/>
            <p:nvPr/>
          </p:nvSpPr>
          <p:spPr>
            <a:xfrm>
              <a:off x="4267321" y="3016045"/>
              <a:ext cx="203168" cy="16262"/>
            </a:xfrm>
            <a:prstGeom prst="rect">
              <a:avLst/>
            </a:prstGeom>
            <a:solidFill>
              <a:srgbClr val="1CABE2">
                <a:alpha val="100000"/>
              </a:srgbClr>
            </a:solidFill>
          </p:spPr>
          <p:txBody>
            <a:bodyPr/>
            <a:lstStyle/>
            <a:p/>
          </p:txBody>
        </p:sp>
        <p:sp>
          <p:nvSpPr>
            <p:cNvPr id="65" name="rc65"/>
            <p:cNvSpPr/>
            <p:nvPr/>
          </p:nvSpPr>
          <p:spPr>
            <a:xfrm>
              <a:off x="4493063" y="3046315"/>
              <a:ext cx="203168" cy="1579219"/>
            </a:xfrm>
            <a:prstGeom prst="rect">
              <a:avLst/>
            </a:prstGeom>
            <a:solidFill>
              <a:srgbClr val="80BD41">
                <a:alpha val="100000"/>
              </a:srgbClr>
            </a:solidFill>
          </p:spPr>
          <p:txBody>
            <a:bodyPr/>
            <a:lstStyle/>
            <a:p/>
          </p:txBody>
        </p:sp>
        <p:sp>
          <p:nvSpPr>
            <p:cNvPr id="66" name="rc66"/>
            <p:cNvSpPr/>
            <p:nvPr/>
          </p:nvSpPr>
          <p:spPr>
            <a:xfrm>
              <a:off x="4493063" y="2997472"/>
              <a:ext cx="203168" cy="16290"/>
            </a:xfrm>
            <a:prstGeom prst="rect">
              <a:avLst/>
            </a:prstGeom>
            <a:solidFill>
              <a:srgbClr val="0058AB">
                <a:alpha val="100000"/>
              </a:srgbClr>
            </a:solidFill>
          </p:spPr>
          <p:txBody>
            <a:bodyPr/>
            <a:lstStyle/>
            <a:p/>
          </p:txBody>
        </p:sp>
        <p:sp>
          <p:nvSpPr>
            <p:cNvPr id="67" name="rc67"/>
            <p:cNvSpPr/>
            <p:nvPr/>
          </p:nvSpPr>
          <p:spPr>
            <a:xfrm>
              <a:off x="4493063" y="3013763"/>
              <a:ext cx="203168" cy="32552"/>
            </a:xfrm>
            <a:prstGeom prst="rect">
              <a:avLst/>
            </a:prstGeom>
            <a:solidFill>
              <a:srgbClr val="1CABE2">
                <a:alpha val="100000"/>
              </a:srgbClr>
            </a:solidFill>
          </p:spPr>
          <p:txBody>
            <a:bodyPr/>
            <a:lstStyle/>
            <a:p/>
          </p:txBody>
        </p:sp>
        <p:sp>
          <p:nvSpPr>
            <p:cNvPr id="68" name="rc68"/>
            <p:cNvSpPr/>
            <p:nvPr/>
          </p:nvSpPr>
          <p:spPr>
            <a:xfrm>
              <a:off x="4718806" y="3110593"/>
              <a:ext cx="203168" cy="1514941"/>
            </a:xfrm>
            <a:prstGeom prst="rect">
              <a:avLst/>
            </a:prstGeom>
            <a:solidFill>
              <a:srgbClr val="80BD41">
                <a:alpha val="100000"/>
              </a:srgbClr>
            </a:solidFill>
          </p:spPr>
          <p:txBody>
            <a:bodyPr/>
            <a:lstStyle/>
            <a:p/>
          </p:txBody>
        </p:sp>
        <p:sp>
          <p:nvSpPr>
            <p:cNvPr id="69" name="rc69"/>
            <p:cNvSpPr/>
            <p:nvPr/>
          </p:nvSpPr>
          <p:spPr>
            <a:xfrm>
              <a:off x="4718806" y="3047485"/>
              <a:ext cx="203168" cy="15777"/>
            </a:xfrm>
            <a:prstGeom prst="rect">
              <a:avLst/>
            </a:prstGeom>
            <a:solidFill>
              <a:srgbClr val="0058AB">
                <a:alpha val="100000"/>
              </a:srgbClr>
            </a:solidFill>
          </p:spPr>
          <p:txBody>
            <a:bodyPr/>
            <a:lstStyle/>
            <a:p/>
          </p:txBody>
        </p:sp>
        <p:sp>
          <p:nvSpPr>
            <p:cNvPr id="70" name="rc70"/>
            <p:cNvSpPr/>
            <p:nvPr/>
          </p:nvSpPr>
          <p:spPr>
            <a:xfrm>
              <a:off x="4718806" y="3063262"/>
              <a:ext cx="203168" cy="47331"/>
            </a:xfrm>
            <a:prstGeom prst="rect">
              <a:avLst/>
            </a:prstGeom>
            <a:solidFill>
              <a:srgbClr val="1CABE2">
                <a:alpha val="100000"/>
              </a:srgbClr>
            </a:solidFill>
          </p:spPr>
          <p:txBody>
            <a:bodyPr/>
            <a:lstStyle/>
            <a:p/>
          </p:txBody>
        </p:sp>
        <p:sp>
          <p:nvSpPr>
            <p:cNvPr id="71" name="rc71"/>
            <p:cNvSpPr/>
            <p:nvPr/>
          </p:nvSpPr>
          <p:spPr>
            <a:xfrm>
              <a:off x="4944548" y="3059924"/>
              <a:ext cx="203168" cy="1565610"/>
            </a:xfrm>
            <a:prstGeom prst="rect">
              <a:avLst/>
            </a:prstGeom>
            <a:solidFill>
              <a:srgbClr val="80BD41">
                <a:alpha val="100000"/>
              </a:srgbClr>
            </a:solidFill>
          </p:spPr>
          <p:txBody>
            <a:bodyPr/>
            <a:lstStyle/>
            <a:p/>
          </p:txBody>
        </p:sp>
        <p:sp>
          <p:nvSpPr>
            <p:cNvPr id="72" name="rc72"/>
            <p:cNvSpPr/>
            <p:nvPr/>
          </p:nvSpPr>
          <p:spPr>
            <a:xfrm>
              <a:off x="4944548" y="2994705"/>
              <a:ext cx="203168" cy="16319"/>
            </a:xfrm>
            <a:prstGeom prst="rect">
              <a:avLst/>
            </a:prstGeom>
            <a:solidFill>
              <a:srgbClr val="0058AB">
                <a:alpha val="100000"/>
              </a:srgbClr>
            </a:solidFill>
          </p:spPr>
          <p:txBody>
            <a:bodyPr/>
            <a:lstStyle/>
            <a:p/>
          </p:txBody>
        </p:sp>
        <p:sp>
          <p:nvSpPr>
            <p:cNvPr id="73" name="rc73"/>
            <p:cNvSpPr/>
            <p:nvPr/>
          </p:nvSpPr>
          <p:spPr>
            <a:xfrm>
              <a:off x="4944548" y="3011024"/>
              <a:ext cx="203168" cy="48900"/>
            </a:xfrm>
            <a:prstGeom prst="rect">
              <a:avLst/>
            </a:prstGeom>
            <a:solidFill>
              <a:srgbClr val="1CABE2">
                <a:alpha val="100000"/>
              </a:srgbClr>
            </a:solidFill>
          </p:spPr>
          <p:txBody>
            <a:bodyPr/>
            <a:lstStyle/>
            <a:p/>
          </p:txBody>
        </p:sp>
        <p:sp>
          <p:nvSpPr>
            <p:cNvPr id="74" name="rc74"/>
            <p:cNvSpPr/>
            <p:nvPr/>
          </p:nvSpPr>
          <p:spPr>
            <a:xfrm>
              <a:off x="5170291" y="3045716"/>
              <a:ext cx="203168" cy="1579818"/>
            </a:xfrm>
            <a:prstGeom prst="rect">
              <a:avLst/>
            </a:prstGeom>
            <a:solidFill>
              <a:srgbClr val="80BD41">
                <a:alpha val="100000"/>
              </a:srgbClr>
            </a:solidFill>
          </p:spPr>
          <p:txBody>
            <a:bodyPr/>
            <a:lstStyle/>
            <a:p/>
          </p:txBody>
        </p:sp>
        <p:sp>
          <p:nvSpPr>
            <p:cNvPr id="75" name="rc75"/>
            <p:cNvSpPr/>
            <p:nvPr/>
          </p:nvSpPr>
          <p:spPr>
            <a:xfrm>
              <a:off x="5170291" y="2979898"/>
              <a:ext cx="203168" cy="16461"/>
            </a:xfrm>
            <a:prstGeom prst="rect">
              <a:avLst/>
            </a:prstGeom>
            <a:solidFill>
              <a:srgbClr val="0058AB">
                <a:alpha val="100000"/>
              </a:srgbClr>
            </a:solidFill>
          </p:spPr>
          <p:txBody>
            <a:bodyPr/>
            <a:lstStyle/>
            <a:p/>
          </p:txBody>
        </p:sp>
        <p:sp>
          <p:nvSpPr>
            <p:cNvPr id="76" name="rc76"/>
            <p:cNvSpPr/>
            <p:nvPr/>
          </p:nvSpPr>
          <p:spPr>
            <a:xfrm>
              <a:off x="5170291" y="2996359"/>
              <a:ext cx="203168" cy="49356"/>
            </a:xfrm>
            <a:prstGeom prst="rect">
              <a:avLst/>
            </a:prstGeom>
            <a:solidFill>
              <a:srgbClr val="1CABE2">
                <a:alpha val="100000"/>
              </a:srgbClr>
            </a:solidFill>
          </p:spPr>
          <p:txBody>
            <a:bodyPr/>
            <a:lstStyle/>
            <a:p/>
          </p:txBody>
        </p:sp>
        <p:sp>
          <p:nvSpPr>
            <p:cNvPr id="77" name="rc77"/>
            <p:cNvSpPr/>
            <p:nvPr/>
          </p:nvSpPr>
          <p:spPr>
            <a:xfrm>
              <a:off x="5396033" y="3038327"/>
              <a:ext cx="203168" cy="1587208"/>
            </a:xfrm>
            <a:prstGeom prst="rect">
              <a:avLst/>
            </a:prstGeom>
            <a:solidFill>
              <a:srgbClr val="80BD41">
                <a:alpha val="100000"/>
              </a:srgbClr>
            </a:solidFill>
          </p:spPr>
          <p:txBody>
            <a:bodyPr/>
            <a:lstStyle/>
            <a:p/>
          </p:txBody>
        </p:sp>
        <p:sp>
          <p:nvSpPr>
            <p:cNvPr id="78" name="rc78"/>
            <p:cNvSpPr/>
            <p:nvPr/>
          </p:nvSpPr>
          <p:spPr>
            <a:xfrm>
              <a:off x="5396033" y="2989227"/>
              <a:ext cx="203168" cy="16376"/>
            </a:xfrm>
            <a:prstGeom prst="rect">
              <a:avLst/>
            </a:prstGeom>
            <a:solidFill>
              <a:srgbClr val="0058AB">
                <a:alpha val="100000"/>
              </a:srgbClr>
            </a:solidFill>
          </p:spPr>
          <p:txBody>
            <a:bodyPr/>
            <a:lstStyle/>
            <a:p/>
          </p:txBody>
        </p:sp>
        <p:sp>
          <p:nvSpPr>
            <p:cNvPr id="79" name="rc79"/>
            <p:cNvSpPr/>
            <p:nvPr/>
          </p:nvSpPr>
          <p:spPr>
            <a:xfrm>
              <a:off x="5396033" y="3005603"/>
              <a:ext cx="203168" cy="32723"/>
            </a:xfrm>
            <a:prstGeom prst="rect">
              <a:avLst/>
            </a:prstGeom>
            <a:solidFill>
              <a:srgbClr val="1CABE2">
                <a:alpha val="100000"/>
              </a:srgbClr>
            </a:solidFill>
          </p:spPr>
          <p:txBody>
            <a:bodyPr/>
            <a:lstStyle/>
            <a:p/>
          </p:txBody>
        </p:sp>
        <p:sp>
          <p:nvSpPr>
            <p:cNvPr id="80" name="rc80"/>
            <p:cNvSpPr/>
            <p:nvPr/>
          </p:nvSpPr>
          <p:spPr>
            <a:xfrm>
              <a:off x="5621775" y="3052621"/>
              <a:ext cx="203168" cy="1572914"/>
            </a:xfrm>
            <a:prstGeom prst="rect">
              <a:avLst/>
            </a:prstGeom>
            <a:solidFill>
              <a:srgbClr val="80BD41">
                <a:alpha val="100000"/>
              </a:srgbClr>
            </a:solidFill>
          </p:spPr>
          <p:txBody>
            <a:bodyPr/>
            <a:lstStyle/>
            <a:p/>
          </p:txBody>
        </p:sp>
        <p:sp>
          <p:nvSpPr>
            <p:cNvPr id="81" name="rc81"/>
            <p:cNvSpPr/>
            <p:nvPr/>
          </p:nvSpPr>
          <p:spPr>
            <a:xfrm>
              <a:off x="5621775" y="3003977"/>
              <a:ext cx="203168" cy="16205"/>
            </a:xfrm>
            <a:prstGeom prst="rect">
              <a:avLst/>
            </a:prstGeom>
            <a:solidFill>
              <a:srgbClr val="0058AB">
                <a:alpha val="100000"/>
              </a:srgbClr>
            </a:solidFill>
          </p:spPr>
          <p:txBody>
            <a:bodyPr/>
            <a:lstStyle/>
            <a:p/>
          </p:txBody>
        </p:sp>
        <p:sp>
          <p:nvSpPr>
            <p:cNvPr id="82" name="rc82"/>
            <p:cNvSpPr/>
            <p:nvPr/>
          </p:nvSpPr>
          <p:spPr>
            <a:xfrm>
              <a:off x="5621775" y="3020182"/>
              <a:ext cx="203168" cy="32438"/>
            </a:xfrm>
            <a:prstGeom prst="rect">
              <a:avLst/>
            </a:prstGeom>
            <a:solidFill>
              <a:srgbClr val="1CABE2">
                <a:alpha val="100000"/>
              </a:srgbClr>
            </a:solidFill>
          </p:spPr>
          <p:txBody>
            <a:bodyPr/>
            <a:lstStyle/>
            <a:p/>
          </p:txBody>
        </p:sp>
        <p:sp>
          <p:nvSpPr>
            <p:cNvPr id="83" name="rc83"/>
            <p:cNvSpPr/>
            <p:nvPr/>
          </p:nvSpPr>
          <p:spPr>
            <a:xfrm>
              <a:off x="5847518" y="3064175"/>
              <a:ext cx="203168" cy="1561359"/>
            </a:xfrm>
            <a:prstGeom prst="rect">
              <a:avLst/>
            </a:prstGeom>
            <a:solidFill>
              <a:srgbClr val="80BD41">
                <a:alpha val="100000"/>
              </a:srgbClr>
            </a:solidFill>
          </p:spPr>
          <p:txBody>
            <a:bodyPr/>
            <a:lstStyle/>
            <a:p/>
          </p:txBody>
        </p:sp>
        <p:sp>
          <p:nvSpPr>
            <p:cNvPr id="84" name="rc84"/>
            <p:cNvSpPr/>
            <p:nvPr/>
          </p:nvSpPr>
          <p:spPr>
            <a:xfrm>
              <a:off x="5847518" y="3015874"/>
              <a:ext cx="203168" cy="32181"/>
            </a:xfrm>
            <a:prstGeom prst="rect">
              <a:avLst/>
            </a:prstGeom>
            <a:solidFill>
              <a:srgbClr val="0058AB">
                <a:alpha val="100000"/>
              </a:srgbClr>
            </a:solidFill>
          </p:spPr>
          <p:txBody>
            <a:bodyPr/>
            <a:lstStyle/>
            <a:p/>
          </p:txBody>
        </p:sp>
        <p:sp>
          <p:nvSpPr>
            <p:cNvPr id="85" name="rc85"/>
            <p:cNvSpPr/>
            <p:nvPr/>
          </p:nvSpPr>
          <p:spPr>
            <a:xfrm>
              <a:off x="5847518" y="3048056"/>
              <a:ext cx="203168" cy="16119"/>
            </a:xfrm>
            <a:prstGeom prst="rect">
              <a:avLst/>
            </a:prstGeom>
            <a:solidFill>
              <a:srgbClr val="1CABE2">
                <a:alpha val="100000"/>
              </a:srgbClr>
            </a:solidFill>
          </p:spPr>
          <p:txBody>
            <a:bodyPr/>
            <a:lstStyle/>
            <a:p/>
          </p:txBody>
        </p:sp>
        <p:sp>
          <p:nvSpPr>
            <p:cNvPr id="86" name="rc86"/>
            <p:cNvSpPr/>
            <p:nvPr/>
          </p:nvSpPr>
          <p:spPr>
            <a:xfrm>
              <a:off x="6073260" y="3060723"/>
              <a:ext cx="203168" cy="1564812"/>
            </a:xfrm>
            <a:prstGeom prst="rect">
              <a:avLst/>
            </a:prstGeom>
            <a:solidFill>
              <a:srgbClr val="80BD41">
                <a:alpha val="100000"/>
              </a:srgbClr>
            </a:solidFill>
          </p:spPr>
          <p:txBody>
            <a:bodyPr/>
            <a:lstStyle/>
            <a:p/>
          </p:txBody>
        </p:sp>
        <p:sp>
          <p:nvSpPr>
            <p:cNvPr id="87" name="rc87"/>
            <p:cNvSpPr/>
            <p:nvPr/>
          </p:nvSpPr>
          <p:spPr>
            <a:xfrm>
              <a:off x="6073260" y="3012336"/>
              <a:ext cx="203168" cy="48386"/>
            </a:xfrm>
            <a:prstGeom prst="rect">
              <a:avLst/>
            </a:prstGeom>
            <a:solidFill>
              <a:srgbClr val="0058AB">
                <a:alpha val="100000"/>
              </a:srgbClr>
            </a:solidFill>
          </p:spPr>
          <p:txBody>
            <a:bodyPr/>
            <a:lstStyle/>
            <a:p/>
          </p:txBody>
        </p:sp>
        <p:sp>
          <p:nvSpPr>
            <p:cNvPr id="88" name="rc88"/>
            <p:cNvSpPr/>
            <p:nvPr/>
          </p:nvSpPr>
          <p:spPr>
            <a:xfrm>
              <a:off x="6073260" y="3060723"/>
              <a:ext cx="203168" cy="0"/>
            </a:xfrm>
            <a:prstGeom prst="rect">
              <a:avLst/>
            </a:prstGeom>
            <a:solidFill>
              <a:srgbClr val="1CABE2">
                <a:alpha val="100000"/>
              </a:srgbClr>
            </a:solidFill>
          </p:spPr>
          <p:txBody>
            <a:bodyPr/>
            <a:lstStyle/>
            <a:p/>
          </p:txBody>
        </p:sp>
        <p:sp>
          <p:nvSpPr>
            <p:cNvPr id="89" name="rc89"/>
            <p:cNvSpPr/>
            <p:nvPr/>
          </p:nvSpPr>
          <p:spPr>
            <a:xfrm>
              <a:off x="6299002" y="3171562"/>
              <a:ext cx="203168" cy="1453973"/>
            </a:xfrm>
            <a:prstGeom prst="rect">
              <a:avLst/>
            </a:prstGeom>
            <a:solidFill>
              <a:srgbClr val="80BD41">
                <a:alpha val="100000"/>
              </a:srgbClr>
            </a:solidFill>
          </p:spPr>
          <p:txBody>
            <a:bodyPr/>
            <a:lstStyle/>
            <a:p/>
          </p:txBody>
        </p:sp>
        <p:sp>
          <p:nvSpPr>
            <p:cNvPr id="90" name="rc90"/>
            <p:cNvSpPr/>
            <p:nvPr/>
          </p:nvSpPr>
          <p:spPr>
            <a:xfrm>
              <a:off x="6299002" y="3126599"/>
              <a:ext cx="203168" cy="44963"/>
            </a:xfrm>
            <a:prstGeom prst="rect">
              <a:avLst/>
            </a:prstGeom>
            <a:solidFill>
              <a:srgbClr val="0058AB">
                <a:alpha val="100000"/>
              </a:srgbClr>
            </a:solidFill>
          </p:spPr>
          <p:txBody>
            <a:bodyPr/>
            <a:lstStyle/>
            <a:p/>
          </p:txBody>
        </p:sp>
        <p:sp>
          <p:nvSpPr>
            <p:cNvPr id="91" name="rc91"/>
            <p:cNvSpPr/>
            <p:nvPr/>
          </p:nvSpPr>
          <p:spPr>
            <a:xfrm>
              <a:off x="6299002" y="3171562"/>
              <a:ext cx="203168" cy="0"/>
            </a:xfrm>
            <a:prstGeom prst="rect">
              <a:avLst/>
            </a:prstGeom>
            <a:solidFill>
              <a:srgbClr val="1CABE2">
                <a:alpha val="100000"/>
              </a:srgbClr>
            </a:solidFill>
          </p:spPr>
          <p:txBody>
            <a:bodyPr/>
            <a:lstStyle/>
            <a:p/>
          </p:txBody>
        </p:sp>
        <p:sp>
          <p:nvSpPr>
            <p:cNvPr id="92" name="rc92"/>
            <p:cNvSpPr/>
            <p:nvPr/>
          </p:nvSpPr>
          <p:spPr>
            <a:xfrm>
              <a:off x="6524745" y="3199464"/>
              <a:ext cx="203168" cy="1426070"/>
            </a:xfrm>
            <a:prstGeom prst="rect">
              <a:avLst/>
            </a:prstGeom>
            <a:solidFill>
              <a:srgbClr val="80BD41">
                <a:alpha val="100000"/>
              </a:srgbClr>
            </a:solidFill>
          </p:spPr>
          <p:txBody>
            <a:bodyPr/>
            <a:lstStyle/>
            <a:p/>
          </p:txBody>
        </p:sp>
        <p:sp>
          <p:nvSpPr>
            <p:cNvPr id="93" name="rc93"/>
            <p:cNvSpPr/>
            <p:nvPr/>
          </p:nvSpPr>
          <p:spPr>
            <a:xfrm>
              <a:off x="6524745" y="3140036"/>
              <a:ext cx="203168" cy="59427"/>
            </a:xfrm>
            <a:prstGeom prst="rect">
              <a:avLst/>
            </a:prstGeom>
            <a:solidFill>
              <a:srgbClr val="0058AB">
                <a:alpha val="100000"/>
              </a:srgbClr>
            </a:solidFill>
          </p:spPr>
          <p:txBody>
            <a:bodyPr/>
            <a:lstStyle/>
            <a:p/>
          </p:txBody>
        </p:sp>
        <p:sp>
          <p:nvSpPr>
            <p:cNvPr id="94" name="rc94"/>
            <p:cNvSpPr/>
            <p:nvPr/>
          </p:nvSpPr>
          <p:spPr>
            <a:xfrm>
              <a:off x="6524745" y="3199464"/>
              <a:ext cx="203168" cy="0"/>
            </a:xfrm>
            <a:prstGeom prst="rect">
              <a:avLst/>
            </a:prstGeom>
            <a:solidFill>
              <a:srgbClr val="1CABE2">
                <a:alpha val="100000"/>
              </a:srgbClr>
            </a:solidFill>
          </p:spPr>
          <p:txBody>
            <a:bodyPr/>
            <a:lstStyle/>
            <a:p/>
          </p:txBody>
        </p:sp>
        <p:sp>
          <p:nvSpPr>
            <p:cNvPr id="95" name="rc95"/>
            <p:cNvSpPr/>
            <p:nvPr/>
          </p:nvSpPr>
          <p:spPr>
            <a:xfrm>
              <a:off x="6750487" y="3230220"/>
              <a:ext cx="203168" cy="1395315"/>
            </a:xfrm>
            <a:prstGeom prst="rect">
              <a:avLst/>
            </a:prstGeom>
            <a:solidFill>
              <a:srgbClr val="80BD41">
                <a:alpha val="100000"/>
              </a:srgbClr>
            </a:solidFill>
          </p:spPr>
          <p:txBody>
            <a:bodyPr/>
            <a:lstStyle/>
            <a:p/>
          </p:txBody>
        </p:sp>
        <p:sp>
          <p:nvSpPr>
            <p:cNvPr id="96" name="rc96"/>
            <p:cNvSpPr/>
            <p:nvPr/>
          </p:nvSpPr>
          <p:spPr>
            <a:xfrm>
              <a:off x="6750487" y="3172076"/>
              <a:ext cx="203168" cy="58144"/>
            </a:xfrm>
            <a:prstGeom prst="rect">
              <a:avLst/>
            </a:prstGeom>
            <a:solidFill>
              <a:srgbClr val="0058AB">
                <a:alpha val="100000"/>
              </a:srgbClr>
            </a:solidFill>
          </p:spPr>
          <p:txBody>
            <a:bodyPr/>
            <a:lstStyle/>
            <a:p/>
          </p:txBody>
        </p:sp>
        <p:sp>
          <p:nvSpPr>
            <p:cNvPr id="97" name="rc97"/>
            <p:cNvSpPr/>
            <p:nvPr/>
          </p:nvSpPr>
          <p:spPr>
            <a:xfrm>
              <a:off x="6750487" y="3230220"/>
              <a:ext cx="203168" cy="0"/>
            </a:xfrm>
            <a:prstGeom prst="rect">
              <a:avLst/>
            </a:prstGeom>
            <a:solidFill>
              <a:srgbClr val="1CABE2">
                <a:alpha val="100000"/>
              </a:srgbClr>
            </a:solidFill>
          </p:spPr>
          <p:txBody>
            <a:bodyPr/>
            <a:lstStyle/>
            <a:p/>
          </p:txBody>
        </p:sp>
        <p:sp>
          <p:nvSpPr>
            <p:cNvPr id="98" name="rc98"/>
            <p:cNvSpPr/>
            <p:nvPr/>
          </p:nvSpPr>
          <p:spPr>
            <a:xfrm>
              <a:off x="6976229" y="3214186"/>
              <a:ext cx="203168" cy="41865"/>
            </a:xfrm>
            <a:prstGeom prst="rect">
              <a:avLst/>
            </a:prstGeom>
            <a:solidFill>
              <a:srgbClr val="F26A21">
                <a:alpha val="100000"/>
              </a:srgbClr>
            </a:solidFill>
          </p:spPr>
          <p:txBody>
            <a:bodyPr/>
            <a:lstStyle/>
            <a:p/>
          </p:txBody>
        </p:sp>
        <p:sp>
          <p:nvSpPr>
            <p:cNvPr id="99" name="rc99"/>
            <p:cNvSpPr/>
            <p:nvPr/>
          </p:nvSpPr>
          <p:spPr>
            <a:xfrm>
              <a:off x="6976229" y="3256051"/>
              <a:ext cx="203168" cy="1369483"/>
            </a:xfrm>
            <a:prstGeom prst="rect">
              <a:avLst/>
            </a:prstGeom>
            <a:solidFill>
              <a:srgbClr val="FFC20E">
                <a:alpha val="100000"/>
              </a:srgbClr>
            </a:solidFill>
          </p:spPr>
          <p:txBody>
            <a:bodyPr/>
            <a:lstStyle/>
            <a:p/>
          </p:txBody>
        </p:sp>
        <p:sp>
          <p:nvSpPr>
            <p:cNvPr id="100" name="rc100"/>
            <p:cNvSpPr/>
            <p:nvPr/>
          </p:nvSpPr>
          <p:spPr>
            <a:xfrm>
              <a:off x="7201972" y="3262601"/>
              <a:ext cx="203168" cy="30144"/>
            </a:xfrm>
            <a:prstGeom prst="rect">
              <a:avLst/>
            </a:prstGeom>
            <a:solidFill>
              <a:srgbClr val="F26A21">
                <a:alpha val="100000"/>
              </a:srgbClr>
            </a:solidFill>
          </p:spPr>
          <p:txBody>
            <a:bodyPr/>
            <a:lstStyle/>
            <a:p/>
          </p:txBody>
        </p:sp>
        <p:sp>
          <p:nvSpPr>
            <p:cNvPr id="101" name="rc101"/>
            <p:cNvSpPr/>
            <p:nvPr/>
          </p:nvSpPr>
          <p:spPr>
            <a:xfrm>
              <a:off x="7201972" y="3292746"/>
              <a:ext cx="203168" cy="1332789"/>
            </a:xfrm>
            <a:prstGeom prst="rect">
              <a:avLst/>
            </a:prstGeom>
            <a:solidFill>
              <a:srgbClr val="FFC20E">
                <a:alpha val="100000"/>
              </a:srgbClr>
            </a:solidFill>
          </p:spPr>
          <p:txBody>
            <a:bodyPr/>
            <a:lstStyle/>
            <a:p/>
          </p:txBody>
        </p:sp>
        <p:sp>
          <p:nvSpPr>
            <p:cNvPr id="102" name="rc102"/>
            <p:cNvSpPr/>
            <p:nvPr/>
          </p:nvSpPr>
          <p:spPr>
            <a:xfrm>
              <a:off x="7427714" y="3291017"/>
              <a:ext cx="203168" cy="21705"/>
            </a:xfrm>
            <a:prstGeom prst="rect">
              <a:avLst/>
            </a:prstGeom>
            <a:solidFill>
              <a:srgbClr val="F26A21">
                <a:alpha val="100000"/>
              </a:srgbClr>
            </a:solidFill>
          </p:spPr>
          <p:txBody>
            <a:bodyPr/>
            <a:lstStyle/>
            <a:p/>
          </p:txBody>
        </p:sp>
        <p:sp>
          <p:nvSpPr>
            <p:cNvPr id="103" name="rc103"/>
            <p:cNvSpPr/>
            <p:nvPr/>
          </p:nvSpPr>
          <p:spPr>
            <a:xfrm>
              <a:off x="7427714" y="3312722"/>
              <a:ext cx="203168" cy="1312812"/>
            </a:xfrm>
            <a:prstGeom prst="rect">
              <a:avLst/>
            </a:prstGeom>
            <a:solidFill>
              <a:srgbClr val="FFC20E">
                <a:alpha val="100000"/>
              </a:srgbClr>
            </a:solidFill>
          </p:spPr>
          <p:txBody>
            <a:bodyPr/>
            <a:lstStyle/>
            <a:p/>
          </p:txBody>
        </p:sp>
        <p:sp>
          <p:nvSpPr>
            <p:cNvPr id="104" name="rc104"/>
            <p:cNvSpPr/>
            <p:nvPr/>
          </p:nvSpPr>
          <p:spPr>
            <a:xfrm>
              <a:off x="7653457" y="3315467"/>
              <a:ext cx="203168" cy="15628"/>
            </a:xfrm>
            <a:prstGeom prst="rect">
              <a:avLst/>
            </a:prstGeom>
            <a:solidFill>
              <a:srgbClr val="F26A21">
                <a:alpha val="100000"/>
              </a:srgbClr>
            </a:solidFill>
          </p:spPr>
          <p:txBody>
            <a:bodyPr/>
            <a:lstStyle/>
            <a:p/>
          </p:txBody>
        </p:sp>
        <p:sp>
          <p:nvSpPr>
            <p:cNvPr id="105" name="rc105"/>
            <p:cNvSpPr/>
            <p:nvPr/>
          </p:nvSpPr>
          <p:spPr>
            <a:xfrm>
              <a:off x="7653457" y="3331096"/>
              <a:ext cx="203168" cy="1294439"/>
            </a:xfrm>
            <a:prstGeom prst="rect">
              <a:avLst/>
            </a:prstGeom>
            <a:solidFill>
              <a:srgbClr val="FFC20E">
                <a:alpha val="100000"/>
              </a:srgbClr>
            </a:solidFill>
          </p:spPr>
          <p:txBody>
            <a:bodyPr/>
            <a:lstStyle/>
            <a:p/>
          </p:txBody>
        </p:sp>
        <p:sp>
          <p:nvSpPr>
            <p:cNvPr id="106" name="rc106"/>
            <p:cNvSpPr/>
            <p:nvPr/>
          </p:nvSpPr>
          <p:spPr>
            <a:xfrm>
              <a:off x="7879199" y="3339090"/>
              <a:ext cx="203168" cy="11252"/>
            </a:xfrm>
            <a:prstGeom prst="rect">
              <a:avLst/>
            </a:prstGeom>
            <a:solidFill>
              <a:srgbClr val="F26A21">
                <a:alpha val="100000"/>
              </a:srgbClr>
            </a:solidFill>
          </p:spPr>
          <p:txBody>
            <a:bodyPr/>
            <a:lstStyle/>
            <a:p/>
          </p:txBody>
        </p:sp>
        <p:sp>
          <p:nvSpPr>
            <p:cNvPr id="107" name="rc107"/>
            <p:cNvSpPr/>
            <p:nvPr/>
          </p:nvSpPr>
          <p:spPr>
            <a:xfrm>
              <a:off x="7879199" y="3350343"/>
              <a:ext cx="203168" cy="1275192"/>
            </a:xfrm>
            <a:prstGeom prst="rect">
              <a:avLst/>
            </a:prstGeom>
            <a:solidFill>
              <a:srgbClr val="FFC20E">
                <a:alpha val="100000"/>
              </a:srgbClr>
            </a:solidFill>
          </p:spPr>
          <p:txBody>
            <a:bodyPr/>
            <a:lstStyle/>
            <a:p/>
          </p:txBody>
        </p:sp>
        <p:sp>
          <p:nvSpPr>
            <p:cNvPr id="108" name="rc108"/>
            <p:cNvSpPr/>
            <p:nvPr/>
          </p:nvSpPr>
          <p:spPr>
            <a:xfrm>
              <a:off x="8104941" y="3359917"/>
              <a:ext cx="203168" cy="8102"/>
            </a:xfrm>
            <a:prstGeom prst="rect">
              <a:avLst/>
            </a:prstGeom>
            <a:solidFill>
              <a:srgbClr val="F26A21">
                <a:alpha val="100000"/>
              </a:srgbClr>
            </a:solidFill>
          </p:spPr>
          <p:txBody>
            <a:bodyPr/>
            <a:lstStyle/>
            <a:p/>
          </p:txBody>
        </p:sp>
        <p:sp>
          <p:nvSpPr>
            <p:cNvPr id="109" name="rc109"/>
            <p:cNvSpPr/>
            <p:nvPr/>
          </p:nvSpPr>
          <p:spPr>
            <a:xfrm>
              <a:off x="8104941" y="3368019"/>
              <a:ext cx="203168" cy="1257515"/>
            </a:xfrm>
            <a:prstGeom prst="rect">
              <a:avLst/>
            </a:prstGeom>
            <a:solidFill>
              <a:srgbClr val="FFC20E">
                <a:alpha val="100000"/>
              </a:srgbClr>
            </a:solidFill>
          </p:spPr>
          <p:txBody>
            <a:bodyPr/>
            <a:lstStyle/>
            <a:p/>
          </p:txBody>
        </p:sp>
        <p:sp>
          <p:nvSpPr>
            <p:cNvPr id="110" name="pl110"/>
            <p:cNvSpPr/>
            <p:nvPr/>
          </p:nvSpPr>
          <p:spPr>
            <a:xfrm>
              <a:off x="1434255" y="1227418"/>
              <a:ext cx="5417816" cy="102973"/>
            </a:xfrm>
            <a:custGeom>
              <a:avLst/>
              <a:pathLst>
                <a:path w="5417816" h="102973">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34324"/>
                  </a:lnTo>
                  <a:lnTo>
                    <a:pt x="4740589" y="68648"/>
                  </a:lnTo>
                  <a:lnTo>
                    <a:pt x="4966331" y="68648"/>
                  </a:lnTo>
                  <a:lnTo>
                    <a:pt x="5192074" y="102973"/>
                  </a:lnTo>
                  <a:lnTo>
                    <a:pt x="5417816" y="102973"/>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227418"/>
              <a:ext cx="5417816" cy="102973"/>
            </a:xfrm>
            <a:custGeom>
              <a:avLst/>
              <a:pathLst>
                <a:path w="5417816" h="102973">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34324"/>
                  </a:lnTo>
                  <a:lnTo>
                    <a:pt x="3160393" y="68648"/>
                  </a:lnTo>
                  <a:lnTo>
                    <a:pt x="3386135" y="102973"/>
                  </a:lnTo>
                  <a:lnTo>
                    <a:pt x="3611877" y="102973"/>
                  </a:lnTo>
                  <a:lnTo>
                    <a:pt x="3837620" y="102973"/>
                  </a:lnTo>
                  <a:lnTo>
                    <a:pt x="4063362" y="68648"/>
                  </a:lnTo>
                  <a:lnTo>
                    <a:pt x="4289104" y="68648"/>
                  </a:lnTo>
                  <a:lnTo>
                    <a:pt x="4514847" y="68648"/>
                  </a:lnTo>
                  <a:lnTo>
                    <a:pt x="4740589" y="68648"/>
                  </a:lnTo>
                  <a:lnTo>
                    <a:pt x="4966331" y="68648"/>
                  </a:lnTo>
                  <a:lnTo>
                    <a:pt x="5192074" y="102973"/>
                  </a:lnTo>
                  <a:lnTo>
                    <a:pt x="5417816" y="102973"/>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3" name="tx113"/>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633225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55800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78374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3" name="tx123"/>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4" name="tx124"/>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5" name="tx125"/>
            <p:cNvSpPr/>
            <p:nvPr/>
          </p:nvSpPr>
          <p:spPr>
            <a:xfrm>
              <a:off x="475206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565503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610651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633225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78374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71671" y="314160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4" name="tx134"/>
            <p:cNvSpPr/>
            <p:nvPr/>
          </p:nvSpPr>
          <p:spPr>
            <a:xfrm>
              <a:off x="508103" y="17151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15824" y="5504603"/>
              <a:ext cx="201455" cy="201456"/>
            </a:xfrm>
            <a:prstGeom prst="rect">
              <a:avLst/>
            </a:prstGeom>
            <a:solidFill>
              <a:srgbClr val="80BD41">
                <a:alpha val="100000"/>
              </a:srgbClr>
            </a:solidFill>
          </p:spPr>
          <p:txBody>
            <a:bodyPr/>
            <a:lstStyle/>
            <a:p/>
          </p:txBody>
        </p:sp>
        <p:sp>
          <p:nvSpPr>
            <p:cNvPr id="156" name="rc156"/>
            <p:cNvSpPr/>
            <p:nvPr/>
          </p:nvSpPr>
          <p:spPr>
            <a:xfrm>
              <a:off x="2617773" y="5504603"/>
              <a:ext cx="201456" cy="201456"/>
            </a:xfrm>
            <a:prstGeom prst="rect">
              <a:avLst/>
            </a:prstGeom>
            <a:solidFill>
              <a:srgbClr val="1CABE2">
                <a:alpha val="100000"/>
              </a:srgbClr>
            </a:solidFill>
          </p:spPr>
          <p:txBody>
            <a:bodyPr/>
            <a:lstStyle/>
            <a:p/>
          </p:txBody>
        </p:sp>
        <p:sp>
          <p:nvSpPr>
            <p:cNvPr id="157" name="rc157"/>
            <p:cNvSpPr/>
            <p:nvPr/>
          </p:nvSpPr>
          <p:spPr>
            <a:xfrm>
              <a:off x="3690596" y="5504603"/>
              <a:ext cx="201456" cy="201456"/>
            </a:xfrm>
            <a:prstGeom prst="rect">
              <a:avLst/>
            </a:prstGeom>
            <a:solidFill>
              <a:srgbClr val="0058AB">
                <a:alpha val="100000"/>
              </a:srgbClr>
            </a:solidFill>
          </p:spPr>
          <p:txBody>
            <a:bodyPr/>
            <a:lstStyle/>
            <a:p/>
          </p:txBody>
        </p:sp>
        <p:sp>
          <p:nvSpPr>
            <p:cNvPr id="158" name="rc158"/>
            <p:cNvSpPr/>
            <p:nvPr/>
          </p:nvSpPr>
          <p:spPr>
            <a:xfrm>
              <a:off x="4685930" y="5504603"/>
              <a:ext cx="201456" cy="201456"/>
            </a:xfrm>
            <a:prstGeom prst="rect">
              <a:avLst/>
            </a:prstGeom>
            <a:solidFill>
              <a:srgbClr val="FFC20E">
                <a:alpha val="100000"/>
              </a:srgbClr>
            </a:solidFill>
          </p:spPr>
          <p:txBody>
            <a:bodyPr/>
            <a:lstStyle/>
            <a:p/>
          </p:txBody>
        </p:sp>
        <p:sp>
          <p:nvSpPr>
            <p:cNvPr id="159" name="rc159"/>
            <p:cNvSpPr/>
            <p:nvPr/>
          </p:nvSpPr>
          <p:spPr>
            <a:xfrm>
              <a:off x="6590063" y="5504603"/>
              <a:ext cx="201456" cy="201456"/>
            </a:xfrm>
            <a:prstGeom prst="rect">
              <a:avLst/>
            </a:prstGeom>
            <a:solidFill>
              <a:srgbClr val="F26A21">
                <a:alpha val="100000"/>
              </a:srgbClr>
            </a:solidFill>
          </p:spPr>
          <p:txBody>
            <a:bodyPr/>
            <a:lstStyle/>
            <a:p/>
          </p:txBody>
        </p:sp>
        <p:sp>
          <p:nvSpPr>
            <p:cNvPr id="160" name="tx160"/>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983899" y="579074"/>
              <a:ext cx="4305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Slovakia</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Slovakia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957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0576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1576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52577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0076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01076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02077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03077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913643"/>
              <a:ext cx="217589" cy="1077116"/>
            </a:xfrm>
            <a:prstGeom prst="rect">
              <a:avLst/>
            </a:prstGeom>
            <a:solidFill>
              <a:srgbClr val="0058AB">
                <a:alpha val="100000"/>
              </a:srgbClr>
            </a:solidFill>
          </p:spPr>
          <p:txBody>
            <a:bodyPr/>
            <a:lstStyle/>
            <a:p/>
          </p:txBody>
        </p:sp>
        <p:sp>
          <p:nvSpPr>
            <p:cNvPr id="41" name="rc41"/>
            <p:cNvSpPr/>
            <p:nvPr/>
          </p:nvSpPr>
          <p:spPr>
            <a:xfrm>
              <a:off x="1472058" y="3980963"/>
              <a:ext cx="217589" cy="1009796"/>
            </a:xfrm>
            <a:prstGeom prst="rect">
              <a:avLst/>
            </a:prstGeom>
            <a:solidFill>
              <a:srgbClr val="0058AB">
                <a:alpha val="100000"/>
              </a:srgbClr>
            </a:solidFill>
          </p:spPr>
          <p:txBody>
            <a:bodyPr/>
            <a:lstStyle/>
            <a:p/>
          </p:txBody>
        </p:sp>
        <p:sp>
          <p:nvSpPr>
            <p:cNvPr id="42" name="rc42"/>
            <p:cNvSpPr/>
            <p:nvPr/>
          </p:nvSpPr>
          <p:spPr>
            <a:xfrm>
              <a:off x="1713825" y="3992843"/>
              <a:ext cx="217589" cy="997916"/>
            </a:xfrm>
            <a:prstGeom prst="rect">
              <a:avLst/>
            </a:prstGeom>
            <a:solidFill>
              <a:srgbClr val="0058AB">
                <a:alpha val="100000"/>
              </a:srgbClr>
            </a:solidFill>
          </p:spPr>
          <p:txBody>
            <a:bodyPr/>
            <a:lstStyle/>
            <a:p/>
          </p:txBody>
        </p:sp>
        <p:sp>
          <p:nvSpPr>
            <p:cNvPr id="43" name="rc43"/>
            <p:cNvSpPr/>
            <p:nvPr/>
          </p:nvSpPr>
          <p:spPr>
            <a:xfrm>
              <a:off x="1955592" y="3975023"/>
              <a:ext cx="217589" cy="1015736"/>
            </a:xfrm>
            <a:prstGeom prst="rect">
              <a:avLst/>
            </a:prstGeom>
            <a:solidFill>
              <a:srgbClr val="0058AB">
                <a:alpha val="100000"/>
              </a:srgbClr>
            </a:solidFill>
          </p:spPr>
          <p:txBody>
            <a:bodyPr/>
            <a:lstStyle/>
            <a:p/>
          </p:txBody>
        </p:sp>
        <p:sp>
          <p:nvSpPr>
            <p:cNvPr id="44" name="rc44"/>
            <p:cNvSpPr/>
            <p:nvPr/>
          </p:nvSpPr>
          <p:spPr>
            <a:xfrm>
              <a:off x="2197358" y="3935423"/>
              <a:ext cx="217589" cy="1055336"/>
            </a:xfrm>
            <a:prstGeom prst="rect">
              <a:avLst/>
            </a:prstGeom>
            <a:solidFill>
              <a:srgbClr val="0058AB">
                <a:alpha val="100000"/>
              </a:srgbClr>
            </a:solidFill>
          </p:spPr>
          <p:txBody>
            <a:bodyPr/>
            <a:lstStyle/>
            <a:p/>
          </p:txBody>
        </p:sp>
        <p:sp>
          <p:nvSpPr>
            <p:cNvPr id="45" name="rc45"/>
            <p:cNvSpPr/>
            <p:nvPr/>
          </p:nvSpPr>
          <p:spPr>
            <a:xfrm>
              <a:off x="2439125" y="3921563"/>
              <a:ext cx="217589" cy="1069196"/>
            </a:xfrm>
            <a:prstGeom prst="rect">
              <a:avLst/>
            </a:prstGeom>
            <a:solidFill>
              <a:srgbClr val="0058AB">
                <a:alpha val="100000"/>
              </a:srgbClr>
            </a:solidFill>
          </p:spPr>
          <p:txBody>
            <a:bodyPr/>
            <a:lstStyle/>
            <a:p/>
          </p:txBody>
        </p:sp>
        <p:sp>
          <p:nvSpPr>
            <p:cNvPr id="46" name="rc46"/>
            <p:cNvSpPr/>
            <p:nvPr/>
          </p:nvSpPr>
          <p:spPr>
            <a:xfrm>
              <a:off x="2680891" y="3929483"/>
              <a:ext cx="217589" cy="1061276"/>
            </a:xfrm>
            <a:prstGeom prst="rect">
              <a:avLst/>
            </a:prstGeom>
            <a:solidFill>
              <a:srgbClr val="0058AB">
                <a:alpha val="100000"/>
              </a:srgbClr>
            </a:solidFill>
          </p:spPr>
          <p:txBody>
            <a:bodyPr/>
            <a:lstStyle/>
            <a:p/>
          </p:txBody>
        </p:sp>
        <p:sp>
          <p:nvSpPr>
            <p:cNvPr id="47" name="rc47"/>
            <p:cNvSpPr/>
            <p:nvPr/>
          </p:nvSpPr>
          <p:spPr>
            <a:xfrm>
              <a:off x="2922658" y="3915623"/>
              <a:ext cx="217589" cy="1075136"/>
            </a:xfrm>
            <a:prstGeom prst="rect">
              <a:avLst/>
            </a:prstGeom>
            <a:solidFill>
              <a:srgbClr val="0058AB">
                <a:alpha val="100000"/>
              </a:srgbClr>
            </a:solidFill>
          </p:spPr>
          <p:txBody>
            <a:bodyPr/>
            <a:lstStyle/>
            <a:p/>
          </p:txBody>
        </p:sp>
        <p:sp>
          <p:nvSpPr>
            <p:cNvPr id="48" name="rc48"/>
            <p:cNvSpPr/>
            <p:nvPr/>
          </p:nvSpPr>
          <p:spPr>
            <a:xfrm>
              <a:off x="3164425" y="3860183"/>
              <a:ext cx="217589" cy="1130576"/>
            </a:xfrm>
            <a:prstGeom prst="rect">
              <a:avLst/>
            </a:prstGeom>
            <a:solidFill>
              <a:srgbClr val="0058AB">
                <a:alpha val="100000"/>
              </a:srgbClr>
            </a:solidFill>
          </p:spPr>
          <p:txBody>
            <a:bodyPr/>
            <a:lstStyle/>
            <a:p/>
          </p:txBody>
        </p:sp>
        <p:sp>
          <p:nvSpPr>
            <p:cNvPr id="49" name="rc49"/>
            <p:cNvSpPr/>
            <p:nvPr/>
          </p:nvSpPr>
          <p:spPr>
            <a:xfrm>
              <a:off x="3406191" y="3786924"/>
              <a:ext cx="217589" cy="1203835"/>
            </a:xfrm>
            <a:prstGeom prst="rect">
              <a:avLst/>
            </a:prstGeom>
            <a:solidFill>
              <a:srgbClr val="0058AB">
                <a:alpha val="100000"/>
              </a:srgbClr>
            </a:solidFill>
          </p:spPr>
          <p:txBody>
            <a:bodyPr/>
            <a:lstStyle/>
            <a:p/>
          </p:txBody>
        </p:sp>
        <p:sp>
          <p:nvSpPr>
            <p:cNvPr id="50" name="rc50"/>
            <p:cNvSpPr/>
            <p:nvPr/>
          </p:nvSpPr>
          <p:spPr>
            <a:xfrm>
              <a:off x="3647958" y="3798804"/>
              <a:ext cx="217589" cy="1191955"/>
            </a:xfrm>
            <a:prstGeom prst="rect">
              <a:avLst/>
            </a:prstGeom>
            <a:solidFill>
              <a:srgbClr val="0058AB">
                <a:alpha val="100000"/>
              </a:srgbClr>
            </a:solidFill>
          </p:spPr>
          <p:txBody>
            <a:bodyPr/>
            <a:lstStyle/>
            <a:p/>
          </p:txBody>
        </p:sp>
        <p:sp>
          <p:nvSpPr>
            <p:cNvPr id="51" name="rc51"/>
            <p:cNvSpPr/>
            <p:nvPr/>
          </p:nvSpPr>
          <p:spPr>
            <a:xfrm>
              <a:off x="3889725" y="3794844"/>
              <a:ext cx="217589" cy="1195915"/>
            </a:xfrm>
            <a:prstGeom prst="rect">
              <a:avLst/>
            </a:prstGeom>
            <a:solidFill>
              <a:srgbClr val="0058AB">
                <a:alpha val="100000"/>
              </a:srgbClr>
            </a:solidFill>
          </p:spPr>
          <p:txBody>
            <a:bodyPr/>
            <a:lstStyle/>
            <a:p/>
          </p:txBody>
        </p:sp>
        <p:sp>
          <p:nvSpPr>
            <p:cNvPr id="52" name="rc52"/>
            <p:cNvSpPr/>
            <p:nvPr/>
          </p:nvSpPr>
          <p:spPr>
            <a:xfrm>
              <a:off x="4131491" y="3850283"/>
              <a:ext cx="217589" cy="1140476"/>
            </a:xfrm>
            <a:prstGeom prst="rect">
              <a:avLst/>
            </a:prstGeom>
            <a:solidFill>
              <a:srgbClr val="0058AB">
                <a:alpha val="100000"/>
              </a:srgbClr>
            </a:solidFill>
          </p:spPr>
          <p:txBody>
            <a:bodyPr/>
            <a:lstStyle/>
            <a:p/>
          </p:txBody>
        </p:sp>
        <p:sp>
          <p:nvSpPr>
            <p:cNvPr id="53" name="rc53"/>
            <p:cNvSpPr/>
            <p:nvPr/>
          </p:nvSpPr>
          <p:spPr>
            <a:xfrm>
              <a:off x="4373258" y="3862163"/>
              <a:ext cx="217589" cy="1128596"/>
            </a:xfrm>
            <a:prstGeom prst="rect">
              <a:avLst/>
            </a:prstGeom>
            <a:solidFill>
              <a:srgbClr val="0058AB">
                <a:alpha val="100000"/>
              </a:srgbClr>
            </a:solidFill>
          </p:spPr>
          <p:txBody>
            <a:bodyPr/>
            <a:lstStyle/>
            <a:p/>
          </p:txBody>
        </p:sp>
        <p:sp>
          <p:nvSpPr>
            <p:cNvPr id="54" name="rc54"/>
            <p:cNvSpPr/>
            <p:nvPr/>
          </p:nvSpPr>
          <p:spPr>
            <a:xfrm>
              <a:off x="4615025" y="3860183"/>
              <a:ext cx="217589" cy="1130576"/>
            </a:xfrm>
            <a:prstGeom prst="rect">
              <a:avLst/>
            </a:prstGeom>
            <a:solidFill>
              <a:srgbClr val="0058AB">
                <a:alpha val="100000"/>
              </a:srgbClr>
            </a:solidFill>
          </p:spPr>
          <p:txBody>
            <a:bodyPr/>
            <a:lstStyle/>
            <a:p/>
          </p:txBody>
        </p:sp>
        <p:sp>
          <p:nvSpPr>
            <p:cNvPr id="55" name="rc55"/>
            <p:cNvSpPr/>
            <p:nvPr/>
          </p:nvSpPr>
          <p:spPr>
            <a:xfrm>
              <a:off x="4856791" y="3895823"/>
              <a:ext cx="217589" cy="1094936"/>
            </a:xfrm>
            <a:prstGeom prst="rect">
              <a:avLst/>
            </a:prstGeom>
            <a:solidFill>
              <a:srgbClr val="0058AB">
                <a:alpha val="100000"/>
              </a:srgbClr>
            </a:solidFill>
          </p:spPr>
          <p:txBody>
            <a:bodyPr/>
            <a:lstStyle/>
            <a:p/>
          </p:txBody>
        </p:sp>
        <p:sp>
          <p:nvSpPr>
            <p:cNvPr id="56" name="rc56"/>
            <p:cNvSpPr/>
            <p:nvPr/>
          </p:nvSpPr>
          <p:spPr>
            <a:xfrm>
              <a:off x="5098558" y="3858203"/>
              <a:ext cx="217589" cy="1132556"/>
            </a:xfrm>
            <a:prstGeom prst="rect">
              <a:avLst/>
            </a:prstGeom>
            <a:solidFill>
              <a:srgbClr val="0058AB">
                <a:alpha val="100000"/>
              </a:srgbClr>
            </a:solidFill>
          </p:spPr>
          <p:txBody>
            <a:bodyPr/>
            <a:lstStyle/>
            <a:p/>
          </p:txBody>
        </p:sp>
        <p:sp>
          <p:nvSpPr>
            <p:cNvPr id="57" name="rc57"/>
            <p:cNvSpPr/>
            <p:nvPr/>
          </p:nvSpPr>
          <p:spPr>
            <a:xfrm>
              <a:off x="5340325" y="3848303"/>
              <a:ext cx="217589" cy="1142456"/>
            </a:xfrm>
            <a:prstGeom prst="rect">
              <a:avLst/>
            </a:prstGeom>
            <a:solidFill>
              <a:srgbClr val="0058AB">
                <a:alpha val="100000"/>
              </a:srgbClr>
            </a:solidFill>
          </p:spPr>
          <p:txBody>
            <a:bodyPr/>
            <a:lstStyle/>
            <a:p/>
          </p:txBody>
        </p:sp>
        <p:sp>
          <p:nvSpPr>
            <p:cNvPr id="58" name="rc58"/>
            <p:cNvSpPr/>
            <p:nvPr/>
          </p:nvSpPr>
          <p:spPr>
            <a:xfrm>
              <a:off x="5582091" y="3854243"/>
              <a:ext cx="217589" cy="1136516"/>
            </a:xfrm>
            <a:prstGeom prst="rect">
              <a:avLst/>
            </a:prstGeom>
            <a:solidFill>
              <a:srgbClr val="0058AB">
                <a:alpha val="100000"/>
              </a:srgbClr>
            </a:solidFill>
          </p:spPr>
          <p:txBody>
            <a:bodyPr/>
            <a:lstStyle/>
            <a:p/>
          </p:txBody>
        </p:sp>
        <p:sp>
          <p:nvSpPr>
            <p:cNvPr id="59" name="rc59"/>
            <p:cNvSpPr/>
            <p:nvPr/>
          </p:nvSpPr>
          <p:spPr>
            <a:xfrm>
              <a:off x="5823858" y="3866123"/>
              <a:ext cx="217589" cy="1124636"/>
            </a:xfrm>
            <a:prstGeom prst="rect">
              <a:avLst/>
            </a:prstGeom>
            <a:solidFill>
              <a:srgbClr val="0058AB">
                <a:alpha val="100000"/>
              </a:srgbClr>
            </a:solidFill>
          </p:spPr>
          <p:txBody>
            <a:bodyPr/>
            <a:lstStyle/>
            <a:p/>
          </p:txBody>
        </p:sp>
        <p:sp>
          <p:nvSpPr>
            <p:cNvPr id="60" name="rc60"/>
            <p:cNvSpPr/>
            <p:nvPr/>
          </p:nvSpPr>
          <p:spPr>
            <a:xfrm>
              <a:off x="6065625" y="2757327"/>
              <a:ext cx="217589" cy="2233432"/>
            </a:xfrm>
            <a:prstGeom prst="rect">
              <a:avLst/>
            </a:prstGeom>
            <a:solidFill>
              <a:srgbClr val="0058AB">
                <a:alpha val="100000"/>
              </a:srgbClr>
            </a:solidFill>
          </p:spPr>
          <p:txBody>
            <a:bodyPr/>
            <a:lstStyle/>
            <a:p/>
          </p:txBody>
        </p:sp>
        <p:sp>
          <p:nvSpPr>
            <p:cNvPr id="61" name="rc61"/>
            <p:cNvSpPr/>
            <p:nvPr/>
          </p:nvSpPr>
          <p:spPr>
            <a:xfrm>
              <a:off x="6307391" y="1632691"/>
              <a:ext cx="217589" cy="3358068"/>
            </a:xfrm>
            <a:prstGeom prst="rect">
              <a:avLst/>
            </a:prstGeom>
            <a:solidFill>
              <a:srgbClr val="0058AB">
                <a:alpha val="100000"/>
              </a:srgbClr>
            </a:solidFill>
          </p:spPr>
          <p:txBody>
            <a:bodyPr/>
            <a:lstStyle/>
            <a:p/>
          </p:txBody>
        </p:sp>
        <p:sp>
          <p:nvSpPr>
            <p:cNvPr id="62" name="rc62"/>
            <p:cNvSpPr/>
            <p:nvPr/>
          </p:nvSpPr>
          <p:spPr>
            <a:xfrm>
              <a:off x="6549158" y="1870290"/>
              <a:ext cx="217589" cy="3120469"/>
            </a:xfrm>
            <a:prstGeom prst="rect">
              <a:avLst/>
            </a:prstGeom>
            <a:solidFill>
              <a:srgbClr val="0058AB">
                <a:alpha val="100000"/>
              </a:srgbClr>
            </a:solidFill>
          </p:spPr>
          <p:txBody>
            <a:bodyPr/>
            <a:lstStyle/>
            <a:p/>
          </p:txBody>
        </p:sp>
        <p:sp>
          <p:nvSpPr>
            <p:cNvPr id="63" name="rc63"/>
            <p:cNvSpPr/>
            <p:nvPr/>
          </p:nvSpPr>
          <p:spPr>
            <a:xfrm>
              <a:off x="6790924" y="866434"/>
              <a:ext cx="217589" cy="4124325"/>
            </a:xfrm>
            <a:prstGeom prst="rect">
              <a:avLst/>
            </a:prstGeom>
            <a:solidFill>
              <a:srgbClr val="0058AB">
                <a:alpha val="100000"/>
              </a:srgbClr>
            </a:solidFill>
          </p:spPr>
          <p:txBody>
            <a:bodyPr/>
            <a:lstStyle/>
            <a:p/>
          </p:txBody>
        </p:sp>
        <p:sp>
          <p:nvSpPr>
            <p:cNvPr id="64" name="rc64"/>
            <p:cNvSpPr/>
            <p:nvPr/>
          </p:nvSpPr>
          <p:spPr>
            <a:xfrm>
              <a:off x="7032691" y="955533"/>
              <a:ext cx="217589" cy="4035226"/>
            </a:xfrm>
            <a:prstGeom prst="rect">
              <a:avLst/>
            </a:prstGeom>
            <a:solidFill>
              <a:srgbClr val="0058AB">
                <a:alpha val="100000"/>
              </a:srgbClr>
            </a:solidFill>
          </p:spPr>
          <p:txBody>
            <a:bodyPr/>
            <a:lstStyle/>
            <a:p/>
          </p:txBody>
        </p:sp>
        <p:sp>
          <p:nvSpPr>
            <p:cNvPr id="65" name="rc65"/>
            <p:cNvSpPr/>
            <p:nvPr/>
          </p:nvSpPr>
          <p:spPr>
            <a:xfrm>
              <a:off x="8483291" y="4428442"/>
              <a:ext cx="217589" cy="562318"/>
            </a:xfrm>
            <a:prstGeom prst="rect">
              <a:avLst/>
            </a:prstGeom>
            <a:solidFill>
              <a:srgbClr val="69DBFF">
                <a:alpha val="100000"/>
              </a:srgbClr>
            </a:solidFill>
          </p:spPr>
          <p:txBody>
            <a:bodyPr/>
            <a:lstStyle/>
            <a:p/>
          </p:txBody>
        </p:sp>
        <p:sp>
          <p:nvSpPr>
            <p:cNvPr id="66" name="pl66"/>
            <p:cNvSpPr/>
            <p:nvPr/>
          </p:nvSpPr>
          <p:spPr>
            <a:xfrm>
              <a:off x="6174420" y="3866123"/>
              <a:ext cx="2417666" cy="562318"/>
            </a:xfrm>
            <a:custGeom>
              <a:avLst/>
              <a:pathLst>
                <a:path w="2417666" h="562318">
                  <a:moveTo>
                    <a:pt x="0" y="0"/>
                  </a:moveTo>
                  <a:lnTo>
                    <a:pt x="241766" y="56231"/>
                  </a:lnTo>
                  <a:lnTo>
                    <a:pt x="483533" y="112463"/>
                  </a:lnTo>
                  <a:lnTo>
                    <a:pt x="725299" y="168695"/>
                  </a:lnTo>
                  <a:lnTo>
                    <a:pt x="967066" y="224927"/>
                  </a:lnTo>
                  <a:lnTo>
                    <a:pt x="1208833" y="281159"/>
                  </a:lnTo>
                  <a:lnTo>
                    <a:pt x="1450599" y="337390"/>
                  </a:lnTo>
                  <a:lnTo>
                    <a:pt x="1692366" y="393622"/>
                  </a:lnTo>
                  <a:lnTo>
                    <a:pt x="1934133" y="449854"/>
                  </a:lnTo>
                  <a:lnTo>
                    <a:pt x="2175899" y="506086"/>
                  </a:lnTo>
                  <a:lnTo>
                    <a:pt x="2417666" y="562318"/>
                  </a:lnTo>
                </a:path>
              </a:pathLst>
            </a:custGeom>
            <a:ln w="13550" cap="flat">
              <a:solidFill>
                <a:srgbClr val="000000">
                  <a:alpha val="100000"/>
                </a:srgbClr>
              </a:solidFill>
              <a:prstDash val="solid"/>
              <a:round/>
            </a:ln>
          </p:spPr>
          <p:txBody>
            <a:bodyPr/>
            <a:lstStyle/>
            <a:p/>
          </p:txBody>
        </p:sp>
        <p:sp>
          <p:nvSpPr>
            <p:cNvPr id="67" name="pt67"/>
            <p:cNvSpPr/>
            <p:nvPr/>
          </p:nvSpPr>
          <p:spPr>
            <a:xfrm>
              <a:off x="6149594" y="38412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8975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9537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0099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0662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1224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1786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2349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2911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3473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403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5812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95333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196334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a:off x="508103" y="97334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46225" y="398022"/>
              <a:ext cx="603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Slovakia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349%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6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86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10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50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74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9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63266"/>
              <a:ext cx="249522" cy="1539430"/>
            </a:xfrm>
            <a:prstGeom prst="rect">
              <a:avLst/>
            </a:prstGeom>
            <a:solidFill>
              <a:srgbClr val="80BD41">
                <a:alpha val="100000"/>
              </a:srgbClr>
            </a:solidFill>
          </p:spPr>
          <p:txBody>
            <a:bodyPr/>
            <a:lstStyle/>
            <a:p/>
          </p:txBody>
        </p:sp>
        <p:sp>
          <p:nvSpPr>
            <p:cNvPr id="24" name="rc24"/>
            <p:cNvSpPr/>
            <p:nvPr/>
          </p:nvSpPr>
          <p:spPr>
            <a:xfrm>
              <a:off x="1296273" y="2547829"/>
              <a:ext cx="249522" cy="15437"/>
            </a:xfrm>
            <a:prstGeom prst="rect">
              <a:avLst/>
            </a:prstGeom>
            <a:solidFill>
              <a:srgbClr val="1CABE2">
                <a:alpha val="100000"/>
              </a:srgbClr>
            </a:solidFill>
          </p:spPr>
          <p:txBody>
            <a:bodyPr/>
            <a:lstStyle/>
            <a:p/>
          </p:txBody>
        </p:sp>
        <p:sp>
          <p:nvSpPr>
            <p:cNvPr id="25" name="rc25"/>
            <p:cNvSpPr/>
            <p:nvPr/>
          </p:nvSpPr>
          <p:spPr>
            <a:xfrm>
              <a:off x="1573521" y="2659606"/>
              <a:ext cx="249522" cy="1443091"/>
            </a:xfrm>
            <a:prstGeom prst="rect">
              <a:avLst/>
            </a:prstGeom>
            <a:solidFill>
              <a:srgbClr val="80BD41">
                <a:alpha val="100000"/>
              </a:srgbClr>
            </a:solidFill>
          </p:spPr>
          <p:txBody>
            <a:bodyPr/>
            <a:lstStyle/>
            <a:p/>
          </p:txBody>
        </p:sp>
        <p:sp>
          <p:nvSpPr>
            <p:cNvPr id="26" name="rc26"/>
            <p:cNvSpPr/>
            <p:nvPr/>
          </p:nvSpPr>
          <p:spPr>
            <a:xfrm>
              <a:off x="1573521" y="2645026"/>
              <a:ext cx="249522" cy="14579"/>
            </a:xfrm>
            <a:prstGeom prst="rect">
              <a:avLst/>
            </a:prstGeom>
            <a:solidFill>
              <a:srgbClr val="1CABE2">
                <a:alpha val="100000"/>
              </a:srgbClr>
            </a:solidFill>
          </p:spPr>
          <p:txBody>
            <a:bodyPr/>
            <a:lstStyle/>
            <a:p/>
          </p:txBody>
        </p:sp>
        <p:sp>
          <p:nvSpPr>
            <p:cNvPr id="27" name="rc27"/>
            <p:cNvSpPr/>
            <p:nvPr/>
          </p:nvSpPr>
          <p:spPr>
            <a:xfrm>
              <a:off x="1850769" y="2676186"/>
              <a:ext cx="249522" cy="1426510"/>
            </a:xfrm>
            <a:prstGeom prst="rect">
              <a:avLst/>
            </a:prstGeom>
            <a:solidFill>
              <a:srgbClr val="80BD41">
                <a:alpha val="100000"/>
              </a:srgbClr>
            </a:solidFill>
          </p:spPr>
          <p:txBody>
            <a:bodyPr/>
            <a:lstStyle/>
            <a:p/>
          </p:txBody>
        </p:sp>
        <p:sp>
          <p:nvSpPr>
            <p:cNvPr id="28" name="rc28"/>
            <p:cNvSpPr/>
            <p:nvPr/>
          </p:nvSpPr>
          <p:spPr>
            <a:xfrm>
              <a:off x="1850769" y="2661893"/>
              <a:ext cx="249522" cy="14293"/>
            </a:xfrm>
            <a:prstGeom prst="rect">
              <a:avLst/>
            </a:prstGeom>
            <a:solidFill>
              <a:srgbClr val="1CABE2">
                <a:alpha val="100000"/>
              </a:srgbClr>
            </a:solidFill>
          </p:spPr>
          <p:txBody>
            <a:bodyPr/>
            <a:lstStyle/>
            <a:p/>
          </p:txBody>
        </p:sp>
        <p:sp>
          <p:nvSpPr>
            <p:cNvPr id="29" name="rc29"/>
            <p:cNvSpPr/>
            <p:nvPr/>
          </p:nvSpPr>
          <p:spPr>
            <a:xfrm>
              <a:off x="2128016" y="2649600"/>
              <a:ext cx="249522" cy="1453096"/>
            </a:xfrm>
            <a:prstGeom prst="rect">
              <a:avLst/>
            </a:prstGeom>
            <a:solidFill>
              <a:srgbClr val="80BD41">
                <a:alpha val="100000"/>
              </a:srgbClr>
            </a:solidFill>
          </p:spPr>
          <p:txBody>
            <a:bodyPr/>
            <a:lstStyle/>
            <a:p/>
          </p:txBody>
        </p:sp>
        <p:sp>
          <p:nvSpPr>
            <p:cNvPr id="30" name="rc30"/>
            <p:cNvSpPr/>
            <p:nvPr/>
          </p:nvSpPr>
          <p:spPr>
            <a:xfrm>
              <a:off x="2128016" y="2635020"/>
              <a:ext cx="249522" cy="14579"/>
            </a:xfrm>
            <a:prstGeom prst="rect">
              <a:avLst/>
            </a:prstGeom>
            <a:solidFill>
              <a:srgbClr val="1CABE2">
                <a:alpha val="100000"/>
              </a:srgbClr>
            </a:solidFill>
          </p:spPr>
          <p:txBody>
            <a:bodyPr/>
            <a:lstStyle/>
            <a:p/>
          </p:txBody>
        </p:sp>
        <p:sp>
          <p:nvSpPr>
            <p:cNvPr id="31" name="rc31"/>
            <p:cNvSpPr/>
            <p:nvPr/>
          </p:nvSpPr>
          <p:spPr>
            <a:xfrm>
              <a:off x="2405264" y="2593283"/>
              <a:ext cx="249522" cy="1509413"/>
            </a:xfrm>
            <a:prstGeom prst="rect">
              <a:avLst/>
            </a:prstGeom>
            <a:solidFill>
              <a:srgbClr val="80BD41">
                <a:alpha val="100000"/>
              </a:srgbClr>
            </a:solidFill>
          </p:spPr>
          <p:txBody>
            <a:bodyPr/>
            <a:lstStyle/>
            <a:p/>
          </p:txBody>
        </p:sp>
        <p:sp>
          <p:nvSpPr>
            <p:cNvPr id="32" name="rc32"/>
            <p:cNvSpPr/>
            <p:nvPr/>
          </p:nvSpPr>
          <p:spPr>
            <a:xfrm>
              <a:off x="2405264" y="2578132"/>
              <a:ext cx="249522" cy="15151"/>
            </a:xfrm>
            <a:prstGeom prst="rect">
              <a:avLst/>
            </a:prstGeom>
            <a:solidFill>
              <a:srgbClr val="1CABE2">
                <a:alpha val="100000"/>
              </a:srgbClr>
            </a:solidFill>
          </p:spPr>
          <p:txBody>
            <a:bodyPr/>
            <a:lstStyle/>
            <a:p/>
          </p:txBody>
        </p:sp>
        <p:sp>
          <p:nvSpPr>
            <p:cNvPr id="33" name="rc33"/>
            <p:cNvSpPr/>
            <p:nvPr/>
          </p:nvSpPr>
          <p:spPr>
            <a:xfrm>
              <a:off x="2682512" y="2573558"/>
              <a:ext cx="249522" cy="1529139"/>
            </a:xfrm>
            <a:prstGeom prst="rect">
              <a:avLst/>
            </a:prstGeom>
            <a:solidFill>
              <a:srgbClr val="80BD41">
                <a:alpha val="100000"/>
              </a:srgbClr>
            </a:solidFill>
          </p:spPr>
          <p:txBody>
            <a:bodyPr/>
            <a:lstStyle/>
            <a:p/>
          </p:txBody>
        </p:sp>
        <p:sp>
          <p:nvSpPr>
            <p:cNvPr id="34" name="rc34"/>
            <p:cNvSpPr/>
            <p:nvPr/>
          </p:nvSpPr>
          <p:spPr>
            <a:xfrm>
              <a:off x="2682512" y="2558120"/>
              <a:ext cx="249522" cy="15437"/>
            </a:xfrm>
            <a:prstGeom prst="rect">
              <a:avLst/>
            </a:prstGeom>
            <a:solidFill>
              <a:srgbClr val="1CABE2">
                <a:alpha val="100000"/>
              </a:srgbClr>
            </a:solidFill>
          </p:spPr>
          <p:txBody>
            <a:bodyPr/>
            <a:lstStyle/>
            <a:p/>
          </p:txBody>
        </p:sp>
        <p:sp>
          <p:nvSpPr>
            <p:cNvPr id="35" name="rc35"/>
            <p:cNvSpPr/>
            <p:nvPr/>
          </p:nvSpPr>
          <p:spPr>
            <a:xfrm>
              <a:off x="2959759" y="2584421"/>
              <a:ext cx="249522" cy="1518276"/>
            </a:xfrm>
            <a:prstGeom prst="rect">
              <a:avLst/>
            </a:prstGeom>
            <a:solidFill>
              <a:srgbClr val="80BD41">
                <a:alpha val="100000"/>
              </a:srgbClr>
            </a:solidFill>
          </p:spPr>
          <p:txBody>
            <a:bodyPr/>
            <a:lstStyle/>
            <a:p/>
          </p:txBody>
        </p:sp>
        <p:sp>
          <p:nvSpPr>
            <p:cNvPr id="36" name="rc36"/>
            <p:cNvSpPr/>
            <p:nvPr/>
          </p:nvSpPr>
          <p:spPr>
            <a:xfrm>
              <a:off x="2959759" y="2568984"/>
              <a:ext cx="249522" cy="15437"/>
            </a:xfrm>
            <a:prstGeom prst="rect">
              <a:avLst/>
            </a:prstGeom>
            <a:solidFill>
              <a:srgbClr val="1CABE2">
                <a:alpha val="100000"/>
              </a:srgbClr>
            </a:solidFill>
          </p:spPr>
          <p:txBody>
            <a:bodyPr/>
            <a:lstStyle/>
            <a:p/>
          </p:txBody>
        </p:sp>
        <p:sp>
          <p:nvSpPr>
            <p:cNvPr id="37" name="rc37"/>
            <p:cNvSpPr/>
            <p:nvPr/>
          </p:nvSpPr>
          <p:spPr>
            <a:xfrm>
              <a:off x="3237007" y="2566982"/>
              <a:ext cx="249522" cy="1535714"/>
            </a:xfrm>
            <a:prstGeom prst="rect">
              <a:avLst/>
            </a:prstGeom>
            <a:solidFill>
              <a:srgbClr val="80BD41">
                <a:alpha val="100000"/>
              </a:srgbClr>
            </a:solidFill>
          </p:spPr>
          <p:txBody>
            <a:bodyPr/>
            <a:lstStyle/>
            <a:p/>
          </p:txBody>
        </p:sp>
        <p:sp>
          <p:nvSpPr>
            <p:cNvPr id="38" name="rc38"/>
            <p:cNvSpPr/>
            <p:nvPr/>
          </p:nvSpPr>
          <p:spPr>
            <a:xfrm>
              <a:off x="3237007" y="2551545"/>
              <a:ext cx="249522" cy="15437"/>
            </a:xfrm>
            <a:prstGeom prst="rect">
              <a:avLst/>
            </a:prstGeom>
            <a:solidFill>
              <a:srgbClr val="1CABE2">
                <a:alpha val="100000"/>
              </a:srgbClr>
            </a:solidFill>
          </p:spPr>
          <p:txBody>
            <a:bodyPr/>
            <a:lstStyle/>
            <a:p/>
          </p:txBody>
        </p:sp>
        <p:sp>
          <p:nvSpPr>
            <p:cNvPr id="39" name="rc39"/>
            <p:cNvSpPr/>
            <p:nvPr/>
          </p:nvSpPr>
          <p:spPr>
            <a:xfrm>
              <a:off x="3514255" y="2485508"/>
              <a:ext cx="249522" cy="1617188"/>
            </a:xfrm>
            <a:prstGeom prst="rect">
              <a:avLst/>
            </a:prstGeom>
            <a:solidFill>
              <a:srgbClr val="80BD41">
                <a:alpha val="100000"/>
              </a:srgbClr>
            </a:solidFill>
          </p:spPr>
          <p:txBody>
            <a:bodyPr/>
            <a:lstStyle/>
            <a:p/>
          </p:txBody>
        </p:sp>
        <p:sp>
          <p:nvSpPr>
            <p:cNvPr id="40" name="rc40"/>
            <p:cNvSpPr/>
            <p:nvPr/>
          </p:nvSpPr>
          <p:spPr>
            <a:xfrm>
              <a:off x="3514255" y="2469214"/>
              <a:ext cx="249522" cy="16294"/>
            </a:xfrm>
            <a:prstGeom prst="rect">
              <a:avLst/>
            </a:prstGeom>
            <a:solidFill>
              <a:srgbClr val="1CABE2">
                <a:alpha val="100000"/>
              </a:srgbClr>
            </a:solidFill>
          </p:spPr>
          <p:txBody>
            <a:bodyPr/>
            <a:lstStyle/>
            <a:p/>
          </p:txBody>
        </p:sp>
        <p:sp>
          <p:nvSpPr>
            <p:cNvPr id="41" name="rc41"/>
            <p:cNvSpPr/>
            <p:nvPr/>
          </p:nvSpPr>
          <p:spPr>
            <a:xfrm>
              <a:off x="3791502" y="2382880"/>
              <a:ext cx="249522" cy="1719817"/>
            </a:xfrm>
            <a:prstGeom prst="rect">
              <a:avLst/>
            </a:prstGeom>
            <a:solidFill>
              <a:srgbClr val="80BD41">
                <a:alpha val="100000"/>
              </a:srgbClr>
            </a:solidFill>
          </p:spPr>
          <p:txBody>
            <a:bodyPr/>
            <a:lstStyle/>
            <a:p/>
          </p:txBody>
        </p:sp>
        <p:sp>
          <p:nvSpPr>
            <p:cNvPr id="42" name="rc42"/>
            <p:cNvSpPr/>
            <p:nvPr/>
          </p:nvSpPr>
          <p:spPr>
            <a:xfrm>
              <a:off x="3791502" y="2365441"/>
              <a:ext cx="249522" cy="17438"/>
            </a:xfrm>
            <a:prstGeom prst="rect">
              <a:avLst/>
            </a:prstGeom>
            <a:solidFill>
              <a:srgbClr val="1CABE2">
                <a:alpha val="100000"/>
              </a:srgbClr>
            </a:solidFill>
          </p:spPr>
          <p:txBody>
            <a:bodyPr/>
            <a:lstStyle/>
            <a:p/>
          </p:txBody>
        </p:sp>
        <p:sp>
          <p:nvSpPr>
            <p:cNvPr id="43" name="rc43"/>
            <p:cNvSpPr/>
            <p:nvPr/>
          </p:nvSpPr>
          <p:spPr>
            <a:xfrm>
              <a:off x="4068750" y="2398031"/>
              <a:ext cx="249522" cy="1704665"/>
            </a:xfrm>
            <a:prstGeom prst="rect">
              <a:avLst/>
            </a:prstGeom>
            <a:solidFill>
              <a:srgbClr val="80BD41">
                <a:alpha val="100000"/>
              </a:srgbClr>
            </a:solidFill>
          </p:spPr>
          <p:txBody>
            <a:bodyPr/>
            <a:lstStyle/>
            <a:p/>
          </p:txBody>
        </p:sp>
        <p:sp>
          <p:nvSpPr>
            <p:cNvPr id="44" name="rc44"/>
            <p:cNvSpPr/>
            <p:nvPr/>
          </p:nvSpPr>
          <p:spPr>
            <a:xfrm>
              <a:off x="4068750" y="2380879"/>
              <a:ext cx="249522" cy="17152"/>
            </a:xfrm>
            <a:prstGeom prst="rect">
              <a:avLst/>
            </a:prstGeom>
            <a:solidFill>
              <a:srgbClr val="1CABE2">
                <a:alpha val="100000"/>
              </a:srgbClr>
            </a:solidFill>
          </p:spPr>
          <p:txBody>
            <a:bodyPr/>
            <a:lstStyle/>
            <a:p/>
          </p:txBody>
        </p:sp>
        <p:sp>
          <p:nvSpPr>
            <p:cNvPr id="45" name="rc45"/>
            <p:cNvSpPr/>
            <p:nvPr/>
          </p:nvSpPr>
          <p:spPr>
            <a:xfrm>
              <a:off x="4345998" y="2392885"/>
              <a:ext cx="249522" cy="1709811"/>
            </a:xfrm>
            <a:prstGeom prst="rect">
              <a:avLst/>
            </a:prstGeom>
            <a:solidFill>
              <a:srgbClr val="80BD41">
                <a:alpha val="100000"/>
              </a:srgbClr>
            </a:solidFill>
          </p:spPr>
          <p:txBody>
            <a:bodyPr/>
            <a:lstStyle/>
            <a:p/>
          </p:txBody>
        </p:sp>
        <p:sp>
          <p:nvSpPr>
            <p:cNvPr id="46" name="rc46"/>
            <p:cNvSpPr/>
            <p:nvPr/>
          </p:nvSpPr>
          <p:spPr>
            <a:xfrm>
              <a:off x="4345998" y="2375733"/>
              <a:ext cx="249522" cy="17152"/>
            </a:xfrm>
            <a:prstGeom prst="rect">
              <a:avLst/>
            </a:prstGeom>
            <a:solidFill>
              <a:srgbClr val="1CABE2">
                <a:alpha val="100000"/>
              </a:srgbClr>
            </a:solidFill>
          </p:spPr>
          <p:txBody>
            <a:bodyPr/>
            <a:lstStyle/>
            <a:p/>
          </p:txBody>
        </p:sp>
        <p:sp>
          <p:nvSpPr>
            <p:cNvPr id="47" name="rc47"/>
            <p:cNvSpPr/>
            <p:nvPr/>
          </p:nvSpPr>
          <p:spPr>
            <a:xfrm>
              <a:off x="4623245" y="2473502"/>
              <a:ext cx="249522" cy="1629195"/>
            </a:xfrm>
            <a:prstGeom prst="rect">
              <a:avLst/>
            </a:prstGeom>
            <a:solidFill>
              <a:srgbClr val="80BD41">
                <a:alpha val="100000"/>
              </a:srgbClr>
            </a:solidFill>
          </p:spPr>
          <p:txBody>
            <a:bodyPr/>
            <a:lstStyle/>
            <a:p/>
          </p:txBody>
        </p:sp>
        <p:sp>
          <p:nvSpPr>
            <p:cNvPr id="48" name="rc48"/>
            <p:cNvSpPr/>
            <p:nvPr/>
          </p:nvSpPr>
          <p:spPr>
            <a:xfrm>
              <a:off x="4623245" y="2456921"/>
              <a:ext cx="249522" cy="16580"/>
            </a:xfrm>
            <a:prstGeom prst="rect">
              <a:avLst/>
            </a:prstGeom>
            <a:solidFill>
              <a:srgbClr val="1CABE2">
                <a:alpha val="100000"/>
              </a:srgbClr>
            </a:solidFill>
          </p:spPr>
          <p:txBody>
            <a:bodyPr/>
            <a:lstStyle/>
            <a:p/>
          </p:txBody>
        </p:sp>
        <p:sp>
          <p:nvSpPr>
            <p:cNvPr id="49" name="rc49"/>
            <p:cNvSpPr/>
            <p:nvPr/>
          </p:nvSpPr>
          <p:spPr>
            <a:xfrm>
              <a:off x="4900493" y="2490082"/>
              <a:ext cx="249522" cy="1612614"/>
            </a:xfrm>
            <a:prstGeom prst="rect">
              <a:avLst/>
            </a:prstGeom>
            <a:solidFill>
              <a:srgbClr val="80BD41">
                <a:alpha val="100000"/>
              </a:srgbClr>
            </a:solidFill>
          </p:spPr>
          <p:txBody>
            <a:bodyPr/>
            <a:lstStyle/>
            <a:p/>
          </p:txBody>
        </p:sp>
        <p:sp>
          <p:nvSpPr>
            <p:cNvPr id="50" name="rc50"/>
            <p:cNvSpPr/>
            <p:nvPr/>
          </p:nvSpPr>
          <p:spPr>
            <a:xfrm>
              <a:off x="4900493" y="2473788"/>
              <a:ext cx="249522" cy="16294"/>
            </a:xfrm>
            <a:prstGeom prst="rect">
              <a:avLst/>
            </a:prstGeom>
            <a:solidFill>
              <a:srgbClr val="1CABE2">
                <a:alpha val="100000"/>
              </a:srgbClr>
            </a:solidFill>
          </p:spPr>
          <p:txBody>
            <a:bodyPr/>
            <a:lstStyle/>
            <a:p/>
          </p:txBody>
        </p:sp>
        <p:sp>
          <p:nvSpPr>
            <p:cNvPr id="51" name="rc51"/>
            <p:cNvSpPr/>
            <p:nvPr/>
          </p:nvSpPr>
          <p:spPr>
            <a:xfrm>
              <a:off x="5177741" y="2487795"/>
              <a:ext cx="249522" cy="1614901"/>
            </a:xfrm>
            <a:prstGeom prst="rect">
              <a:avLst/>
            </a:prstGeom>
            <a:solidFill>
              <a:srgbClr val="80BD41">
                <a:alpha val="100000"/>
              </a:srgbClr>
            </a:solidFill>
          </p:spPr>
          <p:txBody>
            <a:bodyPr/>
            <a:lstStyle/>
            <a:p/>
          </p:txBody>
        </p:sp>
        <p:sp>
          <p:nvSpPr>
            <p:cNvPr id="52" name="rc52"/>
            <p:cNvSpPr/>
            <p:nvPr/>
          </p:nvSpPr>
          <p:spPr>
            <a:xfrm>
              <a:off x="5177741" y="2471501"/>
              <a:ext cx="249522" cy="16294"/>
            </a:xfrm>
            <a:prstGeom prst="rect">
              <a:avLst/>
            </a:prstGeom>
            <a:solidFill>
              <a:srgbClr val="1CABE2">
                <a:alpha val="100000"/>
              </a:srgbClr>
            </a:solidFill>
          </p:spPr>
          <p:txBody>
            <a:bodyPr/>
            <a:lstStyle/>
            <a:p/>
          </p:txBody>
        </p:sp>
        <p:sp>
          <p:nvSpPr>
            <p:cNvPr id="53" name="rc53"/>
            <p:cNvSpPr/>
            <p:nvPr/>
          </p:nvSpPr>
          <p:spPr>
            <a:xfrm>
              <a:off x="5454988" y="2537252"/>
              <a:ext cx="249522" cy="1565445"/>
            </a:xfrm>
            <a:prstGeom prst="rect">
              <a:avLst/>
            </a:prstGeom>
            <a:solidFill>
              <a:srgbClr val="80BD41">
                <a:alpha val="100000"/>
              </a:srgbClr>
            </a:solidFill>
          </p:spPr>
          <p:txBody>
            <a:bodyPr/>
            <a:lstStyle/>
            <a:p/>
          </p:txBody>
        </p:sp>
        <p:sp>
          <p:nvSpPr>
            <p:cNvPr id="54" name="rc54"/>
            <p:cNvSpPr/>
            <p:nvPr/>
          </p:nvSpPr>
          <p:spPr>
            <a:xfrm>
              <a:off x="5454988" y="2521528"/>
              <a:ext cx="249522" cy="15723"/>
            </a:xfrm>
            <a:prstGeom prst="rect">
              <a:avLst/>
            </a:prstGeom>
            <a:solidFill>
              <a:srgbClr val="1CABE2">
                <a:alpha val="100000"/>
              </a:srgbClr>
            </a:solidFill>
          </p:spPr>
          <p:txBody>
            <a:bodyPr/>
            <a:lstStyle/>
            <a:p/>
          </p:txBody>
        </p:sp>
        <p:sp>
          <p:nvSpPr>
            <p:cNvPr id="55" name="rc55"/>
            <p:cNvSpPr/>
            <p:nvPr/>
          </p:nvSpPr>
          <p:spPr>
            <a:xfrm>
              <a:off x="5732236" y="2484937"/>
              <a:ext cx="249522" cy="1617760"/>
            </a:xfrm>
            <a:prstGeom prst="rect">
              <a:avLst/>
            </a:prstGeom>
            <a:solidFill>
              <a:srgbClr val="80BD41">
                <a:alpha val="100000"/>
              </a:srgbClr>
            </a:solidFill>
          </p:spPr>
          <p:txBody>
            <a:bodyPr/>
            <a:lstStyle/>
            <a:p/>
          </p:txBody>
        </p:sp>
        <p:sp>
          <p:nvSpPr>
            <p:cNvPr id="56" name="rc56"/>
            <p:cNvSpPr/>
            <p:nvPr/>
          </p:nvSpPr>
          <p:spPr>
            <a:xfrm>
              <a:off x="5732236" y="2468642"/>
              <a:ext cx="249522" cy="16294"/>
            </a:xfrm>
            <a:prstGeom prst="rect">
              <a:avLst/>
            </a:prstGeom>
            <a:solidFill>
              <a:srgbClr val="1CABE2">
                <a:alpha val="100000"/>
              </a:srgbClr>
            </a:solidFill>
          </p:spPr>
          <p:txBody>
            <a:bodyPr/>
            <a:lstStyle/>
            <a:p/>
          </p:txBody>
        </p:sp>
        <p:sp>
          <p:nvSpPr>
            <p:cNvPr id="57" name="rc57"/>
            <p:cNvSpPr/>
            <p:nvPr/>
          </p:nvSpPr>
          <p:spPr>
            <a:xfrm>
              <a:off x="6009484" y="2470357"/>
              <a:ext cx="249522" cy="1632339"/>
            </a:xfrm>
            <a:prstGeom prst="rect">
              <a:avLst/>
            </a:prstGeom>
            <a:solidFill>
              <a:srgbClr val="80BD41">
                <a:alpha val="100000"/>
              </a:srgbClr>
            </a:solidFill>
          </p:spPr>
          <p:txBody>
            <a:bodyPr/>
            <a:lstStyle/>
            <a:p/>
          </p:txBody>
        </p:sp>
        <p:sp>
          <p:nvSpPr>
            <p:cNvPr id="58" name="rc58"/>
            <p:cNvSpPr/>
            <p:nvPr/>
          </p:nvSpPr>
          <p:spPr>
            <a:xfrm>
              <a:off x="6009484" y="2453776"/>
              <a:ext cx="249522" cy="16580"/>
            </a:xfrm>
            <a:prstGeom prst="rect">
              <a:avLst/>
            </a:prstGeom>
            <a:solidFill>
              <a:srgbClr val="1CABE2">
                <a:alpha val="100000"/>
              </a:srgbClr>
            </a:solidFill>
          </p:spPr>
          <p:txBody>
            <a:bodyPr/>
            <a:lstStyle/>
            <a:p/>
          </p:txBody>
        </p:sp>
        <p:sp>
          <p:nvSpPr>
            <p:cNvPr id="59" name="rc59"/>
            <p:cNvSpPr/>
            <p:nvPr/>
          </p:nvSpPr>
          <p:spPr>
            <a:xfrm>
              <a:off x="6286731" y="2479505"/>
              <a:ext cx="249522" cy="1623191"/>
            </a:xfrm>
            <a:prstGeom prst="rect">
              <a:avLst/>
            </a:prstGeom>
            <a:solidFill>
              <a:srgbClr val="80BD41">
                <a:alpha val="100000"/>
              </a:srgbClr>
            </a:solidFill>
          </p:spPr>
          <p:txBody>
            <a:bodyPr/>
            <a:lstStyle/>
            <a:p/>
          </p:txBody>
        </p:sp>
        <p:sp>
          <p:nvSpPr>
            <p:cNvPr id="60" name="rc60"/>
            <p:cNvSpPr/>
            <p:nvPr/>
          </p:nvSpPr>
          <p:spPr>
            <a:xfrm>
              <a:off x="6286731" y="2463210"/>
              <a:ext cx="249522" cy="16294"/>
            </a:xfrm>
            <a:prstGeom prst="rect">
              <a:avLst/>
            </a:prstGeom>
            <a:solidFill>
              <a:srgbClr val="1CABE2">
                <a:alpha val="100000"/>
              </a:srgbClr>
            </a:solidFill>
          </p:spPr>
          <p:txBody>
            <a:bodyPr/>
            <a:lstStyle/>
            <a:p/>
          </p:txBody>
        </p:sp>
        <p:sp>
          <p:nvSpPr>
            <p:cNvPr id="61" name="rc61"/>
            <p:cNvSpPr/>
            <p:nvPr/>
          </p:nvSpPr>
          <p:spPr>
            <a:xfrm>
              <a:off x="6563979" y="2494085"/>
              <a:ext cx="249522" cy="1608612"/>
            </a:xfrm>
            <a:prstGeom prst="rect">
              <a:avLst/>
            </a:prstGeom>
            <a:solidFill>
              <a:srgbClr val="80BD41">
                <a:alpha val="100000"/>
              </a:srgbClr>
            </a:solidFill>
          </p:spPr>
          <p:txBody>
            <a:bodyPr/>
            <a:lstStyle/>
            <a:p/>
          </p:txBody>
        </p:sp>
        <p:sp>
          <p:nvSpPr>
            <p:cNvPr id="62" name="rc62"/>
            <p:cNvSpPr/>
            <p:nvPr/>
          </p:nvSpPr>
          <p:spPr>
            <a:xfrm>
              <a:off x="6563979" y="2477790"/>
              <a:ext cx="249522" cy="16294"/>
            </a:xfrm>
            <a:prstGeom prst="rect">
              <a:avLst/>
            </a:prstGeom>
            <a:solidFill>
              <a:srgbClr val="1CABE2">
                <a:alpha val="100000"/>
              </a:srgbClr>
            </a:solidFill>
          </p:spPr>
          <p:txBody>
            <a:bodyPr/>
            <a:lstStyle/>
            <a:p/>
          </p:txBody>
        </p:sp>
        <p:sp>
          <p:nvSpPr>
            <p:cNvPr id="63" name="rc63"/>
            <p:cNvSpPr/>
            <p:nvPr/>
          </p:nvSpPr>
          <p:spPr>
            <a:xfrm>
              <a:off x="6841227" y="2522100"/>
              <a:ext cx="249522" cy="1580596"/>
            </a:xfrm>
            <a:prstGeom prst="rect">
              <a:avLst/>
            </a:prstGeom>
            <a:solidFill>
              <a:srgbClr val="80BD41">
                <a:alpha val="100000"/>
              </a:srgbClr>
            </a:solidFill>
          </p:spPr>
          <p:txBody>
            <a:bodyPr/>
            <a:lstStyle/>
            <a:p/>
          </p:txBody>
        </p:sp>
        <p:sp>
          <p:nvSpPr>
            <p:cNvPr id="64" name="rc64"/>
            <p:cNvSpPr/>
            <p:nvPr/>
          </p:nvSpPr>
          <p:spPr>
            <a:xfrm>
              <a:off x="6841227" y="2489796"/>
              <a:ext cx="249522" cy="32303"/>
            </a:xfrm>
            <a:prstGeom prst="rect">
              <a:avLst/>
            </a:prstGeom>
            <a:solidFill>
              <a:srgbClr val="1CABE2">
                <a:alpha val="100000"/>
              </a:srgbClr>
            </a:solidFill>
          </p:spPr>
          <p:txBody>
            <a:bodyPr/>
            <a:lstStyle/>
            <a:p/>
          </p:txBody>
        </p:sp>
        <p:sp>
          <p:nvSpPr>
            <p:cNvPr id="65" name="rc65"/>
            <p:cNvSpPr/>
            <p:nvPr/>
          </p:nvSpPr>
          <p:spPr>
            <a:xfrm>
              <a:off x="7118474" y="2534679"/>
              <a:ext cx="249522" cy="1568018"/>
            </a:xfrm>
            <a:prstGeom prst="rect">
              <a:avLst/>
            </a:prstGeom>
            <a:solidFill>
              <a:srgbClr val="80BD41">
                <a:alpha val="100000"/>
              </a:srgbClr>
            </a:solidFill>
          </p:spPr>
          <p:txBody>
            <a:bodyPr/>
            <a:lstStyle/>
            <a:p/>
          </p:txBody>
        </p:sp>
        <p:sp>
          <p:nvSpPr>
            <p:cNvPr id="66" name="rc66"/>
            <p:cNvSpPr/>
            <p:nvPr/>
          </p:nvSpPr>
          <p:spPr>
            <a:xfrm>
              <a:off x="7118474" y="2486080"/>
              <a:ext cx="249522" cy="48598"/>
            </a:xfrm>
            <a:prstGeom prst="rect">
              <a:avLst/>
            </a:prstGeom>
            <a:solidFill>
              <a:srgbClr val="1CABE2">
                <a:alpha val="100000"/>
              </a:srgbClr>
            </a:solidFill>
          </p:spPr>
          <p:txBody>
            <a:bodyPr/>
            <a:lstStyle/>
            <a:p/>
          </p:txBody>
        </p:sp>
        <p:sp>
          <p:nvSpPr>
            <p:cNvPr id="67" name="rc67"/>
            <p:cNvSpPr/>
            <p:nvPr/>
          </p:nvSpPr>
          <p:spPr>
            <a:xfrm>
              <a:off x="7395722" y="2645884"/>
              <a:ext cx="249522" cy="1456813"/>
            </a:xfrm>
            <a:prstGeom prst="rect">
              <a:avLst/>
            </a:prstGeom>
            <a:solidFill>
              <a:srgbClr val="80BD41">
                <a:alpha val="100000"/>
              </a:srgbClr>
            </a:solidFill>
          </p:spPr>
          <p:txBody>
            <a:bodyPr/>
            <a:lstStyle/>
            <a:p/>
          </p:txBody>
        </p:sp>
        <p:sp>
          <p:nvSpPr>
            <p:cNvPr id="68" name="rc68"/>
            <p:cNvSpPr/>
            <p:nvPr/>
          </p:nvSpPr>
          <p:spPr>
            <a:xfrm>
              <a:off x="7395722" y="2600716"/>
              <a:ext cx="249522" cy="45168"/>
            </a:xfrm>
            <a:prstGeom prst="rect">
              <a:avLst/>
            </a:prstGeom>
            <a:solidFill>
              <a:srgbClr val="1CABE2">
                <a:alpha val="100000"/>
              </a:srgbClr>
            </a:solidFill>
          </p:spPr>
          <p:txBody>
            <a:bodyPr/>
            <a:lstStyle/>
            <a:p/>
          </p:txBody>
        </p:sp>
        <p:sp>
          <p:nvSpPr>
            <p:cNvPr id="69" name="rc69"/>
            <p:cNvSpPr/>
            <p:nvPr/>
          </p:nvSpPr>
          <p:spPr>
            <a:xfrm>
              <a:off x="7672970" y="2673899"/>
              <a:ext cx="249522" cy="1428797"/>
            </a:xfrm>
            <a:prstGeom prst="rect">
              <a:avLst/>
            </a:prstGeom>
            <a:solidFill>
              <a:srgbClr val="80BD41">
                <a:alpha val="100000"/>
              </a:srgbClr>
            </a:solidFill>
          </p:spPr>
          <p:txBody>
            <a:bodyPr/>
            <a:lstStyle/>
            <a:p/>
          </p:txBody>
        </p:sp>
        <p:sp>
          <p:nvSpPr>
            <p:cNvPr id="70" name="rc70"/>
            <p:cNvSpPr/>
            <p:nvPr/>
          </p:nvSpPr>
          <p:spPr>
            <a:xfrm>
              <a:off x="7672970" y="2614437"/>
              <a:ext cx="249522" cy="59461"/>
            </a:xfrm>
            <a:prstGeom prst="rect">
              <a:avLst/>
            </a:prstGeom>
            <a:solidFill>
              <a:srgbClr val="1CABE2">
                <a:alpha val="100000"/>
              </a:srgbClr>
            </a:solidFill>
          </p:spPr>
          <p:txBody>
            <a:bodyPr/>
            <a:lstStyle/>
            <a:p/>
          </p:txBody>
        </p:sp>
        <p:sp>
          <p:nvSpPr>
            <p:cNvPr id="71" name="rc71"/>
            <p:cNvSpPr/>
            <p:nvPr/>
          </p:nvSpPr>
          <p:spPr>
            <a:xfrm>
              <a:off x="7950217" y="2704488"/>
              <a:ext cx="249522" cy="1398209"/>
            </a:xfrm>
            <a:prstGeom prst="rect">
              <a:avLst/>
            </a:prstGeom>
            <a:solidFill>
              <a:srgbClr val="80BD41">
                <a:alpha val="100000"/>
              </a:srgbClr>
            </a:solidFill>
          </p:spPr>
          <p:txBody>
            <a:bodyPr/>
            <a:lstStyle/>
            <a:p/>
          </p:txBody>
        </p:sp>
        <p:sp>
          <p:nvSpPr>
            <p:cNvPr id="72" name="rc72"/>
            <p:cNvSpPr/>
            <p:nvPr/>
          </p:nvSpPr>
          <p:spPr>
            <a:xfrm>
              <a:off x="7950217" y="2646169"/>
              <a:ext cx="249522" cy="58318"/>
            </a:xfrm>
            <a:prstGeom prst="rect">
              <a:avLst/>
            </a:prstGeom>
            <a:solidFill>
              <a:srgbClr val="1CABE2">
                <a:alpha val="100000"/>
              </a:srgbClr>
            </a:solidFill>
          </p:spPr>
          <p:txBody>
            <a:bodyPr/>
            <a:lstStyle/>
            <a:p/>
          </p:txBody>
        </p:sp>
        <p:sp>
          <p:nvSpPr>
            <p:cNvPr id="73" name="pl73"/>
            <p:cNvSpPr/>
            <p:nvPr/>
          </p:nvSpPr>
          <p:spPr>
            <a:xfrm>
              <a:off x="1421035" y="1236556"/>
              <a:ext cx="6653943" cy="86852"/>
            </a:xfrm>
            <a:custGeom>
              <a:avLst/>
              <a:pathLst>
                <a:path w="6653943" h="86852">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950"/>
                  </a:lnTo>
                  <a:lnTo>
                    <a:pt x="5822200" y="57901"/>
                  </a:lnTo>
                  <a:lnTo>
                    <a:pt x="6099448" y="57901"/>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29607" y="241189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85" name="tx85"/>
            <p:cNvSpPr/>
            <p:nvPr/>
          </p:nvSpPr>
          <p:spPr>
            <a:xfrm>
              <a:off x="2755022" y="2422469"/>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86" name="tx86"/>
            <p:cNvSpPr/>
            <p:nvPr/>
          </p:nvSpPr>
          <p:spPr>
            <a:xfrm>
              <a:off x="4102084" y="2244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87" name="tx87"/>
            <p:cNvSpPr/>
            <p:nvPr/>
          </p:nvSpPr>
          <p:spPr>
            <a:xfrm>
              <a:off x="5488322" y="23855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a:t>
              </a:r>
            </a:p>
          </p:txBody>
        </p:sp>
        <p:sp>
          <p:nvSpPr>
            <p:cNvPr id="88" name="tx88"/>
            <p:cNvSpPr/>
            <p:nvPr/>
          </p:nvSpPr>
          <p:spPr>
            <a:xfrm>
              <a:off x="6597312" y="2341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89" name="tx89"/>
            <p:cNvSpPr/>
            <p:nvPr/>
          </p:nvSpPr>
          <p:spPr>
            <a:xfrm>
              <a:off x="6874560" y="2353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0" name="tx90"/>
            <p:cNvSpPr/>
            <p:nvPr/>
          </p:nvSpPr>
          <p:spPr>
            <a:xfrm>
              <a:off x="7151808" y="2350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91" name="tx91"/>
            <p:cNvSpPr/>
            <p:nvPr/>
          </p:nvSpPr>
          <p:spPr>
            <a:xfrm>
              <a:off x="7429055" y="24647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2" name="tx92"/>
            <p:cNvSpPr/>
            <p:nvPr/>
          </p:nvSpPr>
          <p:spPr>
            <a:xfrm>
              <a:off x="7706303" y="2478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3" name="tx93"/>
            <p:cNvSpPr/>
            <p:nvPr/>
          </p:nvSpPr>
          <p:spPr>
            <a:xfrm>
              <a:off x="7983551" y="2510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50.9</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978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05" name="tx105"/>
            <p:cNvSpPr/>
            <p:nvPr/>
          </p:nvSpPr>
          <p:spPr>
            <a:xfrm>
              <a:off x="1367476" y="25216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3030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07" name="tx107"/>
            <p:cNvSpPr/>
            <p:nvPr/>
          </p:nvSpPr>
          <p:spPr>
            <a:xfrm>
              <a:off x="2753715" y="25319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15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09" name="tx109"/>
            <p:cNvSpPr/>
            <p:nvPr/>
          </p:nvSpPr>
          <p:spPr>
            <a:xfrm>
              <a:off x="4139953" y="23555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84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a:t>
              </a:r>
            </a:p>
          </p:txBody>
        </p:sp>
        <p:sp>
          <p:nvSpPr>
            <p:cNvPr id="111" name="tx111"/>
            <p:cNvSpPr/>
            <p:nvPr/>
          </p:nvSpPr>
          <p:spPr>
            <a:xfrm>
              <a:off x="5526191" y="24954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632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3" name="tx113"/>
            <p:cNvSpPr/>
            <p:nvPr/>
          </p:nvSpPr>
          <p:spPr>
            <a:xfrm>
              <a:off x="6635182" y="24520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773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15" name="tx115"/>
            <p:cNvSpPr/>
            <p:nvPr/>
          </p:nvSpPr>
          <p:spPr>
            <a:xfrm>
              <a:off x="6900686" y="24720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6" name="tx116"/>
            <p:cNvSpPr/>
            <p:nvPr/>
          </p:nvSpPr>
          <p:spPr>
            <a:xfrm>
              <a:off x="7151808" y="3283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7" name="tx117"/>
            <p:cNvSpPr/>
            <p:nvPr/>
          </p:nvSpPr>
          <p:spPr>
            <a:xfrm>
              <a:off x="7177933" y="24764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7468232" y="33392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9" name="tx119"/>
            <p:cNvSpPr/>
            <p:nvPr/>
          </p:nvSpPr>
          <p:spPr>
            <a:xfrm>
              <a:off x="7455181" y="25882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7745480" y="335325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21" name="tx121"/>
            <p:cNvSpPr/>
            <p:nvPr/>
          </p:nvSpPr>
          <p:spPr>
            <a:xfrm>
              <a:off x="7732429" y="26102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7983551" y="3368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3" name="tx123"/>
            <p:cNvSpPr/>
            <p:nvPr/>
          </p:nvSpPr>
          <p:spPr>
            <a:xfrm>
              <a:off x="8048853" y="264142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9289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353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777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2000-2024</a:t>
              </a:r>
            </a:p>
          </p:txBody>
        </p:sp>
        <p:sp>
          <p:nvSpPr>
            <p:cNvPr id="153" name="pl153"/>
            <p:cNvSpPr/>
            <p:nvPr/>
          </p:nvSpPr>
          <p:spPr>
            <a:xfrm>
              <a:off x="24529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63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798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096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231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23652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8797" cy="167191"/>
            </a:xfrm>
            <a:prstGeom prst="rect">
              <a:avLst/>
            </a:prstGeom>
            <a:solidFill>
              <a:srgbClr val="80BD41">
                <a:alpha val="100000"/>
              </a:srgbClr>
            </a:solidFill>
          </p:spPr>
          <p:txBody>
            <a:bodyPr/>
            <a:lstStyle/>
            <a:p/>
          </p:txBody>
        </p:sp>
        <p:sp>
          <p:nvSpPr>
            <p:cNvPr id="164" name="rc164"/>
            <p:cNvSpPr/>
            <p:nvPr/>
          </p:nvSpPr>
          <p:spPr>
            <a:xfrm>
              <a:off x="7805071" y="5889059"/>
              <a:ext cx="65932" cy="167191"/>
            </a:xfrm>
            <a:prstGeom prst="rect">
              <a:avLst/>
            </a:prstGeom>
            <a:solidFill>
              <a:srgbClr val="1CABE2">
                <a:alpha val="100000"/>
              </a:srgbClr>
            </a:solidFill>
          </p:spPr>
          <p:txBody>
            <a:bodyPr/>
            <a:lstStyle/>
            <a:p/>
          </p:txBody>
        </p:sp>
        <p:sp>
          <p:nvSpPr>
            <p:cNvPr id="165" name="rc165"/>
            <p:cNvSpPr/>
            <p:nvPr/>
          </p:nvSpPr>
          <p:spPr>
            <a:xfrm>
              <a:off x="1296273" y="5680069"/>
              <a:ext cx="5781228" cy="167191"/>
            </a:xfrm>
            <a:prstGeom prst="rect">
              <a:avLst/>
            </a:prstGeom>
            <a:solidFill>
              <a:srgbClr val="80BD41">
                <a:alpha val="100000"/>
              </a:srgbClr>
            </a:solidFill>
          </p:spPr>
          <p:txBody>
            <a:bodyPr/>
            <a:lstStyle/>
            <a:p/>
          </p:txBody>
        </p:sp>
        <p:sp>
          <p:nvSpPr>
            <p:cNvPr id="166" name="rc166"/>
            <p:cNvSpPr/>
            <p:nvPr/>
          </p:nvSpPr>
          <p:spPr>
            <a:xfrm>
              <a:off x="7077502" y="5680069"/>
              <a:ext cx="240595" cy="167191"/>
            </a:xfrm>
            <a:prstGeom prst="rect">
              <a:avLst/>
            </a:prstGeom>
            <a:solidFill>
              <a:srgbClr val="1CABE2">
                <a:alpha val="100000"/>
              </a:srgbClr>
            </a:solidFill>
          </p:spPr>
          <p:txBody>
            <a:bodyPr/>
            <a:lstStyle/>
            <a:p/>
          </p:txBody>
        </p:sp>
        <p:sp>
          <p:nvSpPr>
            <p:cNvPr id="167" name="rc167"/>
            <p:cNvSpPr/>
            <p:nvPr/>
          </p:nvSpPr>
          <p:spPr>
            <a:xfrm>
              <a:off x="1296273" y="5471080"/>
              <a:ext cx="5657460" cy="167191"/>
            </a:xfrm>
            <a:prstGeom prst="rect">
              <a:avLst/>
            </a:prstGeom>
            <a:solidFill>
              <a:srgbClr val="80BD41">
                <a:alpha val="100000"/>
              </a:srgbClr>
            </a:solidFill>
          </p:spPr>
          <p:txBody>
            <a:bodyPr/>
            <a:lstStyle/>
            <a:p/>
          </p:txBody>
        </p:sp>
        <p:sp>
          <p:nvSpPr>
            <p:cNvPr id="168" name="rc168"/>
            <p:cNvSpPr/>
            <p:nvPr/>
          </p:nvSpPr>
          <p:spPr>
            <a:xfrm>
              <a:off x="6953734" y="5471080"/>
              <a:ext cx="235968" cy="167191"/>
            </a:xfrm>
            <a:prstGeom prst="rect">
              <a:avLst/>
            </a:prstGeom>
            <a:solidFill>
              <a:srgbClr val="1CABE2">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a:t>
              </a:r>
            </a:p>
          </p:txBody>
        </p:sp>
        <p:sp>
          <p:nvSpPr>
            <p:cNvPr id="170" name="tx170"/>
            <p:cNvSpPr/>
            <p:nvPr/>
          </p:nvSpPr>
          <p:spPr>
            <a:xfrm>
              <a:off x="750787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52.1</a:t>
              </a:r>
            </a:p>
          </p:txBody>
        </p:sp>
        <p:sp>
          <p:nvSpPr>
            <p:cNvPr id="171" name="tx171"/>
            <p:cNvSpPr/>
            <p:nvPr/>
          </p:nvSpPr>
          <p:spPr>
            <a:xfrm>
              <a:off x="737063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50.9</a:t>
              </a:r>
            </a:p>
          </p:txBody>
        </p:sp>
        <p:sp>
          <p:nvSpPr>
            <p:cNvPr id="172" name="tx172"/>
            <p:cNvSpPr/>
            <p:nvPr/>
          </p:nvSpPr>
          <p:spPr>
            <a:xfrm>
              <a:off x="444517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56.3</a:t>
              </a:r>
            </a:p>
          </p:txBody>
        </p:sp>
        <p:sp>
          <p:nvSpPr>
            <p:cNvPr id="173" name="tx173"/>
            <p:cNvSpPr/>
            <p:nvPr/>
          </p:nvSpPr>
          <p:spPr>
            <a:xfrm>
              <a:off x="7776239"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126598"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75" name="tx175"/>
            <p:cNvSpPr/>
            <p:nvPr/>
          </p:nvSpPr>
          <p:spPr>
            <a:xfrm>
              <a:off x="7122450"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6" name="tx176"/>
            <p:cNvSpPr/>
            <p:nvPr/>
          </p:nvSpPr>
          <p:spPr>
            <a:xfrm>
              <a:off x="401951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77" name="tx177"/>
            <p:cNvSpPr/>
            <p:nvPr/>
          </p:nvSpPr>
          <p:spPr>
            <a:xfrm>
              <a:off x="7041573" y="55155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319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584541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4" name="tx184"/>
            <p:cNvSpPr/>
            <p:nvPr/>
          </p:nvSpPr>
          <p:spPr>
            <a:xfrm>
              <a:off x="815882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(96%) was lower than in 2019 (99%).
The number of children vaccinated with DTP1 decreased 13% compared to in 2019.
The number of surviving infants decreased approximately 10%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Slovakia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5710"/>
            </a:xfrm>
            <a:custGeom>
              <a:avLst/>
              <a:pathLst>
                <a:path w="3397293" h="8571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57140"/>
                  </a:lnTo>
                  <a:lnTo>
                    <a:pt x="2123308" y="85710"/>
                  </a:lnTo>
                  <a:lnTo>
                    <a:pt x="2264862" y="85710"/>
                  </a:lnTo>
                  <a:lnTo>
                    <a:pt x="2406416" y="85710"/>
                  </a:lnTo>
                  <a:lnTo>
                    <a:pt x="2547969" y="57140"/>
                  </a:lnTo>
                  <a:lnTo>
                    <a:pt x="2689523" y="57140"/>
                  </a:lnTo>
                  <a:lnTo>
                    <a:pt x="2831077" y="57140"/>
                  </a:lnTo>
                  <a:lnTo>
                    <a:pt x="2972631" y="57140"/>
                  </a:lnTo>
                  <a:lnTo>
                    <a:pt x="3114185" y="5714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5710"/>
            </a:xfrm>
            <a:custGeom>
              <a:avLst/>
              <a:pathLst>
                <a:path w="3397293" h="8571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57140"/>
                  </a:lnTo>
                  <a:lnTo>
                    <a:pt x="2123308" y="85710"/>
                  </a:lnTo>
                  <a:lnTo>
                    <a:pt x="2264862" y="85710"/>
                  </a:lnTo>
                  <a:lnTo>
                    <a:pt x="2406416" y="85710"/>
                  </a:lnTo>
                  <a:lnTo>
                    <a:pt x="2547969" y="57140"/>
                  </a:lnTo>
                  <a:lnTo>
                    <a:pt x="2689523" y="57140"/>
                  </a:lnTo>
                  <a:lnTo>
                    <a:pt x="2831077" y="57140"/>
                  </a:lnTo>
                  <a:lnTo>
                    <a:pt x="2972631" y="57140"/>
                  </a:lnTo>
                  <a:lnTo>
                    <a:pt x="3114185" y="5714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5710"/>
            </a:xfrm>
            <a:custGeom>
              <a:avLst/>
              <a:pathLst>
                <a:path w="3397293" h="8571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57140"/>
                  </a:lnTo>
                  <a:lnTo>
                    <a:pt x="2123308" y="85710"/>
                  </a:lnTo>
                  <a:lnTo>
                    <a:pt x="2264862" y="85710"/>
                  </a:lnTo>
                  <a:lnTo>
                    <a:pt x="2406416" y="85710"/>
                  </a:lnTo>
                  <a:lnTo>
                    <a:pt x="2547969" y="57140"/>
                  </a:lnTo>
                  <a:lnTo>
                    <a:pt x="2689523" y="57140"/>
                  </a:lnTo>
                  <a:lnTo>
                    <a:pt x="2831077" y="57140"/>
                  </a:lnTo>
                  <a:lnTo>
                    <a:pt x="2972631" y="57140"/>
                  </a:lnTo>
                  <a:lnTo>
                    <a:pt x="3114185" y="5714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830005"/>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60" name="tx60"/>
            <p:cNvSpPr/>
            <p:nvPr/>
          </p:nvSpPr>
          <p:spPr>
            <a:xfrm>
              <a:off x="251771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471005"/>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Slovakia,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346139"/>
            </a:xfrm>
            <a:custGeom>
              <a:avLst/>
              <a:pathLst>
                <a:path w="3397293" h="346139">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230759"/>
                  </a:lnTo>
                  <a:lnTo>
                    <a:pt x="2123308" y="346139"/>
                  </a:lnTo>
                  <a:lnTo>
                    <a:pt x="2264862" y="346139"/>
                  </a:lnTo>
                  <a:lnTo>
                    <a:pt x="2406416" y="346139"/>
                  </a:lnTo>
                  <a:lnTo>
                    <a:pt x="2547969" y="230759"/>
                  </a:lnTo>
                  <a:lnTo>
                    <a:pt x="2689523" y="230759"/>
                  </a:lnTo>
                  <a:lnTo>
                    <a:pt x="2831077" y="230759"/>
                  </a:lnTo>
                  <a:lnTo>
                    <a:pt x="2972631" y="230759"/>
                  </a:lnTo>
                  <a:lnTo>
                    <a:pt x="3114185" y="23075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34862"/>
              <a:ext cx="3397293" cy="346139"/>
            </a:xfrm>
            <a:custGeom>
              <a:avLst/>
              <a:pathLst>
                <a:path w="3397293" h="346139">
                  <a:moveTo>
                    <a:pt x="0" y="346139"/>
                  </a:moveTo>
                  <a:lnTo>
                    <a:pt x="141553" y="230759"/>
                  </a:lnTo>
                  <a:lnTo>
                    <a:pt x="283107" y="115379"/>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115379"/>
                  </a:lnTo>
                  <a:lnTo>
                    <a:pt x="3114185" y="11537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346139"/>
            </a:xfrm>
            <a:custGeom>
              <a:avLst/>
              <a:pathLst>
                <a:path w="3397293" h="346139">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230759"/>
                  </a:lnTo>
                  <a:lnTo>
                    <a:pt x="2123308" y="346139"/>
                  </a:lnTo>
                  <a:lnTo>
                    <a:pt x="2264862" y="346139"/>
                  </a:lnTo>
                  <a:lnTo>
                    <a:pt x="2406416" y="346139"/>
                  </a:lnTo>
                  <a:lnTo>
                    <a:pt x="2547969" y="230759"/>
                  </a:lnTo>
                  <a:lnTo>
                    <a:pt x="2689523" y="230759"/>
                  </a:lnTo>
                  <a:lnTo>
                    <a:pt x="2831077" y="230759"/>
                  </a:lnTo>
                  <a:lnTo>
                    <a:pt x="2972631" y="230759"/>
                  </a:lnTo>
                  <a:lnTo>
                    <a:pt x="3114185" y="230759"/>
                  </a:lnTo>
                  <a:lnTo>
                    <a:pt x="3255739" y="346139"/>
                  </a:lnTo>
                  <a:lnTo>
                    <a:pt x="3397293" y="34613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1949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1949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1949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1949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1949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1949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1949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346139"/>
            </a:xfrm>
            <a:custGeom>
              <a:avLst/>
              <a:pathLst>
                <a:path w="3397293" h="346139">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230759"/>
                  </a:lnTo>
                  <a:lnTo>
                    <a:pt x="2123308" y="346139"/>
                  </a:lnTo>
                  <a:lnTo>
                    <a:pt x="2264862" y="346139"/>
                  </a:lnTo>
                  <a:lnTo>
                    <a:pt x="2406416" y="346139"/>
                  </a:lnTo>
                  <a:lnTo>
                    <a:pt x="2547969" y="230759"/>
                  </a:lnTo>
                  <a:lnTo>
                    <a:pt x="2689523" y="230759"/>
                  </a:lnTo>
                  <a:lnTo>
                    <a:pt x="2831077" y="230759"/>
                  </a:lnTo>
                  <a:lnTo>
                    <a:pt x="2972631" y="230759"/>
                  </a:lnTo>
                  <a:lnTo>
                    <a:pt x="3114185" y="230759"/>
                  </a:lnTo>
                  <a:lnTo>
                    <a:pt x="3255739" y="346139"/>
                  </a:lnTo>
                  <a:lnTo>
                    <a:pt x="3397293" y="346139"/>
                  </a:lnTo>
                </a:path>
              </a:pathLst>
            </a:custGeom>
            <a:ln w="27101" cap="flat">
              <a:solidFill>
                <a:srgbClr val="0058AB">
                  <a:alpha val="100000"/>
                </a:srgbClr>
              </a:solidFill>
              <a:prstDash val="solid"/>
              <a:round/>
            </a:ln>
          </p:spPr>
          <p:txBody>
            <a:bodyPr/>
            <a:lstStyle/>
            <a:p/>
          </p:txBody>
        </p:sp>
        <p:sp>
          <p:nvSpPr>
            <p:cNvPr id="95" name="tx95"/>
            <p:cNvSpPr/>
            <p:nvPr/>
          </p:nvSpPr>
          <p:spPr>
            <a:xfrm>
              <a:off x="5407519" y="1634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115288" y="1634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823058" y="1634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12777" y="1634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632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634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1634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806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806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6731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2976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47743" y="4830005"/>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123" name="tx123"/>
            <p:cNvSpPr/>
            <p:nvPr/>
          </p:nvSpPr>
          <p:spPr>
            <a:xfrm>
              <a:off x="683441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9686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959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9533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7108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4682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0746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8320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5895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3470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5992927" cy="149993"/>
            </a:xfrm>
            <a:prstGeom prst="rect">
              <a:avLst/>
            </a:prstGeom>
            <a:solidFill>
              <a:srgbClr val="1CABE2">
                <a:alpha val="80000"/>
              </a:srgbClr>
            </a:solidFill>
          </p:spPr>
          <p:txBody>
            <a:bodyPr/>
            <a:lstStyle/>
            <a:p/>
          </p:txBody>
        </p:sp>
        <p:sp>
          <p:nvSpPr>
            <p:cNvPr id="139" name="rc139"/>
            <p:cNvSpPr/>
            <p:nvPr/>
          </p:nvSpPr>
          <p:spPr>
            <a:xfrm>
              <a:off x="1317178" y="5637654"/>
              <a:ext cx="7321564" cy="149993"/>
            </a:xfrm>
            <a:prstGeom prst="rect">
              <a:avLst/>
            </a:prstGeom>
            <a:solidFill>
              <a:srgbClr val="1CABE2">
                <a:alpha val="80000"/>
              </a:srgbClr>
            </a:solidFill>
          </p:spPr>
          <p:txBody>
            <a:bodyPr/>
            <a:lstStyle/>
            <a:p/>
          </p:txBody>
        </p:sp>
        <p:sp>
          <p:nvSpPr>
            <p:cNvPr id="140" name="rc140"/>
            <p:cNvSpPr/>
            <p:nvPr/>
          </p:nvSpPr>
          <p:spPr>
            <a:xfrm>
              <a:off x="1317178" y="5450161"/>
              <a:ext cx="7163393"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84155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6" name="tx146"/>
            <p:cNvSpPr/>
            <p:nvPr/>
          </p:nvSpPr>
          <p:spPr>
            <a:xfrm>
              <a:off x="448250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7" name="tx147"/>
            <p:cNvSpPr/>
            <p:nvPr/>
          </p:nvSpPr>
          <p:spPr>
            <a:xfrm>
              <a:off x="623995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8" name="tx148"/>
            <p:cNvSpPr/>
            <p:nvPr/>
          </p:nvSpPr>
          <p:spPr>
            <a:xfrm>
              <a:off x="799741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Slovakia (96%) was 11 percentage points higher than the global average (85%) and 2 percentage points higher than the average across all non-programme countries (94%).
National DTP3 coverage was 1 percentage point lower than in 2019 (97%).
This equates to 2,000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Slovakia ranked number 23 out of 41 countries for lowest DTP3 coverage (based on tied ranks).
Slovakia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0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8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71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53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48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30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12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13561"/>
              <a:ext cx="249522" cy="1493123"/>
            </a:xfrm>
            <a:prstGeom prst="rect">
              <a:avLst/>
            </a:prstGeom>
            <a:solidFill>
              <a:srgbClr val="80BD41">
                <a:alpha val="100000"/>
              </a:srgbClr>
            </a:solidFill>
          </p:spPr>
          <p:txBody>
            <a:bodyPr/>
            <a:lstStyle/>
            <a:p/>
          </p:txBody>
        </p:sp>
        <p:sp>
          <p:nvSpPr>
            <p:cNvPr id="24" name="rc24"/>
            <p:cNvSpPr/>
            <p:nvPr/>
          </p:nvSpPr>
          <p:spPr>
            <a:xfrm>
              <a:off x="1296273" y="2498588"/>
              <a:ext cx="249522" cy="14972"/>
            </a:xfrm>
            <a:prstGeom prst="rect">
              <a:avLst/>
            </a:prstGeom>
            <a:solidFill>
              <a:srgbClr val="1CABE2">
                <a:alpha val="100000"/>
              </a:srgbClr>
            </a:solidFill>
          </p:spPr>
          <p:txBody>
            <a:bodyPr/>
            <a:lstStyle/>
            <a:p/>
          </p:txBody>
        </p:sp>
        <p:sp>
          <p:nvSpPr>
            <p:cNvPr id="25" name="rc25"/>
            <p:cNvSpPr/>
            <p:nvPr/>
          </p:nvSpPr>
          <p:spPr>
            <a:xfrm>
              <a:off x="1573521" y="2607002"/>
              <a:ext cx="249522" cy="1399682"/>
            </a:xfrm>
            <a:prstGeom prst="rect">
              <a:avLst/>
            </a:prstGeom>
            <a:solidFill>
              <a:srgbClr val="80BD41">
                <a:alpha val="100000"/>
              </a:srgbClr>
            </a:solidFill>
          </p:spPr>
          <p:txBody>
            <a:bodyPr/>
            <a:lstStyle/>
            <a:p/>
          </p:txBody>
        </p:sp>
        <p:sp>
          <p:nvSpPr>
            <p:cNvPr id="26" name="rc26"/>
            <p:cNvSpPr/>
            <p:nvPr/>
          </p:nvSpPr>
          <p:spPr>
            <a:xfrm>
              <a:off x="1573521" y="2592861"/>
              <a:ext cx="249522" cy="14141"/>
            </a:xfrm>
            <a:prstGeom prst="rect">
              <a:avLst/>
            </a:prstGeom>
            <a:solidFill>
              <a:srgbClr val="1CABE2">
                <a:alpha val="100000"/>
              </a:srgbClr>
            </a:solidFill>
          </p:spPr>
          <p:txBody>
            <a:bodyPr/>
            <a:lstStyle/>
            <a:p/>
          </p:txBody>
        </p:sp>
        <p:sp>
          <p:nvSpPr>
            <p:cNvPr id="27" name="rc27"/>
            <p:cNvSpPr/>
            <p:nvPr/>
          </p:nvSpPr>
          <p:spPr>
            <a:xfrm>
              <a:off x="1850769" y="2623084"/>
              <a:ext cx="249522" cy="1383600"/>
            </a:xfrm>
            <a:prstGeom prst="rect">
              <a:avLst/>
            </a:prstGeom>
            <a:solidFill>
              <a:srgbClr val="80BD41">
                <a:alpha val="100000"/>
              </a:srgbClr>
            </a:solidFill>
          </p:spPr>
          <p:txBody>
            <a:bodyPr/>
            <a:lstStyle/>
            <a:p/>
          </p:txBody>
        </p:sp>
        <p:sp>
          <p:nvSpPr>
            <p:cNvPr id="28" name="rc28"/>
            <p:cNvSpPr/>
            <p:nvPr/>
          </p:nvSpPr>
          <p:spPr>
            <a:xfrm>
              <a:off x="1850769" y="2609221"/>
              <a:ext cx="249522" cy="13863"/>
            </a:xfrm>
            <a:prstGeom prst="rect">
              <a:avLst/>
            </a:prstGeom>
            <a:solidFill>
              <a:srgbClr val="1CABE2">
                <a:alpha val="100000"/>
              </a:srgbClr>
            </a:solidFill>
          </p:spPr>
          <p:txBody>
            <a:bodyPr/>
            <a:lstStyle/>
            <a:p/>
          </p:txBody>
        </p:sp>
        <p:sp>
          <p:nvSpPr>
            <p:cNvPr id="29" name="rc29"/>
            <p:cNvSpPr/>
            <p:nvPr/>
          </p:nvSpPr>
          <p:spPr>
            <a:xfrm>
              <a:off x="2128016" y="2597298"/>
              <a:ext cx="249522" cy="1409386"/>
            </a:xfrm>
            <a:prstGeom prst="rect">
              <a:avLst/>
            </a:prstGeom>
            <a:solidFill>
              <a:srgbClr val="80BD41">
                <a:alpha val="100000"/>
              </a:srgbClr>
            </a:solidFill>
          </p:spPr>
          <p:txBody>
            <a:bodyPr/>
            <a:lstStyle/>
            <a:p/>
          </p:txBody>
        </p:sp>
        <p:sp>
          <p:nvSpPr>
            <p:cNvPr id="30" name="rc30"/>
            <p:cNvSpPr/>
            <p:nvPr/>
          </p:nvSpPr>
          <p:spPr>
            <a:xfrm>
              <a:off x="2128016" y="2583157"/>
              <a:ext cx="249522" cy="14141"/>
            </a:xfrm>
            <a:prstGeom prst="rect">
              <a:avLst/>
            </a:prstGeom>
            <a:solidFill>
              <a:srgbClr val="1CABE2">
                <a:alpha val="100000"/>
              </a:srgbClr>
            </a:solidFill>
          </p:spPr>
          <p:txBody>
            <a:bodyPr/>
            <a:lstStyle/>
            <a:p/>
          </p:txBody>
        </p:sp>
        <p:sp>
          <p:nvSpPr>
            <p:cNvPr id="31" name="rc31"/>
            <p:cNvSpPr/>
            <p:nvPr/>
          </p:nvSpPr>
          <p:spPr>
            <a:xfrm>
              <a:off x="2405264" y="2542675"/>
              <a:ext cx="249522" cy="1464010"/>
            </a:xfrm>
            <a:prstGeom prst="rect">
              <a:avLst/>
            </a:prstGeom>
            <a:solidFill>
              <a:srgbClr val="80BD41">
                <a:alpha val="100000"/>
              </a:srgbClr>
            </a:solidFill>
          </p:spPr>
          <p:txBody>
            <a:bodyPr/>
            <a:lstStyle/>
            <a:p/>
          </p:txBody>
        </p:sp>
        <p:sp>
          <p:nvSpPr>
            <p:cNvPr id="32" name="rc32"/>
            <p:cNvSpPr/>
            <p:nvPr/>
          </p:nvSpPr>
          <p:spPr>
            <a:xfrm>
              <a:off x="2405264" y="2527979"/>
              <a:ext cx="249522" cy="14695"/>
            </a:xfrm>
            <a:prstGeom prst="rect">
              <a:avLst/>
            </a:prstGeom>
            <a:solidFill>
              <a:srgbClr val="1CABE2">
                <a:alpha val="100000"/>
              </a:srgbClr>
            </a:solidFill>
          </p:spPr>
          <p:txBody>
            <a:bodyPr/>
            <a:lstStyle/>
            <a:p/>
          </p:txBody>
        </p:sp>
        <p:sp>
          <p:nvSpPr>
            <p:cNvPr id="33" name="rc33"/>
            <p:cNvSpPr/>
            <p:nvPr/>
          </p:nvSpPr>
          <p:spPr>
            <a:xfrm>
              <a:off x="2682512" y="2523543"/>
              <a:ext cx="249522" cy="1483142"/>
            </a:xfrm>
            <a:prstGeom prst="rect">
              <a:avLst/>
            </a:prstGeom>
            <a:solidFill>
              <a:srgbClr val="80BD41">
                <a:alpha val="100000"/>
              </a:srgbClr>
            </a:solidFill>
          </p:spPr>
          <p:txBody>
            <a:bodyPr/>
            <a:lstStyle/>
            <a:p/>
          </p:txBody>
        </p:sp>
        <p:sp>
          <p:nvSpPr>
            <p:cNvPr id="34" name="rc34"/>
            <p:cNvSpPr/>
            <p:nvPr/>
          </p:nvSpPr>
          <p:spPr>
            <a:xfrm>
              <a:off x="2682512" y="2508570"/>
              <a:ext cx="249522" cy="14972"/>
            </a:xfrm>
            <a:prstGeom prst="rect">
              <a:avLst/>
            </a:prstGeom>
            <a:solidFill>
              <a:srgbClr val="1CABE2">
                <a:alpha val="100000"/>
              </a:srgbClr>
            </a:solidFill>
          </p:spPr>
          <p:txBody>
            <a:bodyPr/>
            <a:lstStyle/>
            <a:p/>
          </p:txBody>
        </p:sp>
        <p:sp>
          <p:nvSpPr>
            <p:cNvPr id="35" name="rc35"/>
            <p:cNvSpPr/>
            <p:nvPr/>
          </p:nvSpPr>
          <p:spPr>
            <a:xfrm>
              <a:off x="2959759" y="2534079"/>
              <a:ext cx="249522" cy="1472605"/>
            </a:xfrm>
            <a:prstGeom prst="rect">
              <a:avLst/>
            </a:prstGeom>
            <a:solidFill>
              <a:srgbClr val="80BD41">
                <a:alpha val="100000"/>
              </a:srgbClr>
            </a:solidFill>
          </p:spPr>
          <p:txBody>
            <a:bodyPr/>
            <a:lstStyle/>
            <a:p/>
          </p:txBody>
        </p:sp>
        <p:sp>
          <p:nvSpPr>
            <p:cNvPr id="36" name="rc36"/>
            <p:cNvSpPr/>
            <p:nvPr/>
          </p:nvSpPr>
          <p:spPr>
            <a:xfrm>
              <a:off x="2959759" y="2519106"/>
              <a:ext cx="249522" cy="14972"/>
            </a:xfrm>
            <a:prstGeom prst="rect">
              <a:avLst/>
            </a:prstGeom>
            <a:solidFill>
              <a:srgbClr val="1CABE2">
                <a:alpha val="100000"/>
              </a:srgbClr>
            </a:solidFill>
          </p:spPr>
          <p:txBody>
            <a:bodyPr/>
            <a:lstStyle/>
            <a:p/>
          </p:txBody>
        </p:sp>
        <p:sp>
          <p:nvSpPr>
            <p:cNvPr id="37" name="rc37"/>
            <p:cNvSpPr/>
            <p:nvPr/>
          </p:nvSpPr>
          <p:spPr>
            <a:xfrm>
              <a:off x="3237007" y="2517165"/>
              <a:ext cx="249522" cy="1489519"/>
            </a:xfrm>
            <a:prstGeom prst="rect">
              <a:avLst/>
            </a:prstGeom>
            <a:solidFill>
              <a:srgbClr val="80BD41">
                <a:alpha val="100000"/>
              </a:srgbClr>
            </a:solidFill>
          </p:spPr>
          <p:txBody>
            <a:bodyPr/>
            <a:lstStyle/>
            <a:p/>
          </p:txBody>
        </p:sp>
        <p:sp>
          <p:nvSpPr>
            <p:cNvPr id="38" name="rc38"/>
            <p:cNvSpPr/>
            <p:nvPr/>
          </p:nvSpPr>
          <p:spPr>
            <a:xfrm>
              <a:off x="3237007" y="2502193"/>
              <a:ext cx="249522" cy="14972"/>
            </a:xfrm>
            <a:prstGeom prst="rect">
              <a:avLst/>
            </a:prstGeom>
            <a:solidFill>
              <a:srgbClr val="1CABE2">
                <a:alpha val="100000"/>
              </a:srgbClr>
            </a:solidFill>
          </p:spPr>
          <p:txBody>
            <a:bodyPr/>
            <a:lstStyle/>
            <a:p/>
          </p:txBody>
        </p:sp>
        <p:sp>
          <p:nvSpPr>
            <p:cNvPr id="39" name="rc39"/>
            <p:cNvSpPr/>
            <p:nvPr/>
          </p:nvSpPr>
          <p:spPr>
            <a:xfrm>
              <a:off x="3514255" y="2438142"/>
              <a:ext cx="249522" cy="1568542"/>
            </a:xfrm>
            <a:prstGeom prst="rect">
              <a:avLst/>
            </a:prstGeom>
            <a:solidFill>
              <a:srgbClr val="80BD41">
                <a:alpha val="100000"/>
              </a:srgbClr>
            </a:solidFill>
          </p:spPr>
          <p:txBody>
            <a:bodyPr/>
            <a:lstStyle/>
            <a:p/>
          </p:txBody>
        </p:sp>
        <p:sp>
          <p:nvSpPr>
            <p:cNvPr id="40" name="rc40"/>
            <p:cNvSpPr/>
            <p:nvPr/>
          </p:nvSpPr>
          <p:spPr>
            <a:xfrm>
              <a:off x="3514255" y="2422338"/>
              <a:ext cx="249522" cy="15804"/>
            </a:xfrm>
            <a:prstGeom prst="rect">
              <a:avLst/>
            </a:prstGeom>
            <a:solidFill>
              <a:srgbClr val="1CABE2">
                <a:alpha val="100000"/>
              </a:srgbClr>
            </a:solidFill>
          </p:spPr>
          <p:txBody>
            <a:bodyPr/>
            <a:lstStyle/>
            <a:p/>
          </p:txBody>
        </p:sp>
        <p:sp>
          <p:nvSpPr>
            <p:cNvPr id="41" name="rc41"/>
            <p:cNvSpPr/>
            <p:nvPr/>
          </p:nvSpPr>
          <p:spPr>
            <a:xfrm>
              <a:off x="3791502" y="2338601"/>
              <a:ext cx="249522" cy="1668084"/>
            </a:xfrm>
            <a:prstGeom prst="rect">
              <a:avLst/>
            </a:prstGeom>
            <a:solidFill>
              <a:srgbClr val="80BD41">
                <a:alpha val="100000"/>
              </a:srgbClr>
            </a:solidFill>
          </p:spPr>
          <p:txBody>
            <a:bodyPr/>
            <a:lstStyle/>
            <a:p/>
          </p:txBody>
        </p:sp>
        <p:sp>
          <p:nvSpPr>
            <p:cNvPr id="42" name="rc42"/>
            <p:cNvSpPr/>
            <p:nvPr/>
          </p:nvSpPr>
          <p:spPr>
            <a:xfrm>
              <a:off x="3791502" y="2321687"/>
              <a:ext cx="249522" cy="16913"/>
            </a:xfrm>
            <a:prstGeom prst="rect">
              <a:avLst/>
            </a:prstGeom>
            <a:solidFill>
              <a:srgbClr val="1CABE2">
                <a:alpha val="100000"/>
              </a:srgbClr>
            </a:solidFill>
          </p:spPr>
          <p:txBody>
            <a:bodyPr/>
            <a:lstStyle/>
            <a:p/>
          </p:txBody>
        </p:sp>
        <p:sp>
          <p:nvSpPr>
            <p:cNvPr id="43" name="rc43"/>
            <p:cNvSpPr/>
            <p:nvPr/>
          </p:nvSpPr>
          <p:spPr>
            <a:xfrm>
              <a:off x="4068750" y="2353296"/>
              <a:ext cx="249522" cy="1653388"/>
            </a:xfrm>
            <a:prstGeom prst="rect">
              <a:avLst/>
            </a:prstGeom>
            <a:solidFill>
              <a:srgbClr val="80BD41">
                <a:alpha val="100000"/>
              </a:srgbClr>
            </a:solidFill>
          </p:spPr>
          <p:txBody>
            <a:bodyPr/>
            <a:lstStyle/>
            <a:p/>
          </p:txBody>
        </p:sp>
        <p:sp>
          <p:nvSpPr>
            <p:cNvPr id="44" name="rc44"/>
            <p:cNvSpPr/>
            <p:nvPr/>
          </p:nvSpPr>
          <p:spPr>
            <a:xfrm>
              <a:off x="4068750" y="2336660"/>
              <a:ext cx="249522" cy="16636"/>
            </a:xfrm>
            <a:prstGeom prst="rect">
              <a:avLst/>
            </a:prstGeom>
            <a:solidFill>
              <a:srgbClr val="1CABE2">
                <a:alpha val="100000"/>
              </a:srgbClr>
            </a:solidFill>
          </p:spPr>
          <p:txBody>
            <a:bodyPr/>
            <a:lstStyle/>
            <a:p/>
          </p:txBody>
        </p:sp>
        <p:sp>
          <p:nvSpPr>
            <p:cNvPr id="45" name="rc45"/>
            <p:cNvSpPr/>
            <p:nvPr/>
          </p:nvSpPr>
          <p:spPr>
            <a:xfrm>
              <a:off x="4345998" y="2348305"/>
              <a:ext cx="249522" cy="1658379"/>
            </a:xfrm>
            <a:prstGeom prst="rect">
              <a:avLst/>
            </a:prstGeom>
            <a:solidFill>
              <a:srgbClr val="80BD41">
                <a:alpha val="100000"/>
              </a:srgbClr>
            </a:solidFill>
          </p:spPr>
          <p:txBody>
            <a:bodyPr/>
            <a:lstStyle/>
            <a:p/>
          </p:txBody>
        </p:sp>
        <p:sp>
          <p:nvSpPr>
            <p:cNvPr id="46" name="rc46"/>
            <p:cNvSpPr/>
            <p:nvPr/>
          </p:nvSpPr>
          <p:spPr>
            <a:xfrm>
              <a:off x="4345998" y="2331669"/>
              <a:ext cx="249522" cy="16636"/>
            </a:xfrm>
            <a:prstGeom prst="rect">
              <a:avLst/>
            </a:prstGeom>
            <a:solidFill>
              <a:srgbClr val="1CABE2">
                <a:alpha val="100000"/>
              </a:srgbClr>
            </a:solidFill>
          </p:spPr>
          <p:txBody>
            <a:bodyPr/>
            <a:lstStyle/>
            <a:p/>
          </p:txBody>
        </p:sp>
        <p:sp>
          <p:nvSpPr>
            <p:cNvPr id="47" name="rc47"/>
            <p:cNvSpPr/>
            <p:nvPr/>
          </p:nvSpPr>
          <p:spPr>
            <a:xfrm>
              <a:off x="4623245" y="2426497"/>
              <a:ext cx="249522" cy="1580188"/>
            </a:xfrm>
            <a:prstGeom prst="rect">
              <a:avLst/>
            </a:prstGeom>
            <a:solidFill>
              <a:srgbClr val="80BD41">
                <a:alpha val="100000"/>
              </a:srgbClr>
            </a:solidFill>
          </p:spPr>
          <p:txBody>
            <a:bodyPr/>
            <a:lstStyle/>
            <a:p/>
          </p:txBody>
        </p:sp>
        <p:sp>
          <p:nvSpPr>
            <p:cNvPr id="48" name="rc48"/>
            <p:cNvSpPr/>
            <p:nvPr/>
          </p:nvSpPr>
          <p:spPr>
            <a:xfrm>
              <a:off x="4623245" y="2410415"/>
              <a:ext cx="249522" cy="16081"/>
            </a:xfrm>
            <a:prstGeom prst="rect">
              <a:avLst/>
            </a:prstGeom>
            <a:solidFill>
              <a:srgbClr val="1CABE2">
                <a:alpha val="100000"/>
              </a:srgbClr>
            </a:solidFill>
          </p:spPr>
          <p:txBody>
            <a:bodyPr/>
            <a:lstStyle/>
            <a:p/>
          </p:txBody>
        </p:sp>
        <p:sp>
          <p:nvSpPr>
            <p:cNvPr id="49" name="rc49"/>
            <p:cNvSpPr/>
            <p:nvPr/>
          </p:nvSpPr>
          <p:spPr>
            <a:xfrm>
              <a:off x="4900493" y="2458383"/>
              <a:ext cx="249522" cy="1548301"/>
            </a:xfrm>
            <a:prstGeom prst="rect">
              <a:avLst/>
            </a:prstGeom>
            <a:solidFill>
              <a:srgbClr val="80BD41">
                <a:alpha val="100000"/>
              </a:srgbClr>
            </a:solidFill>
          </p:spPr>
          <p:txBody>
            <a:bodyPr/>
            <a:lstStyle/>
            <a:p/>
          </p:txBody>
        </p:sp>
        <p:sp>
          <p:nvSpPr>
            <p:cNvPr id="50" name="rc50"/>
            <p:cNvSpPr/>
            <p:nvPr/>
          </p:nvSpPr>
          <p:spPr>
            <a:xfrm>
              <a:off x="4900493" y="2426774"/>
              <a:ext cx="249522" cy="31609"/>
            </a:xfrm>
            <a:prstGeom prst="rect">
              <a:avLst/>
            </a:prstGeom>
            <a:solidFill>
              <a:srgbClr val="1CABE2">
                <a:alpha val="100000"/>
              </a:srgbClr>
            </a:solidFill>
          </p:spPr>
          <p:txBody>
            <a:bodyPr/>
            <a:lstStyle/>
            <a:p/>
          </p:txBody>
        </p:sp>
        <p:sp>
          <p:nvSpPr>
            <p:cNvPr id="51" name="rc51"/>
            <p:cNvSpPr/>
            <p:nvPr/>
          </p:nvSpPr>
          <p:spPr>
            <a:xfrm>
              <a:off x="5177741" y="2471970"/>
              <a:ext cx="249522" cy="1534715"/>
            </a:xfrm>
            <a:prstGeom prst="rect">
              <a:avLst/>
            </a:prstGeom>
            <a:solidFill>
              <a:srgbClr val="80BD41">
                <a:alpha val="100000"/>
              </a:srgbClr>
            </a:solidFill>
          </p:spPr>
          <p:txBody>
            <a:bodyPr/>
            <a:lstStyle/>
            <a:p/>
          </p:txBody>
        </p:sp>
        <p:sp>
          <p:nvSpPr>
            <p:cNvPr id="52" name="rc52"/>
            <p:cNvSpPr/>
            <p:nvPr/>
          </p:nvSpPr>
          <p:spPr>
            <a:xfrm>
              <a:off x="5177741" y="2424556"/>
              <a:ext cx="249522" cy="47413"/>
            </a:xfrm>
            <a:prstGeom prst="rect">
              <a:avLst/>
            </a:prstGeom>
            <a:solidFill>
              <a:srgbClr val="1CABE2">
                <a:alpha val="100000"/>
              </a:srgbClr>
            </a:solidFill>
          </p:spPr>
          <p:txBody>
            <a:bodyPr/>
            <a:lstStyle/>
            <a:p/>
          </p:txBody>
        </p:sp>
        <p:sp>
          <p:nvSpPr>
            <p:cNvPr id="53" name="rc53"/>
            <p:cNvSpPr/>
            <p:nvPr/>
          </p:nvSpPr>
          <p:spPr>
            <a:xfrm>
              <a:off x="5454988" y="2534356"/>
              <a:ext cx="249522" cy="1472328"/>
            </a:xfrm>
            <a:prstGeom prst="rect">
              <a:avLst/>
            </a:prstGeom>
            <a:solidFill>
              <a:srgbClr val="80BD41">
                <a:alpha val="100000"/>
              </a:srgbClr>
            </a:solidFill>
          </p:spPr>
          <p:txBody>
            <a:bodyPr/>
            <a:lstStyle/>
            <a:p/>
          </p:txBody>
        </p:sp>
        <p:sp>
          <p:nvSpPr>
            <p:cNvPr id="54" name="rc54"/>
            <p:cNvSpPr/>
            <p:nvPr/>
          </p:nvSpPr>
          <p:spPr>
            <a:xfrm>
              <a:off x="5454988" y="2473079"/>
              <a:ext cx="249522" cy="61277"/>
            </a:xfrm>
            <a:prstGeom prst="rect">
              <a:avLst/>
            </a:prstGeom>
            <a:solidFill>
              <a:srgbClr val="1CABE2">
                <a:alpha val="100000"/>
              </a:srgbClr>
            </a:solidFill>
          </p:spPr>
          <p:txBody>
            <a:bodyPr/>
            <a:lstStyle/>
            <a:p/>
          </p:txBody>
        </p:sp>
        <p:sp>
          <p:nvSpPr>
            <p:cNvPr id="55" name="rc55"/>
            <p:cNvSpPr/>
            <p:nvPr/>
          </p:nvSpPr>
          <p:spPr>
            <a:xfrm>
              <a:off x="5732236" y="2485002"/>
              <a:ext cx="249522" cy="1521683"/>
            </a:xfrm>
            <a:prstGeom prst="rect">
              <a:avLst/>
            </a:prstGeom>
            <a:solidFill>
              <a:srgbClr val="80BD41">
                <a:alpha val="100000"/>
              </a:srgbClr>
            </a:solidFill>
          </p:spPr>
          <p:txBody>
            <a:bodyPr/>
            <a:lstStyle/>
            <a:p/>
          </p:txBody>
        </p:sp>
        <p:sp>
          <p:nvSpPr>
            <p:cNvPr id="56" name="rc56"/>
            <p:cNvSpPr/>
            <p:nvPr/>
          </p:nvSpPr>
          <p:spPr>
            <a:xfrm>
              <a:off x="5732236" y="2421506"/>
              <a:ext cx="249522" cy="63495"/>
            </a:xfrm>
            <a:prstGeom prst="rect">
              <a:avLst/>
            </a:prstGeom>
            <a:solidFill>
              <a:srgbClr val="1CABE2">
                <a:alpha val="100000"/>
              </a:srgbClr>
            </a:solidFill>
          </p:spPr>
          <p:txBody>
            <a:bodyPr/>
            <a:lstStyle/>
            <a:p/>
          </p:txBody>
        </p:sp>
        <p:sp>
          <p:nvSpPr>
            <p:cNvPr id="57" name="rc57"/>
            <p:cNvSpPr/>
            <p:nvPr/>
          </p:nvSpPr>
          <p:spPr>
            <a:xfrm>
              <a:off x="6009484" y="2471415"/>
              <a:ext cx="249522" cy="1535269"/>
            </a:xfrm>
            <a:prstGeom prst="rect">
              <a:avLst/>
            </a:prstGeom>
            <a:solidFill>
              <a:srgbClr val="80BD41">
                <a:alpha val="100000"/>
              </a:srgbClr>
            </a:solidFill>
          </p:spPr>
          <p:txBody>
            <a:bodyPr/>
            <a:lstStyle/>
            <a:p/>
          </p:txBody>
        </p:sp>
        <p:sp>
          <p:nvSpPr>
            <p:cNvPr id="58" name="rc58"/>
            <p:cNvSpPr/>
            <p:nvPr/>
          </p:nvSpPr>
          <p:spPr>
            <a:xfrm>
              <a:off x="6009484" y="2407365"/>
              <a:ext cx="249522" cy="64050"/>
            </a:xfrm>
            <a:prstGeom prst="rect">
              <a:avLst/>
            </a:prstGeom>
            <a:solidFill>
              <a:srgbClr val="1CABE2">
                <a:alpha val="100000"/>
              </a:srgbClr>
            </a:solidFill>
          </p:spPr>
          <p:txBody>
            <a:bodyPr/>
            <a:lstStyle/>
            <a:p/>
          </p:txBody>
        </p:sp>
        <p:sp>
          <p:nvSpPr>
            <p:cNvPr id="59" name="rc59"/>
            <p:cNvSpPr/>
            <p:nvPr/>
          </p:nvSpPr>
          <p:spPr>
            <a:xfrm>
              <a:off x="6286731" y="2464206"/>
              <a:ext cx="249522" cy="1542478"/>
            </a:xfrm>
            <a:prstGeom prst="rect">
              <a:avLst/>
            </a:prstGeom>
            <a:solidFill>
              <a:srgbClr val="80BD41">
                <a:alpha val="100000"/>
              </a:srgbClr>
            </a:solidFill>
          </p:spPr>
          <p:txBody>
            <a:bodyPr/>
            <a:lstStyle/>
            <a:p/>
          </p:txBody>
        </p:sp>
        <p:sp>
          <p:nvSpPr>
            <p:cNvPr id="60" name="rc60"/>
            <p:cNvSpPr/>
            <p:nvPr/>
          </p:nvSpPr>
          <p:spPr>
            <a:xfrm>
              <a:off x="6286731" y="2416515"/>
              <a:ext cx="249522" cy="47691"/>
            </a:xfrm>
            <a:prstGeom prst="rect">
              <a:avLst/>
            </a:prstGeom>
            <a:solidFill>
              <a:srgbClr val="1CABE2">
                <a:alpha val="100000"/>
              </a:srgbClr>
            </a:solidFill>
          </p:spPr>
          <p:txBody>
            <a:bodyPr/>
            <a:lstStyle/>
            <a:p/>
          </p:txBody>
        </p:sp>
        <p:sp>
          <p:nvSpPr>
            <p:cNvPr id="61" name="rc61"/>
            <p:cNvSpPr/>
            <p:nvPr/>
          </p:nvSpPr>
          <p:spPr>
            <a:xfrm>
              <a:off x="6563979" y="2478070"/>
              <a:ext cx="249522" cy="1528615"/>
            </a:xfrm>
            <a:prstGeom prst="rect">
              <a:avLst/>
            </a:prstGeom>
            <a:solidFill>
              <a:srgbClr val="80BD41">
                <a:alpha val="100000"/>
              </a:srgbClr>
            </a:solidFill>
          </p:spPr>
          <p:txBody>
            <a:bodyPr/>
            <a:lstStyle/>
            <a:p/>
          </p:txBody>
        </p:sp>
        <p:sp>
          <p:nvSpPr>
            <p:cNvPr id="62" name="rc62"/>
            <p:cNvSpPr/>
            <p:nvPr/>
          </p:nvSpPr>
          <p:spPr>
            <a:xfrm>
              <a:off x="6563979" y="2430656"/>
              <a:ext cx="249522" cy="47413"/>
            </a:xfrm>
            <a:prstGeom prst="rect">
              <a:avLst/>
            </a:prstGeom>
            <a:solidFill>
              <a:srgbClr val="1CABE2">
                <a:alpha val="100000"/>
              </a:srgbClr>
            </a:solidFill>
          </p:spPr>
          <p:txBody>
            <a:bodyPr/>
            <a:lstStyle/>
            <a:p/>
          </p:txBody>
        </p:sp>
        <p:sp>
          <p:nvSpPr>
            <p:cNvPr id="63" name="rc63"/>
            <p:cNvSpPr/>
            <p:nvPr/>
          </p:nvSpPr>
          <p:spPr>
            <a:xfrm>
              <a:off x="6841227" y="2489161"/>
              <a:ext cx="249522" cy="1517524"/>
            </a:xfrm>
            <a:prstGeom prst="rect">
              <a:avLst/>
            </a:prstGeom>
            <a:solidFill>
              <a:srgbClr val="80BD41">
                <a:alpha val="100000"/>
              </a:srgbClr>
            </a:solidFill>
          </p:spPr>
          <p:txBody>
            <a:bodyPr/>
            <a:lstStyle/>
            <a:p/>
          </p:txBody>
        </p:sp>
        <p:sp>
          <p:nvSpPr>
            <p:cNvPr id="64" name="rc64"/>
            <p:cNvSpPr/>
            <p:nvPr/>
          </p:nvSpPr>
          <p:spPr>
            <a:xfrm>
              <a:off x="6841227" y="2442301"/>
              <a:ext cx="249522" cy="46859"/>
            </a:xfrm>
            <a:prstGeom prst="rect">
              <a:avLst/>
            </a:prstGeom>
            <a:solidFill>
              <a:srgbClr val="1CABE2">
                <a:alpha val="100000"/>
              </a:srgbClr>
            </a:solidFill>
          </p:spPr>
          <p:txBody>
            <a:bodyPr/>
            <a:lstStyle/>
            <a:p/>
          </p:txBody>
        </p:sp>
        <p:sp>
          <p:nvSpPr>
            <p:cNvPr id="65" name="rc65"/>
            <p:cNvSpPr/>
            <p:nvPr/>
          </p:nvSpPr>
          <p:spPr>
            <a:xfrm>
              <a:off x="7118474" y="2485833"/>
              <a:ext cx="249522" cy="1520851"/>
            </a:xfrm>
            <a:prstGeom prst="rect">
              <a:avLst/>
            </a:prstGeom>
            <a:solidFill>
              <a:srgbClr val="80BD41">
                <a:alpha val="100000"/>
              </a:srgbClr>
            </a:solidFill>
          </p:spPr>
          <p:txBody>
            <a:bodyPr/>
            <a:lstStyle/>
            <a:p/>
          </p:txBody>
        </p:sp>
        <p:sp>
          <p:nvSpPr>
            <p:cNvPr id="66" name="rc66"/>
            <p:cNvSpPr/>
            <p:nvPr/>
          </p:nvSpPr>
          <p:spPr>
            <a:xfrm>
              <a:off x="7118474" y="2438697"/>
              <a:ext cx="249522" cy="47136"/>
            </a:xfrm>
            <a:prstGeom prst="rect">
              <a:avLst/>
            </a:prstGeom>
            <a:solidFill>
              <a:srgbClr val="1CABE2">
                <a:alpha val="100000"/>
              </a:srgbClr>
            </a:solidFill>
          </p:spPr>
          <p:txBody>
            <a:bodyPr/>
            <a:lstStyle/>
            <a:p/>
          </p:txBody>
        </p:sp>
        <p:sp>
          <p:nvSpPr>
            <p:cNvPr id="67" name="rc67"/>
            <p:cNvSpPr/>
            <p:nvPr/>
          </p:nvSpPr>
          <p:spPr>
            <a:xfrm>
              <a:off x="7395722" y="2593693"/>
              <a:ext cx="249522" cy="1412991"/>
            </a:xfrm>
            <a:prstGeom prst="rect">
              <a:avLst/>
            </a:prstGeom>
            <a:solidFill>
              <a:srgbClr val="80BD41">
                <a:alpha val="100000"/>
              </a:srgbClr>
            </a:solidFill>
          </p:spPr>
          <p:txBody>
            <a:bodyPr/>
            <a:lstStyle/>
            <a:p/>
          </p:txBody>
        </p:sp>
        <p:sp>
          <p:nvSpPr>
            <p:cNvPr id="68" name="rc68"/>
            <p:cNvSpPr/>
            <p:nvPr/>
          </p:nvSpPr>
          <p:spPr>
            <a:xfrm>
              <a:off x="7395722" y="2549884"/>
              <a:ext cx="249522" cy="43809"/>
            </a:xfrm>
            <a:prstGeom prst="rect">
              <a:avLst/>
            </a:prstGeom>
            <a:solidFill>
              <a:srgbClr val="1CABE2">
                <a:alpha val="100000"/>
              </a:srgbClr>
            </a:solidFill>
          </p:spPr>
          <p:txBody>
            <a:bodyPr/>
            <a:lstStyle/>
            <a:p/>
          </p:txBody>
        </p:sp>
        <p:sp>
          <p:nvSpPr>
            <p:cNvPr id="69" name="rc69"/>
            <p:cNvSpPr/>
            <p:nvPr/>
          </p:nvSpPr>
          <p:spPr>
            <a:xfrm>
              <a:off x="7672970" y="2620866"/>
              <a:ext cx="249522" cy="1385818"/>
            </a:xfrm>
            <a:prstGeom prst="rect">
              <a:avLst/>
            </a:prstGeom>
            <a:solidFill>
              <a:srgbClr val="80BD41">
                <a:alpha val="100000"/>
              </a:srgbClr>
            </a:solidFill>
          </p:spPr>
          <p:txBody>
            <a:bodyPr/>
            <a:lstStyle/>
            <a:p/>
          </p:txBody>
        </p:sp>
        <p:sp>
          <p:nvSpPr>
            <p:cNvPr id="70" name="rc70"/>
            <p:cNvSpPr/>
            <p:nvPr/>
          </p:nvSpPr>
          <p:spPr>
            <a:xfrm>
              <a:off x="7672970" y="2563193"/>
              <a:ext cx="249522" cy="57673"/>
            </a:xfrm>
            <a:prstGeom prst="rect">
              <a:avLst/>
            </a:prstGeom>
            <a:solidFill>
              <a:srgbClr val="1CABE2">
                <a:alpha val="100000"/>
              </a:srgbClr>
            </a:solidFill>
          </p:spPr>
          <p:txBody>
            <a:bodyPr/>
            <a:lstStyle/>
            <a:p/>
          </p:txBody>
        </p:sp>
        <p:sp>
          <p:nvSpPr>
            <p:cNvPr id="71" name="rc71"/>
            <p:cNvSpPr/>
            <p:nvPr/>
          </p:nvSpPr>
          <p:spPr>
            <a:xfrm>
              <a:off x="7950217" y="2650535"/>
              <a:ext cx="249522" cy="1356150"/>
            </a:xfrm>
            <a:prstGeom prst="rect">
              <a:avLst/>
            </a:prstGeom>
            <a:solidFill>
              <a:srgbClr val="80BD41">
                <a:alpha val="100000"/>
              </a:srgbClr>
            </a:solidFill>
          </p:spPr>
          <p:txBody>
            <a:bodyPr/>
            <a:lstStyle/>
            <a:p/>
          </p:txBody>
        </p:sp>
        <p:sp>
          <p:nvSpPr>
            <p:cNvPr id="72" name="rc72"/>
            <p:cNvSpPr/>
            <p:nvPr/>
          </p:nvSpPr>
          <p:spPr>
            <a:xfrm>
              <a:off x="7950217" y="2593971"/>
              <a:ext cx="249522" cy="56564"/>
            </a:xfrm>
            <a:prstGeom prst="rect">
              <a:avLst/>
            </a:prstGeom>
            <a:solidFill>
              <a:srgbClr val="1CABE2">
                <a:alpha val="100000"/>
              </a:srgbClr>
            </a:solidFill>
          </p:spPr>
          <p:txBody>
            <a:bodyPr/>
            <a:lstStyle/>
            <a:p/>
          </p:txBody>
        </p:sp>
        <p:sp>
          <p:nvSpPr>
            <p:cNvPr id="73" name="pl73"/>
            <p:cNvSpPr/>
            <p:nvPr/>
          </p:nvSpPr>
          <p:spPr>
            <a:xfrm>
              <a:off x="1421035" y="1226758"/>
              <a:ext cx="6653943" cy="84240"/>
            </a:xfrm>
            <a:custGeom>
              <a:avLst/>
              <a:pathLst>
                <a:path w="6653943" h="8424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28080"/>
                  </a:lnTo>
                  <a:lnTo>
                    <a:pt x="3881467" y="56160"/>
                  </a:lnTo>
                  <a:lnTo>
                    <a:pt x="4158714" y="84240"/>
                  </a:lnTo>
                  <a:lnTo>
                    <a:pt x="4435962" y="84240"/>
                  </a:lnTo>
                  <a:lnTo>
                    <a:pt x="4713210" y="84240"/>
                  </a:lnTo>
                  <a:lnTo>
                    <a:pt x="4990457" y="56160"/>
                  </a:lnTo>
                  <a:lnTo>
                    <a:pt x="5267705" y="56160"/>
                  </a:lnTo>
                  <a:lnTo>
                    <a:pt x="5544953" y="56160"/>
                  </a:lnTo>
                  <a:lnTo>
                    <a:pt x="5822200" y="56160"/>
                  </a:lnTo>
                  <a:lnTo>
                    <a:pt x="6099448" y="5616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29607" y="236266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85" name="tx85"/>
            <p:cNvSpPr/>
            <p:nvPr/>
          </p:nvSpPr>
          <p:spPr>
            <a:xfrm>
              <a:off x="2755022" y="2372919"/>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86" name="tx86"/>
            <p:cNvSpPr/>
            <p:nvPr/>
          </p:nvSpPr>
          <p:spPr>
            <a:xfrm>
              <a:off x="4102084" y="22007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87" name="tx87"/>
            <p:cNvSpPr/>
            <p:nvPr/>
          </p:nvSpPr>
          <p:spPr>
            <a:xfrm>
              <a:off x="5488322" y="2337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a:t>
              </a:r>
            </a:p>
          </p:txBody>
        </p:sp>
        <p:sp>
          <p:nvSpPr>
            <p:cNvPr id="88" name="tx88"/>
            <p:cNvSpPr/>
            <p:nvPr/>
          </p:nvSpPr>
          <p:spPr>
            <a:xfrm>
              <a:off x="6597312" y="22947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89" name="tx89"/>
            <p:cNvSpPr/>
            <p:nvPr/>
          </p:nvSpPr>
          <p:spPr>
            <a:xfrm>
              <a:off x="6874560" y="23063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0" name="tx90"/>
            <p:cNvSpPr/>
            <p:nvPr/>
          </p:nvSpPr>
          <p:spPr>
            <a:xfrm>
              <a:off x="7151808" y="2303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91" name="tx91"/>
            <p:cNvSpPr/>
            <p:nvPr/>
          </p:nvSpPr>
          <p:spPr>
            <a:xfrm>
              <a:off x="7429055" y="2413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2" name="tx92"/>
            <p:cNvSpPr/>
            <p:nvPr/>
          </p:nvSpPr>
          <p:spPr>
            <a:xfrm>
              <a:off x="7706303" y="24269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3" name="tx93"/>
            <p:cNvSpPr/>
            <p:nvPr/>
          </p:nvSpPr>
          <p:spPr>
            <a:xfrm>
              <a:off x="7983551" y="24583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50.9</a:t>
              </a:r>
            </a:p>
          </p:txBody>
        </p:sp>
        <p:sp>
          <p:nvSpPr>
            <p:cNvPr id="94" name="pl94"/>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250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05" name="tx105"/>
            <p:cNvSpPr/>
            <p:nvPr/>
          </p:nvSpPr>
          <p:spPr>
            <a:xfrm>
              <a:off x="1367476" y="24721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2300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07" name="tx107"/>
            <p:cNvSpPr/>
            <p:nvPr/>
          </p:nvSpPr>
          <p:spPr>
            <a:xfrm>
              <a:off x="2753715" y="24821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1449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09" name="tx109"/>
            <p:cNvSpPr/>
            <p:nvPr/>
          </p:nvSpPr>
          <p:spPr>
            <a:xfrm>
              <a:off x="4139953" y="23110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354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11" name="tx111"/>
            <p:cNvSpPr/>
            <p:nvPr/>
          </p:nvSpPr>
          <p:spPr>
            <a:xfrm>
              <a:off x="5514447" y="24698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6597312" y="32073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13" name="tx113"/>
            <p:cNvSpPr/>
            <p:nvPr/>
          </p:nvSpPr>
          <p:spPr>
            <a:xfrm>
              <a:off x="6623438" y="24204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6874560" y="321315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a:t>
              </a:r>
            </a:p>
          </p:txBody>
        </p:sp>
        <p:sp>
          <p:nvSpPr>
            <p:cNvPr id="115" name="tx115"/>
            <p:cNvSpPr/>
            <p:nvPr/>
          </p:nvSpPr>
          <p:spPr>
            <a:xfrm>
              <a:off x="6900686" y="24318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6" name="tx116"/>
            <p:cNvSpPr/>
            <p:nvPr/>
          </p:nvSpPr>
          <p:spPr>
            <a:xfrm>
              <a:off x="7151808" y="3211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7" name="tx117"/>
            <p:cNvSpPr/>
            <p:nvPr/>
          </p:nvSpPr>
          <p:spPr>
            <a:xfrm>
              <a:off x="7177933" y="24283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7468232" y="32651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9" name="tx119"/>
            <p:cNvSpPr/>
            <p:nvPr/>
          </p:nvSpPr>
          <p:spPr>
            <a:xfrm>
              <a:off x="7455181" y="25367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7745480" y="327872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21" name="tx121"/>
            <p:cNvSpPr/>
            <p:nvPr/>
          </p:nvSpPr>
          <p:spPr>
            <a:xfrm>
              <a:off x="7732429" y="25581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7983551" y="32935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3" name="tx123"/>
            <p:cNvSpPr/>
            <p:nvPr/>
          </p:nvSpPr>
          <p:spPr>
            <a:xfrm>
              <a:off x="8048853" y="258835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22678"/>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2909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59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2000-2024</a:t>
              </a:r>
            </a:p>
          </p:txBody>
        </p:sp>
        <p:sp>
          <p:nvSpPr>
            <p:cNvPr id="153" name="pl153"/>
            <p:cNvSpPr/>
            <p:nvPr/>
          </p:nvSpPr>
          <p:spPr>
            <a:xfrm>
              <a:off x="24529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63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798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096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231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23652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376933" cy="162162"/>
            </a:xfrm>
            <a:prstGeom prst="rect">
              <a:avLst/>
            </a:prstGeom>
            <a:solidFill>
              <a:srgbClr val="80BD41">
                <a:alpha val="100000"/>
              </a:srgbClr>
            </a:solidFill>
          </p:spPr>
          <p:txBody>
            <a:bodyPr/>
            <a:lstStyle/>
            <a:p/>
          </p:txBody>
        </p:sp>
        <p:sp>
          <p:nvSpPr>
            <p:cNvPr id="164" name="rc164"/>
            <p:cNvSpPr/>
            <p:nvPr/>
          </p:nvSpPr>
          <p:spPr>
            <a:xfrm>
              <a:off x="7673206" y="5774644"/>
              <a:ext cx="197797" cy="162162"/>
            </a:xfrm>
            <a:prstGeom prst="rect">
              <a:avLst/>
            </a:prstGeom>
            <a:solidFill>
              <a:srgbClr val="1CABE2">
                <a:alpha val="100000"/>
              </a:srgbClr>
            </a:solidFill>
          </p:spPr>
          <p:txBody>
            <a:bodyPr/>
            <a:lstStyle/>
            <a:p/>
          </p:txBody>
        </p:sp>
        <p:sp>
          <p:nvSpPr>
            <p:cNvPr id="165" name="rc165"/>
            <p:cNvSpPr/>
            <p:nvPr/>
          </p:nvSpPr>
          <p:spPr>
            <a:xfrm>
              <a:off x="1296273" y="5571941"/>
              <a:ext cx="5781228" cy="162162"/>
            </a:xfrm>
            <a:prstGeom prst="rect">
              <a:avLst/>
            </a:prstGeom>
            <a:solidFill>
              <a:srgbClr val="80BD41">
                <a:alpha val="100000"/>
              </a:srgbClr>
            </a:solidFill>
          </p:spPr>
          <p:txBody>
            <a:bodyPr/>
            <a:lstStyle/>
            <a:p/>
          </p:txBody>
        </p:sp>
        <p:sp>
          <p:nvSpPr>
            <p:cNvPr id="166" name="rc166"/>
            <p:cNvSpPr/>
            <p:nvPr/>
          </p:nvSpPr>
          <p:spPr>
            <a:xfrm>
              <a:off x="7077502" y="5571941"/>
              <a:ext cx="240595" cy="162162"/>
            </a:xfrm>
            <a:prstGeom prst="rect">
              <a:avLst/>
            </a:prstGeom>
            <a:solidFill>
              <a:srgbClr val="1CABE2">
                <a:alpha val="100000"/>
              </a:srgbClr>
            </a:solidFill>
          </p:spPr>
          <p:txBody>
            <a:bodyPr/>
            <a:lstStyle/>
            <a:p/>
          </p:txBody>
        </p:sp>
        <p:sp>
          <p:nvSpPr>
            <p:cNvPr id="167" name="rc167"/>
            <p:cNvSpPr/>
            <p:nvPr/>
          </p:nvSpPr>
          <p:spPr>
            <a:xfrm>
              <a:off x="1296273" y="5369238"/>
              <a:ext cx="5657460" cy="162162"/>
            </a:xfrm>
            <a:prstGeom prst="rect">
              <a:avLst/>
            </a:prstGeom>
            <a:solidFill>
              <a:srgbClr val="80BD41">
                <a:alpha val="100000"/>
              </a:srgbClr>
            </a:solidFill>
          </p:spPr>
          <p:txBody>
            <a:bodyPr/>
            <a:lstStyle/>
            <a:p/>
          </p:txBody>
        </p:sp>
        <p:sp>
          <p:nvSpPr>
            <p:cNvPr id="168" name="rc168"/>
            <p:cNvSpPr/>
            <p:nvPr/>
          </p:nvSpPr>
          <p:spPr>
            <a:xfrm>
              <a:off x="6953734" y="5369238"/>
              <a:ext cx="235968" cy="162162"/>
            </a:xfrm>
            <a:prstGeom prst="rect">
              <a:avLst/>
            </a:prstGeom>
            <a:solidFill>
              <a:srgbClr val="1CABE2">
                <a:alpha val="100000"/>
              </a:srgbClr>
            </a:solidFill>
          </p:spPr>
          <p:txBody>
            <a:bodyPr/>
            <a:lstStyle/>
            <a:p/>
          </p:txBody>
        </p:sp>
        <p:sp>
          <p:nvSpPr>
            <p:cNvPr id="169" name="tx169"/>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a:t>
              </a:r>
            </a:p>
          </p:txBody>
        </p:sp>
        <p:sp>
          <p:nvSpPr>
            <p:cNvPr id="170" name="tx170"/>
            <p:cNvSpPr/>
            <p:nvPr/>
          </p:nvSpPr>
          <p:spPr>
            <a:xfrm>
              <a:off x="750787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52.1</a:t>
              </a:r>
            </a:p>
          </p:txBody>
        </p:sp>
        <p:sp>
          <p:nvSpPr>
            <p:cNvPr id="171" name="tx171"/>
            <p:cNvSpPr/>
            <p:nvPr/>
          </p:nvSpPr>
          <p:spPr>
            <a:xfrm>
              <a:off x="737063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50.9</a:t>
              </a:r>
            </a:p>
          </p:txBody>
        </p:sp>
        <p:sp>
          <p:nvSpPr>
            <p:cNvPr id="172" name="tx172"/>
            <p:cNvSpPr/>
            <p:nvPr/>
          </p:nvSpPr>
          <p:spPr>
            <a:xfrm>
              <a:off x="437924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55.1</a:t>
              </a:r>
            </a:p>
          </p:txBody>
        </p:sp>
        <p:sp>
          <p:nvSpPr>
            <p:cNvPr id="173" name="tx173"/>
            <p:cNvSpPr/>
            <p:nvPr/>
          </p:nvSpPr>
          <p:spPr>
            <a:xfrm>
              <a:off x="7696756"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4" name="tx174"/>
            <p:cNvSpPr/>
            <p:nvPr/>
          </p:nvSpPr>
          <p:spPr>
            <a:xfrm>
              <a:off x="4126598" y="56125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75" name="tx175"/>
            <p:cNvSpPr/>
            <p:nvPr/>
          </p:nvSpPr>
          <p:spPr>
            <a:xfrm>
              <a:off x="7122450"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6" name="tx176"/>
            <p:cNvSpPr/>
            <p:nvPr/>
          </p:nvSpPr>
          <p:spPr>
            <a:xfrm>
              <a:off x="401951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77" name="tx177"/>
            <p:cNvSpPr/>
            <p:nvPr/>
          </p:nvSpPr>
          <p:spPr>
            <a:xfrm>
              <a:off x="7041573" y="54112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3199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584541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4" name="tx184"/>
            <p:cNvSpPr/>
            <p:nvPr/>
          </p:nvSpPr>
          <p:spPr>
            <a:xfrm>
              <a:off x="815882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relatively constant within 1% compared to 2019 (97%).
The number of children vaccinated with DTP3 decreased 11% compared to in 2019.
The number of surviving infants decreased approximately 10%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15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513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811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64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662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959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78880"/>
              <a:ext cx="249522" cy="527804"/>
            </a:xfrm>
            <a:prstGeom prst="rect">
              <a:avLst/>
            </a:prstGeom>
            <a:solidFill>
              <a:srgbClr val="E2231A">
                <a:alpha val="100000"/>
              </a:srgbClr>
            </a:solidFill>
          </p:spPr>
          <p:txBody>
            <a:bodyPr/>
            <a:lstStyle/>
            <a:p/>
          </p:txBody>
        </p:sp>
        <p:sp>
          <p:nvSpPr>
            <p:cNvPr id="23" name="rc23"/>
            <p:cNvSpPr/>
            <p:nvPr/>
          </p:nvSpPr>
          <p:spPr>
            <a:xfrm>
              <a:off x="1573521" y="3759276"/>
              <a:ext cx="249522" cy="247408"/>
            </a:xfrm>
            <a:prstGeom prst="rect">
              <a:avLst/>
            </a:prstGeom>
            <a:solidFill>
              <a:srgbClr val="E2231A">
                <a:alpha val="100000"/>
              </a:srgbClr>
            </a:solidFill>
          </p:spPr>
          <p:txBody>
            <a:bodyPr/>
            <a:lstStyle/>
            <a:p/>
          </p:txBody>
        </p:sp>
        <p:sp>
          <p:nvSpPr>
            <p:cNvPr id="24" name="rc24"/>
            <p:cNvSpPr/>
            <p:nvPr/>
          </p:nvSpPr>
          <p:spPr>
            <a:xfrm>
              <a:off x="1850769" y="3762187"/>
              <a:ext cx="249522" cy="244497"/>
            </a:xfrm>
            <a:prstGeom prst="rect">
              <a:avLst/>
            </a:prstGeom>
            <a:solidFill>
              <a:srgbClr val="E2231A">
                <a:alpha val="100000"/>
              </a:srgbClr>
            </a:solidFill>
          </p:spPr>
          <p:txBody>
            <a:bodyPr/>
            <a:lstStyle/>
            <a:p/>
          </p:txBody>
        </p:sp>
        <p:sp>
          <p:nvSpPr>
            <p:cNvPr id="25" name="rc25"/>
            <p:cNvSpPr/>
            <p:nvPr/>
          </p:nvSpPr>
          <p:spPr>
            <a:xfrm>
              <a:off x="2128016" y="3757821"/>
              <a:ext cx="249522" cy="248863"/>
            </a:xfrm>
            <a:prstGeom prst="rect">
              <a:avLst/>
            </a:prstGeom>
            <a:solidFill>
              <a:srgbClr val="E2231A">
                <a:alpha val="100000"/>
              </a:srgbClr>
            </a:solidFill>
          </p:spPr>
          <p:txBody>
            <a:bodyPr/>
            <a:lstStyle/>
            <a:p/>
          </p:txBody>
        </p:sp>
        <p:sp>
          <p:nvSpPr>
            <p:cNvPr id="26" name="rc26"/>
            <p:cNvSpPr/>
            <p:nvPr/>
          </p:nvSpPr>
          <p:spPr>
            <a:xfrm>
              <a:off x="2405264" y="3748119"/>
              <a:ext cx="249522" cy="258566"/>
            </a:xfrm>
            <a:prstGeom prst="rect">
              <a:avLst/>
            </a:prstGeom>
            <a:solidFill>
              <a:srgbClr val="E2231A">
                <a:alpha val="100000"/>
              </a:srgbClr>
            </a:solidFill>
          </p:spPr>
          <p:txBody>
            <a:bodyPr/>
            <a:lstStyle/>
            <a:p/>
          </p:txBody>
        </p:sp>
        <p:sp>
          <p:nvSpPr>
            <p:cNvPr id="27" name="rc27"/>
            <p:cNvSpPr/>
            <p:nvPr/>
          </p:nvSpPr>
          <p:spPr>
            <a:xfrm>
              <a:off x="2682512" y="3482276"/>
              <a:ext cx="249522" cy="524409"/>
            </a:xfrm>
            <a:prstGeom prst="rect">
              <a:avLst/>
            </a:prstGeom>
            <a:solidFill>
              <a:srgbClr val="E2231A">
                <a:alpha val="100000"/>
              </a:srgbClr>
            </a:solidFill>
          </p:spPr>
          <p:txBody>
            <a:bodyPr/>
            <a:lstStyle/>
            <a:p/>
          </p:txBody>
        </p:sp>
        <p:sp>
          <p:nvSpPr>
            <p:cNvPr id="28" name="rc28"/>
            <p:cNvSpPr/>
            <p:nvPr/>
          </p:nvSpPr>
          <p:spPr>
            <a:xfrm>
              <a:off x="2959759" y="3486157"/>
              <a:ext cx="249522" cy="520528"/>
            </a:xfrm>
            <a:prstGeom prst="rect">
              <a:avLst/>
            </a:prstGeom>
            <a:solidFill>
              <a:srgbClr val="E2231A">
                <a:alpha val="100000"/>
              </a:srgbClr>
            </a:solidFill>
          </p:spPr>
          <p:txBody>
            <a:bodyPr/>
            <a:lstStyle/>
            <a:p/>
          </p:txBody>
        </p:sp>
        <p:sp>
          <p:nvSpPr>
            <p:cNvPr id="29" name="rc29"/>
            <p:cNvSpPr/>
            <p:nvPr/>
          </p:nvSpPr>
          <p:spPr>
            <a:xfrm>
              <a:off x="3237007" y="3743267"/>
              <a:ext cx="249522" cy="263417"/>
            </a:xfrm>
            <a:prstGeom prst="rect">
              <a:avLst/>
            </a:prstGeom>
            <a:solidFill>
              <a:srgbClr val="E2231A">
                <a:alpha val="100000"/>
              </a:srgbClr>
            </a:solidFill>
          </p:spPr>
          <p:txBody>
            <a:bodyPr/>
            <a:lstStyle/>
            <a:p/>
          </p:txBody>
        </p:sp>
        <p:sp>
          <p:nvSpPr>
            <p:cNvPr id="30" name="rc30"/>
            <p:cNvSpPr/>
            <p:nvPr/>
          </p:nvSpPr>
          <p:spPr>
            <a:xfrm>
              <a:off x="3514255" y="3729684"/>
              <a:ext cx="249522" cy="277000"/>
            </a:xfrm>
            <a:prstGeom prst="rect">
              <a:avLst/>
            </a:prstGeom>
            <a:solidFill>
              <a:srgbClr val="E2231A">
                <a:alpha val="100000"/>
              </a:srgbClr>
            </a:solidFill>
          </p:spPr>
          <p:txBody>
            <a:bodyPr/>
            <a:lstStyle/>
            <a:p/>
          </p:txBody>
        </p:sp>
        <p:sp>
          <p:nvSpPr>
            <p:cNvPr id="31" name="rc31"/>
            <p:cNvSpPr/>
            <p:nvPr/>
          </p:nvSpPr>
          <p:spPr>
            <a:xfrm>
              <a:off x="3791502" y="3711735"/>
              <a:ext cx="249522" cy="294949"/>
            </a:xfrm>
            <a:prstGeom prst="rect">
              <a:avLst/>
            </a:prstGeom>
            <a:solidFill>
              <a:srgbClr val="E2231A">
                <a:alpha val="100000"/>
              </a:srgbClr>
            </a:solidFill>
          </p:spPr>
          <p:txBody>
            <a:bodyPr/>
            <a:lstStyle/>
            <a:p/>
          </p:txBody>
        </p:sp>
        <p:sp>
          <p:nvSpPr>
            <p:cNvPr id="32" name="rc32"/>
            <p:cNvSpPr/>
            <p:nvPr/>
          </p:nvSpPr>
          <p:spPr>
            <a:xfrm>
              <a:off x="4068750" y="3422121"/>
              <a:ext cx="249522" cy="584563"/>
            </a:xfrm>
            <a:prstGeom prst="rect">
              <a:avLst/>
            </a:prstGeom>
            <a:solidFill>
              <a:srgbClr val="E2231A">
                <a:alpha val="100000"/>
              </a:srgbClr>
            </a:solidFill>
          </p:spPr>
          <p:txBody>
            <a:bodyPr/>
            <a:lstStyle/>
            <a:p/>
          </p:txBody>
        </p:sp>
        <p:sp>
          <p:nvSpPr>
            <p:cNvPr id="33" name="rc33"/>
            <p:cNvSpPr/>
            <p:nvPr/>
          </p:nvSpPr>
          <p:spPr>
            <a:xfrm>
              <a:off x="4345998" y="3420666"/>
              <a:ext cx="249522" cy="586018"/>
            </a:xfrm>
            <a:prstGeom prst="rect">
              <a:avLst/>
            </a:prstGeom>
            <a:solidFill>
              <a:srgbClr val="E2231A">
                <a:alpha val="100000"/>
              </a:srgbClr>
            </a:solidFill>
          </p:spPr>
          <p:txBody>
            <a:bodyPr/>
            <a:lstStyle/>
            <a:p/>
          </p:txBody>
        </p:sp>
        <p:sp>
          <p:nvSpPr>
            <p:cNvPr id="34" name="rc34"/>
            <p:cNvSpPr/>
            <p:nvPr/>
          </p:nvSpPr>
          <p:spPr>
            <a:xfrm>
              <a:off x="4623245" y="3727259"/>
              <a:ext cx="249522" cy="279426"/>
            </a:xfrm>
            <a:prstGeom prst="rect">
              <a:avLst/>
            </a:prstGeom>
            <a:solidFill>
              <a:srgbClr val="E2231A">
                <a:alpha val="100000"/>
              </a:srgbClr>
            </a:solidFill>
          </p:spPr>
          <p:txBody>
            <a:bodyPr/>
            <a:lstStyle/>
            <a:p/>
          </p:txBody>
        </p:sp>
        <p:sp>
          <p:nvSpPr>
            <p:cNvPr id="35" name="rc35"/>
            <p:cNvSpPr/>
            <p:nvPr/>
          </p:nvSpPr>
          <p:spPr>
            <a:xfrm>
              <a:off x="4900493" y="3453654"/>
              <a:ext cx="249522" cy="553030"/>
            </a:xfrm>
            <a:prstGeom prst="rect">
              <a:avLst/>
            </a:prstGeom>
            <a:solidFill>
              <a:srgbClr val="E2231A">
                <a:alpha val="100000"/>
              </a:srgbClr>
            </a:solidFill>
          </p:spPr>
          <p:txBody>
            <a:bodyPr/>
            <a:lstStyle/>
            <a:p/>
          </p:txBody>
        </p:sp>
        <p:sp>
          <p:nvSpPr>
            <p:cNvPr id="36" name="rc36"/>
            <p:cNvSpPr/>
            <p:nvPr/>
          </p:nvSpPr>
          <p:spPr>
            <a:xfrm>
              <a:off x="5177741" y="3176168"/>
              <a:ext cx="249522" cy="830516"/>
            </a:xfrm>
            <a:prstGeom prst="rect">
              <a:avLst/>
            </a:prstGeom>
            <a:solidFill>
              <a:srgbClr val="E2231A">
                <a:alpha val="100000"/>
              </a:srgbClr>
            </a:solidFill>
          </p:spPr>
          <p:txBody>
            <a:bodyPr/>
            <a:lstStyle/>
            <a:p/>
          </p:txBody>
        </p:sp>
        <p:sp>
          <p:nvSpPr>
            <p:cNvPr id="37" name="rc37"/>
            <p:cNvSpPr/>
            <p:nvPr/>
          </p:nvSpPr>
          <p:spPr>
            <a:xfrm>
              <a:off x="5454988" y="2664857"/>
              <a:ext cx="249522" cy="1341827"/>
            </a:xfrm>
            <a:prstGeom prst="rect">
              <a:avLst/>
            </a:prstGeom>
            <a:solidFill>
              <a:srgbClr val="E2231A">
                <a:alpha val="100000"/>
              </a:srgbClr>
            </a:solidFill>
          </p:spPr>
          <p:txBody>
            <a:bodyPr/>
            <a:lstStyle/>
            <a:p/>
          </p:txBody>
        </p:sp>
        <p:sp>
          <p:nvSpPr>
            <p:cNvPr id="38" name="rc38"/>
            <p:cNvSpPr/>
            <p:nvPr/>
          </p:nvSpPr>
          <p:spPr>
            <a:xfrm>
              <a:off x="5732236" y="2620227"/>
              <a:ext cx="249522" cy="1386458"/>
            </a:xfrm>
            <a:prstGeom prst="rect">
              <a:avLst/>
            </a:prstGeom>
            <a:solidFill>
              <a:srgbClr val="E2231A">
                <a:alpha val="100000"/>
              </a:srgbClr>
            </a:solidFill>
          </p:spPr>
          <p:txBody>
            <a:bodyPr/>
            <a:lstStyle/>
            <a:p/>
          </p:txBody>
        </p:sp>
        <p:sp>
          <p:nvSpPr>
            <p:cNvPr id="39" name="rc39"/>
            <p:cNvSpPr/>
            <p:nvPr/>
          </p:nvSpPr>
          <p:spPr>
            <a:xfrm>
              <a:off x="6009484" y="2887525"/>
              <a:ext cx="249522" cy="1119159"/>
            </a:xfrm>
            <a:prstGeom prst="rect">
              <a:avLst/>
            </a:prstGeom>
            <a:solidFill>
              <a:srgbClr val="E2231A">
                <a:alpha val="100000"/>
              </a:srgbClr>
            </a:solidFill>
          </p:spPr>
          <p:txBody>
            <a:bodyPr/>
            <a:lstStyle/>
            <a:p/>
          </p:txBody>
        </p:sp>
        <p:sp>
          <p:nvSpPr>
            <p:cNvPr id="40" name="rc40"/>
            <p:cNvSpPr/>
            <p:nvPr/>
          </p:nvSpPr>
          <p:spPr>
            <a:xfrm>
              <a:off x="6286731" y="2893831"/>
              <a:ext cx="249522" cy="1112853"/>
            </a:xfrm>
            <a:prstGeom prst="rect">
              <a:avLst/>
            </a:prstGeom>
            <a:solidFill>
              <a:srgbClr val="E2231A">
                <a:alpha val="100000"/>
              </a:srgbClr>
            </a:solidFill>
          </p:spPr>
          <p:txBody>
            <a:bodyPr/>
            <a:lstStyle/>
            <a:p/>
          </p:txBody>
        </p:sp>
        <p:sp>
          <p:nvSpPr>
            <p:cNvPr id="41" name="rc41"/>
            <p:cNvSpPr/>
            <p:nvPr/>
          </p:nvSpPr>
          <p:spPr>
            <a:xfrm>
              <a:off x="6563979" y="2904019"/>
              <a:ext cx="249522" cy="1102666"/>
            </a:xfrm>
            <a:prstGeom prst="rect">
              <a:avLst/>
            </a:prstGeom>
            <a:solidFill>
              <a:srgbClr val="E2231A">
                <a:alpha val="100000"/>
              </a:srgbClr>
            </a:solidFill>
          </p:spPr>
          <p:txBody>
            <a:bodyPr/>
            <a:lstStyle/>
            <a:p/>
          </p:txBody>
        </p:sp>
        <p:sp>
          <p:nvSpPr>
            <p:cNvPr id="42" name="rc42"/>
            <p:cNvSpPr/>
            <p:nvPr/>
          </p:nvSpPr>
          <p:spPr>
            <a:xfrm>
              <a:off x="6841227" y="2911781"/>
              <a:ext cx="249522" cy="1094904"/>
            </a:xfrm>
            <a:prstGeom prst="rect">
              <a:avLst/>
            </a:prstGeom>
            <a:solidFill>
              <a:srgbClr val="E2231A">
                <a:alpha val="100000"/>
              </a:srgbClr>
            </a:solidFill>
          </p:spPr>
          <p:txBody>
            <a:bodyPr/>
            <a:lstStyle/>
            <a:p/>
          </p:txBody>
        </p:sp>
        <p:sp>
          <p:nvSpPr>
            <p:cNvPr id="43" name="rc43"/>
            <p:cNvSpPr/>
            <p:nvPr/>
          </p:nvSpPr>
          <p:spPr>
            <a:xfrm>
              <a:off x="7118474" y="2635265"/>
              <a:ext cx="249522" cy="1371419"/>
            </a:xfrm>
            <a:prstGeom prst="rect">
              <a:avLst/>
            </a:prstGeom>
            <a:solidFill>
              <a:srgbClr val="E2231A">
                <a:alpha val="100000"/>
              </a:srgbClr>
            </a:solidFill>
          </p:spPr>
          <p:txBody>
            <a:bodyPr/>
            <a:lstStyle/>
            <a:p/>
          </p:txBody>
        </p:sp>
        <p:sp>
          <p:nvSpPr>
            <p:cNvPr id="44" name="rc44"/>
            <p:cNvSpPr/>
            <p:nvPr/>
          </p:nvSpPr>
          <p:spPr>
            <a:xfrm>
              <a:off x="7395722" y="2732288"/>
              <a:ext cx="249522" cy="1274396"/>
            </a:xfrm>
            <a:prstGeom prst="rect">
              <a:avLst/>
            </a:prstGeom>
            <a:solidFill>
              <a:srgbClr val="E2231A">
                <a:alpha val="100000"/>
              </a:srgbClr>
            </a:solidFill>
          </p:spPr>
          <p:txBody>
            <a:bodyPr/>
            <a:lstStyle/>
            <a:p/>
          </p:txBody>
        </p:sp>
        <p:sp>
          <p:nvSpPr>
            <p:cNvPr id="45" name="rc45"/>
            <p:cNvSpPr/>
            <p:nvPr/>
          </p:nvSpPr>
          <p:spPr>
            <a:xfrm>
              <a:off x="7672970" y="2491186"/>
              <a:ext cx="249522" cy="1515498"/>
            </a:xfrm>
            <a:prstGeom prst="rect">
              <a:avLst/>
            </a:prstGeom>
            <a:solidFill>
              <a:srgbClr val="E2231A">
                <a:alpha val="100000"/>
              </a:srgbClr>
            </a:solidFill>
          </p:spPr>
          <p:txBody>
            <a:bodyPr/>
            <a:lstStyle/>
            <a:p/>
          </p:txBody>
        </p:sp>
        <p:sp>
          <p:nvSpPr>
            <p:cNvPr id="46" name="rc46"/>
            <p:cNvSpPr/>
            <p:nvPr/>
          </p:nvSpPr>
          <p:spPr>
            <a:xfrm>
              <a:off x="7950217" y="2523689"/>
              <a:ext cx="249522" cy="1482996"/>
            </a:xfrm>
            <a:prstGeom prst="rect">
              <a:avLst/>
            </a:prstGeom>
            <a:solidFill>
              <a:srgbClr val="E2231A">
                <a:alpha val="100000"/>
              </a:srgbClr>
            </a:solidFill>
          </p:spPr>
          <p:txBody>
            <a:bodyPr/>
            <a:lstStyle/>
            <a:p/>
          </p:txBody>
        </p:sp>
        <p:sp>
          <p:nvSpPr>
            <p:cNvPr id="47" name="rc47"/>
            <p:cNvSpPr/>
            <p:nvPr/>
          </p:nvSpPr>
          <p:spPr>
            <a:xfrm>
              <a:off x="1573521" y="3608406"/>
              <a:ext cx="249522" cy="150870"/>
            </a:xfrm>
            <a:prstGeom prst="rect">
              <a:avLst/>
            </a:prstGeom>
            <a:solidFill>
              <a:srgbClr val="B3B3B3">
                <a:alpha val="100000"/>
              </a:srgbClr>
            </a:solidFill>
          </p:spPr>
          <p:txBody>
            <a:bodyPr/>
            <a:lstStyle/>
            <a:p/>
          </p:txBody>
        </p:sp>
        <p:sp>
          <p:nvSpPr>
            <p:cNvPr id="48" name="rc48"/>
            <p:cNvSpPr/>
            <p:nvPr/>
          </p:nvSpPr>
          <p:spPr>
            <a:xfrm>
              <a:off x="1850769" y="3628295"/>
              <a:ext cx="249522" cy="133891"/>
            </a:xfrm>
            <a:prstGeom prst="rect">
              <a:avLst/>
            </a:prstGeom>
            <a:solidFill>
              <a:srgbClr val="B3B3B3">
                <a:alpha val="100000"/>
              </a:srgbClr>
            </a:solidFill>
          </p:spPr>
          <p:txBody>
            <a:bodyPr/>
            <a:lstStyle/>
            <a:p/>
          </p:txBody>
        </p:sp>
        <p:sp>
          <p:nvSpPr>
            <p:cNvPr id="49" name="rc49"/>
            <p:cNvSpPr/>
            <p:nvPr/>
          </p:nvSpPr>
          <p:spPr>
            <a:xfrm>
              <a:off x="2128016" y="3640423"/>
              <a:ext cx="249522" cy="117397"/>
            </a:xfrm>
            <a:prstGeom prst="rect">
              <a:avLst/>
            </a:prstGeom>
            <a:solidFill>
              <a:srgbClr val="B3B3B3">
                <a:alpha val="100000"/>
              </a:srgbClr>
            </a:solidFill>
          </p:spPr>
          <p:txBody>
            <a:bodyPr/>
            <a:lstStyle/>
            <a:p/>
          </p:txBody>
        </p:sp>
        <p:sp>
          <p:nvSpPr>
            <p:cNvPr id="50" name="rc50"/>
            <p:cNvSpPr/>
            <p:nvPr/>
          </p:nvSpPr>
          <p:spPr>
            <a:xfrm>
              <a:off x="2405264" y="3298902"/>
              <a:ext cx="249522" cy="449216"/>
            </a:xfrm>
            <a:prstGeom prst="rect">
              <a:avLst/>
            </a:prstGeom>
            <a:solidFill>
              <a:srgbClr val="B3B3B3">
                <a:alpha val="100000"/>
              </a:srgbClr>
            </a:solidFill>
          </p:spPr>
          <p:txBody>
            <a:bodyPr/>
            <a:lstStyle/>
            <a:p/>
          </p:txBody>
        </p:sp>
        <p:sp>
          <p:nvSpPr>
            <p:cNvPr id="51" name="rc51"/>
            <p:cNvSpPr/>
            <p:nvPr/>
          </p:nvSpPr>
          <p:spPr>
            <a:xfrm>
              <a:off x="2682512" y="3337226"/>
              <a:ext cx="249522" cy="145049"/>
            </a:xfrm>
            <a:prstGeom prst="rect">
              <a:avLst/>
            </a:prstGeom>
            <a:solidFill>
              <a:srgbClr val="B3B3B3">
                <a:alpha val="100000"/>
              </a:srgbClr>
            </a:solidFill>
          </p:spPr>
          <p:txBody>
            <a:bodyPr/>
            <a:lstStyle/>
            <a:p/>
          </p:txBody>
        </p:sp>
        <p:sp>
          <p:nvSpPr>
            <p:cNvPr id="52" name="rc52"/>
            <p:cNvSpPr/>
            <p:nvPr/>
          </p:nvSpPr>
          <p:spPr>
            <a:xfrm>
              <a:off x="3237007" y="3433764"/>
              <a:ext cx="249522" cy="309503"/>
            </a:xfrm>
            <a:prstGeom prst="rect">
              <a:avLst/>
            </a:prstGeom>
            <a:solidFill>
              <a:srgbClr val="B3B3B3">
                <a:alpha val="100000"/>
              </a:srgbClr>
            </a:solidFill>
          </p:spPr>
          <p:txBody>
            <a:bodyPr/>
            <a:lstStyle/>
            <a:p/>
          </p:txBody>
        </p:sp>
        <p:sp>
          <p:nvSpPr>
            <p:cNvPr id="53" name="rc53"/>
            <p:cNvSpPr/>
            <p:nvPr/>
          </p:nvSpPr>
          <p:spPr>
            <a:xfrm>
              <a:off x="3514255" y="3727744"/>
              <a:ext cx="249522" cy="1940"/>
            </a:xfrm>
            <a:prstGeom prst="rect">
              <a:avLst/>
            </a:prstGeom>
            <a:solidFill>
              <a:srgbClr val="B3B3B3">
                <a:alpha val="100000"/>
              </a:srgbClr>
            </a:solidFill>
          </p:spPr>
          <p:txBody>
            <a:bodyPr/>
            <a:lstStyle/>
            <a:p/>
          </p:txBody>
        </p:sp>
        <p:sp>
          <p:nvSpPr>
            <p:cNvPr id="54" name="rc54"/>
            <p:cNvSpPr/>
            <p:nvPr/>
          </p:nvSpPr>
          <p:spPr>
            <a:xfrm>
              <a:off x="7950217" y="2321881"/>
              <a:ext cx="249522" cy="201807"/>
            </a:xfrm>
            <a:prstGeom prst="rect">
              <a:avLst/>
            </a:prstGeom>
            <a:solidFill>
              <a:srgbClr val="B3B3B3">
                <a:alpha val="100000"/>
              </a:srgbClr>
            </a:solidFill>
          </p:spPr>
          <p:txBody>
            <a:bodyPr/>
            <a:lstStyle/>
            <a:p/>
          </p:txBody>
        </p:sp>
        <p:sp>
          <p:nvSpPr>
            <p:cNvPr id="55" name="pl55"/>
            <p:cNvSpPr/>
            <p:nvPr/>
          </p:nvSpPr>
          <p:spPr>
            <a:xfrm>
              <a:off x="1421035" y="1226758"/>
              <a:ext cx="6653943" cy="140400"/>
            </a:xfrm>
            <a:custGeom>
              <a:avLst/>
              <a:pathLst>
                <a:path w="6653943" h="140400">
                  <a:moveTo>
                    <a:pt x="0" y="28080"/>
                  </a:moveTo>
                  <a:lnTo>
                    <a:pt x="277247" y="0"/>
                  </a:lnTo>
                  <a:lnTo>
                    <a:pt x="554495" y="0"/>
                  </a:lnTo>
                  <a:lnTo>
                    <a:pt x="831742" y="0"/>
                  </a:lnTo>
                  <a:lnTo>
                    <a:pt x="1108990" y="0"/>
                  </a:lnTo>
                  <a:lnTo>
                    <a:pt x="1386238" y="28080"/>
                  </a:lnTo>
                  <a:lnTo>
                    <a:pt x="1663485" y="28080"/>
                  </a:lnTo>
                  <a:lnTo>
                    <a:pt x="1940733" y="0"/>
                  </a:lnTo>
                  <a:lnTo>
                    <a:pt x="2217981" y="0"/>
                  </a:lnTo>
                  <a:lnTo>
                    <a:pt x="2495228" y="0"/>
                  </a:lnTo>
                  <a:lnTo>
                    <a:pt x="2772476" y="28080"/>
                  </a:lnTo>
                  <a:lnTo>
                    <a:pt x="3049724" y="28080"/>
                  </a:lnTo>
                  <a:lnTo>
                    <a:pt x="3326971" y="0"/>
                  </a:lnTo>
                  <a:lnTo>
                    <a:pt x="3604219" y="28080"/>
                  </a:lnTo>
                  <a:lnTo>
                    <a:pt x="3881467" y="56160"/>
                  </a:lnTo>
                  <a:lnTo>
                    <a:pt x="4158714" y="112320"/>
                  </a:lnTo>
                  <a:lnTo>
                    <a:pt x="4435962" y="112320"/>
                  </a:lnTo>
                  <a:lnTo>
                    <a:pt x="4713210" y="84240"/>
                  </a:lnTo>
                  <a:lnTo>
                    <a:pt x="4990457" y="84240"/>
                  </a:lnTo>
                  <a:lnTo>
                    <a:pt x="5267705" y="84240"/>
                  </a:lnTo>
                  <a:lnTo>
                    <a:pt x="5544953" y="84240"/>
                  </a:lnTo>
                  <a:lnTo>
                    <a:pt x="5822200" y="112320"/>
                  </a:lnTo>
                  <a:lnTo>
                    <a:pt x="6099448" y="112320"/>
                  </a:lnTo>
                  <a:lnTo>
                    <a:pt x="6376696" y="140400"/>
                  </a:lnTo>
                  <a:lnTo>
                    <a:pt x="6653943" y="140400"/>
                  </a:lnTo>
                </a:path>
              </a:pathLst>
            </a:custGeom>
            <a:ln w="27101" cap="flat">
              <a:solidFill>
                <a:srgbClr val="0058AB">
                  <a:alpha val="100000"/>
                </a:srgbClr>
              </a:solidFill>
              <a:prstDash val="solid"/>
              <a:round/>
            </a:ln>
          </p:spPr>
          <p:txBody>
            <a:bodyPr/>
            <a:lstStyle/>
            <a:p/>
          </p:txBody>
        </p:sp>
        <p:sp>
          <p:nvSpPr>
            <p:cNvPr id="56" name="pl56"/>
            <p:cNvSpPr/>
            <p:nvPr/>
          </p:nvSpPr>
          <p:spPr>
            <a:xfrm>
              <a:off x="1421035" y="1226758"/>
              <a:ext cx="6653943" cy="140400"/>
            </a:xfrm>
            <a:custGeom>
              <a:avLst/>
              <a:pathLst>
                <a:path w="6653943" h="140400">
                  <a:moveTo>
                    <a:pt x="0" y="0"/>
                  </a:moveTo>
                  <a:lnTo>
                    <a:pt x="277247" y="0"/>
                  </a:lnTo>
                  <a:lnTo>
                    <a:pt x="554495" y="0"/>
                  </a:lnTo>
                  <a:lnTo>
                    <a:pt x="831742" y="0"/>
                  </a:lnTo>
                  <a:lnTo>
                    <a:pt x="1108990" y="28080"/>
                  </a:lnTo>
                  <a:lnTo>
                    <a:pt x="1386238" y="28080"/>
                  </a:lnTo>
                  <a:lnTo>
                    <a:pt x="1663485" y="0"/>
                  </a:lnTo>
                  <a:lnTo>
                    <a:pt x="1940733" y="28080"/>
                  </a:lnTo>
                  <a:lnTo>
                    <a:pt x="2217981" y="0"/>
                  </a:lnTo>
                  <a:lnTo>
                    <a:pt x="2495228" y="0"/>
                  </a:lnTo>
                  <a:lnTo>
                    <a:pt x="2772476" y="0"/>
                  </a:lnTo>
                  <a:lnTo>
                    <a:pt x="3049724" y="0"/>
                  </a:lnTo>
                  <a:lnTo>
                    <a:pt x="3326971" y="0"/>
                  </a:lnTo>
                  <a:lnTo>
                    <a:pt x="3604219" y="0"/>
                  </a:lnTo>
                  <a:lnTo>
                    <a:pt x="3881467" y="28080"/>
                  </a:lnTo>
                  <a:lnTo>
                    <a:pt x="4158714" y="28080"/>
                  </a:lnTo>
                  <a:lnTo>
                    <a:pt x="4435962" y="56160"/>
                  </a:lnTo>
                  <a:lnTo>
                    <a:pt x="4713210" y="56160"/>
                  </a:lnTo>
                  <a:lnTo>
                    <a:pt x="4990457" y="56160"/>
                  </a:lnTo>
                  <a:lnTo>
                    <a:pt x="5267705" y="28080"/>
                  </a:lnTo>
                  <a:lnTo>
                    <a:pt x="5544953" y="28080"/>
                  </a:lnTo>
                  <a:lnTo>
                    <a:pt x="5822200" y="84240"/>
                  </a:lnTo>
                  <a:lnTo>
                    <a:pt x="6099448" y="84240"/>
                  </a:lnTo>
                  <a:lnTo>
                    <a:pt x="6376696" y="112320"/>
                  </a:lnTo>
                  <a:lnTo>
                    <a:pt x="6653943" y="140400"/>
                  </a:lnTo>
                </a:path>
              </a:pathLst>
            </a:custGeom>
            <a:ln w="27101" cap="flat">
              <a:solidFill>
                <a:srgbClr val="333333">
                  <a:alpha val="100000"/>
                </a:srgbClr>
              </a:solidFill>
              <a:prstDash val="solid"/>
              <a:round/>
            </a:ln>
          </p:spPr>
          <p:txBody>
            <a:bodyPr/>
            <a:lstStyle/>
            <a:p/>
          </p:txBody>
        </p:sp>
        <p:sp>
          <p:nvSpPr>
            <p:cNvPr id="57" name="tx57"/>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58" name="tx58"/>
            <p:cNvSpPr/>
            <p:nvPr/>
          </p:nvSpPr>
          <p:spPr>
            <a:xfrm>
              <a:off x="689565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59" name="tx59"/>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0" name="tx60"/>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1" name="tx61"/>
            <p:cNvSpPr/>
            <p:nvPr/>
          </p:nvSpPr>
          <p:spPr>
            <a:xfrm>
              <a:off x="7727393"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2" name="tx62"/>
            <p:cNvSpPr/>
            <p:nvPr/>
          </p:nvSpPr>
          <p:spPr>
            <a:xfrm>
              <a:off x="8004641"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3" name="tx63"/>
            <p:cNvSpPr/>
            <p:nvPr/>
          </p:nvSpPr>
          <p:spPr>
            <a:xfrm>
              <a:off x="661840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64" name="tx64"/>
            <p:cNvSpPr/>
            <p:nvPr/>
          </p:nvSpPr>
          <p:spPr>
            <a:xfrm>
              <a:off x="6895650"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65" name="tx65"/>
            <p:cNvSpPr/>
            <p:nvPr/>
          </p:nvSpPr>
          <p:spPr>
            <a:xfrm>
              <a:off x="7172898"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66" name="tx66"/>
            <p:cNvSpPr/>
            <p:nvPr/>
          </p:nvSpPr>
          <p:spPr>
            <a:xfrm>
              <a:off x="7450145"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67" name="tx67"/>
            <p:cNvSpPr/>
            <p:nvPr/>
          </p:nvSpPr>
          <p:spPr>
            <a:xfrm>
              <a:off x="7727393"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68" name="tx68"/>
            <p:cNvSpPr/>
            <p:nvPr/>
          </p:nvSpPr>
          <p:spPr>
            <a:xfrm>
              <a:off x="8004641"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69" name="tx69"/>
            <p:cNvSpPr/>
            <p:nvPr/>
          </p:nvSpPr>
          <p:spPr>
            <a:xfrm>
              <a:off x="1345686" y="37036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0" name="tx70"/>
            <p:cNvSpPr/>
            <p:nvPr/>
          </p:nvSpPr>
          <p:spPr>
            <a:xfrm>
              <a:off x="2731924" y="37053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1" name="tx71"/>
            <p:cNvSpPr/>
            <p:nvPr/>
          </p:nvSpPr>
          <p:spPr>
            <a:xfrm>
              <a:off x="4118163" y="36752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2" name="tx72"/>
            <p:cNvSpPr/>
            <p:nvPr/>
          </p:nvSpPr>
          <p:spPr>
            <a:xfrm>
              <a:off x="5504401" y="32953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73" name="tx73"/>
            <p:cNvSpPr/>
            <p:nvPr/>
          </p:nvSpPr>
          <p:spPr>
            <a:xfrm>
              <a:off x="6613391" y="34148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4" name="tx74"/>
            <p:cNvSpPr/>
            <p:nvPr/>
          </p:nvSpPr>
          <p:spPr>
            <a:xfrm>
              <a:off x="6890639" y="34187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5" name="tx75"/>
            <p:cNvSpPr/>
            <p:nvPr/>
          </p:nvSpPr>
          <p:spPr>
            <a:xfrm>
              <a:off x="7167887" y="32805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76" name="tx76"/>
            <p:cNvSpPr/>
            <p:nvPr/>
          </p:nvSpPr>
          <p:spPr>
            <a:xfrm>
              <a:off x="7445134" y="33290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77" name="tx77"/>
            <p:cNvSpPr/>
            <p:nvPr/>
          </p:nvSpPr>
          <p:spPr>
            <a:xfrm>
              <a:off x="7722382" y="32084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8" name="tx78"/>
            <p:cNvSpPr/>
            <p:nvPr/>
          </p:nvSpPr>
          <p:spPr>
            <a:xfrm>
              <a:off x="7999630" y="32246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9" name="tx79"/>
            <p:cNvSpPr/>
            <p:nvPr/>
          </p:nvSpPr>
          <p:spPr>
            <a:xfrm>
              <a:off x="2739459" y="323218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80" name="tx80"/>
            <p:cNvSpPr/>
            <p:nvPr/>
          </p:nvSpPr>
          <p:spPr>
            <a:xfrm>
              <a:off x="8007165" y="221559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81" name="tx81"/>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2" name="tx82"/>
            <p:cNvSpPr/>
            <p:nvPr/>
          </p:nvSpPr>
          <p:spPr>
            <a:xfrm>
              <a:off x="717597" y="298604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3" name="tx83"/>
            <p:cNvSpPr/>
            <p:nvPr/>
          </p:nvSpPr>
          <p:spPr>
            <a:xfrm>
              <a:off x="717597" y="201622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84" name="tx84"/>
            <p:cNvSpPr/>
            <p:nvPr/>
          </p:nvSpPr>
          <p:spPr>
            <a:xfrm>
              <a:off x="717597" y="104388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85" name="tx8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1" name="tx10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2" name="pl10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4" name="tx10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5" name="tx10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6" name="rc106"/>
            <p:cNvSpPr/>
            <p:nvPr/>
          </p:nvSpPr>
          <p:spPr>
            <a:xfrm>
              <a:off x="4678790" y="4909475"/>
              <a:ext cx="201456" cy="201456"/>
            </a:xfrm>
            <a:prstGeom prst="rect">
              <a:avLst/>
            </a:prstGeom>
            <a:solidFill>
              <a:srgbClr val="E2231A">
                <a:alpha val="100000"/>
              </a:srgbClr>
            </a:solidFill>
          </p:spPr>
          <p:txBody>
            <a:bodyPr/>
            <a:lstStyle/>
            <a:p/>
          </p:txBody>
        </p:sp>
        <p:sp>
          <p:nvSpPr>
            <p:cNvPr id="107" name="rc107"/>
            <p:cNvSpPr/>
            <p:nvPr/>
          </p:nvSpPr>
          <p:spPr>
            <a:xfrm>
              <a:off x="5642950" y="4909475"/>
              <a:ext cx="201456" cy="201456"/>
            </a:xfrm>
            <a:prstGeom prst="rect">
              <a:avLst/>
            </a:prstGeom>
            <a:solidFill>
              <a:srgbClr val="B3B3B3">
                <a:alpha val="100000"/>
              </a:srgbClr>
            </a:solidFill>
          </p:spPr>
          <p:txBody>
            <a:bodyPr/>
            <a:lstStyle/>
            <a:p/>
          </p:txBody>
        </p:sp>
        <p:sp>
          <p:nvSpPr>
            <p:cNvPr id="108" name="tx10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9" name="tx10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0" name="tx11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1" name="tx111"/>
            <p:cNvSpPr/>
            <p:nvPr/>
          </p:nvSpPr>
          <p:spPr>
            <a:xfrm>
              <a:off x="951100" y="660204"/>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2000-2024</a:t>
              </a:r>
            </a:p>
          </p:txBody>
        </p:sp>
        <p:sp>
          <p:nvSpPr>
            <p:cNvPr id="112" name="pl112"/>
            <p:cNvSpPr/>
            <p:nvPr/>
          </p:nvSpPr>
          <p:spPr>
            <a:xfrm>
              <a:off x="22901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2779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2656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82534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2840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2717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25953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96273" y="5774644"/>
              <a:ext cx="4518162" cy="162162"/>
            </a:xfrm>
            <a:prstGeom prst="rect">
              <a:avLst/>
            </a:prstGeom>
            <a:solidFill>
              <a:srgbClr val="E2231A">
                <a:alpha val="100000"/>
              </a:srgbClr>
            </a:solidFill>
          </p:spPr>
          <p:txBody>
            <a:bodyPr/>
            <a:lstStyle/>
            <a:p/>
          </p:txBody>
        </p:sp>
        <p:sp>
          <p:nvSpPr>
            <p:cNvPr id="124" name="rc124"/>
            <p:cNvSpPr/>
            <p:nvPr/>
          </p:nvSpPr>
          <p:spPr>
            <a:xfrm>
              <a:off x="1296273" y="5571941"/>
              <a:ext cx="6209740" cy="162162"/>
            </a:xfrm>
            <a:prstGeom prst="rect">
              <a:avLst/>
            </a:prstGeom>
            <a:solidFill>
              <a:srgbClr val="E2231A">
                <a:alpha val="100000"/>
              </a:srgbClr>
            </a:solidFill>
          </p:spPr>
          <p:txBody>
            <a:bodyPr/>
            <a:lstStyle/>
            <a:p/>
          </p:txBody>
        </p:sp>
        <p:sp>
          <p:nvSpPr>
            <p:cNvPr id="125" name="rc125"/>
            <p:cNvSpPr/>
            <p:nvPr/>
          </p:nvSpPr>
          <p:spPr>
            <a:xfrm>
              <a:off x="1296273" y="5369238"/>
              <a:ext cx="6076561" cy="162162"/>
            </a:xfrm>
            <a:prstGeom prst="rect">
              <a:avLst/>
            </a:prstGeom>
            <a:solidFill>
              <a:srgbClr val="E2231A">
                <a:alpha val="100000"/>
              </a:srgbClr>
            </a:solidFill>
          </p:spPr>
          <p:txBody>
            <a:bodyPr/>
            <a:lstStyle/>
            <a:p/>
          </p:txBody>
        </p:sp>
        <p:sp>
          <p:nvSpPr>
            <p:cNvPr id="126" name="rc126"/>
            <p:cNvSpPr/>
            <p:nvPr/>
          </p:nvSpPr>
          <p:spPr>
            <a:xfrm>
              <a:off x="7372835" y="5369238"/>
              <a:ext cx="826905" cy="162162"/>
            </a:xfrm>
            <a:prstGeom prst="rect">
              <a:avLst/>
            </a:prstGeom>
            <a:solidFill>
              <a:srgbClr val="B3B3B3">
                <a:alpha val="100000"/>
              </a:srgbClr>
            </a:solidFill>
          </p:spPr>
          <p:txBody>
            <a:bodyPr/>
            <a:lstStyle/>
            <a:p/>
          </p:txBody>
        </p:sp>
        <p:sp>
          <p:nvSpPr>
            <p:cNvPr id="127" name="tx127"/>
            <p:cNvSpPr/>
            <p:nvPr/>
          </p:nvSpPr>
          <p:spPr>
            <a:xfrm>
              <a:off x="8280112"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28" name="tx128"/>
            <p:cNvSpPr/>
            <p:nvPr/>
          </p:nvSpPr>
          <p:spPr>
            <a:xfrm>
              <a:off x="3474983"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29" name="tx129"/>
            <p:cNvSpPr/>
            <p:nvPr/>
          </p:nvSpPr>
          <p:spPr>
            <a:xfrm>
              <a:off x="432077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30" name="tx130"/>
            <p:cNvSpPr/>
            <p:nvPr/>
          </p:nvSpPr>
          <p:spPr>
            <a:xfrm>
              <a:off x="4254182"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31" name="tx131"/>
            <p:cNvSpPr/>
            <p:nvPr/>
          </p:nvSpPr>
          <p:spPr>
            <a:xfrm>
              <a:off x="7672152"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2" name="tx13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6" name="tx136"/>
            <p:cNvSpPr/>
            <p:nvPr/>
          </p:nvSpPr>
          <p:spPr>
            <a:xfrm>
              <a:off x="3198590"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37" name="tx137"/>
            <p:cNvSpPr/>
            <p:nvPr/>
          </p:nvSpPr>
          <p:spPr>
            <a:xfrm>
              <a:off x="5186343"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38" name="tx138"/>
            <p:cNvSpPr/>
            <p:nvPr/>
          </p:nvSpPr>
          <p:spPr>
            <a:xfrm>
              <a:off x="7174096"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39" name="tx139"/>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94%. This is lower than in 2019, where coverage was 96%.
3,000 children missed their routine first dose of measles vaccine.
MCV2 is typically administered to children between 18 months and five years old. MCV2 coverage remained relatively constant (within 1%) at 94%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28570"/>
                  </a:moveTo>
                  <a:lnTo>
                    <a:pt x="141553" y="0"/>
                  </a:lnTo>
                  <a:lnTo>
                    <a:pt x="283107" y="0"/>
                  </a:lnTo>
                  <a:lnTo>
                    <a:pt x="424661" y="0"/>
                  </a:lnTo>
                  <a:lnTo>
                    <a:pt x="566215" y="0"/>
                  </a:lnTo>
                  <a:lnTo>
                    <a:pt x="707769" y="28570"/>
                  </a:lnTo>
                  <a:lnTo>
                    <a:pt x="849323" y="28570"/>
                  </a:lnTo>
                  <a:lnTo>
                    <a:pt x="990877" y="0"/>
                  </a:lnTo>
                  <a:lnTo>
                    <a:pt x="1132431" y="0"/>
                  </a:lnTo>
                  <a:lnTo>
                    <a:pt x="1273984" y="0"/>
                  </a:lnTo>
                  <a:lnTo>
                    <a:pt x="1415538" y="28570"/>
                  </a:lnTo>
                  <a:lnTo>
                    <a:pt x="1557092" y="28570"/>
                  </a:lnTo>
                  <a:lnTo>
                    <a:pt x="1698646" y="0"/>
                  </a:lnTo>
                  <a:lnTo>
                    <a:pt x="1840200" y="28570"/>
                  </a:lnTo>
                  <a:lnTo>
                    <a:pt x="1981754" y="57140"/>
                  </a:lnTo>
                  <a:lnTo>
                    <a:pt x="2123308" y="114281"/>
                  </a:lnTo>
                  <a:lnTo>
                    <a:pt x="2264862" y="114281"/>
                  </a:lnTo>
                  <a:lnTo>
                    <a:pt x="2406416" y="85710"/>
                  </a:lnTo>
                  <a:lnTo>
                    <a:pt x="2547969" y="85710"/>
                  </a:lnTo>
                  <a:lnTo>
                    <a:pt x="2689523" y="85710"/>
                  </a:lnTo>
                  <a:lnTo>
                    <a:pt x="2831077" y="85710"/>
                  </a:lnTo>
                  <a:lnTo>
                    <a:pt x="2972631" y="114281"/>
                  </a:lnTo>
                  <a:lnTo>
                    <a:pt x="3114185" y="11428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28570"/>
                  </a:moveTo>
                  <a:lnTo>
                    <a:pt x="141553" y="0"/>
                  </a:lnTo>
                  <a:lnTo>
                    <a:pt x="283107" y="0"/>
                  </a:lnTo>
                  <a:lnTo>
                    <a:pt x="424661" y="0"/>
                  </a:lnTo>
                  <a:lnTo>
                    <a:pt x="566215" y="0"/>
                  </a:lnTo>
                  <a:lnTo>
                    <a:pt x="707769" y="28570"/>
                  </a:lnTo>
                  <a:lnTo>
                    <a:pt x="849323" y="28570"/>
                  </a:lnTo>
                  <a:lnTo>
                    <a:pt x="990877" y="0"/>
                  </a:lnTo>
                  <a:lnTo>
                    <a:pt x="1132431" y="0"/>
                  </a:lnTo>
                  <a:lnTo>
                    <a:pt x="1273984" y="0"/>
                  </a:lnTo>
                  <a:lnTo>
                    <a:pt x="1415538" y="28570"/>
                  </a:lnTo>
                  <a:lnTo>
                    <a:pt x="1557092" y="28570"/>
                  </a:lnTo>
                  <a:lnTo>
                    <a:pt x="1698646" y="0"/>
                  </a:lnTo>
                  <a:lnTo>
                    <a:pt x="1840200" y="28570"/>
                  </a:lnTo>
                  <a:lnTo>
                    <a:pt x="1981754" y="57140"/>
                  </a:lnTo>
                  <a:lnTo>
                    <a:pt x="2123308" y="114281"/>
                  </a:lnTo>
                  <a:lnTo>
                    <a:pt x="2264862" y="114281"/>
                  </a:lnTo>
                  <a:lnTo>
                    <a:pt x="2406416" y="85710"/>
                  </a:lnTo>
                  <a:lnTo>
                    <a:pt x="2547969" y="85710"/>
                  </a:lnTo>
                  <a:lnTo>
                    <a:pt x="2689523" y="85710"/>
                  </a:lnTo>
                  <a:lnTo>
                    <a:pt x="2831077" y="85710"/>
                  </a:lnTo>
                  <a:lnTo>
                    <a:pt x="2972631" y="114281"/>
                  </a:lnTo>
                  <a:lnTo>
                    <a:pt x="3114185" y="114281"/>
                  </a:lnTo>
                  <a:lnTo>
                    <a:pt x="3255739" y="14285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28570"/>
                  </a:moveTo>
                  <a:lnTo>
                    <a:pt x="141553" y="0"/>
                  </a:lnTo>
                  <a:lnTo>
                    <a:pt x="283107" y="0"/>
                  </a:lnTo>
                  <a:lnTo>
                    <a:pt x="424661" y="0"/>
                  </a:lnTo>
                  <a:lnTo>
                    <a:pt x="566215" y="0"/>
                  </a:lnTo>
                  <a:lnTo>
                    <a:pt x="707769" y="28570"/>
                  </a:lnTo>
                  <a:lnTo>
                    <a:pt x="849323" y="28570"/>
                  </a:lnTo>
                  <a:lnTo>
                    <a:pt x="990877" y="0"/>
                  </a:lnTo>
                  <a:lnTo>
                    <a:pt x="1132431" y="0"/>
                  </a:lnTo>
                  <a:lnTo>
                    <a:pt x="1273984" y="0"/>
                  </a:lnTo>
                  <a:lnTo>
                    <a:pt x="1415538" y="28570"/>
                  </a:lnTo>
                  <a:lnTo>
                    <a:pt x="1557092" y="28570"/>
                  </a:lnTo>
                  <a:lnTo>
                    <a:pt x="1698646" y="0"/>
                  </a:lnTo>
                  <a:lnTo>
                    <a:pt x="1840200" y="28570"/>
                  </a:lnTo>
                  <a:lnTo>
                    <a:pt x="1981754" y="57140"/>
                  </a:lnTo>
                  <a:lnTo>
                    <a:pt x="2123308" y="114281"/>
                  </a:lnTo>
                  <a:lnTo>
                    <a:pt x="2264862" y="114281"/>
                  </a:lnTo>
                  <a:lnTo>
                    <a:pt x="2406416" y="85710"/>
                  </a:lnTo>
                  <a:lnTo>
                    <a:pt x="2547969" y="85710"/>
                  </a:lnTo>
                  <a:lnTo>
                    <a:pt x="2689523" y="85710"/>
                  </a:lnTo>
                  <a:lnTo>
                    <a:pt x="2831077" y="85710"/>
                  </a:lnTo>
                  <a:lnTo>
                    <a:pt x="2972631" y="114281"/>
                  </a:lnTo>
                  <a:lnTo>
                    <a:pt x="3114185" y="11428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830005"/>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60" name="tx60"/>
            <p:cNvSpPr/>
            <p:nvPr/>
          </p:nvSpPr>
          <p:spPr>
            <a:xfrm>
              <a:off x="251771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6155" y="471005"/>
              <a:ext cx="25669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Slovakia, 2000-2024</a:t>
              </a:r>
            </a:p>
          </p:txBody>
        </p:sp>
        <p:sp>
          <p:nvSpPr>
            <p:cNvPr id="63" name="pl63"/>
            <p:cNvSpPr/>
            <p:nvPr/>
          </p:nvSpPr>
          <p:spPr>
            <a:xfrm>
              <a:off x="5267799" y="35977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2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6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54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92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9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8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87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37068"/>
              <a:ext cx="3397293" cy="535692"/>
            </a:xfrm>
            <a:custGeom>
              <a:avLst/>
              <a:pathLst>
                <a:path w="3397293" h="535692">
                  <a:moveTo>
                    <a:pt x="0" y="107138"/>
                  </a:moveTo>
                  <a:lnTo>
                    <a:pt x="141553" y="0"/>
                  </a:lnTo>
                  <a:lnTo>
                    <a:pt x="283107" y="0"/>
                  </a:lnTo>
                  <a:lnTo>
                    <a:pt x="424661" y="0"/>
                  </a:lnTo>
                  <a:lnTo>
                    <a:pt x="566215" y="0"/>
                  </a:lnTo>
                  <a:lnTo>
                    <a:pt x="707769" y="107138"/>
                  </a:lnTo>
                  <a:lnTo>
                    <a:pt x="849323" y="107138"/>
                  </a:lnTo>
                  <a:lnTo>
                    <a:pt x="990877" y="0"/>
                  </a:lnTo>
                  <a:lnTo>
                    <a:pt x="1132431" y="0"/>
                  </a:lnTo>
                  <a:lnTo>
                    <a:pt x="1273984" y="0"/>
                  </a:lnTo>
                  <a:lnTo>
                    <a:pt x="1415538" y="107138"/>
                  </a:lnTo>
                  <a:lnTo>
                    <a:pt x="1557092" y="107138"/>
                  </a:lnTo>
                  <a:lnTo>
                    <a:pt x="1698646" y="0"/>
                  </a:lnTo>
                  <a:lnTo>
                    <a:pt x="1840200" y="107138"/>
                  </a:lnTo>
                  <a:lnTo>
                    <a:pt x="1981754" y="214276"/>
                  </a:lnTo>
                  <a:lnTo>
                    <a:pt x="2123308" y="428553"/>
                  </a:lnTo>
                  <a:lnTo>
                    <a:pt x="2264862" y="428553"/>
                  </a:lnTo>
                  <a:lnTo>
                    <a:pt x="2406416" y="321415"/>
                  </a:lnTo>
                  <a:lnTo>
                    <a:pt x="2547969" y="321415"/>
                  </a:lnTo>
                  <a:lnTo>
                    <a:pt x="2689523" y="321415"/>
                  </a:lnTo>
                  <a:lnTo>
                    <a:pt x="2831077" y="321415"/>
                  </a:lnTo>
                  <a:lnTo>
                    <a:pt x="2972631" y="428553"/>
                  </a:lnTo>
                  <a:lnTo>
                    <a:pt x="3114185" y="428553"/>
                  </a:lnTo>
                  <a:lnTo>
                    <a:pt x="3255739" y="535692"/>
                  </a:lnTo>
                  <a:lnTo>
                    <a:pt x="3397293" y="535692"/>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8484"/>
              <a:ext cx="3397293" cy="1607076"/>
            </a:xfrm>
            <a:custGeom>
              <a:avLst/>
              <a:pathLst>
                <a:path w="3397293" h="1607076">
                  <a:moveTo>
                    <a:pt x="0" y="1607076"/>
                  </a:moveTo>
                  <a:lnTo>
                    <a:pt x="141553" y="1499938"/>
                  </a:lnTo>
                  <a:lnTo>
                    <a:pt x="283107" y="1499938"/>
                  </a:lnTo>
                  <a:lnTo>
                    <a:pt x="424661" y="1392799"/>
                  </a:lnTo>
                  <a:lnTo>
                    <a:pt x="566215" y="1178522"/>
                  </a:lnTo>
                  <a:lnTo>
                    <a:pt x="707769" y="964245"/>
                  </a:lnTo>
                  <a:lnTo>
                    <a:pt x="849323" y="749969"/>
                  </a:lnTo>
                  <a:lnTo>
                    <a:pt x="990877" y="749969"/>
                  </a:lnTo>
                  <a:lnTo>
                    <a:pt x="1132431" y="535692"/>
                  </a:lnTo>
                  <a:lnTo>
                    <a:pt x="1273984" y="321415"/>
                  </a:lnTo>
                  <a:lnTo>
                    <a:pt x="1415538" y="214276"/>
                  </a:lnTo>
                  <a:lnTo>
                    <a:pt x="1557092" y="214276"/>
                  </a:lnTo>
                  <a:lnTo>
                    <a:pt x="1698646" y="214276"/>
                  </a:lnTo>
                  <a:lnTo>
                    <a:pt x="1840200" y="214276"/>
                  </a:lnTo>
                  <a:lnTo>
                    <a:pt x="1981754" y="214276"/>
                  </a:lnTo>
                  <a:lnTo>
                    <a:pt x="2123308" y="214276"/>
                  </a:lnTo>
                  <a:lnTo>
                    <a:pt x="2264862" y="107138"/>
                  </a:lnTo>
                  <a:lnTo>
                    <a:pt x="2406416" y="107138"/>
                  </a:lnTo>
                  <a:lnTo>
                    <a:pt x="2547969" y="0"/>
                  </a:lnTo>
                  <a:lnTo>
                    <a:pt x="2689523" y="0"/>
                  </a:lnTo>
                  <a:lnTo>
                    <a:pt x="2831077" y="321415"/>
                  </a:lnTo>
                  <a:lnTo>
                    <a:pt x="2972631" y="535692"/>
                  </a:lnTo>
                  <a:lnTo>
                    <a:pt x="3114185" y="321415"/>
                  </a:lnTo>
                  <a:lnTo>
                    <a:pt x="3255739" y="321415"/>
                  </a:lnTo>
                  <a:lnTo>
                    <a:pt x="3397293" y="21427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58484"/>
              <a:ext cx="3397293" cy="321415"/>
            </a:xfrm>
            <a:custGeom>
              <a:avLst/>
              <a:pathLst>
                <a:path w="3397293" h="321415">
                  <a:moveTo>
                    <a:pt x="0" y="321415"/>
                  </a:moveTo>
                  <a:lnTo>
                    <a:pt x="141553" y="214276"/>
                  </a:lnTo>
                  <a:lnTo>
                    <a:pt x="283107" y="214276"/>
                  </a:lnTo>
                  <a:lnTo>
                    <a:pt x="424661" y="107138"/>
                  </a:lnTo>
                  <a:lnTo>
                    <a:pt x="566215" y="107138"/>
                  </a:lnTo>
                  <a:lnTo>
                    <a:pt x="707769" y="107138"/>
                  </a:lnTo>
                  <a:lnTo>
                    <a:pt x="849323" y="0"/>
                  </a:lnTo>
                  <a:lnTo>
                    <a:pt x="990877" y="107138"/>
                  </a:lnTo>
                  <a:lnTo>
                    <a:pt x="1132431" y="0"/>
                  </a:lnTo>
                  <a:lnTo>
                    <a:pt x="1273984" y="107138"/>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848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37068"/>
              <a:ext cx="3397293" cy="535692"/>
            </a:xfrm>
            <a:custGeom>
              <a:avLst/>
              <a:pathLst>
                <a:path w="3397293" h="535692">
                  <a:moveTo>
                    <a:pt x="0" y="107138"/>
                  </a:moveTo>
                  <a:lnTo>
                    <a:pt x="141553" y="0"/>
                  </a:lnTo>
                  <a:lnTo>
                    <a:pt x="283107" y="0"/>
                  </a:lnTo>
                  <a:lnTo>
                    <a:pt x="424661" y="0"/>
                  </a:lnTo>
                  <a:lnTo>
                    <a:pt x="566215" y="0"/>
                  </a:lnTo>
                  <a:lnTo>
                    <a:pt x="707769" y="107138"/>
                  </a:lnTo>
                  <a:lnTo>
                    <a:pt x="849323" y="107138"/>
                  </a:lnTo>
                  <a:lnTo>
                    <a:pt x="990877" y="0"/>
                  </a:lnTo>
                  <a:lnTo>
                    <a:pt x="1132431" y="0"/>
                  </a:lnTo>
                  <a:lnTo>
                    <a:pt x="1273984" y="0"/>
                  </a:lnTo>
                  <a:lnTo>
                    <a:pt x="1415538" y="107138"/>
                  </a:lnTo>
                  <a:lnTo>
                    <a:pt x="1557092" y="107138"/>
                  </a:lnTo>
                  <a:lnTo>
                    <a:pt x="1698646" y="0"/>
                  </a:lnTo>
                  <a:lnTo>
                    <a:pt x="1840200" y="107138"/>
                  </a:lnTo>
                  <a:lnTo>
                    <a:pt x="1981754" y="214276"/>
                  </a:lnTo>
                  <a:lnTo>
                    <a:pt x="2123308" y="428553"/>
                  </a:lnTo>
                  <a:lnTo>
                    <a:pt x="2264862" y="428553"/>
                  </a:lnTo>
                  <a:lnTo>
                    <a:pt x="2406416" y="321415"/>
                  </a:lnTo>
                  <a:lnTo>
                    <a:pt x="2547969" y="321415"/>
                  </a:lnTo>
                  <a:lnTo>
                    <a:pt x="2689523" y="321415"/>
                  </a:lnTo>
                  <a:lnTo>
                    <a:pt x="2831077" y="321415"/>
                  </a:lnTo>
                  <a:lnTo>
                    <a:pt x="2972631" y="428553"/>
                  </a:lnTo>
                  <a:lnTo>
                    <a:pt x="3114185" y="428553"/>
                  </a:lnTo>
                  <a:lnTo>
                    <a:pt x="3255739" y="535692"/>
                  </a:lnTo>
                  <a:lnTo>
                    <a:pt x="3397293" y="535692"/>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65647"/>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65647"/>
              <a:ext cx="0" cy="707113"/>
            </a:xfrm>
            <a:custGeom>
              <a:avLst/>
              <a:pathLst>
                <a:path w="0" h="707113">
                  <a:moveTo>
                    <a:pt x="0" y="70711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65647"/>
              <a:ext cx="0" cy="707113"/>
            </a:xfrm>
            <a:custGeom>
              <a:avLst/>
              <a:pathLst>
                <a:path w="0" h="707113">
                  <a:moveTo>
                    <a:pt x="0" y="70711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37068"/>
              <a:ext cx="3397293" cy="535692"/>
            </a:xfrm>
            <a:custGeom>
              <a:avLst/>
              <a:pathLst>
                <a:path w="3397293" h="535692">
                  <a:moveTo>
                    <a:pt x="0" y="107138"/>
                  </a:moveTo>
                  <a:lnTo>
                    <a:pt x="141553" y="0"/>
                  </a:lnTo>
                  <a:lnTo>
                    <a:pt x="283107" y="0"/>
                  </a:lnTo>
                  <a:lnTo>
                    <a:pt x="424661" y="0"/>
                  </a:lnTo>
                  <a:lnTo>
                    <a:pt x="566215" y="0"/>
                  </a:lnTo>
                  <a:lnTo>
                    <a:pt x="707769" y="107138"/>
                  </a:lnTo>
                  <a:lnTo>
                    <a:pt x="849323" y="107138"/>
                  </a:lnTo>
                  <a:lnTo>
                    <a:pt x="990877" y="0"/>
                  </a:lnTo>
                  <a:lnTo>
                    <a:pt x="1132431" y="0"/>
                  </a:lnTo>
                  <a:lnTo>
                    <a:pt x="1273984" y="0"/>
                  </a:lnTo>
                  <a:lnTo>
                    <a:pt x="1415538" y="107138"/>
                  </a:lnTo>
                  <a:lnTo>
                    <a:pt x="1557092" y="107138"/>
                  </a:lnTo>
                  <a:lnTo>
                    <a:pt x="1698646" y="0"/>
                  </a:lnTo>
                  <a:lnTo>
                    <a:pt x="1840200" y="107138"/>
                  </a:lnTo>
                  <a:lnTo>
                    <a:pt x="1981754" y="214276"/>
                  </a:lnTo>
                  <a:lnTo>
                    <a:pt x="2123308" y="428553"/>
                  </a:lnTo>
                  <a:lnTo>
                    <a:pt x="2264862" y="428553"/>
                  </a:lnTo>
                  <a:lnTo>
                    <a:pt x="2406416" y="321415"/>
                  </a:lnTo>
                  <a:lnTo>
                    <a:pt x="2547969" y="321415"/>
                  </a:lnTo>
                  <a:lnTo>
                    <a:pt x="2689523" y="321415"/>
                  </a:lnTo>
                  <a:lnTo>
                    <a:pt x="2831077" y="321415"/>
                  </a:lnTo>
                  <a:lnTo>
                    <a:pt x="2972631" y="428553"/>
                  </a:lnTo>
                  <a:lnTo>
                    <a:pt x="3114185" y="428553"/>
                  </a:lnTo>
                  <a:lnTo>
                    <a:pt x="3255739" y="535692"/>
                  </a:lnTo>
                  <a:lnTo>
                    <a:pt x="3397293" y="535692"/>
                  </a:lnTo>
                </a:path>
              </a:pathLst>
            </a:custGeom>
            <a:ln w="27101" cap="flat">
              <a:solidFill>
                <a:srgbClr val="0058AB">
                  <a:alpha val="100000"/>
                </a:srgbClr>
              </a:solidFill>
              <a:prstDash val="solid"/>
              <a:round/>
            </a:ln>
          </p:spPr>
          <p:txBody>
            <a:bodyPr/>
            <a:lstStyle/>
            <a:p/>
          </p:txBody>
        </p:sp>
        <p:sp>
          <p:nvSpPr>
            <p:cNvPr id="95" name="tx95"/>
            <p:cNvSpPr/>
            <p:nvPr/>
          </p:nvSpPr>
          <p:spPr>
            <a:xfrm>
              <a:off x="5407519"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115288"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823058"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12777"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22180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77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4383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06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34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806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806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6731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2976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47743" y="4830005"/>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123" name="tx123"/>
            <p:cNvSpPr/>
            <p:nvPr/>
          </p:nvSpPr>
          <p:spPr>
            <a:xfrm>
              <a:off x="683441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9686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890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8326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1763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6608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044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3481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5327118" cy="149993"/>
            </a:xfrm>
            <a:prstGeom prst="rect">
              <a:avLst/>
            </a:prstGeom>
            <a:solidFill>
              <a:srgbClr val="E2231A">
                <a:alpha val="80000"/>
              </a:srgbClr>
            </a:solidFill>
          </p:spPr>
          <p:txBody>
            <a:bodyPr/>
            <a:lstStyle/>
            <a:p/>
          </p:txBody>
        </p:sp>
        <p:sp>
          <p:nvSpPr>
            <p:cNvPr id="137" name="rc137"/>
            <p:cNvSpPr/>
            <p:nvPr/>
          </p:nvSpPr>
          <p:spPr>
            <a:xfrm>
              <a:off x="1317178" y="5637654"/>
              <a:ext cx="7321564" cy="149993"/>
            </a:xfrm>
            <a:prstGeom prst="rect">
              <a:avLst/>
            </a:prstGeom>
            <a:solidFill>
              <a:srgbClr val="E2231A">
                <a:alpha val="80000"/>
              </a:srgbClr>
            </a:solidFill>
          </p:spPr>
          <p:txBody>
            <a:bodyPr/>
            <a:lstStyle/>
            <a:p/>
          </p:txBody>
        </p:sp>
        <p:sp>
          <p:nvSpPr>
            <p:cNvPr id="138" name="rc138"/>
            <p:cNvSpPr/>
            <p:nvPr/>
          </p:nvSpPr>
          <p:spPr>
            <a:xfrm>
              <a:off x="1317178" y="5450161"/>
              <a:ext cx="7164540"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1123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65488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799853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Slovakia (94%) was 10 percentage points higher than the global average (84%) and the same the average across all {regn_txt} countries.
National MCV1 coverage was 2 percentage points lower than in 2019 (96%).
This equates to 3,000 unvaccinated children in 2024 compared to 2,000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Slovakia ranked number 17 out of 41 countries for lowest MCV1 coverage (based on tied ranks).
Slovakia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6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86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10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50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74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9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78703"/>
              <a:ext cx="249522" cy="1523993"/>
            </a:xfrm>
            <a:prstGeom prst="rect">
              <a:avLst/>
            </a:prstGeom>
            <a:solidFill>
              <a:srgbClr val="80BD41">
                <a:alpha val="100000"/>
              </a:srgbClr>
            </a:solidFill>
          </p:spPr>
          <p:txBody>
            <a:bodyPr/>
            <a:lstStyle/>
            <a:p/>
          </p:txBody>
        </p:sp>
        <p:sp>
          <p:nvSpPr>
            <p:cNvPr id="24" name="rc24"/>
            <p:cNvSpPr/>
            <p:nvPr/>
          </p:nvSpPr>
          <p:spPr>
            <a:xfrm>
              <a:off x="1296273" y="2547543"/>
              <a:ext cx="249522" cy="31160"/>
            </a:xfrm>
            <a:prstGeom prst="rect">
              <a:avLst/>
            </a:prstGeom>
            <a:solidFill>
              <a:srgbClr val="E2231A">
                <a:alpha val="100000"/>
              </a:srgbClr>
            </a:solidFill>
          </p:spPr>
          <p:txBody>
            <a:bodyPr/>
            <a:lstStyle/>
            <a:p/>
          </p:txBody>
        </p:sp>
        <p:sp>
          <p:nvSpPr>
            <p:cNvPr id="25" name="rc25"/>
            <p:cNvSpPr/>
            <p:nvPr/>
          </p:nvSpPr>
          <p:spPr>
            <a:xfrm>
              <a:off x="1573521" y="2659606"/>
              <a:ext cx="249522" cy="1443091"/>
            </a:xfrm>
            <a:prstGeom prst="rect">
              <a:avLst/>
            </a:prstGeom>
            <a:solidFill>
              <a:srgbClr val="80BD41">
                <a:alpha val="100000"/>
              </a:srgbClr>
            </a:solidFill>
          </p:spPr>
          <p:txBody>
            <a:bodyPr/>
            <a:lstStyle/>
            <a:p/>
          </p:txBody>
        </p:sp>
        <p:sp>
          <p:nvSpPr>
            <p:cNvPr id="26" name="rc26"/>
            <p:cNvSpPr/>
            <p:nvPr/>
          </p:nvSpPr>
          <p:spPr>
            <a:xfrm>
              <a:off x="1573521" y="2645026"/>
              <a:ext cx="249522" cy="14579"/>
            </a:xfrm>
            <a:prstGeom prst="rect">
              <a:avLst/>
            </a:prstGeom>
            <a:solidFill>
              <a:srgbClr val="E2231A">
                <a:alpha val="100000"/>
              </a:srgbClr>
            </a:solidFill>
          </p:spPr>
          <p:txBody>
            <a:bodyPr/>
            <a:lstStyle/>
            <a:p/>
          </p:txBody>
        </p:sp>
        <p:sp>
          <p:nvSpPr>
            <p:cNvPr id="27" name="rc27"/>
            <p:cNvSpPr/>
            <p:nvPr/>
          </p:nvSpPr>
          <p:spPr>
            <a:xfrm>
              <a:off x="1850769" y="2676186"/>
              <a:ext cx="249522" cy="1426510"/>
            </a:xfrm>
            <a:prstGeom prst="rect">
              <a:avLst/>
            </a:prstGeom>
            <a:solidFill>
              <a:srgbClr val="80BD41">
                <a:alpha val="100000"/>
              </a:srgbClr>
            </a:solidFill>
          </p:spPr>
          <p:txBody>
            <a:bodyPr/>
            <a:lstStyle/>
            <a:p/>
          </p:txBody>
        </p:sp>
        <p:sp>
          <p:nvSpPr>
            <p:cNvPr id="28" name="rc28"/>
            <p:cNvSpPr/>
            <p:nvPr/>
          </p:nvSpPr>
          <p:spPr>
            <a:xfrm>
              <a:off x="1850769" y="2661893"/>
              <a:ext cx="249522" cy="14293"/>
            </a:xfrm>
            <a:prstGeom prst="rect">
              <a:avLst/>
            </a:prstGeom>
            <a:solidFill>
              <a:srgbClr val="E2231A">
                <a:alpha val="100000"/>
              </a:srgbClr>
            </a:solidFill>
          </p:spPr>
          <p:txBody>
            <a:bodyPr/>
            <a:lstStyle/>
            <a:p/>
          </p:txBody>
        </p:sp>
        <p:sp>
          <p:nvSpPr>
            <p:cNvPr id="29" name="rc29"/>
            <p:cNvSpPr/>
            <p:nvPr/>
          </p:nvSpPr>
          <p:spPr>
            <a:xfrm>
              <a:off x="2128016" y="2649600"/>
              <a:ext cx="249522" cy="1453096"/>
            </a:xfrm>
            <a:prstGeom prst="rect">
              <a:avLst/>
            </a:prstGeom>
            <a:solidFill>
              <a:srgbClr val="80BD41">
                <a:alpha val="100000"/>
              </a:srgbClr>
            </a:solidFill>
          </p:spPr>
          <p:txBody>
            <a:bodyPr/>
            <a:lstStyle/>
            <a:p/>
          </p:txBody>
        </p:sp>
        <p:sp>
          <p:nvSpPr>
            <p:cNvPr id="30" name="rc30"/>
            <p:cNvSpPr/>
            <p:nvPr/>
          </p:nvSpPr>
          <p:spPr>
            <a:xfrm>
              <a:off x="2128016" y="2635020"/>
              <a:ext cx="249522" cy="14579"/>
            </a:xfrm>
            <a:prstGeom prst="rect">
              <a:avLst/>
            </a:prstGeom>
            <a:solidFill>
              <a:srgbClr val="E2231A">
                <a:alpha val="100000"/>
              </a:srgbClr>
            </a:solidFill>
          </p:spPr>
          <p:txBody>
            <a:bodyPr/>
            <a:lstStyle/>
            <a:p/>
          </p:txBody>
        </p:sp>
        <p:sp>
          <p:nvSpPr>
            <p:cNvPr id="31" name="rc31"/>
            <p:cNvSpPr/>
            <p:nvPr/>
          </p:nvSpPr>
          <p:spPr>
            <a:xfrm>
              <a:off x="2405264" y="2593283"/>
              <a:ext cx="249522" cy="1509413"/>
            </a:xfrm>
            <a:prstGeom prst="rect">
              <a:avLst/>
            </a:prstGeom>
            <a:solidFill>
              <a:srgbClr val="80BD41">
                <a:alpha val="100000"/>
              </a:srgbClr>
            </a:solidFill>
          </p:spPr>
          <p:txBody>
            <a:bodyPr/>
            <a:lstStyle/>
            <a:p/>
          </p:txBody>
        </p:sp>
        <p:sp>
          <p:nvSpPr>
            <p:cNvPr id="32" name="rc32"/>
            <p:cNvSpPr/>
            <p:nvPr/>
          </p:nvSpPr>
          <p:spPr>
            <a:xfrm>
              <a:off x="2405264" y="2578132"/>
              <a:ext cx="249522" cy="15151"/>
            </a:xfrm>
            <a:prstGeom prst="rect">
              <a:avLst/>
            </a:prstGeom>
            <a:solidFill>
              <a:srgbClr val="E2231A">
                <a:alpha val="100000"/>
              </a:srgbClr>
            </a:solidFill>
          </p:spPr>
          <p:txBody>
            <a:bodyPr/>
            <a:lstStyle/>
            <a:p/>
          </p:txBody>
        </p:sp>
        <p:sp>
          <p:nvSpPr>
            <p:cNvPr id="33" name="rc33"/>
            <p:cNvSpPr/>
            <p:nvPr/>
          </p:nvSpPr>
          <p:spPr>
            <a:xfrm>
              <a:off x="2682512" y="2588995"/>
              <a:ext cx="249522" cy="1513702"/>
            </a:xfrm>
            <a:prstGeom prst="rect">
              <a:avLst/>
            </a:prstGeom>
            <a:solidFill>
              <a:srgbClr val="80BD41">
                <a:alpha val="100000"/>
              </a:srgbClr>
            </a:solidFill>
          </p:spPr>
          <p:txBody>
            <a:bodyPr/>
            <a:lstStyle/>
            <a:p/>
          </p:txBody>
        </p:sp>
        <p:sp>
          <p:nvSpPr>
            <p:cNvPr id="34" name="rc34"/>
            <p:cNvSpPr/>
            <p:nvPr/>
          </p:nvSpPr>
          <p:spPr>
            <a:xfrm>
              <a:off x="2682512" y="2558120"/>
              <a:ext cx="249522" cy="30874"/>
            </a:xfrm>
            <a:prstGeom prst="rect">
              <a:avLst/>
            </a:prstGeom>
            <a:solidFill>
              <a:srgbClr val="E2231A">
                <a:alpha val="100000"/>
              </a:srgbClr>
            </a:solidFill>
          </p:spPr>
          <p:txBody>
            <a:bodyPr/>
            <a:lstStyle/>
            <a:p/>
          </p:txBody>
        </p:sp>
        <p:sp>
          <p:nvSpPr>
            <p:cNvPr id="35" name="rc35"/>
            <p:cNvSpPr/>
            <p:nvPr/>
          </p:nvSpPr>
          <p:spPr>
            <a:xfrm>
              <a:off x="2959759" y="2599858"/>
              <a:ext cx="249522" cy="1502838"/>
            </a:xfrm>
            <a:prstGeom prst="rect">
              <a:avLst/>
            </a:prstGeom>
            <a:solidFill>
              <a:srgbClr val="80BD41">
                <a:alpha val="100000"/>
              </a:srgbClr>
            </a:solidFill>
          </p:spPr>
          <p:txBody>
            <a:bodyPr/>
            <a:lstStyle/>
            <a:p/>
          </p:txBody>
        </p:sp>
        <p:sp>
          <p:nvSpPr>
            <p:cNvPr id="36" name="rc36"/>
            <p:cNvSpPr/>
            <p:nvPr/>
          </p:nvSpPr>
          <p:spPr>
            <a:xfrm>
              <a:off x="2959759" y="2569269"/>
              <a:ext cx="249522" cy="30588"/>
            </a:xfrm>
            <a:prstGeom prst="rect">
              <a:avLst/>
            </a:prstGeom>
            <a:solidFill>
              <a:srgbClr val="E2231A">
                <a:alpha val="100000"/>
              </a:srgbClr>
            </a:solidFill>
          </p:spPr>
          <p:txBody>
            <a:bodyPr/>
            <a:lstStyle/>
            <a:p/>
          </p:txBody>
        </p:sp>
        <p:sp>
          <p:nvSpPr>
            <p:cNvPr id="37" name="rc37"/>
            <p:cNvSpPr/>
            <p:nvPr/>
          </p:nvSpPr>
          <p:spPr>
            <a:xfrm>
              <a:off x="3237007" y="2566982"/>
              <a:ext cx="249522" cy="1535714"/>
            </a:xfrm>
            <a:prstGeom prst="rect">
              <a:avLst/>
            </a:prstGeom>
            <a:solidFill>
              <a:srgbClr val="80BD41">
                <a:alpha val="100000"/>
              </a:srgbClr>
            </a:solidFill>
          </p:spPr>
          <p:txBody>
            <a:bodyPr/>
            <a:lstStyle/>
            <a:p/>
          </p:txBody>
        </p:sp>
        <p:sp>
          <p:nvSpPr>
            <p:cNvPr id="38" name="rc38"/>
            <p:cNvSpPr/>
            <p:nvPr/>
          </p:nvSpPr>
          <p:spPr>
            <a:xfrm>
              <a:off x="3237007" y="2551545"/>
              <a:ext cx="249522" cy="15437"/>
            </a:xfrm>
            <a:prstGeom prst="rect">
              <a:avLst/>
            </a:prstGeom>
            <a:solidFill>
              <a:srgbClr val="E2231A">
                <a:alpha val="100000"/>
              </a:srgbClr>
            </a:solidFill>
          </p:spPr>
          <p:txBody>
            <a:bodyPr/>
            <a:lstStyle/>
            <a:p/>
          </p:txBody>
        </p:sp>
        <p:sp>
          <p:nvSpPr>
            <p:cNvPr id="39" name="rc39"/>
            <p:cNvSpPr/>
            <p:nvPr/>
          </p:nvSpPr>
          <p:spPr>
            <a:xfrm>
              <a:off x="3514255" y="2485508"/>
              <a:ext cx="249522" cy="1617188"/>
            </a:xfrm>
            <a:prstGeom prst="rect">
              <a:avLst/>
            </a:prstGeom>
            <a:solidFill>
              <a:srgbClr val="80BD41">
                <a:alpha val="100000"/>
              </a:srgbClr>
            </a:solidFill>
          </p:spPr>
          <p:txBody>
            <a:bodyPr/>
            <a:lstStyle/>
            <a:p/>
          </p:txBody>
        </p:sp>
        <p:sp>
          <p:nvSpPr>
            <p:cNvPr id="40" name="rc40"/>
            <p:cNvSpPr/>
            <p:nvPr/>
          </p:nvSpPr>
          <p:spPr>
            <a:xfrm>
              <a:off x="3514255" y="2469214"/>
              <a:ext cx="249522" cy="16294"/>
            </a:xfrm>
            <a:prstGeom prst="rect">
              <a:avLst/>
            </a:prstGeom>
            <a:solidFill>
              <a:srgbClr val="E2231A">
                <a:alpha val="100000"/>
              </a:srgbClr>
            </a:solidFill>
          </p:spPr>
          <p:txBody>
            <a:bodyPr/>
            <a:lstStyle/>
            <a:p/>
          </p:txBody>
        </p:sp>
        <p:sp>
          <p:nvSpPr>
            <p:cNvPr id="41" name="rc41"/>
            <p:cNvSpPr/>
            <p:nvPr/>
          </p:nvSpPr>
          <p:spPr>
            <a:xfrm>
              <a:off x="3791502" y="2382880"/>
              <a:ext cx="249522" cy="1719817"/>
            </a:xfrm>
            <a:prstGeom prst="rect">
              <a:avLst/>
            </a:prstGeom>
            <a:solidFill>
              <a:srgbClr val="80BD41">
                <a:alpha val="100000"/>
              </a:srgbClr>
            </a:solidFill>
          </p:spPr>
          <p:txBody>
            <a:bodyPr/>
            <a:lstStyle/>
            <a:p/>
          </p:txBody>
        </p:sp>
        <p:sp>
          <p:nvSpPr>
            <p:cNvPr id="42" name="rc42"/>
            <p:cNvSpPr/>
            <p:nvPr/>
          </p:nvSpPr>
          <p:spPr>
            <a:xfrm>
              <a:off x="3791502" y="2365441"/>
              <a:ext cx="249522" cy="17438"/>
            </a:xfrm>
            <a:prstGeom prst="rect">
              <a:avLst/>
            </a:prstGeom>
            <a:solidFill>
              <a:srgbClr val="E2231A">
                <a:alpha val="100000"/>
              </a:srgbClr>
            </a:solidFill>
          </p:spPr>
          <p:txBody>
            <a:bodyPr/>
            <a:lstStyle/>
            <a:p/>
          </p:txBody>
        </p:sp>
        <p:sp>
          <p:nvSpPr>
            <p:cNvPr id="43" name="rc43"/>
            <p:cNvSpPr/>
            <p:nvPr/>
          </p:nvSpPr>
          <p:spPr>
            <a:xfrm>
              <a:off x="4068750" y="2415183"/>
              <a:ext cx="249522" cy="1687513"/>
            </a:xfrm>
            <a:prstGeom prst="rect">
              <a:avLst/>
            </a:prstGeom>
            <a:solidFill>
              <a:srgbClr val="80BD41">
                <a:alpha val="100000"/>
              </a:srgbClr>
            </a:solidFill>
          </p:spPr>
          <p:txBody>
            <a:bodyPr/>
            <a:lstStyle/>
            <a:p/>
          </p:txBody>
        </p:sp>
        <p:sp>
          <p:nvSpPr>
            <p:cNvPr id="44" name="rc44"/>
            <p:cNvSpPr/>
            <p:nvPr/>
          </p:nvSpPr>
          <p:spPr>
            <a:xfrm>
              <a:off x="4068750" y="2380593"/>
              <a:ext cx="249522" cy="34590"/>
            </a:xfrm>
            <a:prstGeom prst="rect">
              <a:avLst/>
            </a:prstGeom>
            <a:solidFill>
              <a:srgbClr val="E2231A">
                <a:alpha val="100000"/>
              </a:srgbClr>
            </a:solidFill>
          </p:spPr>
          <p:txBody>
            <a:bodyPr/>
            <a:lstStyle/>
            <a:p/>
          </p:txBody>
        </p:sp>
        <p:sp>
          <p:nvSpPr>
            <p:cNvPr id="45" name="rc45"/>
            <p:cNvSpPr/>
            <p:nvPr/>
          </p:nvSpPr>
          <p:spPr>
            <a:xfrm>
              <a:off x="4345998" y="2410324"/>
              <a:ext cx="249522" cy="1692373"/>
            </a:xfrm>
            <a:prstGeom prst="rect">
              <a:avLst/>
            </a:prstGeom>
            <a:solidFill>
              <a:srgbClr val="80BD41">
                <a:alpha val="100000"/>
              </a:srgbClr>
            </a:solidFill>
          </p:spPr>
          <p:txBody>
            <a:bodyPr/>
            <a:lstStyle/>
            <a:p/>
          </p:txBody>
        </p:sp>
        <p:sp>
          <p:nvSpPr>
            <p:cNvPr id="46" name="rc46"/>
            <p:cNvSpPr/>
            <p:nvPr/>
          </p:nvSpPr>
          <p:spPr>
            <a:xfrm>
              <a:off x="4345998" y="2375733"/>
              <a:ext cx="249522" cy="34590"/>
            </a:xfrm>
            <a:prstGeom prst="rect">
              <a:avLst/>
            </a:prstGeom>
            <a:solidFill>
              <a:srgbClr val="E2231A">
                <a:alpha val="100000"/>
              </a:srgbClr>
            </a:solidFill>
          </p:spPr>
          <p:txBody>
            <a:bodyPr/>
            <a:lstStyle/>
            <a:p/>
          </p:txBody>
        </p:sp>
        <p:sp>
          <p:nvSpPr>
            <p:cNvPr id="47" name="rc47"/>
            <p:cNvSpPr/>
            <p:nvPr/>
          </p:nvSpPr>
          <p:spPr>
            <a:xfrm>
              <a:off x="4623245" y="2473502"/>
              <a:ext cx="249522" cy="1629195"/>
            </a:xfrm>
            <a:prstGeom prst="rect">
              <a:avLst/>
            </a:prstGeom>
            <a:solidFill>
              <a:srgbClr val="80BD41">
                <a:alpha val="100000"/>
              </a:srgbClr>
            </a:solidFill>
          </p:spPr>
          <p:txBody>
            <a:bodyPr/>
            <a:lstStyle/>
            <a:p/>
          </p:txBody>
        </p:sp>
        <p:sp>
          <p:nvSpPr>
            <p:cNvPr id="48" name="rc48"/>
            <p:cNvSpPr/>
            <p:nvPr/>
          </p:nvSpPr>
          <p:spPr>
            <a:xfrm>
              <a:off x="4623245" y="2456921"/>
              <a:ext cx="249522" cy="16580"/>
            </a:xfrm>
            <a:prstGeom prst="rect">
              <a:avLst/>
            </a:prstGeom>
            <a:solidFill>
              <a:srgbClr val="E2231A">
                <a:alpha val="100000"/>
              </a:srgbClr>
            </a:solidFill>
          </p:spPr>
          <p:txBody>
            <a:bodyPr/>
            <a:lstStyle/>
            <a:p/>
          </p:txBody>
        </p:sp>
        <p:sp>
          <p:nvSpPr>
            <p:cNvPr id="49" name="rc49"/>
            <p:cNvSpPr/>
            <p:nvPr/>
          </p:nvSpPr>
          <p:spPr>
            <a:xfrm>
              <a:off x="4900493" y="2506377"/>
              <a:ext cx="249522" cy="1596319"/>
            </a:xfrm>
            <a:prstGeom prst="rect">
              <a:avLst/>
            </a:prstGeom>
            <a:solidFill>
              <a:srgbClr val="80BD41">
                <a:alpha val="100000"/>
              </a:srgbClr>
            </a:solidFill>
          </p:spPr>
          <p:txBody>
            <a:bodyPr/>
            <a:lstStyle/>
            <a:p/>
          </p:txBody>
        </p:sp>
        <p:sp>
          <p:nvSpPr>
            <p:cNvPr id="50" name="rc50"/>
            <p:cNvSpPr/>
            <p:nvPr/>
          </p:nvSpPr>
          <p:spPr>
            <a:xfrm>
              <a:off x="4900493" y="2473788"/>
              <a:ext cx="249522" cy="32589"/>
            </a:xfrm>
            <a:prstGeom prst="rect">
              <a:avLst/>
            </a:prstGeom>
            <a:solidFill>
              <a:srgbClr val="E2231A">
                <a:alpha val="100000"/>
              </a:srgbClr>
            </a:solidFill>
          </p:spPr>
          <p:txBody>
            <a:bodyPr/>
            <a:lstStyle/>
            <a:p/>
          </p:txBody>
        </p:sp>
        <p:sp>
          <p:nvSpPr>
            <p:cNvPr id="51" name="rc51"/>
            <p:cNvSpPr/>
            <p:nvPr/>
          </p:nvSpPr>
          <p:spPr>
            <a:xfrm>
              <a:off x="5177741" y="2520385"/>
              <a:ext cx="249522" cy="1582311"/>
            </a:xfrm>
            <a:prstGeom prst="rect">
              <a:avLst/>
            </a:prstGeom>
            <a:solidFill>
              <a:srgbClr val="80BD41">
                <a:alpha val="100000"/>
              </a:srgbClr>
            </a:solidFill>
          </p:spPr>
          <p:txBody>
            <a:bodyPr/>
            <a:lstStyle/>
            <a:p/>
          </p:txBody>
        </p:sp>
        <p:sp>
          <p:nvSpPr>
            <p:cNvPr id="52" name="rc52"/>
            <p:cNvSpPr/>
            <p:nvPr/>
          </p:nvSpPr>
          <p:spPr>
            <a:xfrm>
              <a:off x="5177741" y="2471501"/>
              <a:ext cx="249522" cy="48884"/>
            </a:xfrm>
            <a:prstGeom prst="rect">
              <a:avLst/>
            </a:prstGeom>
            <a:solidFill>
              <a:srgbClr val="E2231A">
                <a:alpha val="100000"/>
              </a:srgbClr>
            </a:solidFill>
          </p:spPr>
          <p:txBody>
            <a:bodyPr/>
            <a:lstStyle/>
            <a:p/>
          </p:txBody>
        </p:sp>
        <p:sp>
          <p:nvSpPr>
            <p:cNvPr id="53" name="rc53"/>
            <p:cNvSpPr/>
            <p:nvPr/>
          </p:nvSpPr>
          <p:spPr>
            <a:xfrm>
              <a:off x="5454988" y="2600430"/>
              <a:ext cx="249522" cy="1502267"/>
            </a:xfrm>
            <a:prstGeom prst="rect">
              <a:avLst/>
            </a:prstGeom>
            <a:solidFill>
              <a:srgbClr val="80BD41">
                <a:alpha val="100000"/>
              </a:srgbClr>
            </a:solidFill>
          </p:spPr>
          <p:txBody>
            <a:bodyPr/>
            <a:lstStyle/>
            <a:p/>
          </p:txBody>
        </p:sp>
        <p:sp>
          <p:nvSpPr>
            <p:cNvPr id="54" name="rc54"/>
            <p:cNvSpPr/>
            <p:nvPr/>
          </p:nvSpPr>
          <p:spPr>
            <a:xfrm>
              <a:off x="5454988" y="2521243"/>
              <a:ext cx="249522" cy="79187"/>
            </a:xfrm>
            <a:prstGeom prst="rect">
              <a:avLst/>
            </a:prstGeom>
            <a:solidFill>
              <a:srgbClr val="E2231A">
                <a:alpha val="100000"/>
              </a:srgbClr>
            </a:solidFill>
          </p:spPr>
          <p:txBody>
            <a:bodyPr/>
            <a:lstStyle/>
            <a:p/>
          </p:txBody>
        </p:sp>
        <p:sp>
          <p:nvSpPr>
            <p:cNvPr id="55" name="rc55"/>
            <p:cNvSpPr/>
            <p:nvPr/>
          </p:nvSpPr>
          <p:spPr>
            <a:xfrm>
              <a:off x="5732236" y="2550402"/>
              <a:ext cx="249522" cy="1552295"/>
            </a:xfrm>
            <a:prstGeom prst="rect">
              <a:avLst/>
            </a:prstGeom>
            <a:solidFill>
              <a:srgbClr val="80BD41">
                <a:alpha val="100000"/>
              </a:srgbClr>
            </a:solidFill>
          </p:spPr>
          <p:txBody>
            <a:bodyPr/>
            <a:lstStyle/>
            <a:p/>
          </p:txBody>
        </p:sp>
        <p:sp>
          <p:nvSpPr>
            <p:cNvPr id="56" name="rc56"/>
            <p:cNvSpPr/>
            <p:nvPr/>
          </p:nvSpPr>
          <p:spPr>
            <a:xfrm>
              <a:off x="5732236" y="2468642"/>
              <a:ext cx="249522" cy="81759"/>
            </a:xfrm>
            <a:prstGeom prst="rect">
              <a:avLst/>
            </a:prstGeom>
            <a:solidFill>
              <a:srgbClr val="E2231A">
                <a:alpha val="100000"/>
              </a:srgbClr>
            </a:solidFill>
          </p:spPr>
          <p:txBody>
            <a:bodyPr/>
            <a:lstStyle/>
            <a:p/>
          </p:txBody>
        </p:sp>
        <p:sp>
          <p:nvSpPr>
            <p:cNvPr id="57" name="rc57"/>
            <p:cNvSpPr/>
            <p:nvPr/>
          </p:nvSpPr>
          <p:spPr>
            <a:xfrm>
              <a:off x="6009484" y="2519813"/>
              <a:ext cx="249522" cy="1582883"/>
            </a:xfrm>
            <a:prstGeom prst="rect">
              <a:avLst/>
            </a:prstGeom>
            <a:solidFill>
              <a:srgbClr val="80BD41">
                <a:alpha val="100000"/>
              </a:srgbClr>
            </a:solidFill>
          </p:spPr>
          <p:txBody>
            <a:bodyPr/>
            <a:lstStyle/>
            <a:p/>
          </p:txBody>
        </p:sp>
        <p:sp>
          <p:nvSpPr>
            <p:cNvPr id="58" name="rc58"/>
            <p:cNvSpPr/>
            <p:nvPr/>
          </p:nvSpPr>
          <p:spPr>
            <a:xfrm>
              <a:off x="6009484" y="2453776"/>
              <a:ext cx="249522" cy="66036"/>
            </a:xfrm>
            <a:prstGeom prst="rect">
              <a:avLst/>
            </a:prstGeom>
            <a:solidFill>
              <a:srgbClr val="E2231A">
                <a:alpha val="100000"/>
              </a:srgbClr>
            </a:solidFill>
          </p:spPr>
          <p:txBody>
            <a:bodyPr/>
            <a:lstStyle/>
            <a:p/>
          </p:txBody>
        </p:sp>
        <p:sp>
          <p:nvSpPr>
            <p:cNvPr id="59" name="rc59"/>
            <p:cNvSpPr/>
            <p:nvPr/>
          </p:nvSpPr>
          <p:spPr>
            <a:xfrm>
              <a:off x="6286731" y="2528675"/>
              <a:ext cx="249522" cy="1574021"/>
            </a:xfrm>
            <a:prstGeom prst="rect">
              <a:avLst/>
            </a:prstGeom>
            <a:solidFill>
              <a:srgbClr val="80BD41">
                <a:alpha val="100000"/>
              </a:srgbClr>
            </a:solidFill>
          </p:spPr>
          <p:txBody>
            <a:bodyPr/>
            <a:lstStyle/>
            <a:p/>
          </p:txBody>
        </p:sp>
        <p:sp>
          <p:nvSpPr>
            <p:cNvPr id="60" name="rc60"/>
            <p:cNvSpPr/>
            <p:nvPr/>
          </p:nvSpPr>
          <p:spPr>
            <a:xfrm>
              <a:off x="6286731" y="2463210"/>
              <a:ext cx="249522" cy="65465"/>
            </a:xfrm>
            <a:prstGeom prst="rect">
              <a:avLst/>
            </a:prstGeom>
            <a:solidFill>
              <a:srgbClr val="E2231A">
                <a:alpha val="100000"/>
              </a:srgbClr>
            </a:solidFill>
          </p:spPr>
          <p:txBody>
            <a:bodyPr/>
            <a:lstStyle/>
            <a:p/>
          </p:txBody>
        </p:sp>
        <p:sp>
          <p:nvSpPr>
            <p:cNvPr id="61" name="rc61"/>
            <p:cNvSpPr/>
            <p:nvPr/>
          </p:nvSpPr>
          <p:spPr>
            <a:xfrm>
              <a:off x="6563979" y="2542969"/>
              <a:ext cx="249522" cy="1559727"/>
            </a:xfrm>
            <a:prstGeom prst="rect">
              <a:avLst/>
            </a:prstGeom>
            <a:solidFill>
              <a:srgbClr val="80BD41">
                <a:alpha val="100000"/>
              </a:srgbClr>
            </a:solidFill>
          </p:spPr>
          <p:txBody>
            <a:bodyPr/>
            <a:lstStyle/>
            <a:p/>
          </p:txBody>
        </p:sp>
        <p:sp>
          <p:nvSpPr>
            <p:cNvPr id="62" name="rc62"/>
            <p:cNvSpPr/>
            <p:nvPr/>
          </p:nvSpPr>
          <p:spPr>
            <a:xfrm>
              <a:off x="6563979" y="2478076"/>
              <a:ext cx="249522" cy="64893"/>
            </a:xfrm>
            <a:prstGeom prst="rect">
              <a:avLst/>
            </a:prstGeom>
            <a:solidFill>
              <a:srgbClr val="E2231A">
                <a:alpha val="100000"/>
              </a:srgbClr>
            </a:solidFill>
          </p:spPr>
          <p:txBody>
            <a:bodyPr/>
            <a:lstStyle/>
            <a:p/>
          </p:txBody>
        </p:sp>
        <p:sp>
          <p:nvSpPr>
            <p:cNvPr id="63" name="rc63"/>
            <p:cNvSpPr/>
            <p:nvPr/>
          </p:nvSpPr>
          <p:spPr>
            <a:xfrm>
              <a:off x="6841227" y="2554404"/>
              <a:ext cx="249522" cy="1548292"/>
            </a:xfrm>
            <a:prstGeom prst="rect">
              <a:avLst/>
            </a:prstGeom>
            <a:solidFill>
              <a:srgbClr val="80BD41">
                <a:alpha val="100000"/>
              </a:srgbClr>
            </a:solidFill>
          </p:spPr>
          <p:txBody>
            <a:bodyPr/>
            <a:lstStyle/>
            <a:p/>
          </p:txBody>
        </p:sp>
        <p:sp>
          <p:nvSpPr>
            <p:cNvPr id="64" name="rc64"/>
            <p:cNvSpPr/>
            <p:nvPr/>
          </p:nvSpPr>
          <p:spPr>
            <a:xfrm>
              <a:off x="6841227" y="2489796"/>
              <a:ext cx="249522" cy="64607"/>
            </a:xfrm>
            <a:prstGeom prst="rect">
              <a:avLst/>
            </a:prstGeom>
            <a:solidFill>
              <a:srgbClr val="E2231A">
                <a:alpha val="100000"/>
              </a:srgbClr>
            </a:solidFill>
          </p:spPr>
          <p:txBody>
            <a:bodyPr/>
            <a:lstStyle/>
            <a:p/>
          </p:txBody>
        </p:sp>
        <p:sp>
          <p:nvSpPr>
            <p:cNvPr id="65" name="rc65"/>
            <p:cNvSpPr/>
            <p:nvPr/>
          </p:nvSpPr>
          <p:spPr>
            <a:xfrm>
              <a:off x="7118474" y="2566982"/>
              <a:ext cx="249522" cy="1535714"/>
            </a:xfrm>
            <a:prstGeom prst="rect">
              <a:avLst/>
            </a:prstGeom>
            <a:solidFill>
              <a:srgbClr val="80BD41">
                <a:alpha val="100000"/>
              </a:srgbClr>
            </a:solidFill>
          </p:spPr>
          <p:txBody>
            <a:bodyPr/>
            <a:lstStyle/>
            <a:p/>
          </p:txBody>
        </p:sp>
        <p:sp>
          <p:nvSpPr>
            <p:cNvPr id="66" name="rc66"/>
            <p:cNvSpPr/>
            <p:nvPr/>
          </p:nvSpPr>
          <p:spPr>
            <a:xfrm>
              <a:off x="7118474" y="2486080"/>
              <a:ext cx="249522" cy="80902"/>
            </a:xfrm>
            <a:prstGeom prst="rect">
              <a:avLst/>
            </a:prstGeom>
            <a:solidFill>
              <a:srgbClr val="E2231A">
                <a:alpha val="100000"/>
              </a:srgbClr>
            </a:solidFill>
          </p:spPr>
          <p:txBody>
            <a:bodyPr/>
            <a:lstStyle/>
            <a:p/>
          </p:txBody>
        </p:sp>
        <p:sp>
          <p:nvSpPr>
            <p:cNvPr id="67" name="rc67"/>
            <p:cNvSpPr/>
            <p:nvPr/>
          </p:nvSpPr>
          <p:spPr>
            <a:xfrm>
              <a:off x="7395722" y="2675900"/>
              <a:ext cx="249522" cy="1426796"/>
            </a:xfrm>
            <a:prstGeom prst="rect">
              <a:avLst/>
            </a:prstGeom>
            <a:solidFill>
              <a:srgbClr val="80BD41">
                <a:alpha val="100000"/>
              </a:srgbClr>
            </a:solidFill>
          </p:spPr>
          <p:txBody>
            <a:bodyPr/>
            <a:lstStyle/>
            <a:p/>
          </p:txBody>
        </p:sp>
        <p:sp>
          <p:nvSpPr>
            <p:cNvPr id="68" name="rc68"/>
            <p:cNvSpPr/>
            <p:nvPr/>
          </p:nvSpPr>
          <p:spPr>
            <a:xfrm>
              <a:off x="7395722" y="2600716"/>
              <a:ext cx="249522" cy="75184"/>
            </a:xfrm>
            <a:prstGeom prst="rect">
              <a:avLst/>
            </a:prstGeom>
            <a:solidFill>
              <a:srgbClr val="E2231A">
                <a:alpha val="100000"/>
              </a:srgbClr>
            </a:solidFill>
          </p:spPr>
          <p:txBody>
            <a:bodyPr/>
            <a:lstStyle/>
            <a:p/>
          </p:txBody>
        </p:sp>
        <p:sp>
          <p:nvSpPr>
            <p:cNvPr id="69" name="rc69"/>
            <p:cNvSpPr/>
            <p:nvPr/>
          </p:nvSpPr>
          <p:spPr>
            <a:xfrm>
              <a:off x="7672970" y="2703630"/>
              <a:ext cx="249522" cy="1399066"/>
            </a:xfrm>
            <a:prstGeom prst="rect">
              <a:avLst/>
            </a:prstGeom>
            <a:solidFill>
              <a:srgbClr val="80BD41">
                <a:alpha val="100000"/>
              </a:srgbClr>
            </a:solidFill>
          </p:spPr>
          <p:txBody>
            <a:bodyPr/>
            <a:lstStyle/>
            <a:p/>
          </p:txBody>
        </p:sp>
        <p:sp>
          <p:nvSpPr>
            <p:cNvPr id="70" name="rc70"/>
            <p:cNvSpPr/>
            <p:nvPr/>
          </p:nvSpPr>
          <p:spPr>
            <a:xfrm>
              <a:off x="7672970" y="2614437"/>
              <a:ext cx="249522" cy="89192"/>
            </a:xfrm>
            <a:prstGeom prst="rect">
              <a:avLst/>
            </a:prstGeom>
            <a:solidFill>
              <a:srgbClr val="E2231A">
                <a:alpha val="100000"/>
              </a:srgbClr>
            </a:solidFill>
          </p:spPr>
          <p:txBody>
            <a:bodyPr/>
            <a:lstStyle/>
            <a:p/>
          </p:txBody>
        </p:sp>
        <p:sp>
          <p:nvSpPr>
            <p:cNvPr id="71" name="rc71"/>
            <p:cNvSpPr/>
            <p:nvPr/>
          </p:nvSpPr>
          <p:spPr>
            <a:xfrm>
              <a:off x="7950217" y="2733647"/>
              <a:ext cx="249522" cy="1369049"/>
            </a:xfrm>
            <a:prstGeom prst="rect">
              <a:avLst/>
            </a:prstGeom>
            <a:solidFill>
              <a:srgbClr val="80BD41">
                <a:alpha val="100000"/>
              </a:srgbClr>
            </a:solidFill>
          </p:spPr>
          <p:txBody>
            <a:bodyPr/>
            <a:lstStyle/>
            <a:p/>
          </p:txBody>
        </p:sp>
        <p:sp>
          <p:nvSpPr>
            <p:cNvPr id="72" name="rc72"/>
            <p:cNvSpPr/>
            <p:nvPr/>
          </p:nvSpPr>
          <p:spPr>
            <a:xfrm>
              <a:off x="7950217" y="2646169"/>
              <a:ext cx="249522" cy="87477"/>
            </a:xfrm>
            <a:prstGeom prst="rect">
              <a:avLst/>
            </a:prstGeom>
            <a:solidFill>
              <a:srgbClr val="E2231A">
                <a:alpha val="100000"/>
              </a:srgbClr>
            </a:solidFill>
          </p:spPr>
          <p:txBody>
            <a:bodyPr/>
            <a:lstStyle/>
            <a:p/>
          </p:txBody>
        </p:sp>
        <p:sp>
          <p:nvSpPr>
            <p:cNvPr id="73" name="pl73"/>
            <p:cNvSpPr/>
            <p:nvPr/>
          </p:nvSpPr>
          <p:spPr>
            <a:xfrm>
              <a:off x="1421035" y="1236556"/>
              <a:ext cx="6653943" cy="144754"/>
            </a:xfrm>
            <a:custGeom>
              <a:avLst/>
              <a:pathLst>
                <a:path w="6653943" h="144754">
                  <a:moveTo>
                    <a:pt x="0" y="28950"/>
                  </a:moveTo>
                  <a:lnTo>
                    <a:pt x="277247" y="0"/>
                  </a:lnTo>
                  <a:lnTo>
                    <a:pt x="554495" y="0"/>
                  </a:lnTo>
                  <a:lnTo>
                    <a:pt x="831742" y="0"/>
                  </a:lnTo>
                  <a:lnTo>
                    <a:pt x="1108990" y="0"/>
                  </a:lnTo>
                  <a:lnTo>
                    <a:pt x="1386238" y="28950"/>
                  </a:lnTo>
                  <a:lnTo>
                    <a:pt x="1663485" y="28950"/>
                  </a:lnTo>
                  <a:lnTo>
                    <a:pt x="1940733" y="0"/>
                  </a:lnTo>
                  <a:lnTo>
                    <a:pt x="2217981" y="0"/>
                  </a:lnTo>
                  <a:lnTo>
                    <a:pt x="2495228" y="0"/>
                  </a:lnTo>
                  <a:lnTo>
                    <a:pt x="2772476" y="28950"/>
                  </a:lnTo>
                  <a:lnTo>
                    <a:pt x="3049724" y="28950"/>
                  </a:lnTo>
                  <a:lnTo>
                    <a:pt x="3326971" y="0"/>
                  </a:lnTo>
                  <a:lnTo>
                    <a:pt x="3604219" y="28950"/>
                  </a:lnTo>
                  <a:lnTo>
                    <a:pt x="3881467" y="57901"/>
                  </a:lnTo>
                  <a:lnTo>
                    <a:pt x="4158714" y="115803"/>
                  </a:lnTo>
                  <a:lnTo>
                    <a:pt x="4435962" y="115803"/>
                  </a:lnTo>
                  <a:lnTo>
                    <a:pt x="4713210" y="86852"/>
                  </a:lnTo>
                  <a:lnTo>
                    <a:pt x="4990457" y="86852"/>
                  </a:lnTo>
                  <a:lnTo>
                    <a:pt x="5267705" y="86852"/>
                  </a:lnTo>
                  <a:lnTo>
                    <a:pt x="5544953" y="86852"/>
                  </a:lnTo>
                  <a:lnTo>
                    <a:pt x="5822200" y="115803"/>
                  </a:lnTo>
                  <a:lnTo>
                    <a:pt x="6099448" y="115803"/>
                  </a:lnTo>
                  <a:lnTo>
                    <a:pt x="6376696" y="144754"/>
                  </a:lnTo>
                  <a:lnTo>
                    <a:pt x="6653943" y="144754"/>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29607" y="241189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85" name="tx85"/>
            <p:cNvSpPr/>
            <p:nvPr/>
          </p:nvSpPr>
          <p:spPr>
            <a:xfrm>
              <a:off x="2755022" y="2422469"/>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86" name="tx86"/>
            <p:cNvSpPr/>
            <p:nvPr/>
          </p:nvSpPr>
          <p:spPr>
            <a:xfrm>
              <a:off x="4102084" y="2244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87" name="tx87"/>
            <p:cNvSpPr/>
            <p:nvPr/>
          </p:nvSpPr>
          <p:spPr>
            <a:xfrm>
              <a:off x="5488322" y="23855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a:t>
              </a:r>
            </a:p>
          </p:txBody>
        </p:sp>
        <p:sp>
          <p:nvSpPr>
            <p:cNvPr id="88" name="tx88"/>
            <p:cNvSpPr/>
            <p:nvPr/>
          </p:nvSpPr>
          <p:spPr>
            <a:xfrm>
              <a:off x="6597312" y="2341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89" name="tx89"/>
            <p:cNvSpPr/>
            <p:nvPr/>
          </p:nvSpPr>
          <p:spPr>
            <a:xfrm>
              <a:off x="6874560" y="2353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0" name="tx90"/>
            <p:cNvSpPr/>
            <p:nvPr/>
          </p:nvSpPr>
          <p:spPr>
            <a:xfrm>
              <a:off x="7151808" y="2350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91" name="tx91"/>
            <p:cNvSpPr/>
            <p:nvPr/>
          </p:nvSpPr>
          <p:spPr>
            <a:xfrm>
              <a:off x="7429055" y="24647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2" name="tx92"/>
            <p:cNvSpPr/>
            <p:nvPr/>
          </p:nvSpPr>
          <p:spPr>
            <a:xfrm>
              <a:off x="7706303" y="2478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3" name="tx93"/>
            <p:cNvSpPr/>
            <p:nvPr/>
          </p:nvSpPr>
          <p:spPr>
            <a:xfrm>
              <a:off x="7983551" y="2510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50.9</a:t>
              </a:r>
            </a:p>
          </p:txBody>
        </p:sp>
        <p:sp>
          <p:nvSpPr>
            <p:cNvPr id="94" name="pl94"/>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056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05" name="tx105"/>
            <p:cNvSpPr/>
            <p:nvPr/>
          </p:nvSpPr>
          <p:spPr>
            <a:xfrm>
              <a:off x="1355732" y="25292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6" name="tx106"/>
            <p:cNvSpPr/>
            <p:nvPr/>
          </p:nvSpPr>
          <p:spPr>
            <a:xfrm>
              <a:off x="2755022" y="331075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7" name="tx107"/>
            <p:cNvSpPr/>
            <p:nvPr/>
          </p:nvSpPr>
          <p:spPr>
            <a:xfrm>
              <a:off x="2741971" y="25396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8" name="tx108"/>
            <p:cNvSpPr/>
            <p:nvPr/>
          </p:nvSpPr>
          <p:spPr>
            <a:xfrm>
              <a:off x="4141260" y="32238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09" name="tx109"/>
            <p:cNvSpPr/>
            <p:nvPr/>
          </p:nvSpPr>
          <p:spPr>
            <a:xfrm>
              <a:off x="4128209" y="23639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0" name="tx110"/>
            <p:cNvSpPr/>
            <p:nvPr/>
          </p:nvSpPr>
          <p:spPr>
            <a:xfrm>
              <a:off x="5488322" y="3316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11" name="tx111"/>
            <p:cNvSpPr/>
            <p:nvPr/>
          </p:nvSpPr>
          <p:spPr>
            <a:xfrm>
              <a:off x="5514447" y="25257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2" name="tx112"/>
            <p:cNvSpPr/>
            <p:nvPr/>
          </p:nvSpPr>
          <p:spPr>
            <a:xfrm>
              <a:off x="6597312" y="3287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a:t>
              </a:r>
            </a:p>
          </p:txBody>
        </p:sp>
        <p:sp>
          <p:nvSpPr>
            <p:cNvPr id="113" name="tx113"/>
            <p:cNvSpPr/>
            <p:nvPr/>
          </p:nvSpPr>
          <p:spPr>
            <a:xfrm>
              <a:off x="6623438" y="24754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4" name="tx114"/>
            <p:cNvSpPr/>
            <p:nvPr/>
          </p:nvSpPr>
          <p:spPr>
            <a:xfrm>
              <a:off x="6874560" y="3293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a:t>
              </a:r>
            </a:p>
          </p:txBody>
        </p:sp>
        <p:sp>
          <p:nvSpPr>
            <p:cNvPr id="115" name="tx115"/>
            <p:cNvSpPr/>
            <p:nvPr/>
          </p:nvSpPr>
          <p:spPr>
            <a:xfrm>
              <a:off x="6900686" y="24870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6" name="tx116"/>
            <p:cNvSpPr/>
            <p:nvPr/>
          </p:nvSpPr>
          <p:spPr>
            <a:xfrm>
              <a:off x="7151808" y="32997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17" name="tx117"/>
            <p:cNvSpPr/>
            <p:nvPr/>
          </p:nvSpPr>
          <p:spPr>
            <a:xfrm>
              <a:off x="7177933" y="24914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8" name="tx118"/>
            <p:cNvSpPr/>
            <p:nvPr/>
          </p:nvSpPr>
          <p:spPr>
            <a:xfrm>
              <a:off x="7429055" y="3354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49.9</a:t>
              </a:r>
            </a:p>
          </p:txBody>
        </p:sp>
        <p:sp>
          <p:nvSpPr>
            <p:cNvPr id="119" name="tx119"/>
            <p:cNvSpPr/>
            <p:nvPr/>
          </p:nvSpPr>
          <p:spPr>
            <a:xfrm>
              <a:off x="7455181" y="26032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0" name="tx120"/>
            <p:cNvSpPr/>
            <p:nvPr/>
          </p:nvSpPr>
          <p:spPr>
            <a:xfrm>
              <a:off x="7706303" y="3368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1" name="tx121"/>
            <p:cNvSpPr/>
            <p:nvPr/>
          </p:nvSpPr>
          <p:spPr>
            <a:xfrm>
              <a:off x="7732429" y="26239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2" name="tx122"/>
            <p:cNvSpPr/>
            <p:nvPr/>
          </p:nvSpPr>
          <p:spPr>
            <a:xfrm>
              <a:off x="7983551" y="33831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23" name="tx123"/>
            <p:cNvSpPr/>
            <p:nvPr/>
          </p:nvSpPr>
          <p:spPr>
            <a:xfrm>
              <a:off x="8009676" y="26548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9289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353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777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2000-2024</a:t>
              </a:r>
            </a:p>
          </p:txBody>
        </p:sp>
        <p:sp>
          <p:nvSpPr>
            <p:cNvPr id="153" name="pl153"/>
            <p:cNvSpPr/>
            <p:nvPr/>
          </p:nvSpPr>
          <p:spPr>
            <a:xfrm>
              <a:off x="24529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63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798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096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231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23652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311000" cy="167191"/>
            </a:xfrm>
            <a:prstGeom prst="rect">
              <a:avLst/>
            </a:prstGeom>
            <a:solidFill>
              <a:srgbClr val="80BD41">
                <a:alpha val="100000"/>
              </a:srgbClr>
            </a:solidFill>
          </p:spPr>
          <p:txBody>
            <a:bodyPr/>
            <a:lstStyle/>
            <a:p/>
          </p:txBody>
        </p:sp>
        <p:sp>
          <p:nvSpPr>
            <p:cNvPr id="164" name="rc164"/>
            <p:cNvSpPr/>
            <p:nvPr/>
          </p:nvSpPr>
          <p:spPr>
            <a:xfrm>
              <a:off x="7607274" y="5889059"/>
              <a:ext cx="262572" cy="167191"/>
            </a:xfrm>
            <a:prstGeom prst="rect">
              <a:avLst/>
            </a:prstGeom>
            <a:solidFill>
              <a:srgbClr val="E2231A">
                <a:alpha val="100000"/>
              </a:srgbClr>
            </a:solidFill>
          </p:spPr>
          <p:txBody>
            <a:bodyPr/>
            <a:lstStyle/>
            <a:p/>
          </p:txBody>
        </p:sp>
        <p:sp>
          <p:nvSpPr>
            <p:cNvPr id="165" name="rc165"/>
            <p:cNvSpPr/>
            <p:nvPr/>
          </p:nvSpPr>
          <p:spPr>
            <a:xfrm>
              <a:off x="1296273" y="5680069"/>
              <a:ext cx="5660930" cy="167191"/>
            </a:xfrm>
            <a:prstGeom prst="rect">
              <a:avLst/>
            </a:prstGeom>
            <a:solidFill>
              <a:srgbClr val="80BD41">
                <a:alpha val="100000"/>
              </a:srgbClr>
            </a:solidFill>
          </p:spPr>
          <p:txBody>
            <a:bodyPr/>
            <a:lstStyle/>
            <a:p/>
          </p:txBody>
        </p:sp>
        <p:sp>
          <p:nvSpPr>
            <p:cNvPr id="166" name="rc166"/>
            <p:cNvSpPr/>
            <p:nvPr/>
          </p:nvSpPr>
          <p:spPr>
            <a:xfrm>
              <a:off x="6957204" y="5680069"/>
              <a:ext cx="360893" cy="167191"/>
            </a:xfrm>
            <a:prstGeom prst="rect">
              <a:avLst/>
            </a:prstGeom>
            <a:solidFill>
              <a:srgbClr val="E2231A">
                <a:alpha val="100000"/>
              </a:srgbClr>
            </a:solidFill>
          </p:spPr>
          <p:txBody>
            <a:bodyPr/>
            <a:lstStyle/>
            <a:p/>
          </p:txBody>
        </p:sp>
        <p:sp>
          <p:nvSpPr>
            <p:cNvPr id="167" name="rc167"/>
            <p:cNvSpPr/>
            <p:nvPr/>
          </p:nvSpPr>
          <p:spPr>
            <a:xfrm>
              <a:off x="1296273" y="5471080"/>
              <a:ext cx="5539476" cy="167191"/>
            </a:xfrm>
            <a:prstGeom prst="rect">
              <a:avLst/>
            </a:prstGeom>
            <a:solidFill>
              <a:srgbClr val="80BD41">
                <a:alpha val="100000"/>
              </a:srgbClr>
            </a:solidFill>
          </p:spPr>
          <p:txBody>
            <a:bodyPr/>
            <a:lstStyle/>
            <a:p/>
          </p:txBody>
        </p:sp>
        <p:sp>
          <p:nvSpPr>
            <p:cNvPr id="168" name="rc168"/>
            <p:cNvSpPr/>
            <p:nvPr/>
          </p:nvSpPr>
          <p:spPr>
            <a:xfrm>
              <a:off x="6835750" y="5471080"/>
              <a:ext cx="353952" cy="167191"/>
            </a:xfrm>
            <a:prstGeom prst="rect">
              <a:avLst/>
            </a:prstGeom>
            <a:solidFill>
              <a:srgbClr val="E2231A">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a:t>
              </a:r>
            </a:p>
          </p:txBody>
        </p:sp>
        <p:sp>
          <p:nvSpPr>
            <p:cNvPr id="170" name="tx170"/>
            <p:cNvSpPr/>
            <p:nvPr/>
          </p:nvSpPr>
          <p:spPr>
            <a:xfrm>
              <a:off x="750787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52.1</a:t>
              </a:r>
            </a:p>
          </p:txBody>
        </p:sp>
        <p:sp>
          <p:nvSpPr>
            <p:cNvPr id="171" name="tx171"/>
            <p:cNvSpPr/>
            <p:nvPr/>
          </p:nvSpPr>
          <p:spPr>
            <a:xfrm>
              <a:off x="737063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50.9</a:t>
              </a:r>
            </a:p>
          </p:txBody>
        </p:sp>
        <p:sp>
          <p:nvSpPr>
            <p:cNvPr id="172" name="tx172"/>
            <p:cNvSpPr/>
            <p:nvPr/>
          </p:nvSpPr>
          <p:spPr>
            <a:xfrm>
              <a:off x="434628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54.6</a:t>
              </a:r>
            </a:p>
          </p:txBody>
        </p:sp>
        <p:sp>
          <p:nvSpPr>
            <p:cNvPr id="173" name="tx173"/>
            <p:cNvSpPr/>
            <p:nvPr/>
          </p:nvSpPr>
          <p:spPr>
            <a:xfrm>
              <a:off x="7663212"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74" name="tx174"/>
            <p:cNvSpPr/>
            <p:nvPr/>
          </p:nvSpPr>
          <p:spPr>
            <a:xfrm>
              <a:off x="402124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75" name="tx175"/>
            <p:cNvSpPr/>
            <p:nvPr/>
          </p:nvSpPr>
          <p:spPr>
            <a:xfrm>
              <a:off x="7062302"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6" name="tx176"/>
            <p:cNvSpPr/>
            <p:nvPr/>
          </p:nvSpPr>
          <p:spPr>
            <a:xfrm>
              <a:off x="396051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47.9</a:t>
              </a:r>
            </a:p>
          </p:txBody>
        </p:sp>
        <p:sp>
          <p:nvSpPr>
            <p:cNvPr id="177" name="tx177"/>
            <p:cNvSpPr/>
            <p:nvPr/>
          </p:nvSpPr>
          <p:spPr>
            <a:xfrm>
              <a:off x="6937377"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319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584541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4" name="tx184"/>
            <p:cNvSpPr/>
            <p:nvPr/>
          </p:nvSpPr>
          <p:spPr>
            <a:xfrm>
              <a:off x="815882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(94%) was lower than in 2019 (96%).
The number of children vaccinated with MCV1 decreased 12% compared to in 2019.
The number of surviving infants decreased approximately 10%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0402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5673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50944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3621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776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3038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830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93579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78850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375378"/>
              <a:ext cx="487582" cy="2294"/>
            </a:xfrm>
            <a:prstGeom prst="rect">
              <a:avLst/>
            </a:prstGeom>
            <a:solidFill>
              <a:srgbClr val="1CABE2">
                <a:alpha val="100000"/>
              </a:srgbClr>
            </a:solidFill>
          </p:spPr>
          <p:txBody>
            <a:bodyPr/>
            <a:lstStyle/>
            <a:p/>
          </p:txBody>
        </p:sp>
        <p:sp>
          <p:nvSpPr>
            <p:cNvPr id="27" name="rc27"/>
            <p:cNvSpPr/>
            <p:nvPr/>
          </p:nvSpPr>
          <p:spPr>
            <a:xfrm>
              <a:off x="1511566" y="5377673"/>
              <a:ext cx="487582" cy="0"/>
            </a:xfrm>
            <a:prstGeom prst="rect">
              <a:avLst/>
            </a:prstGeom>
            <a:solidFill>
              <a:srgbClr val="1CABE2">
                <a:alpha val="100000"/>
              </a:srgbClr>
            </a:solidFill>
          </p:spPr>
          <p:txBody>
            <a:bodyPr/>
            <a:lstStyle/>
            <a:p/>
          </p:txBody>
        </p:sp>
        <p:sp>
          <p:nvSpPr>
            <p:cNvPr id="28" name="rc28"/>
            <p:cNvSpPr/>
            <p:nvPr/>
          </p:nvSpPr>
          <p:spPr>
            <a:xfrm>
              <a:off x="2053324" y="5377673"/>
              <a:ext cx="487582" cy="0"/>
            </a:xfrm>
            <a:prstGeom prst="rect">
              <a:avLst/>
            </a:prstGeom>
            <a:solidFill>
              <a:srgbClr val="1CABE2">
                <a:alpha val="100000"/>
              </a:srgbClr>
            </a:solidFill>
          </p:spPr>
          <p:txBody>
            <a:bodyPr/>
            <a:lstStyle/>
            <a:p/>
          </p:txBody>
        </p:sp>
        <p:sp>
          <p:nvSpPr>
            <p:cNvPr id="29" name="rc29"/>
            <p:cNvSpPr/>
            <p:nvPr/>
          </p:nvSpPr>
          <p:spPr>
            <a:xfrm>
              <a:off x="2595083" y="5377673"/>
              <a:ext cx="487582" cy="0"/>
            </a:xfrm>
            <a:prstGeom prst="rect">
              <a:avLst/>
            </a:prstGeom>
            <a:solidFill>
              <a:srgbClr val="1CABE2">
                <a:alpha val="100000"/>
              </a:srgbClr>
            </a:solidFill>
          </p:spPr>
          <p:txBody>
            <a:bodyPr/>
            <a:lstStyle/>
            <a:p/>
          </p:txBody>
        </p:sp>
        <p:sp>
          <p:nvSpPr>
            <p:cNvPr id="30" name="rc30"/>
            <p:cNvSpPr/>
            <p:nvPr/>
          </p:nvSpPr>
          <p:spPr>
            <a:xfrm>
              <a:off x="3136842" y="5377673"/>
              <a:ext cx="487582" cy="0"/>
            </a:xfrm>
            <a:prstGeom prst="rect">
              <a:avLst/>
            </a:prstGeom>
            <a:solidFill>
              <a:srgbClr val="1CABE2">
                <a:alpha val="100000"/>
              </a:srgbClr>
            </a:solidFill>
          </p:spPr>
          <p:txBody>
            <a:bodyPr/>
            <a:lstStyle/>
            <a:p/>
          </p:txBody>
        </p:sp>
        <p:sp>
          <p:nvSpPr>
            <p:cNvPr id="31" name="rc31"/>
            <p:cNvSpPr/>
            <p:nvPr/>
          </p:nvSpPr>
          <p:spPr>
            <a:xfrm>
              <a:off x="3678600" y="5354727"/>
              <a:ext cx="487582" cy="22945"/>
            </a:xfrm>
            <a:prstGeom prst="rect">
              <a:avLst/>
            </a:prstGeom>
            <a:solidFill>
              <a:srgbClr val="1CABE2">
                <a:alpha val="100000"/>
              </a:srgbClr>
            </a:solidFill>
          </p:spPr>
          <p:txBody>
            <a:bodyPr/>
            <a:lstStyle/>
            <a:p/>
          </p:txBody>
        </p:sp>
        <p:sp>
          <p:nvSpPr>
            <p:cNvPr id="32" name="rc32"/>
            <p:cNvSpPr/>
            <p:nvPr/>
          </p:nvSpPr>
          <p:spPr>
            <a:xfrm>
              <a:off x="4220359" y="4065170"/>
              <a:ext cx="487582" cy="1312502"/>
            </a:xfrm>
            <a:prstGeom prst="rect">
              <a:avLst/>
            </a:prstGeom>
            <a:solidFill>
              <a:srgbClr val="1CABE2">
                <a:alpha val="100000"/>
              </a:srgbClr>
            </a:solidFill>
          </p:spPr>
          <p:txBody>
            <a:bodyPr/>
            <a:lstStyle/>
            <a:p/>
          </p:txBody>
        </p:sp>
        <p:sp>
          <p:nvSpPr>
            <p:cNvPr id="33" name="rc33"/>
            <p:cNvSpPr/>
            <p:nvPr/>
          </p:nvSpPr>
          <p:spPr>
            <a:xfrm>
              <a:off x="4762118" y="4661762"/>
              <a:ext cx="487582" cy="715910"/>
            </a:xfrm>
            <a:prstGeom prst="rect">
              <a:avLst/>
            </a:prstGeom>
            <a:solidFill>
              <a:srgbClr val="1CABE2">
                <a:alpha val="100000"/>
              </a:srgbClr>
            </a:solidFill>
          </p:spPr>
          <p:txBody>
            <a:bodyPr/>
            <a:lstStyle/>
            <a:p/>
          </p:txBody>
        </p:sp>
        <p:sp>
          <p:nvSpPr>
            <p:cNvPr id="34" name="rc34"/>
            <p:cNvSpPr/>
            <p:nvPr/>
          </p:nvSpPr>
          <p:spPr>
            <a:xfrm>
              <a:off x="5303876" y="5377673"/>
              <a:ext cx="487582" cy="0"/>
            </a:xfrm>
            <a:prstGeom prst="rect">
              <a:avLst/>
            </a:prstGeom>
            <a:solidFill>
              <a:srgbClr val="1CABE2">
                <a:alpha val="100000"/>
              </a:srgbClr>
            </a:solidFill>
          </p:spPr>
          <p:txBody>
            <a:bodyPr/>
            <a:lstStyle/>
            <a:p/>
          </p:txBody>
        </p:sp>
        <p:sp>
          <p:nvSpPr>
            <p:cNvPr id="35" name="rc35"/>
            <p:cNvSpPr/>
            <p:nvPr/>
          </p:nvSpPr>
          <p:spPr>
            <a:xfrm>
              <a:off x="5845635" y="5377673"/>
              <a:ext cx="487582" cy="0"/>
            </a:xfrm>
            <a:prstGeom prst="rect">
              <a:avLst/>
            </a:prstGeom>
            <a:solidFill>
              <a:srgbClr val="1CABE2">
                <a:alpha val="100000"/>
              </a:srgbClr>
            </a:solidFill>
          </p:spPr>
          <p:txBody>
            <a:bodyPr/>
            <a:lstStyle/>
            <a:p/>
          </p:txBody>
        </p:sp>
        <p:sp>
          <p:nvSpPr>
            <p:cNvPr id="36" name="rc36"/>
            <p:cNvSpPr/>
            <p:nvPr/>
          </p:nvSpPr>
          <p:spPr>
            <a:xfrm>
              <a:off x="6387393" y="5377673"/>
              <a:ext cx="487582" cy="0"/>
            </a:xfrm>
            <a:prstGeom prst="rect">
              <a:avLst/>
            </a:prstGeom>
            <a:solidFill>
              <a:srgbClr val="1CABE2">
                <a:alpha val="100000"/>
              </a:srgbClr>
            </a:solidFill>
          </p:spPr>
          <p:txBody>
            <a:bodyPr/>
            <a:lstStyle/>
            <a:p/>
          </p:txBody>
        </p:sp>
        <p:sp>
          <p:nvSpPr>
            <p:cNvPr id="37" name="rc37"/>
            <p:cNvSpPr/>
            <p:nvPr/>
          </p:nvSpPr>
          <p:spPr>
            <a:xfrm>
              <a:off x="6929152" y="5363905"/>
              <a:ext cx="487582" cy="13767"/>
            </a:xfrm>
            <a:prstGeom prst="rect">
              <a:avLst/>
            </a:prstGeom>
            <a:solidFill>
              <a:srgbClr val="1CABE2">
                <a:alpha val="100000"/>
              </a:srgbClr>
            </a:solidFill>
          </p:spPr>
          <p:txBody>
            <a:bodyPr/>
            <a:lstStyle/>
            <a:p/>
          </p:txBody>
        </p:sp>
        <p:sp>
          <p:nvSpPr>
            <p:cNvPr id="38" name="rc38"/>
            <p:cNvSpPr/>
            <p:nvPr/>
          </p:nvSpPr>
          <p:spPr>
            <a:xfrm>
              <a:off x="7470911" y="5368495"/>
              <a:ext cx="487582" cy="9178"/>
            </a:xfrm>
            <a:prstGeom prst="rect">
              <a:avLst/>
            </a:prstGeom>
            <a:solidFill>
              <a:srgbClr val="1CABE2">
                <a:alpha val="100000"/>
              </a:srgbClr>
            </a:solidFill>
          </p:spPr>
          <p:txBody>
            <a:bodyPr/>
            <a:lstStyle/>
            <a:p/>
          </p:txBody>
        </p:sp>
        <p:sp>
          <p:nvSpPr>
            <p:cNvPr id="39" name="pl39"/>
            <p:cNvSpPr/>
            <p:nvPr/>
          </p:nvSpPr>
          <p:spPr>
            <a:xfrm>
              <a:off x="1213598" y="1046414"/>
              <a:ext cx="6501103" cy="218750"/>
            </a:xfrm>
            <a:custGeom>
              <a:avLst/>
              <a:pathLst>
                <a:path w="6501103" h="218750">
                  <a:moveTo>
                    <a:pt x="0" y="0"/>
                  </a:moveTo>
                  <a:lnTo>
                    <a:pt x="541758" y="43750"/>
                  </a:lnTo>
                  <a:lnTo>
                    <a:pt x="1083517" y="87500"/>
                  </a:lnTo>
                  <a:lnTo>
                    <a:pt x="1625275" y="175000"/>
                  </a:lnTo>
                  <a:lnTo>
                    <a:pt x="2167034" y="175000"/>
                  </a:lnTo>
                  <a:lnTo>
                    <a:pt x="2708793" y="131250"/>
                  </a:lnTo>
                  <a:lnTo>
                    <a:pt x="3250551" y="131250"/>
                  </a:lnTo>
                  <a:lnTo>
                    <a:pt x="3792310" y="131250"/>
                  </a:lnTo>
                  <a:lnTo>
                    <a:pt x="4334069" y="131250"/>
                  </a:lnTo>
                  <a:lnTo>
                    <a:pt x="4875827" y="175000"/>
                  </a:lnTo>
                  <a:lnTo>
                    <a:pt x="5417586" y="175000"/>
                  </a:lnTo>
                  <a:lnTo>
                    <a:pt x="5959345" y="218750"/>
                  </a:lnTo>
                  <a:lnTo>
                    <a:pt x="6501103" y="218750"/>
                  </a:lnTo>
                </a:path>
              </a:pathLst>
            </a:custGeom>
            <a:ln w="27101" cap="flat">
              <a:solidFill>
                <a:srgbClr val="00833D">
                  <a:alpha val="100000"/>
                </a:srgbClr>
              </a:solidFill>
              <a:prstDash val="solid"/>
              <a:round/>
            </a:ln>
          </p:spPr>
          <p:txBody>
            <a:bodyPr/>
            <a:lstStyle/>
            <a:p/>
          </p:txBody>
        </p:sp>
        <p:sp>
          <p:nvSpPr>
            <p:cNvPr id="40" name="pl40"/>
            <p:cNvSpPr/>
            <p:nvPr/>
          </p:nvSpPr>
          <p:spPr>
            <a:xfrm>
              <a:off x="1213598" y="1046414"/>
              <a:ext cx="6501103" cy="218750"/>
            </a:xfrm>
            <a:custGeom>
              <a:avLst/>
              <a:pathLst>
                <a:path w="6501103" h="218750">
                  <a:moveTo>
                    <a:pt x="0" y="0"/>
                  </a:moveTo>
                  <a:lnTo>
                    <a:pt x="541758" y="0"/>
                  </a:lnTo>
                  <a:lnTo>
                    <a:pt x="1083517" y="43750"/>
                  </a:lnTo>
                  <a:lnTo>
                    <a:pt x="1625275" y="43750"/>
                  </a:lnTo>
                  <a:lnTo>
                    <a:pt x="2167034" y="87500"/>
                  </a:lnTo>
                  <a:lnTo>
                    <a:pt x="2708793" y="87500"/>
                  </a:lnTo>
                  <a:lnTo>
                    <a:pt x="3250551" y="87500"/>
                  </a:lnTo>
                  <a:lnTo>
                    <a:pt x="3792310" y="43750"/>
                  </a:lnTo>
                  <a:lnTo>
                    <a:pt x="4334069" y="43750"/>
                  </a:lnTo>
                  <a:lnTo>
                    <a:pt x="4875827" y="131250"/>
                  </a:lnTo>
                  <a:lnTo>
                    <a:pt x="5417586" y="131250"/>
                  </a:lnTo>
                  <a:lnTo>
                    <a:pt x="5959345" y="175000"/>
                  </a:lnTo>
                  <a:lnTo>
                    <a:pt x="6501103" y="218750"/>
                  </a:lnTo>
                </a:path>
              </a:pathLst>
            </a:custGeom>
            <a:ln w="27101" cap="flat">
              <a:solidFill>
                <a:srgbClr val="002759">
                  <a:alpha val="100000"/>
                </a:srgbClr>
              </a:solidFill>
              <a:prstDash val="solid"/>
              <a:round/>
            </a:ln>
          </p:spPr>
          <p:txBody>
            <a:bodyPr/>
            <a:lstStyle/>
            <a:p/>
          </p:txBody>
        </p:sp>
        <p:sp>
          <p:nvSpPr>
            <p:cNvPr id="41" name="pt41"/>
            <p:cNvSpPr/>
            <p:nvPr/>
          </p:nvSpPr>
          <p:spPr>
            <a:xfrm>
              <a:off x="1181997"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0585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23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23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81997"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23756"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265514"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07273"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49032" y="11023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90790" y="11023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32549" y="11023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74308"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16066"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57825" y="11460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99584" y="11460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41342" y="1189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83101" y="123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80439" y="524699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172219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2263956"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2805715"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334747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3856073" y="522488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3" name="tx73"/>
            <p:cNvSpPr/>
            <p:nvPr/>
          </p:nvSpPr>
          <p:spPr>
            <a:xfrm>
              <a:off x="4364672" y="39353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572</a:t>
              </a:r>
            </a:p>
          </p:txBody>
        </p:sp>
        <p:sp>
          <p:nvSpPr>
            <p:cNvPr id="74" name="tx74"/>
            <p:cNvSpPr/>
            <p:nvPr/>
          </p:nvSpPr>
          <p:spPr>
            <a:xfrm>
              <a:off x="4906431" y="453186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312</a:t>
              </a:r>
            </a:p>
          </p:txBody>
        </p:sp>
        <p:sp>
          <p:nvSpPr>
            <p:cNvPr id="75" name="tx75"/>
            <p:cNvSpPr/>
            <p:nvPr/>
          </p:nvSpPr>
          <p:spPr>
            <a:xfrm>
              <a:off x="551450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6056267"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598026"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7139784" y="523406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9" name="tx79"/>
            <p:cNvSpPr/>
            <p:nvPr/>
          </p:nvSpPr>
          <p:spPr>
            <a:xfrm>
              <a:off x="7681543" y="5240457"/>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0" name="pl80"/>
            <p:cNvSpPr/>
            <p:nvPr/>
          </p:nvSpPr>
          <p:spPr>
            <a:xfrm>
              <a:off x="7726167" y="1150479"/>
              <a:ext cx="136136" cy="105777"/>
            </a:xfrm>
            <a:custGeom>
              <a:avLst/>
              <a:pathLst>
                <a:path w="136136" h="105777">
                  <a:moveTo>
                    <a:pt x="136136" y="0"/>
                  </a:moveTo>
                  <a:lnTo>
                    <a:pt x="0" y="105777"/>
                  </a:lnTo>
                </a:path>
              </a:pathLst>
            </a:custGeom>
          </p:spPr>
          <p:txBody>
            <a:bodyPr/>
            <a:lstStyle/>
            <a:p/>
          </p:txBody>
        </p:sp>
        <p:sp>
          <p:nvSpPr>
            <p:cNvPr id="81" name="pl81"/>
            <p:cNvSpPr/>
            <p:nvPr/>
          </p:nvSpPr>
          <p:spPr>
            <a:xfrm>
              <a:off x="7727690" y="1273171"/>
              <a:ext cx="134613" cy="82983"/>
            </a:xfrm>
            <a:custGeom>
              <a:avLst/>
              <a:pathLst>
                <a:path w="134613" h="82983">
                  <a:moveTo>
                    <a:pt x="134613" y="82983"/>
                  </a:moveTo>
                  <a:lnTo>
                    <a:pt x="0" y="0"/>
                  </a:lnTo>
                </a:path>
              </a:pathLst>
            </a:custGeom>
          </p:spPr>
          <p:txBody>
            <a:bodyPr/>
            <a:lstStyle/>
            <a:p/>
          </p:txBody>
        </p:sp>
        <p:sp>
          <p:nvSpPr>
            <p:cNvPr id="82" name="pg82"/>
            <p:cNvSpPr/>
            <p:nvPr/>
          </p:nvSpPr>
          <p:spPr>
            <a:xfrm>
              <a:off x="7793724" y="102991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0710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84" name="pg84"/>
            <p:cNvSpPr/>
            <p:nvPr/>
          </p:nvSpPr>
          <p:spPr>
            <a:xfrm>
              <a:off x="7793724" y="129871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33983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86" name="rc86"/>
            <p:cNvSpPr/>
            <p:nvPr/>
          </p:nvSpPr>
          <p:spPr>
            <a:xfrm>
              <a:off x="888543" y="646101"/>
              <a:ext cx="7747148" cy="495688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614019" y="41830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9" name="tx89"/>
            <p:cNvSpPr/>
            <p:nvPr/>
          </p:nvSpPr>
          <p:spPr>
            <a:xfrm>
              <a:off x="508103" y="301927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0" name="tx90"/>
            <p:cNvSpPr/>
            <p:nvPr/>
          </p:nvSpPr>
          <p:spPr>
            <a:xfrm>
              <a:off x="508103" y="187198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1" name="tx91"/>
            <p:cNvSpPr/>
            <p:nvPr/>
          </p:nvSpPr>
          <p:spPr>
            <a:xfrm>
              <a:off x="508103" y="72469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7137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13102"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15489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9665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13108"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754867"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2192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6368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0544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4720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8896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30689"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7247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017429" y="401416"/>
              <a:ext cx="54893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Slovakia,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 confirmed measles cases in Slovakia. In the same year, MCV1 coverage was 94% and MCV2 coverage was 94%.
The number of cases in 2024 was 33% lower than in 2023 (n=6).
The highest number of measles cases was reported in 2018 (n=572). In this year, MCV1 coverage was 96%.
Slovakia reported measles vaccine stockouts in 2003, 2016, and 2017.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474592"/>
              <a:ext cx="3520101" cy="625492"/>
            </a:xfrm>
            <a:custGeom>
              <a:avLst/>
              <a:pathLst>
                <a:path w="3520101" h="625492">
                  <a:moveTo>
                    <a:pt x="0" y="625492"/>
                  </a:moveTo>
                  <a:lnTo>
                    <a:pt x="146670" y="625492"/>
                  </a:lnTo>
                  <a:lnTo>
                    <a:pt x="293341" y="625492"/>
                  </a:lnTo>
                  <a:lnTo>
                    <a:pt x="440012" y="625492"/>
                  </a:lnTo>
                  <a:lnTo>
                    <a:pt x="586683" y="625492"/>
                  </a:lnTo>
                  <a:lnTo>
                    <a:pt x="733354" y="625492"/>
                  </a:lnTo>
                  <a:lnTo>
                    <a:pt x="880025" y="625492"/>
                  </a:lnTo>
                  <a:lnTo>
                    <a:pt x="1026696" y="625492"/>
                  </a:lnTo>
                  <a:lnTo>
                    <a:pt x="1173367" y="625492"/>
                  </a:lnTo>
                  <a:lnTo>
                    <a:pt x="1320038" y="625492"/>
                  </a:lnTo>
                  <a:lnTo>
                    <a:pt x="1466709" y="625492"/>
                  </a:lnTo>
                  <a:lnTo>
                    <a:pt x="1613379" y="625492"/>
                  </a:lnTo>
                  <a:lnTo>
                    <a:pt x="1760050" y="625492"/>
                  </a:lnTo>
                  <a:lnTo>
                    <a:pt x="1906721" y="416995"/>
                  </a:lnTo>
                  <a:lnTo>
                    <a:pt x="2053392" y="208497"/>
                  </a:lnTo>
                  <a:lnTo>
                    <a:pt x="2200063" y="0"/>
                  </a:lnTo>
                  <a:lnTo>
                    <a:pt x="2346734" y="0"/>
                  </a:lnTo>
                  <a:lnTo>
                    <a:pt x="2493405" y="0"/>
                  </a:lnTo>
                  <a:lnTo>
                    <a:pt x="2640076" y="208497"/>
                  </a:lnTo>
                  <a:lnTo>
                    <a:pt x="2786747" y="208497"/>
                  </a:lnTo>
                  <a:lnTo>
                    <a:pt x="2933418" y="416995"/>
                  </a:lnTo>
                  <a:lnTo>
                    <a:pt x="3080089" y="625492"/>
                  </a:lnTo>
                  <a:lnTo>
                    <a:pt x="3226759" y="625492"/>
                  </a:lnTo>
                  <a:lnTo>
                    <a:pt x="3373430" y="625492"/>
                  </a:lnTo>
                  <a:lnTo>
                    <a:pt x="3520101" y="625492"/>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474592"/>
              <a:ext cx="3520101" cy="625492"/>
            </a:xfrm>
            <a:custGeom>
              <a:avLst/>
              <a:pathLst>
                <a:path w="3520101" h="625492">
                  <a:moveTo>
                    <a:pt x="0" y="625492"/>
                  </a:moveTo>
                  <a:lnTo>
                    <a:pt x="146670" y="625492"/>
                  </a:lnTo>
                  <a:lnTo>
                    <a:pt x="293341" y="625492"/>
                  </a:lnTo>
                  <a:lnTo>
                    <a:pt x="440012" y="625492"/>
                  </a:lnTo>
                  <a:lnTo>
                    <a:pt x="586683" y="625492"/>
                  </a:lnTo>
                  <a:lnTo>
                    <a:pt x="733354" y="625492"/>
                  </a:lnTo>
                  <a:lnTo>
                    <a:pt x="880025" y="625492"/>
                  </a:lnTo>
                  <a:lnTo>
                    <a:pt x="1026696" y="625492"/>
                  </a:lnTo>
                  <a:lnTo>
                    <a:pt x="1173367" y="625492"/>
                  </a:lnTo>
                  <a:lnTo>
                    <a:pt x="1320038" y="625492"/>
                  </a:lnTo>
                  <a:lnTo>
                    <a:pt x="1466709" y="625492"/>
                  </a:lnTo>
                  <a:lnTo>
                    <a:pt x="1613379" y="625492"/>
                  </a:lnTo>
                  <a:lnTo>
                    <a:pt x="1760050" y="625492"/>
                  </a:lnTo>
                  <a:lnTo>
                    <a:pt x="1906721" y="416995"/>
                  </a:lnTo>
                  <a:lnTo>
                    <a:pt x="2053392" y="208497"/>
                  </a:lnTo>
                  <a:lnTo>
                    <a:pt x="2200063" y="0"/>
                  </a:lnTo>
                  <a:lnTo>
                    <a:pt x="2346734" y="0"/>
                  </a:lnTo>
                  <a:lnTo>
                    <a:pt x="2493405" y="0"/>
                  </a:lnTo>
                  <a:lnTo>
                    <a:pt x="2640076" y="208497"/>
                  </a:lnTo>
                  <a:lnTo>
                    <a:pt x="2786747" y="208497"/>
                  </a:lnTo>
                  <a:lnTo>
                    <a:pt x="2933418" y="416995"/>
                  </a:lnTo>
                  <a:lnTo>
                    <a:pt x="3080089" y="625492"/>
                  </a:lnTo>
                  <a:lnTo>
                    <a:pt x="3226759" y="625492"/>
                  </a:lnTo>
                  <a:lnTo>
                    <a:pt x="3373430" y="625492"/>
                  </a:lnTo>
                  <a:lnTo>
                    <a:pt x="3520101" y="625492"/>
                  </a:lnTo>
                </a:path>
              </a:pathLst>
            </a:custGeom>
            <a:ln w="43362" cap="flat">
              <a:solidFill>
                <a:srgbClr val="000000">
                  <a:alpha val="100000"/>
                </a:srgbClr>
              </a:solidFill>
              <a:prstDash val="solid"/>
              <a:round/>
            </a:ln>
          </p:spPr>
          <p:txBody>
            <a:bodyPr/>
            <a:lstStyle/>
            <a:p/>
          </p:txBody>
        </p:sp>
        <p:sp>
          <p:nvSpPr>
            <p:cNvPr id="24" name="pl24"/>
            <p:cNvSpPr/>
            <p:nvPr/>
          </p:nvSpPr>
          <p:spPr>
            <a:xfrm>
              <a:off x="943464" y="4474592"/>
              <a:ext cx="3520101" cy="625492"/>
            </a:xfrm>
            <a:custGeom>
              <a:avLst/>
              <a:pathLst>
                <a:path w="3520101" h="625492">
                  <a:moveTo>
                    <a:pt x="0" y="625492"/>
                  </a:moveTo>
                  <a:lnTo>
                    <a:pt x="146670" y="625492"/>
                  </a:lnTo>
                  <a:lnTo>
                    <a:pt x="293341" y="625492"/>
                  </a:lnTo>
                  <a:lnTo>
                    <a:pt x="440012" y="625492"/>
                  </a:lnTo>
                  <a:lnTo>
                    <a:pt x="586683" y="625492"/>
                  </a:lnTo>
                  <a:lnTo>
                    <a:pt x="733354" y="625492"/>
                  </a:lnTo>
                  <a:lnTo>
                    <a:pt x="880025" y="625492"/>
                  </a:lnTo>
                  <a:lnTo>
                    <a:pt x="1026696" y="625492"/>
                  </a:lnTo>
                  <a:lnTo>
                    <a:pt x="1173367" y="625492"/>
                  </a:lnTo>
                  <a:lnTo>
                    <a:pt x="1320038" y="625492"/>
                  </a:lnTo>
                  <a:lnTo>
                    <a:pt x="1466709" y="625492"/>
                  </a:lnTo>
                  <a:lnTo>
                    <a:pt x="1613379" y="625492"/>
                  </a:lnTo>
                  <a:lnTo>
                    <a:pt x="1760050" y="625492"/>
                  </a:lnTo>
                  <a:lnTo>
                    <a:pt x="1906721" y="416995"/>
                  </a:lnTo>
                  <a:lnTo>
                    <a:pt x="2053392" y="208497"/>
                  </a:lnTo>
                  <a:lnTo>
                    <a:pt x="2200063" y="0"/>
                  </a:lnTo>
                  <a:lnTo>
                    <a:pt x="2346734" y="0"/>
                  </a:lnTo>
                  <a:lnTo>
                    <a:pt x="2493405" y="0"/>
                  </a:lnTo>
                  <a:lnTo>
                    <a:pt x="2640076" y="208497"/>
                  </a:lnTo>
                  <a:lnTo>
                    <a:pt x="2786747" y="208497"/>
                  </a:lnTo>
                  <a:lnTo>
                    <a:pt x="2933418" y="416995"/>
                  </a:lnTo>
                  <a:lnTo>
                    <a:pt x="3080089" y="625492"/>
                  </a:lnTo>
                  <a:lnTo>
                    <a:pt x="3226759" y="625492"/>
                  </a:lnTo>
                  <a:lnTo>
                    <a:pt x="3373430" y="625492"/>
                  </a:lnTo>
                  <a:lnTo>
                    <a:pt x="3520101" y="625492"/>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3671722"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4784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4784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3451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969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14948" y="6100844"/>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66" name="tx66"/>
            <p:cNvSpPr/>
            <p:nvPr/>
          </p:nvSpPr>
          <p:spPr>
            <a:xfrm>
              <a:off x="24016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64072"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266094"/>
              <a:ext cx="3520101" cy="833990"/>
            </a:xfrm>
            <a:custGeom>
              <a:avLst/>
              <a:pathLst>
                <a:path w="3520101" h="833990">
                  <a:moveTo>
                    <a:pt x="0" y="625492"/>
                  </a:moveTo>
                  <a:lnTo>
                    <a:pt x="146670" y="833990"/>
                  </a:lnTo>
                  <a:lnTo>
                    <a:pt x="293341" y="833990"/>
                  </a:lnTo>
                  <a:lnTo>
                    <a:pt x="440012" y="833990"/>
                  </a:lnTo>
                  <a:lnTo>
                    <a:pt x="586683" y="833990"/>
                  </a:lnTo>
                  <a:lnTo>
                    <a:pt x="733354" y="625492"/>
                  </a:lnTo>
                  <a:lnTo>
                    <a:pt x="880025" y="625492"/>
                  </a:lnTo>
                  <a:lnTo>
                    <a:pt x="1026696" y="833990"/>
                  </a:lnTo>
                  <a:lnTo>
                    <a:pt x="1173367" y="833990"/>
                  </a:lnTo>
                  <a:lnTo>
                    <a:pt x="1320038" y="833990"/>
                  </a:lnTo>
                  <a:lnTo>
                    <a:pt x="1466709" y="625492"/>
                  </a:lnTo>
                  <a:lnTo>
                    <a:pt x="1613379" y="625492"/>
                  </a:lnTo>
                  <a:lnTo>
                    <a:pt x="1760050" y="833990"/>
                  </a:lnTo>
                  <a:lnTo>
                    <a:pt x="1906721" y="625492"/>
                  </a:lnTo>
                  <a:lnTo>
                    <a:pt x="2053392" y="416995"/>
                  </a:lnTo>
                  <a:lnTo>
                    <a:pt x="2200063" y="0"/>
                  </a:lnTo>
                  <a:lnTo>
                    <a:pt x="2346734" y="0"/>
                  </a:lnTo>
                  <a:lnTo>
                    <a:pt x="2493405" y="208497"/>
                  </a:lnTo>
                  <a:lnTo>
                    <a:pt x="2640076" y="208497"/>
                  </a:lnTo>
                  <a:lnTo>
                    <a:pt x="2786747" y="208497"/>
                  </a:lnTo>
                  <a:lnTo>
                    <a:pt x="2933418" y="416995"/>
                  </a:lnTo>
                  <a:lnTo>
                    <a:pt x="3080089" y="416995"/>
                  </a:lnTo>
                  <a:lnTo>
                    <a:pt x="3226759" y="416995"/>
                  </a:lnTo>
                  <a:lnTo>
                    <a:pt x="3373430" y="416995"/>
                  </a:lnTo>
                  <a:lnTo>
                    <a:pt x="3520101" y="416995"/>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4266094"/>
              <a:ext cx="3520101" cy="833990"/>
            </a:xfrm>
            <a:custGeom>
              <a:avLst/>
              <a:pathLst>
                <a:path w="3520101" h="833990">
                  <a:moveTo>
                    <a:pt x="0" y="625492"/>
                  </a:moveTo>
                  <a:lnTo>
                    <a:pt x="146670" y="833990"/>
                  </a:lnTo>
                  <a:lnTo>
                    <a:pt x="293341" y="833990"/>
                  </a:lnTo>
                  <a:lnTo>
                    <a:pt x="440012" y="833990"/>
                  </a:lnTo>
                  <a:lnTo>
                    <a:pt x="586683" y="833990"/>
                  </a:lnTo>
                  <a:lnTo>
                    <a:pt x="733354" y="625492"/>
                  </a:lnTo>
                  <a:lnTo>
                    <a:pt x="880025" y="625492"/>
                  </a:lnTo>
                  <a:lnTo>
                    <a:pt x="1026696" y="833990"/>
                  </a:lnTo>
                  <a:lnTo>
                    <a:pt x="1173367" y="833990"/>
                  </a:lnTo>
                  <a:lnTo>
                    <a:pt x="1320038" y="833990"/>
                  </a:lnTo>
                  <a:lnTo>
                    <a:pt x="1466709" y="625492"/>
                  </a:lnTo>
                  <a:lnTo>
                    <a:pt x="1613379" y="625492"/>
                  </a:lnTo>
                  <a:lnTo>
                    <a:pt x="1760050" y="833990"/>
                  </a:lnTo>
                  <a:lnTo>
                    <a:pt x="1906721" y="625492"/>
                  </a:lnTo>
                  <a:lnTo>
                    <a:pt x="2053392" y="416995"/>
                  </a:lnTo>
                  <a:lnTo>
                    <a:pt x="2200063" y="0"/>
                  </a:lnTo>
                  <a:lnTo>
                    <a:pt x="2346734" y="0"/>
                  </a:lnTo>
                  <a:lnTo>
                    <a:pt x="2493405" y="208497"/>
                  </a:lnTo>
                  <a:lnTo>
                    <a:pt x="2640076" y="208497"/>
                  </a:lnTo>
                  <a:lnTo>
                    <a:pt x="2786747" y="208497"/>
                  </a:lnTo>
                  <a:lnTo>
                    <a:pt x="2933418" y="416995"/>
                  </a:lnTo>
                  <a:lnTo>
                    <a:pt x="3080089" y="416995"/>
                  </a:lnTo>
                  <a:lnTo>
                    <a:pt x="3226759" y="416995"/>
                  </a:lnTo>
                  <a:lnTo>
                    <a:pt x="3373430" y="416995"/>
                  </a:lnTo>
                  <a:lnTo>
                    <a:pt x="3520101" y="416995"/>
                  </a:lnTo>
                </a:path>
              </a:pathLst>
            </a:custGeom>
            <a:ln w="43362" cap="flat">
              <a:solidFill>
                <a:srgbClr val="000000">
                  <a:alpha val="100000"/>
                </a:srgbClr>
              </a:solidFill>
              <a:prstDash val="solid"/>
              <a:round/>
            </a:ln>
          </p:spPr>
          <p:txBody>
            <a:bodyPr/>
            <a:lstStyle/>
            <a:p/>
          </p:txBody>
        </p:sp>
        <p:sp>
          <p:nvSpPr>
            <p:cNvPr id="88" name="pl88"/>
            <p:cNvSpPr/>
            <p:nvPr/>
          </p:nvSpPr>
          <p:spPr>
            <a:xfrm>
              <a:off x="5308715" y="4266094"/>
              <a:ext cx="3520101" cy="833990"/>
            </a:xfrm>
            <a:custGeom>
              <a:avLst/>
              <a:pathLst>
                <a:path w="3520101" h="833990">
                  <a:moveTo>
                    <a:pt x="0" y="625492"/>
                  </a:moveTo>
                  <a:lnTo>
                    <a:pt x="146670" y="833990"/>
                  </a:lnTo>
                  <a:lnTo>
                    <a:pt x="293341" y="833990"/>
                  </a:lnTo>
                  <a:lnTo>
                    <a:pt x="440012" y="833990"/>
                  </a:lnTo>
                  <a:lnTo>
                    <a:pt x="586683" y="833990"/>
                  </a:lnTo>
                  <a:lnTo>
                    <a:pt x="733354" y="625492"/>
                  </a:lnTo>
                  <a:lnTo>
                    <a:pt x="880025" y="625492"/>
                  </a:lnTo>
                  <a:lnTo>
                    <a:pt x="1026696" y="833990"/>
                  </a:lnTo>
                  <a:lnTo>
                    <a:pt x="1173367" y="833990"/>
                  </a:lnTo>
                  <a:lnTo>
                    <a:pt x="1320038" y="833990"/>
                  </a:lnTo>
                  <a:lnTo>
                    <a:pt x="1466709" y="625492"/>
                  </a:lnTo>
                  <a:lnTo>
                    <a:pt x="1613379" y="625492"/>
                  </a:lnTo>
                  <a:lnTo>
                    <a:pt x="1760050" y="833990"/>
                  </a:lnTo>
                  <a:lnTo>
                    <a:pt x="1906721" y="625492"/>
                  </a:lnTo>
                  <a:lnTo>
                    <a:pt x="2053392" y="416995"/>
                  </a:lnTo>
                  <a:lnTo>
                    <a:pt x="2200063" y="0"/>
                  </a:lnTo>
                  <a:lnTo>
                    <a:pt x="2346734" y="0"/>
                  </a:lnTo>
                  <a:lnTo>
                    <a:pt x="2493405" y="208497"/>
                  </a:lnTo>
                  <a:lnTo>
                    <a:pt x="2640076" y="208497"/>
                  </a:lnTo>
                  <a:lnTo>
                    <a:pt x="2786747" y="208497"/>
                  </a:lnTo>
                  <a:lnTo>
                    <a:pt x="2933418" y="416995"/>
                  </a:lnTo>
                  <a:lnTo>
                    <a:pt x="3080089" y="416995"/>
                  </a:lnTo>
                  <a:lnTo>
                    <a:pt x="3226759" y="416995"/>
                  </a:lnTo>
                  <a:lnTo>
                    <a:pt x="3373430" y="416995"/>
                  </a:lnTo>
                  <a:lnTo>
                    <a:pt x="3520101" y="41699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83581"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1693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5" name="pg105"/>
            <p:cNvSpPr/>
            <p:nvPr/>
          </p:nvSpPr>
          <p:spPr>
            <a:xfrm>
              <a:off x="8036973"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3657"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1309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1309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9976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6222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80199" y="6100844"/>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130" name="tx130"/>
            <p:cNvSpPr/>
            <p:nvPr/>
          </p:nvSpPr>
          <p:spPr>
            <a:xfrm>
              <a:off x="676686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29323"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Slovakia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1061531" cy="99001"/>
            </a:xfrm>
            <a:custGeom>
              <a:avLst/>
              <a:pathLst>
                <a:path w="1061531" h="99001">
                  <a:moveTo>
                    <a:pt x="0" y="49500"/>
                  </a:moveTo>
                  <a:lnTo>
                    <a:pt x="88460" y="61876"/>
                  </a:lnTo>
                  <a:lnTo>
                    <a:pt x="176921" y="0"/>
                  </a:lnTo>
                  <a:lnTo>
                    <a:pt x="265382" y="0"/>
                  </a:lnTo>
                  <a:lnTo>
                    <a:pt x="353843" y="0"/>
                  </a:lnTo>
                  <a:lnTo>
                    <a:pt x="442304" y="0"/>
                  </a:lnTo>
                  <a:lnTo>
                    <a:pt x="530765" y="0"/>
                  </a:lnTo>
                  <a:lnTo>
                    <a:pt x="619226" y="0"/>
                  </a:lnTo>
                  <a:lnTo>
                    <a:pt x="707687" y="0"/>
                  </a:lnTo>
                  <a:lnTo>
                    <a:pt x="796148" y="12375"/>
                  </a:lnTo>
                  <a:lnTo>
                    <a:pt x="884609" y="0"/>
                  </a:lnTo>
                  <a:lnTo>
                    <a:pt x="973070" y="12375"/>
                  </a:lnTo>
                  <a:lnTo>
                    <a:pt x="1061531" y="99001"/>
                  </a:lnTo>
                </a:path>
              </a:pathLst>
            </a:custGeom>
            <a:ln w="27101" cap="flat">
              <a:solidFill>
                <a:srgbClr val="1CABE2">
                  <a:alpha val="100000"/>
                </a:srgbClr>
              </a:solidFill>
              <a:prstDash val="solid"/>
              <a:round/>
            </a:ln>
          </p:spPr>
          <p:txBody>
            <a:bodyPr/>
            <a:lstStyle/>
            <a:p/>
          </p:txBody>
        </p:sp>
        <p:sp>
          <p:nvSpPr>
            <p:cNvPr id="24" name="tx24"/>
            <p:cNvSpPr/>
            <p:nvPr/>
          </p:nvSpPr>
          <p:spPr>
            <a:xfrm>
              <a:off x="91027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5" name="pl25"/>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 name="pl26"/>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 name="pl27"/>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 name="pl28"/>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 name="pl32"/>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 name="pl33"/>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 name="pl34"/>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389120" y="2861125"/>
              <a:ext cx="796148" cy="37125"/>
            </a:xfrm>
            <a:custGeom>
              <a:avLst/>
              <a:pathLst>
                <a:path w="796148" h="37125">
                  <a:moveTo>
                    <a:pt x="0" y="0"/>
                  </a:moveTo>
                  <a:lnTo>
                    <a:pt x="88460" y="0"/>
                  </a:lnTo>
                  <a:lnTo>
                    <a:pt x="176921" y="0"/>
                  </a:lnTo>
                  <a:lnTo>
                    <a:pt x="265382" y="0"/>
                  </a:lnTo>
                  <a:lnTo>
                    <a:pt x="353843" y="0"/>
                  </a:lnTo>
                  <a:lnTo>
                    <a:pt x="442304" y="12375"/>
                  </a:lnTo>
                  <a:lnTo>
                    <a:pt x="530765" y="24750"/>
                  </a:lnTo>
                  <a:lnTo>
                    <a:pt x="619226" y="24750"/>
                  </a:lnTo>
                  <a:lnTo>
                    <a:pt x="707687" y="37125"/>
                  </a:lnTo>
                  <a:lnTo>
                    <a:pt x="796148" y="37125"/>
                  </a:lnTo>
                </a:path>
              </a:pathLst>
            </a:custGeom>
            <a:ln w="27101" cap="flat">
              <a:solidFill>
                <a:srgbClr val="1CABE2">
                  <a:alpha val="100000"/>
                </a:srgbClr>
              </a:solidFill>
              <a:prstDash val="solid"/>
              <a:round/>
            </a:ln>
          </p:spPr>
          <p:txBody>
            <a:bodyPr/>
            <a:lstStyle/>
            <a:p/>
          </p:txBody>
        </p:sp>
        <p:sp>
          <p:nvSpPr>
            <p:cNvPr id="45" name="tx45"/>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6" name="tx46"/>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7" name="tx47"/>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8" name="tx48"/>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9" name="pl49"/>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858354" y="4642979"/>
              <a:ext cx="1326914" cy="37125"/>
            </a:xfrm>
            <a:custGeom>
              <a:avLst/>
              <a:pathLst>
                <a:path w="1326914" h="37125">
                  <a:moveTo>
                    <a:pt x="0" y="0"/>
                  </a:moveTo>
                  <a:lnTo>
                    <a:pt x="88460" y="0"/>
                  </a:lnTo>
                  <a:lnTo>
                    <a:pt x="176921" y="0"/>
                  </a:lnTo>
                  <a:lnTo>
                    <a:pt x="265382" y="0"/>
                  </a:lnTo>
                  <a:lnTo>
                    <a:pt x="353843" y="12375"/>
                  </a:lnTo>
                  <a:lnTo>
                    <a:pt x="442304" y="24750"/>
                  </a:lnTo>
                  <a:lnTo>
                    <a:pt x="530765" y="37125"/>
                  </a:lnTo>
                  <a:lnTo>
                    <a:pt x="619226" y="37125"/>
                  </a:lnTo>
                  <a:lnTo>
                    <a:pt x="707687" y="37125"/>
                  </a:lnTo>
                  <a:lnTo>
                    <a:pt x="796148" y="37125"/>
                  </a:lnTo>
                  <a:lnTo>
                    <a:pt x="884609" y="24750"/>
                  </a:lnTo>
                  <a:lnTo>
                    <a:pt x="973070" y="37125"/>
                  </a:lnTo>
                  <a:lnTo>
                    <a:pt x="1061531" y="24750"/>
                  </a:lnTo>
                  <a:lnTo>
                    <a:pt x="1149992" y="37125"/>
                  </a:lnTo>
                  <a:lnTo>
                    <a:pt x="1238453" y="37125"/>
                  </a:lnTo>
                  <a:lnTo>
                    <a:pt x="1326914" y="37125"/>
                  </a:lnTo>
                </a:path>
              </a:pathLst>
            </a:custGeom>
            <a:ln w="27101" cap="flat">
              <a:solidFill>
                <a:srgbClr val="1CABE2">
                  <a:alpha val="100000"/>
                </a:srgbClr>
              </a:solidFill>
              <a:prstDash val="solid"/>
              <a:round/>
            </a:ln>
          </p:spPr>
          <p:txBody>
            <a:bodyPr/>
            <a:lstStyle/>
            <a:p/>
          </p:txBody>
        </p:sp>
        <p:sp>
          <p:nvSpPr>
            <p:cNvPr id="69" name="tx69"/>
            <p:cNvSpPr/>
            <p:nvPr/>
          </p:nvSpPr>
          <p:spPr>
            <a:xfrm>
              <a:off x="1706424"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0" name="tx70"/>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1" name="tx71"/>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2" name="tx72"/>
            <p:cNvSpPr/>
            <p:nvPr/>
          </p:nvSpPr>
          <p:spPr>
            <a:xfrm>
              <a:off x="304254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079271"/>
              <a:ext cx="2123063" cy="37125"/>
            </a:xfrm>
            <a:custGeom>
              <a:avLst/>
              <a:pathLst>
                <a:path w="2123063" h="3712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
                  </a:lnTo>
                  <a:lnTo>
                    <a:pt x="1857680" y="24750"/>
                  </a:lnTo>
                  <a:lnTo>
                    <a:pt x="1946141" y="24750"/>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93" name="tx93"/>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4" name="tx94"/>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5" name="tx95"/>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861125"/>
              <a:ext cx="2123063" cy="61876"/>
            </a:xfrm>
            <a:custGeom>
              <a:avLst/>
              <a:pathLst>
                <a:path w="2123063" h="61876">
                  <a:moveTo>
                    <a:pt x="0" y="12375"/>
                  </a:moveTo>
                  <a:lnTo>
                    <a:pt x="88460" y="0"/>
                  </a:lnTo>
                  <a:lnTo>
                    <a:pt x="176921" y="0"/>
                  </a:lnTo>
                  <a:lnTo>
                    <a:pt x="265382" y="0"/>
                  </a:lnTo>
                  <a:lnTo>
                    <a:pt x="353843" y="0"/>
                  </a:lnTo>
                  <a:lnTo>
                    <a:pt x="442304" y="12375"/>
                  </a:lnTo>
                  <a:lnTo>
                    <a:pt x="530765" y="12375"/>
                  </a:lnTo>
                  <a:lnTo>
                    <a:pt x="619226" y="0"/>
                  </a:lnTo>
                  <a:lnTo>
                    <a:pt x="707687" y="0"/>
                  </a:lnTo>
                  <a:lnTo>
                    <a:pt x="796148" y="0"/>
                  </a:lnTo>
                  <a:lnTo>
                    <a:pt x="884609" y="12375"/>
                  </a:lnTo>
                  <a:lnTo>
                    <a:pt x="973070" y="12375"/>
                  </a:lnTo>
                  <a:lnTo>
                    <a:pt x="1061531" y="0"/>
                  </a:lnTo>
                  <a:lnTo>
                    <a:pt x="1149992" y="12375"/>
                  </a:lnTo>
                  <a:lnTo>
                    <a:pt x="1238453" y="24750"/>
                  </a:lnTo>
                  <a:lnTo>
                    <a:pt x="1326914" y="49500"/>
                  </a:lnTo>
                  <a:lnTo>
                    <a:pt x="1415375" y="49500"/>
                  </a:lnTo>
                  <a:lnTo>
                    <a:pt x="1503836" y="37125"/>
                  </a:lnTo>
                  <a:lnTo>
                    <a:pt x="1592297" y="37125"/>
                  </a:lnTo>
                  <a:lnTo>
                    <a:pt x="1680758" y="37125"/>
                  </a:lnTo>
                  <a:lnTo>
                    <a:pt x="1769219" y="37125"/>
                  </a:lnTo>
                  <a:lnTo>
                    <a:pt x="1857680" y="49500"/>
                  </a:lnTo>
                  <a:lnTo>
                    <a:pt x="1946141" y="49500"/>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8" name="tx118"/>
            <p:cNvSpPr/>
            <p:nvPr/>
          </p:nvSpPr>
          <p:spPr>
            <a:xfrm>
              <a:off x="601201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9" name="tx119"/>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0" name="tx120"/>
            <p:cNvSpPr/>
            <p:nvPr/>
          </p:nvSpPr>
          <p:spPr>
            <a:xfrm>
              <a:off x="5836734"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pl121"/>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6392" y="4642979"/>
              <a:ext cx="2123063" cy="37125"/>
            </a:xfrm>
            <a:custGeom>
              <a:avLst/>
              <a:pathLst>
                <a:path w="2123063" h="37125">
                  <a:moveTo>
                    <a:pt x="0" y="12375"/>
                  </a:moveTo>
                  <a:lnTo>
                    <a:pt x="88460" y="0"/>
                  </a:lnTo>
                  <a:lnTo>
                    <a:pt x="176921" y="12375"/>
                  </a:lnTo>
                  <a:lnTo>
                    <a:pt x="265382" y="12375"/>
                  </a:lnTo>
                  <a:lnTo>
                    <a:pt x="353843" y="0"/>
                  </a:lnTo>
                  <a:lnTo>
                    <a:pt x="442304" y="0"/>
                  </a:lnTo>
                  <a:lnTo>
                    <a:pt x="530765" y="0"/>
                  </a:lnTo>
                  <a:lnTo>
                    <a:pt x="619226" y="0"/>
                  </a:lnTo>
                  <a:lnTo>
                    <a:pt x="707687" y="0"/>
                  </a:lnTo>
                  <a:lnTo>
                    <a:pt x="796148" y="0"/>
                  </a:lnTo>
                  <a:lnTo>
                    <a:pt x="884609" y="0"/>
                  </a:lnTo>
                  <a:lnTo>
                    <a:pt x="973070" y="0"/>
                  </a:lnTo>
                  <a:lnTo>
                    <a:pt x="1061531" y="0"/>
                  </a:lnTo>
                  <a:lnTo>
                    <a:pt x="1149992" y="12375"/>
                  </a:lnTo>
                  <a:lnTo>
                    <a:pt x="1238453" y="24750"/>
                  </a:lnTo>
                  <a:lnTo>
                    <a:pt x="1326914" y="37125"/>
                  </a:lnTo>
                  <a:lnTo>
                    <a:pt x="1415375" y="37125"/>
                  </a:lnTo>
                  <a:lnTo>
                    <a:pt x="1503836" y="37125"/>
                  </a:lnTo>
                  <a:lnTo>
                    <a:pt x="1592297" y="24750"/>
                  </a:lnTo>
                  <a:lnTo>
                    <a:pt x="1680758" y="24750"/>
                  </a:lnTo>
                  <a:lnTo>
                    <a:pt x="1769219" y="24750"/>
                  </a:lnTo>
                  <a:lnTo>
                    <a:pt x="1857680" y="24750"/>
                  </a:lnTo>
                  <a:lnTo>
                    <a:pt x="1946141" y="24750"/>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41" name="tx141"/>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2" name="tx142"/>
            <p:cNvSpPr/>
            <p:nvPr/>
          </p:nvSpPr>
          <p:spPr>
            <a:xfrm>
              <a:off x="601201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3" name="tx143"/>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4" name="tx144"/>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pl145"/>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50580" y="1079271"/>
              <a:ext cx="2123063" cy="37125"/>
            </a:xfrm>
            <a:custGeom>
              <a:avLst/>
              <a:pathLst>
                <a:path w="2123063" h="3712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12375"/>
                  </a:lnTo>
                  <a:lnTo>
                    <a:pt x="1238453" y="24750"/>
                  </a:lnTo>
                  <a:lnTo>
                    <a:pt x="1326914" y="37125"/>
                  </a:lnTo>
                  <a:lnTo>
                    <a:pt x="1415375" y="37125"/>
                  </a:lnTo>
                  <a:lnTo>
                    <a:pt x="1503836" y="37125"/>
                  </a:lnTo>
                  <a:lnTo>
                    <a:pt x="1592297" y="24750"/>
                  </a:lnTo>
                  <a:lnTo>
                    <a:pt x="1680758" y="24750"/>
                  </a:lnTo>
                  <a:lnTo>
                    <a:pt x="1769219" y="24750"/>
                  </a:lnTo>
                  <a:lnTo>
                    <a:pt x="1857680" y="24750"/>
                  </a:lnTo>
                  <a:lnTo>
                    <a:pt x="1946141" y="24750"/>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65" name="tx165"/>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6" name="tx166"/>
            <p:cNvSpPr/>
            <p:nvPr/>
          </p:nvSpPr>
          <p:spPr>
            <a:xfrm>
              <a:off x="880620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7" name="tx167"/>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8" name="tx168"/>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9" name="pl169"/>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50580" y="2861125"/>
              <a:ext cx="2123063" cy="61876"/>
            </a:xfrm>
            <a:custGeom>
              <a:avLst/>
              <a:pathLst>
                <a:path w="2123063" h="61876">
                  <a:moveTo>
                    <a:pt x="0" y="0"/>
                  </a:moveTo>
                  <a:lnTo>
                    <a:pt x="88460" y="0"/>
                  </a:lnTo>
                  <a:lnTo>
                    <a:pt x="176921" y="0"/>
                  </a:lnTo>
                  <a:lnTo>
                    <a:pt x="265382" y="0"/>
                  </a:lnTo>
                  <a:lnTo>
                    <a:pt x="353843" y="12375"/>
                  </a:lnTo>
                  <a:lnTo>
                    <a:pt x="442304" y="12375"/>
                  </a:lnTo>
                  <a:lnTo>
                    <a:pt x="530765" y="0"/>
                  </a:lnTo>
                  <a:lnTo>
                    <a:pt x="619226" y="12375"/>
                  </a:lnTo>
                  <a:lnTo>
                    <a:pt x="707687" y="0"/>
                  </a:lnTo>
                  <a:lnTo>
                    <a:pt x="796148" y="0"/>
                  </a:lnTo>
                  <a:lnTo>
                    <a:pt x="884609" y="0"/>
                  </a:lnTo>
                  <a:lnTo>
                    <a:pt x="973070" y="0"/>
                  </a:lnTo>
                  <a:lnTo>
                    <a:pt x="1061531" y="0"/>
                  </a:lnTo>
                  <a:lnTo>
                    <a:pt x="1149992" y="0"/>
                  </a:lnTo>
                  <a:lnTo>
                    <a:pt x="1238453" y="12375"/>
                  </a:lnTo>
                  <a:lnTo>
                    <a:pt x="1326914" y="12375"/>
                  </a:lnTo>
                  <a:lnTo>
                    <a:pt x="1415375" y="24750"/>
                  </a:lnTo>
                  <a:lnTo>
                    <a:pt x="1503836" y="24750"/>
                  </a:lnTo>
                  <a:lnTo>
                    <a:pt x="1592297" y="24750"/>
                  </a:lnTo>
                  <a:lnTo>
                    <a:pt x="1680758" y="12375"/>
                  </a:lnTo>
                  <a:lnTo>
                    <a:pt x="1769219" y="12375"/>
                  </a:lnTo>
                  <a:lnTo>
                    <a:pt x="1857680" y="37125"/>
                  </a:lnTo>
                  <a:lnTo>
                    <a:pt x="1946141" y="37125"/>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189" name="tx189"/>
            <p:cNvSpPr/>
            <p:nvPr/>
          </p:nvSpPr>
          <p:spPr>
            <a:xfrm>
              <a:off x="649865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0" name="tx190"/>
            <p:cNvSpPr/>
            <p:nvPr/>
          </p:nvSpPr>
          <p:spPr>
            <a:xfrm>
              <a:off x="8806200"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1" name="tx191"/>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2" name="tx192"/>
            <p:cNvSpPr/>
            <p:nvPr/>
          </p:nvSpPr>
          <p:spPr>
            <a:xfrm>
              <a:off x="8630921"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3" name="tx193"/>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4" name="tx194"/>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5" name="tx195"/>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6" name="tx196"/>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7" name="tx197"/>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98" name="tx198"/>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99" name="tx199"/>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0" name="tx200"/>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1" name="tx201"/>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2" name="tx202"/>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3" name="tx203"/>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4" name="tx204"/>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5" name="tx205"/>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6" name="tx206"/>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7" name="tx207"/>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8" name="tx208"/>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9" name="tx209"/>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0" name="tx210"/>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1" name="tx211"/>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2" name="tx212"/>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3" name="tx213"/>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4" name="tx214"/>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5" name="tx215"/>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6" name="tx216"/>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7" name="tx217"/>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8" name="tx218"/>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9" name="tx219"/>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0" name="tx220"/>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1" name="tx221"/>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2" name="tx22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3" name="tx22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4" name="tx22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5" name="tx22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6" name="tx22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7" name="tx22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28" name="tx22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9" name="tx22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0" name="tx23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1" name="tx23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2" name="tx23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3" name="tx23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4" name="tx23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5" name="tx23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6" name="tx23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7" name="tx23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8" name="tx23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9" name="tx23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0" name="tx24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tx241"/>
            <p:cNvSpPr/>
            <p:nvPr/>
          </p:nvSpPr>
          <p:spPr>
            <a:xfrm>
              <a:off x="2359859" y="398022"/>
              <a:ext cx="51161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Slovakia, 2000-2024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and MCV2 had the lowest coverage (94%), followed by DTP1, DTP3, IPV1, PCV3, and POL3 (96%).
Compared to 2019, coverage of 7 vaccines decreased (DTP1, DTP3, IPV1, MCV1, MCV2, PCV3 and POL3).
Compared to 2023, coverage of 6 vaccines remained constant (DTP1, DTP3, IPV1, MCV1, PCV3 and POL3) and one vaccine decreased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42348"/>
            </a:xfrm>
            <a:custGeom>
              <a:avLst/>
              <a:pathLst>
                <a:path w="6480943" h="142348">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47449"/>
                  </a:lnTo>
                  <a:lnTo>
                    <a:pt x="3780550" y="94899"/>
                  </a:lnTo>
                  <a:lnTo>
                    <a:pt x="4050589" y="142348"/>
                  </a:lnTo>
                  <a:lnTo>
                    <a:pt x="4320628" y="142348"/>
                  </a:lnTo>
                  <a:lnTo>
                    <a:pt x="4590668" y="142348"/>
                  </a:lnTo>
                  <a:lnTo>
                    <a:pt x="4860707" y="94899"/>
                  </a:lnTo>
                  <a:lnTo>
                    <a:pt x="5130746" y="94899"/>
                  </a:lnTo>
                  <a:lnTo>
                    <a:pt x="5400786" y="94899"/>
                  </a:lnTo>
                  <a:lnTo>
                    <a:pt x="5670825" y="94899"/>
                  </a:lnTo>
                  <a:lnTo>
                    <a:pt x="5940864" y="94899"/>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42348"/>
            </a:xfrm>
            <a:custGeom>
              <a:avLst/>
              <a:pathLst>
                <a:path w="6480943" h="142348">
                  <a:moveTo>
                    <a:pt x="0" y="47449"/>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47449"/>
                  </a:lnTo>
                  <a:lnTo>
                    <a:pt x="3780550" y="94899"/>
                  </a:lnTo>
                  <a:lnTo>
                    <a:pt x="4050589" y="142348"/>
                  </a:lnTo>
                  <a:lnTo>
                    <a:pt x="4320628" y="142348"/>
                  </a:lnTo>
                  <a:lnTo>
                    <a:pt x="4590668" y="142348"/>
                  </a:lnTo>
                  <a:lnTo>
                    <a:pt x="4860707" y="94899"/>
                  </a:lnTo>
                  <a:lnTo>
                    <a:pt x="5130746" y="94899"/>
                  </a:lnTo>
                  <a:lnTo>
                    <a:pt x="5400786" y="94899"/>
                  </a:lnTo>
                  <a:lnTo>
                    <a:pt x="5670825" y="94899"/>
                  </a:lnTo>
                  <a:lnTo>
                    <a:pt x="5940864" y="94899"/>
                  </a:lnTo>
                  <a:lnTo>
                    <a:pt x="6210904" y="142348"/>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1897984"/>
            </a:xfrm>
            <a:custGeom>
              <a:avLst/>
              <a:pathLst>
                <a:path w="6480943" h="1897984">
                  <a:moveTo>
                    <a:pt x="0" y="1897984"/>
                  </a:moveTo>
                  <a:lnTo>
                    <a:pt x="270039" y="1376038"/>
                  </a:lnTo>
                  <a:lnTo>
                    <a:pt x="540078" y="332147"/>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47449"/>
                  </a:lnTo>
                  <a:lnTo>
                    <a:pt x="3780550" y="94899"/>
                  </a:lnTo>
                  <a:lnTo>
                    <a:pt x="4050589" y="142348"/>
                  </a:lnTo>
                  <a:lnTo>
                    <a:pt x="4320628" y="142348"/>
                  </a:lnTo>
                  <a:lnTo>
                    <a:pt x="4590668" y="142348"/>
                  </a:lnTo>
                  <a:lnTo>
                    <a:pt x="4860707" y="94899"/>
                  </a:lnTo>
                  <a:lnTo>
                    <a:pt x="5130746" y="94899"/>
                  </a:lnTo>
                  <a:lnTo>
                    <a:pt x="5400786" y="94899"/>
                  </a:lnTo>
                  <a:lnTo>
                    <a:pt x="5670825" y="94899"/>
                  </a:lnTo>
                  <a:lnTo>
                    <a:pt x="5940864" y="94899"/>
                  </a:lnTo>
                  <a:lnTo>
                    <a:pt x="6210904" y="142348"/>
                  </a:lnTo>
                  <a:lnTo>
                    <a:pt x="6480943" y="142348"/>
                  </a:lnTo>
                </a:path>
              </a:pathLst>
            </a:custGeom>
            <a:ln w="27101" cap="flat">
              <a:solidFill>
                <a:srgbClr val="EE00EE">
                  <a:alpha val="100000"/>
                </a:srgbClr>
              </a:solidFill>
              <a:prstDash val="solid"/>
              <a:round/>
            </a:ln>
          </p:spPr>
          <p:txBody>
            <a:bodyPr/>
            <a:lstStyle/>
            <a:p/>
          </p:txBody>
        </p:sp>
        <p:sp>
          <p:nvSpPr>
            <p:cNvPr id="40" name="pl40"/>
            <p:cNvSpPr/>
            <p:nvPr/>
          </p:nvSpPr>
          <p:spPr>
            <a:xfrm>
              <a:off x="7076120" y="4109923"/>
              <a:ext cx="540078" cy="379596"/>
            </a:xfrm>
            <a:custGeom>
              <a:avLst/>
              <a:pathLst>
                <a:path w="540078" h="379596">
                  <a:moveTo>
                    <a:pt x="0" y="142348"/>
                  </a:moveTo>
                  <a:lnTo>
                    <a:pt x="270039" y="0"/>
                  </a:lnTo>
                  <a:lnTo>
                    <a:pt x="540078" y="379596"/>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42348"/>
            </a:xfrm>
            <a:custGeom>
              <a:avLst/>
              <a:pathLst>
                <a:path w="2430353" h="142348">
                  <a:moveTo>
                    <a:pt x="0" y="0"/>
                  </a:moveTo>
                  <a:lnTo>
                    <a:pt x="270039" y="0"/>
                  </a:lnTo>
                  <a:lnTo>
                    <a:pt x="540078" y="0"/>
                  </a:lnTo>
                  <a:lnTo>
                    <a:pt x="810117" y="0"/>
                  </a:lnTo>
                  <a:lnTo>
                    <a:pt x="1080157" y="0"/>
                  </a:lnTo>
                  <a:lnTo>
                    <a:pt x="1350196" y="47449"/>
                  </a:lnTo>
                  <a:lnTo>
                    <a:pt x="1620235" y="94899"/>
                  </a:lnTo>
                  <a:lnTo>
                    <a:pt x="1890275" y="94899"/>
                  </a:lnTo>
                  <a:lnTo>
                    <a:pt x="2160314" y="142348"/>
                  </a:lnTo>
                  <a:lnTo>
                    <a:pt x="2430353" y="1423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237248"/>
            </a:xfrm>
            <a:custGeom>
              <a:avLst/>
              <a:pathLst>
                <a:path w="6480943" h="237248">
                  <a:moveTo>
                    <a:pt x="0" y="47449"/>
                  </a:moveTo>
                  <a:lnTo>
                    <a:pt x="270039" y="0"/>
                  </a:lnTo>
                  <a:lnTo>
                    <a:pt x="540078" y="0"/>
                  </a:lnTo>
                  <a:lnTo>
                    <a:pt x="810117" y="0"/>
                  </a:lnTo>
                  <a:lnTo>
                    <a:pt x="1080157" y="0"/>
                  </a:lnTo>
                  <a:lnTo>
                    <a:pt x="1350196" y="47449"/>
                  </a:lnTo>
                  <a:lnTo>
                    <a:pt x="1620235" y="47449"/>
                  </a:lnTo>
                  <a:lnTo>
                    <a:pt x="1890275" y="0"/>
                  </a:lnTo>
                  <a:lnTo>
                    <a:pt x="2160314" y="0"/>
                  </a:lnTo>
                  <a:lnTo>
                    <a:pt x="2430353" y="0"/>
                  </a:lnTo>
                  <a:lnTo>
                    <a:pt x="2700393" y="47449"/>
                  </a:lnTo>
                  <a:lnTo>
                    <a:pt x="2970432" y="47449"/>
                  </a:lnTo>
                  <a:lnTo>
                    <a:pt x="3240471" y="0"/>
                  </a:lnTo>
                  <a:lnTo>
                    <a:pt x="3510510" y="47449"/>
                  </a:lnTo>
                  <a:lnTo>
                    <a:pt x="3780550" y="94899"/>
                  </a:lnTo>
                  <a:lnTo>
                    <a:pt x="4050589" y="189798"/>
                  </a:lnTo>
                  <a:lnTo>
                    <a:pt x="4320628" y="189798"/>
                  </a:lnTo>
                  <a:lnTo>
                    <a:pt x="4590668" y="142348"/>
                  </a:lnTo>
                  <a:lnTo>
                    <a:pt x="4860707" y="142348"/>
                  </a:lnTo>
                  <a:lnTo>
                    <a:pt x="5130746" y="142348"/>
                  </a:lnTo>
                  <a:lnTo>
                    <a:pt x="5400786" y="142348"/>
                  </a:lnTo>
                  <a:lnTo>
                    <a:pt x="5670825" y="189798"/>
                  </a:lnTo>
                  <a:lnTo>
                    <a:pt x="5940864" y="189798"/>
                  </a:lnTo>
                  <a:lnTo>
                    <a:pt x="6210904" y="237248"/>
                  </a:lnTo>
                  <a:lnTo>
                    <a:pt x="6480943" y="2372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37248"/>
            </a:xfrm>
            <a:custGeom>
              <a:avLst/>
              <a:pathLst>
                <a:path w="6480943" h="237248">
                  <a:moveTo>
                    <a:pt x="0" y="0"/>
                  </a:moveTo>
                  <a:lnTo>
                    <a:pt x="270039" y="0"/>
                  </a:lnTo>
                  <a:lnTo>
                    <a:pt x="540078" y="0"/>
                  </a:lnTo>
                  <a:lnTo>
                    <a:pt x="810117" y="0"/>
                  </a:lnTo>
                  <a:lnTo>
                    <a:pt x="1080157" y="47449"/>
                  </a:lnTo>
                  <a:lnTo>
                    <a:pt x="1350196" y="47449"/>
                  </a:lnTo>
                  <a:lnTo>
                    <a:pt x="1620235" y="0"/>
                  </a:lnTo>
                  <a:lnTo>
                    <a:pt x="1890275" y="47449"/>
                  </a:lnTo>
                  <a:lnTo>
                    <a:pt x="2160314" y="0"/>
                  </a:lnTo>
                  <a:lnTo>
                    <a:pt x="2430353" y="0"/>
                  </a:lnTo>
                  <a:lnTo>
                    <a:pt x="2700393" y="0"/>
                  </a:lnTo>
                  <a:lnTo>
                    <a:pt x="2970432" y="0"/>
                  </a:lnTo>
                  <a:lnTo>
                    <a:pt x="3240471" y="0"/>
                  </a:lnTo>
                  <a:lnTo>
                    <a:pt x="3510510" y="0"/>
                  </a:lnTo>
                  <a:lnTo>
                    <a:pt x="3780550" y="47449"/>
                  </a:lnTo>
                  <a:lnTo>
                    <a:pt x="4050589" y="47449"/>
                  </a:lnTo>
                  <a:lnTo>
                    <a:pt x="4320628" y="94899"/>
                  </a:lnTo>
                  <a:lnTo>
                    <a:pt x="4590668" y="94899"/>
                  </a:lnTo>
                  <a:lnTo>
                    <a:pt x="4860707" y="94899"/>
                  </a:lnTo>
                  <a:lnTo>
                    <a:pt x="5130746" y="47449"/>
                  </a:lnTo>
                  <a:lnTo>
                    <a:pt x="5400786" y="47449"/>
                  </a:lnTo>
                  <a:lnTo>
                    <a:pt x="5670825" y="142348"/>
                  </a:lnTo>
                  <a:lnTo>
                    <a:pt x="5940864" y="142348"/>
                  </a:lnTo>
                  <a:lnTo>
                    <a:pt x="6210904" y="189798"/>
                  </a:lnTo>
                  <a:lnTo>
                    <a:pt x="6480943" y="237248"/>
                  </a:lnTo>
                </a:path>
              </a:pathLst>
            </a:custGeom>
            <a:ln w="27101" cap="flat">
              <a:solidFill>
                <a:srgbClr val="FFC20E">
                  <a:alpha val="100000"/>
                </a:srgbClr>
              </a:solidFill>
              <a:prstDash val="solid"/>
              <a:round/>
            </a:ln>
          </p:spPr>
          <p:txBody>
            <a:bodyPr/>
            <a:lstStyle/>
            <a:p/>
          </p:txBody>
        </p:sp>
        <p:sp>
          <p:nvSpPr>
            <p:cNvPr id="44" name="pl44"/>
            <p:cNvSpPr/>
            <p:nvPr/>
          </p:nvSpPr>
          <p:spPr>
            <a:xfrm>
              <a:off x="3565609" y="930799"/>
              <a:ext cx="4050589" cy="142348"/>
            </a:xfrm>
            <a:custGeom>
              <a:avLst/>
              <a:pathLst>
                <a:path w="4050589" h="142348">
                  <a:moveTo>
                    <a:pt x="0" y="0"/>
                  </a:moveTo>
                  <a:lnTo>
                    <a:pt x="270039" y="0"/>
                  </a:lnTo>
                  <a:lnTo>
                    <a:pt x="540078" y="0"/>
                  </a:lnTo>
                  <a:lnTo>
                    <a:pt x="810117" y="0"/>
                  </a:lnTo>
                  <a:lnTo>
                    <a:pt x="1080157" y="47449"/>
                  </a:lnTo>
                  <a:lnTo>
                    <a:pt x="1350196" y="94899"/>
                  </a:lnTo>
                  <a:lnTo>
                    <a:pt x="1620235" y="142348"/>
                  </a:lnTo>
                  <a:lnTo>
                    <a:pt x="1890275" y="142348"/>
                  </a:lnTo>
                  <a:lnTo>
                    <a:pt x="2160314" y="142348"/>
                  </a:lnTo>
                  <a:lnTo>
                    <a:pt x="2430353" y="142348"/>
                  </a:lnTo>
                  <a:lnTo>
                    <a:pt x="2700393" y="94899"/>
                  </a:lnTo>
                  <a:lnTo>
                    <a:pt x="2970432" y="142348"/>
                  </a:lnTo>
                  <a:lnTo>
                    <a:pt x="3240471" y="94899"/>
                  </a:lnTo>
                  <a:lnTo>
                    <a:pt x="3510510" y="142348"/>
                  </a:lnTo>
                  <a:lnTo>
                    <a:pt x="3780550" y="142348"/>
                  </a:lnTo>
                  <a:lnTo>
                    <a:pt x="4050589"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42348"/>
            </a:xfrm>
            <a:custGeom>
              <a:avLst/>
              <a:pathLst>
                <a:path w="6480943" h="142348">
                  <a:moveTo>
                    <a:pt x="0" y="47449"/>
                  </a:moveTo>
                  <a:lnTo>
                    <a:pt x="270039" y="0"/>
                  </a:lnTo>
                  <a:lnTo>
                    <a:pt x="540078" y="47449"/>
                  </a:lnTo>
                  <a:lnTo>
                    <a:pt x="810117" y="47449"/>
                  </a:lnTo>
                  <a:lnTo>
                    <a:pt x="1080157" y="0"/>
                  </a:lnTo>
                  <a:lnTo>
                    <a:pt x="1350196" y="0"/>
                  </a:lnTo>
                  <a:lnTo>
                    <a:pt x="1620235" y="0"/>
                  </a:lnTo>
                  <a:lnTo>
                    <a:pt x="1890275" y="0"/>
                  </a:lnTo>
                  <a:lnTo>
                    <a:pt x="2160314" y="0"/>
                  </a:lnTo>
                  <a:lnTo>
                    <a:pt x="2430353" y="0"/>
                  </a:lnTo>
                  <a:lnTo>
                    <a:pt x="2700393" y="0"/>
                  </a:lnTo>
                  <a:lnTo>
                    <a:pt x="2970432" y="0"/>
                  </a:lnTo>
                  <a:lnTo>
                    <a:pt x="3240471" y="0"/>
                  </a:lnTo>
                  <a:lnTo>
                    <a:pt x="3510510" y="47449"/>
                  </a:lnTo>
                  <a:lnTo>
                    <a:pt x="3780550" y="94899"/>
                  </a:lnTo>
                  <a:lnTo>
                    <a:pt x="4050589" y="142348"/>
                  </a:lnTo>
                  <a:lnTo>
                    <a:pt x="4320628" y="142348"/>
                  </a:lnTo>
                  <a:lnTo>
                    <a:pt x="4590668" y="142348"/>
                  </a:lnTo>
                  <a:lnTo>
                    <a:pt x="4860707" y="94899"/>
                  </a:lnTo>
                  <a:lnTo>
                    <a:pt x="5130746" y="94899"/>
                  </a:lnTo>
                  <a:lnTo>
                    <a:pt x="5400786" y="94899"/>
                  </a:lnTo>
                  <a:lnTo>
                    <a:pt x="5670825" y="94899"/>
                  </a:lnTo>
                  <a:lnTo>
                    <a:pt x="5940864" y="94899"/>
                  </a:lnTo>
                  <a:lnTo>
                    <a:pt x="6210904" y="142348"/>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237248"/>
            </a:xfrm>
            <a:custGeom>
              <a:avLst/>
              <a:pathLst>
                <a:path w="6480943" h="237248">
                  <a:moveTo>
                    <a:pt x="0" y="47449"/>
                  </a:moveTo>
                  <a:lnTo>
                    <a:pt x="270039" y="0"/>
                  </a:lnTo>
                  <a:lnTo>
                    <a:pt x="540078" y="0"/>
                  </a:lnTo>
                  <a:lnTo>
                    <a:pt x="810117" y="0"/>
                  </a:lnTo>
                  <a:lnTo>
                    <a:pt x="1080157" y="0"/>
                  </a:lnTo>
                  <a:lnTo>
                    <a:pt x="1350196" y="47449"/>
                  </a:lnTo>
                  <a:lnTo>
                    <a:pt x="1620235" y="47449"/>
                  </a:lnTo>
                  <a:lnTo>
                    <a:pt x="1890275" y="0"/>
                  </a:lnTo>
                  <a:lnTo>
                    <a:pt x="2160314" y="0"/>
                  </a:lnTo>
                  <a:lnTo>
                    <a:pt x="2430353" y="0"/>
                  </a:lnTo>
                  <a:lnTo>
                    <a:pt x="2700393" y="47449"/>
                  </a:lnTo>
                  <a:lnTo>
                    <a:pt x="2970432" y="47449"/>
                  </a:lnTo>
                  <a:lnTo>
                    <a:pt x="3240471" y="0"/>
                  </a:lnTo>
                  <a:lnTo>
                    <a:pt x="3510510" y="47449"/>
                  </a:lnTo>
                  <a:lnTo>
                    <a:pt x="3780550" y="94899"/>
                  </a:lnTo>
                  <a:lnTo>
                    <a:pt x="4050589" y="189798"/>
                  </a:lnTo>
                  <a:lnTo>
                    <a:pt x="4320628" y="189798"/>
                  </a:lnTo>
                  <a:lnTo>
                    <a:pt x="4590668" y="142348"/>
                  </a:lnTo>
                  <a:lnTo>
                    <a:pt x="4860707" y="142348"/>
                  </a:lnTo>
                  <a:lnTo>
                    <a:pt x="5130746" y="142348"/>
                  </a:lnTo>
                  <a:lnTo>
                    <a:pt x="5400786" y="142348"/>
                  </a:lnTo>
                  <a:lnTo>
                    <a:pt x="5670825" y="189798"/>
                  </a:lnTo>
                  <a:lnTo>
                    <a:pt x="5940864" y="189798"/>
                  </a:lnTo>
                  <a:lnTo>
                    <a:pt x="6210904" y="237248"/>
                  </a:lnTo>
                  <a:lnTo>
                    <a:pt x="6480943" y="237248"/>
                  </a:lnTo>
                </a:path>
              </a:pathLst>
            </a:custGeom>
            <a:ln w="27101" cap="flat">
              <a:solidFill>
                <a:srgbClr val="836FFF">
                  <a:alpha val="100000"/>
                </a:srgbClr>
              </a:solidFill>
              <a:prstDash val="solid"/>
              <a:round/>
            </a:ln>
          </p:spPr>
          <p:txBody>
            <a:bodyPr/>
            <a:lstStyle/>
            <a:p/>
          </p:txBody>
        </p:sp>
        <p:sp>
          <p:nvSpPr>
            <p:cNvPr id="47" name="pl47"/>
            <p:cNvSpPr/>
            <p:nvPr/>
          </p:nvSpPr>
          <p:spPr>
            <a:xfrm>
              <a:off x="7629027" y="1081196"/>
              <a:ext cx="753918" cy="473005"/>
            </a:xfrm>
            <a:custGeom>
              <a:avLst/>
              <a:pathLst>
                <a:path w="753918" h="473005">
                  <a:moveTo>
                    <a:pt x="753918" y="473005"/>
                  </a:moveTo>
                  <a:lnTo>
                    <a:pt x="0" y="0"/>
                  </a:lnTo>
                </a:path>
              </a:pathLst>
            </a:custGeom>
          </p:spPr>
          <p:txBody>
            <a:bodyPr/>
            <a:lstStyle/>
            <a:p/>
          </p:txBody>
        </p:sp>
        <p:sp>
          <p:nvSpPr>
            <p:cNvPr id="48" name="pl48"/>
            <p:cNvSpPr/>
            <p:nvPr/>
          </p:nvSpPr>
          <p:spPr>
            <a:xfrm>
              <a:off x="7634283" y="1038099"/>
              <a:ext cx="694300" cy="34158"/>
            </a:xfrm>
            <a:custGeom>
              <a:avLst/>
              <a:pathLst>
                <a:path w="694300" h="34158">
                  <a:moveTo>
                    <a:pt x="694300" y="0"/>
                  </a:moveTo>
                  <a:lnTo>
                    <a:pt x="0" y="34158"/>
                  </a:lnTo>
                </a:path>
              </a:pathLst>
            </a:custGeom>
          </p:spPr>
          <p:txBody>
            <a:bodyPr/>
            <a:lstStyle/>
            <a:p/>
          </p:txBody>
        </p:sp>
        <p:sp>
          <p:nvSpPr>
            <p:cNvPr id="49" name="pl49"/>
            <p:cNvSpPr/>
            <p:nvPr/>
          </p:nvSpPr>
          <p:spPr>
            <a:xfrm>
              <a:off x="7632853" y="1077659"/>
              <a:ext cx="804241" cy="217841"/>
            </a:xfrm>
            <a:custGeom>
              <a:avLst/>
              <a:pathLst>
                <a:path w="804241" h="217841">
                  <a:moveTo>
                    <a:pt x="804241" y="217841"/>
                  </a:moveTo>
                  <a:lnTo>
                    <a:pt x="0" y="0"/>
                  </a:lnTo>
                </a:path>
              </a:pathLst>
            </a:custGeom>
          </p:spPr>
          <p:txBody>
            <a:bodyPr/>
            <a:lstStyle/>
            <a:p/>
          </p:txBody>
        </p:sp>
        <p:sp>
          <p:nvSpPr>
            <p:cNvPr id="50" name="pl50"/>
            <p:cNvSpPr/>
            <p:nvPr/>
          </p:nvSpPr>
          <p:spPr>
            <a:xfrm>
              <a:off x="7631954" y="783504"/>
              <a:ext cx="793072" cy="284001"/>
            </a:xfrm>
            <a:custGeom>
              <a:avLst/>
              <a:pathLst>
                <a:path w="793072" h="284001">
                  <a:moveTo>
                    <a:pt x="793072" y="0"/>
                  </a:moveTo>
                  <a:lnTo>
                    <a:pt x="0" y="284001"/>
                  </a:lnTo>
                </a:path>
              </a:pathLst>
            </a:custGeom>
          </p:spPr>
          <p:txBody>
            <a:bodyPr/>
            <a:lstStyle/>
            <a:p/>
          </p:txBody>
        </p:sp>
        <p:sp>
          <p:nvSpPr>
            <p:cNvPr id="51" name="pl51"/>
            <p:cNvSpPr/>
            <p:nvPr/>
          </p:nvSpPr>
          <p:spPr>
            <a:xfrm>
              <a:off x="7624170" y="1083373"/>
              <a:ext cx="776771" cy="996349"/>
            </a:xfrm>
            <a:custGeom>
              <a:avLst/>
              <a:pathLst>
                <a:path w="776771" h="996349">
                  <a:moveTo>
                    <a:pt x="776771" y="996349"/>
                  </a:moveTo>
                  <a:lnTo>
                    <a:pt x="0" y="0"/>
                  </a:lnTo>
                </a:path>
              </a:pathLst>
            </a:custGeom>
          </p:spPr>
          <p:txBody>
            <a:bodyPr/>
            <a:lstStyle/>
            <a:p/>
          </p:txBody>
        </p:sp>
        <p:sp>
          <p:nvSpPr>
            <p:cNvPr id="52" name="pl52"/>
            <p:cNvSpPr/>
            <p:nvPr/>
          </p:nvSpPr>
          <p:spPr>
            <a:xfrm>
              <a:off x="7625852" y="1082786"/>
              <a:ext cx="732850" cy="731647"/>
            </a:xfrm>
            <a:custGeom>
              <a:avLst/>
              <a:pathLst>
                <a:path w="732850" h="731647">
                  <a:moveTo>
                    <a:pt x="732850" y="731647"/>
                  </a:moveTo>
                  <a:lnTo>
                    <a:pt x="0" y="0"/>
                  </a:lnTo>
                </a:path>
              </a:pathLst>
            </a:custGeom>
          </p:spPr>
          <p:txBody>
            <a:bodyPr/>
            <a:lstStyle/>
            <a:p/>
          </p:txBody>
        </p:sp>
        <p:sp>
          <p:nvSpPr>
            <p:cNvPr id="53" name="pl53"/>
            <p:cNvSpPr/>
            <p:nvPr/>
          </p:nvSpPr>
          <p:spPr>
            <a:xfrm>
              <a:off x="7621779" y="1178879"/>
              <a:ext cx="737081" cy="1430509"/>
            </a:xfrm>
            <a:custGeom>
              <a:avLst/>
              <a:pathLst>
                <a:path w="737081" h="1430509">
                  <a:moveTo>
                    <a:pt x="737081" y="1430509"/>
                  </a:moveTo>
                  <a:lnTo>
                    <a:pt x="0" y="0"/>
                  </a:lnTo>
                </a:path>
              </a:pathLst>
            </a:custGeom>
          </p:spPr>
          <p:txBody>
            <a:bodyPr/>
            <a:lstStyle/>
            <a:p/>
          </p:txBody>
        </p:sp>
        <p:sp>
          <p:nvSpPr>
            <p:cNvPr id="54" name="pl54"/>
            <p:cNvSpPr/>
            <p:nvPr/>
          </p:nvSpPr>
          <p:spPr>
            <a:xfrm>
              <a:off x="7623105" y="1178573"/>
              <a:ext cx="1057389" cy="1611535"/>
            </a:xfrm>
            <a:custGeom>
              <a:avLst/>
              <a:pathLst>
                <a:path w="1057389" h="1611535">
                  <a:moveTo>
                    <a:pt x="1057389" y="1611535"/>
                  </a:moveTo>
                  <a:lnTo>
                    <a:pt x="0" y="0"/>
                  </a:lnTo>
                </a:path>
              </a:pathLst>
            </a:custGeom>
          </p:spPr>
          <p:txBody>
            <a:bodyPr/>
            <a:lstStyle/>
            <a:p/>
          </p:txBody>
        </p:sp>
        <p:sp>
          <p:nvSpPr>
            <p:cNvPr id="55" name="pl55"/>
            <p:cNvSpPr/>
            <p:nvPr/>
          </p:nvSpPr>
          <p:spPr>
            <a:xfrm>
              <a:off x="7622363" y="1178753"/>
              <a:ext cx="670068" cy="1163691"/>
            </a:xfrm>
            <a:custGeom>
              <a:avLst/>
              <a:pathLst>
                <a:path w="670068" h="1163691">
                  <a:moveTo>
                    <a:pt x="670068" y="1163691"/>
                  </a:moveTo>
                  <a:lnTo>
                    <a:pt x="0" y="0"/>
                  </a:lnTo>
                </a:path>
              </a:pathLst>
            </a:custGeom>
          </p:spPr>
          <p:txBody>
            <a:bodyPr/>
            <a:lstStyle/>
            <a:p/>
          </p:txBody>
        </p:sp>
        <p:sp>
          <p:nvSpPr>
            <p:cNvPr id="56" name="pl56"/>
            <p:cNvSpPr/>
            <p:nvPr/>
          </p:nvSpPr>
          <p:spPr>
            <a:xfrm>
              <a:off x="7634339" y="4489517"/>
              <a:ext cx="748606" cy="2"/>
            </a:xfrm>
            <a:custGeom>
              <a:avLst/>
              <a:pathLst>
                <a:path w="748606" h="2">
                  <a:moveTo>
                    <a:pt x="748606" y="0"/>
                  </a:moveTo>
                  <a:lnTo>
                    <a:pt x="0" y="2"/>
                  </a:lnTo>
                </a:path>
              </a:pathLst>
            </a:custGeom>
          </p:spPr>
          <p:txBody>
            <a:bodyPr/>
            <a:lstStyle/>
            <a:p/>
          </p:txBody>
        </p:sp>
        <p:sp>
          <p:nvSpPr>
            <p:cNvPr id="57" name="pg57"/>
            <p:cNvSpPr/>
            <p:nvPr/>
          </p:nvSpPr>
          <p:spPr>
            <a:xfrm>
              <a:off x="8314365" y="147675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51829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59" name="pg59"/>
            <p:cNvSpPr/>
            <p:nvPr/>
          </p:nvSpPr>
          <p:spPr>
            <a:xfrm>
              <a:off x="8260004" y="9534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97632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1" name="pg61"/>
            <p:cNvSpPr/>
            <p:nvPr/>
          </p:nvSpPr>
          <p:spPr>
            <a:xfrm>
              <a:off x="8368515" y="121524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25678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3" name="pg63"/>
            <p:cNvSpPr/>
            <p:nvPr/>
          </p:nvSpPr>
          <p:spPr>
            <a:xfrm>
              <a:off x="8356446" y="69357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73511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5" name="pg65"/>
            <p:cNvSpPr/>
            <p:nvPr/>
          </p:nvSpPr>
          <p:spPr>
            <a:xfrm>
              <a:off x="8332362" y="200086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204239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67" name="pg67"/>
            <p:cNvSpPr/>
            <p:nvPr/>
          </p:nvSpPr>
          <p:spPr>
            <a:xfrm>
              <a:off x="8290122" y="173667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77821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96%</a:t>
              </a:r>
            </a:p>
          </p:txBody>
        </p:sp>
        <p:sp>
          <p:nvSpPr>
            <p:cNvPr id="69" name="pg69"/>
            <p:cNvSpPr/>
            <p:nvPr/>
          </p:nvSpPr>
          <p:spPr>
            <a:xfrm>
              <a:off x="8290281" y="252933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57087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94%</a:t>
              </a:r>
            </a:p>
          </p:txBody>
        </p:sp>
        <p:sp>
          <p:nvSpPr>
            <p:cNvPr id="71" name="pg71"/>
            <p:cNvSpPr/>
            <p:nvPr/>
          </p:nvSpPr>
          <p:spPr>
            <a:xfrm>
              <a:off x="8290281" y="27901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83164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94%</a:t>
              </a:r>
            </a:p>
          </p:txBody>
        </p:sp>
        <p:sp>
          <p:nvSpPr>
            <p:cNvPr id="73" name="pg73"/>
            <p:cNvSpPr/>
            <p:nvPr/>
          </p:nvSpPr>
          <p:spPr>
            <a:xfrm>
              <a:off x="8223851" y="226326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246711" y="230480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94%</a:t>
              </a:r>
            </a:p>
          </p:txBody>
        </p:sp>
        <p:sp>
          <p:nvSpPr>
            <p:cNvPr id="75" name="pg75"/>
            <p:cNvSpPr/>
            <p:nvPr/>
          </p:nvSpPr>
          <p:spPr>
            <a:xfrm>
              <a:off x="8314365" y="44049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44465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33291" y="401416"/>
              <a:ext cx="29650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Slovakia,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MCV1 and MCV2 had the lowest coverage of all vaccines (94%), followed by DTP1, DTP3, IPV1, PCV3, and POL3 (96%).
Coverage of 9 vaccines decreased (DTP3, HepB3, Hib3, IPV1, MCV1, MCV2, PcV3, Polio3 and Rubella) compared to respective coverage in 2019.
Coverage of 8 vaccines were the same (DTP3, HepB3, Hib3, IPV1, MCV1, PcV3, Polio3 and Rubella) and 2 vaccines decreased (HPVc and MCV2)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24463" y="932216"/>
              <a:ext cx="216649" cy="0"/>
            </a:xfrm>
            <a:custGeom>
              <a:avLst/>
              <a:pathLst>
                <a:path w="216649" h="0">
                  <a:moveTo>
                    <a:pt x="0" y="0"/>
                  </a:moveTo>
                  <a:lnTo>
                    <a:pt x="0"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385547"/>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838878"/>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2292210"/>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745541"/>
              <a:ext cx="216649" cy="0"/>
            </a:xfrm>
            <a:custGeom>
              <a:avLst/>
              <a:pathLst>
                <a:path w="216649" h="0">
                  <a:moveTo>
                    <a:pt x="0" y="0"/>
                  </a:moveTo>
                  <a:lnTo>
                    <a:pt x="0"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3198872"/>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3652203"/>
              <a:ext cx="288865" cy="0"/>
            </a:xfrm>
            <a:custGeom>
              <a:avLst/>
              <a:pathLst>
                <a:path w="288865" h="0">
                  <a:moveTo>
                    <a:pt x="0" y="0"/>
                  </a:moveTo>
                  <a:lnTo>
                    <a:pt x="72216" y="0"/>
                  </a:lnTo>
                  <a:lnTo>
                    <a:pt x="144432"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4105534"/>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5012197"/>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361695"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361695"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43391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361695"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36169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43391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36169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36169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4339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36169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36169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36169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36169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361695"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21726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21726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506128"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289479"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21726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43391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36169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36169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43391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36169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21726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17262"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261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Slovakia,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(96%). DTP1 coverage remained the same in 2024 (96%) compared to 2023, and was lower than in 2019. In 2019-2024, DTP1 coverage was at it's lowest level in 2023 and 2024 (96%).
In 2023, 10 vaccines had lower coverage than in 2019.
In 2024, 10 vaccines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3368210"/>
              <a:ext cx="1874459" cy="376940"/>
            </a:xfrm>
            <a:custGeom>
              <a:avLst/>
              <a:pathLst>
                <a:path w="1874459" h="376940">
                  <a:moveTo>
                    <a:pt x="0" y="376940"/>
                  </a:moveTo>
                  <a:lnTo>
                    <a:pt x="937229" y="0"/>
                  </a:lnTo>
                  <a:lnTo>
                    <a:pt x="1874459" y="274138"/>
                  </a:lnTo>
                </a:path>
              </a:pathLst>
            </a:custGeom>
            <a:ln w="29811" cap="flat">
              <a:solidFill>
                <a:srgbClr val="FF0000">
                  <a:alpha val="100000"/>
                </a:srgbClr>
              </a:solidFill>
              <a:prstDash val="solid"/>
              <a:round/>
            </a:ln>
          </p:spPr>
          <p:txBody>
            <a:bodyPr/>
            <a:lstStyle/>
            <a:p/>
          </p:txBody>
        </p:sp>
        <p:sp>
          <p:nvSpPr>
            <p:cNvPr id="21" name="pl21"/>
            <p:cNvSpPr/>
            <p:nvPr/>
          </p:nvSpPr>
          <p:spPr>
            <a:xfrm>
              <a:off x="1881875" y="3779418"/>
              <a:ext cx="1874459" cy="274138"/>
            </a:xfrm>
            <a:custGeom>
              <a:avLst/>
              <a:pathLst>
                <a:path w="1874459" h="274138">
                  <a:moveTo>
                    <a:pt x="0" y="102802"/>
                  </a:moveTo>
                  <a:lnTo>
                    <a:pt x="937229" y="0"/>
                  </a:lnTo>
                  <a:lnTo>
                    <a:pt x="1874459" y="274138"/>
                  </a:lnTo>
                </a:path>
              </a:pathLst>
            </a:custGeom>
            <a:ln w="29811" cap="flat">
              <a:solidFill>
                <a:srgbClr val="0058AB">
                  <a:alpha val="100000"/>
                </a:srgbClr>
              </a:solidFill>
              <a:prstDash val="solid"/>
              <a:round/>
            </a:ln>
          </p:spPr>
          <p:txBody>
            <a:bodyPr/>
            <a:lstStyle/>
            <a:p/>
          </p:txBody>
        </p:sp>
        <p:sp>
          <p:nvSpPr>
            <p:cNvPr id="22" name="pt22"/>
            <p:cNvSpPr/>
            <p:nvPr/>
          </p:nvSpPr>
          <p:spPr>
            <a:xfrm>
              <a:off x="1857050" y="37203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794279"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3731509"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1857050"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2794279"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373150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1881875"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29" name="tx29"/>
            <p:cNvSpPr/>
            <p:nvPr/>
          </p:nvSpPr>
          <p:spPr>
            <a:xfrm>
              <a:off x="2819105"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30" name="tx30"/>
            <p:cNvSpPr/>
            <p:nvPr/>
          </p:nvSpPr>
          <p:spPr>
            <a:xfrm>
              <a:off x="3756335"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1" name="tx31"/>
            <p:cNvSpPr/>
            <p:nvPr/>
          </p:nvSpPr>
          <p:spPr>
            <a:xfrm>
              <a:off x="1881875" y="357288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32" name="tx32"/>
            <p:cNvSpPr/>
            <p:nvPr/>
          </p:nvSpPr>
          <p:spPr>
            <a:xfrm>
              <a:off x="2819105"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33" name="tx33"/>
            <p:cNvSpPr/>
            <p:nvPr/>
          </p:nvSpPr>
          <p:spPr>
            <a:xfrm>
              <a:off x="3756335" y="347007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34" name="pl3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5" name="rc3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36" name="pl3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9" name="pl3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0" name="pl4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1" name="pl4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5" name="pl4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6" name="pl4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7" name="pl4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8" name="pl4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075275" y="4087824"/>
              <a:ext cx="1874459" cy="342673"/>
            </a:xfrm>
            <a:custGeom>
              <a:avLst/>
              <a:pathLst>
                <a:path w="1874459" h="342673">
                  <a:moveTo>
                    <a:pt x="0" y="342673"/>
                  </a:moveTo>
                  <a:lnTo>
                    <a:pt x="937229" y="0"/>
                  </a:lnTo>
                  <a:lnTo>
                    <a:pt x="1874459" y="68534"/>
                  </a:lnTo>
                </a:path>
              </a:pathLst>
            </a:custGeom>
            <a:ln w="29811" cap="flat">
              <a:solidFill>
                <a:srgbClr val="FF0000">
                  <a:alpha val="100000"/>
                </a:srgbClr>
              </a:solidFill>
              <a:prstDash val="solid"/>
              <a:round/>
            </a:ln>
          </p:spPr>
          <p:txBody>
            <a:bodyPr/>
            <a:lstStyle/>
            <a:p/>
          </p:txBody>
        </p:sp>
        <p:sp>
          <p:nvSpPr>
            <p:cNvPr id="53" name="pl53"/>
            <p:cNvSpPr/>
            <p:nvPr/>
          </p:nvSpPr>
          <p:spPr>
            <a:xfrm>
              <a:off x="6075275" y="4361963"/>
              <a:ext cx="1874459" cy="137069"/>
            </a:xfrm>
            <a:custGeom>
              <a:avLst/>
              <a:pathLst>
                <a:path w="1874459" h="137069">
                  <a:moveTo>
                    <a:pt x="0" y="137069"/>
                  </a:moveTo>
                  <a:lnTo>
                    <a:pt x="937229" y="0"/>
                  </a:lnTo>
                  <a:lnTo>
                    <a:pt x="1874459" y="102802"/>
                  </a:lnTo>
                </a:path>
              </a:pathLst>
            </a:custGeom>
            <a:ln w="29811" cap="flat">
              <a:solidFill>
                <a:srgbClr val="0058AB">
                  <a:alpha val="100000"/>
                </a:srgbClr>
              </a:solidFill>
              <a:prstDash val="solid"/>
              <a:round/>
            </a:ln>
          </p:spPr>
          <p:txBody>
            <a:bodyPr/>
            <a:lstStyle/>
            <a:p/>
          </p:txBody>
        </p:sp>
        <p:sp>
          <p:nvSpPr>
            <p:cNvPr id="54" name="pt54"/>
            <p:cNvSpPr/>
            <p:nvPr/>
          </p:nvSpPr>
          <p:spPr>
            <a:xfrm>
              <a:off x="6050449"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5" name="pt55"/>
            <p:cNvSpPr/>
            <p:nvPr/>
          </p:nvSpPr>
          <p:spPr>
            <a:xfrm>
              <a:off x="6987679"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6" name="pt56"/>
            <p:cNvSpPr/>
            <p:nvPr/>
          </p:nvSpPr>
          <p:spPr>
            <a:xfrm>
              <a:off x="7924909" y="41315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7" name="pt57"/>
            <p:cNvSpPr/>
            <p:nvPr/>
          </p:nvSpPr>
          <p:spPr>
            <a:xfrm>
              <a:off x="6050449"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6987679" y="43371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7924909"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tx60"/>
            <p:cNvSpPr/>
            <p:nvPr/>
          </p:nvSpPr>
          <p:spPr>
            <a:xfrm>
              <a:off x="6075275"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61" name="tx61"/>
            <p:cNvSpPr/>
            <p:nvPr/>
          </p:nvSpPr>
          <p:spPr>
            <a:xfrm>
              <a:off x="7012505" y="44315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62" name="tx62"/>
            <p:cNvSpPr/>
            <p:nvPr/>
          </p:nvSpPr>
          <p:spPr>
            <a:xfrm>
              <a:off x="7949735"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63" name="tx63"/>
            <p:cNvSpPr/>
            <p:nvPr/>
          </p:nvSpPr>
          <p:spPr>
            <a:xfrm>
              <a:off x="6075275"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64" name="tx64"/>
            <p:cNvSpPr/>
            <p:nvPr/>
          </p:nvSpPr>
          <p:spPr>
            <a:xfrm>
              <a:off x="7012505"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65" name="tx65"/>
            <p:cNvSpPr/>
            <p:nvPr/>
          </p:nvSpPr>
          <p:spPr>
            <a:xfrm>
              <a:off x="7949735" y="398535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66" name="pl6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7" name="rc6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68" name="tx6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9" name="tx6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70" name="tx70"/>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1" name="tx71"/>
            <p:cNvSpPr/>
            <p:nvPr/>
          </p:nvSpPr>
          <p:spPr>
            <a:xfrm rot="-5400000">
              <a:off x="26910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2" name="tx72"/>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3" name="tx73"/>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4" name="tx74"/>
            <p:cNvSpPr/>
            <p:nvPr/>
          </p:nvSpPr>
          <p:spPr>
            <a:xfrm rot="-5400000">
              <a:off x="68844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5" name="tx75"/>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6" name="tx7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9" name="tx7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0" name="tx8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3" name="pl8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4" name="pl8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5" name="tx8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6" name="tx8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7" name="tx87"/>
            <p:cNvSpPr/>
            <p:nvPr/>
          </p:nvSpPr>
          <p:spPr>
            <a:xfrm>
              <a:off x="757200" y="398022"/>
              <a:ext cx="5441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Slovakia, 2022-2024</a:t>
              </a:r>
            </a:p>
          </p:txBody>
        </p:sp>
        <p:sp>
          <p:nvSpPr>
            <p:cNvPr id="88" name="tx8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9" name="tx8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Slovakia was 2022.
In 2024, first dose (HPV1) programme coverage among girls was 36% and last dose (HPVc) programme coverage was 24%.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20157"/>
            </a:xfrm>
            <a:custGeom>
              <a:avLst/>
              <a:pathLst>
                <a:path w="6444618" h="120157">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40052"/>
                  </a:lnTo>
                  <a:lnTo>
                    <a:pt x="3759360" y="80105"/>
                  </a:lnTo>
                  <a:lnTo>
                    <a:pt x="4027886" y="120157"/>
                  </a:lnTo>
                  <a:lnTo>
                    <a:pt x="4296412" y="120157"/>
                  </a:lnTo>
                  <a:lnTo>
                    <a:pt x="4564938" y="120157"/>
                  </a:lnTo>
                  <a:lnTo>
                    <a:pt x="4833464" y="80105"/>
                  </a:lnTo>
                  <a:lnTo>
                    <a:pt x="5101989" y="80105"/>
                  </a:lnTo>
                  <a:lnTo>
                    <a:pt x="5370515" y="80105"/>
                  </a:lnTo>
                  <a:lnTo>
                    <a:pt x="5639041" y="80105"/>
                  </a:lnTo>
                  <a:lnTo>
                    <a:pt x="5907567" y="80105"/>
                  </a:lnTo>
                  <a:lnTo>
                    <a:pt x="6176092" y="120157"/>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200262"/>
            </a:xfrm>
            <a:custGeom>
              <a:avLst/>
              <a:pathLst>
                <a:path w="6444618" h="200262">
                  <a:moveTo>
                    <a:pt x="0" y="0"/>
                  </a:moveTo>
                  <a:lnTo>
                    <a:pt x="268525" y="0"/>
                  </a:lnTo>
                  <a:lnTo>
                    <a:pt x="537051" y="0"/>
                  </a:lnTo>
                  <a:lnTo>
                    <a:pt x="805577" y="0"/>
                  </a:lnTo>
                  <a:lnTo>
                    <a:pt x="1074103" y="40052"/>
                  </a:lnTo>
                  <a:lnTo>
                    <a:pt x="1342628" y="40052"/>
                  </a:lnTo>
                  <a:lnTo>
                    <a:pt x="1611154" y="0"/>
                  </a:lnTo>
                  <a:lnTo>
                    <a:pt x="1879680" y="40052"/>
                  </a:lnTo>
                  <a:lnTo>
                    <a:pt x="2148206" y="0"/>
                  </a:lnTo>
                  <a:lnTo>
                    <a:pt x="2416732" y="0"/>
                  </a:lnTo>
                  <a:lnTo>
                    <a:pt x="2685257" y="0"/>
                  </a:lnTo>
                  <a:lnTo>
                    <a:pt x="2953783" y="0"/>
                  </a:lnTo>
                  <a:lnTo>
                    <a:pt x="3222309" y="0"/>
                  </a:lnTo>
                  <a:lnTo>
                    <a:pt x="3490835" y="0"/>
                  </a:lnTo>
                  <a:lnTo>
                    <a:pt x="3759360" y="40052"/>
                  </a:lnTo>
                  <a:lnTo>
                    <a:pt x="4027886" y="40052"/>
                  </a:lnTo>
                  <a:lnTo>
                    <a:pt x="4296412" y="80105"/>
                  </a:lnTo>
                  <a:lnTo>
                    <a:pt x="4564938" y="80105"/>
                  </a:lnTo>
                  <a:lnTo>
                    <a:pt x="4833464" y="80105"/>
                  </a:lnTo>
                  <a:lnTo>
                    <a:pt x="5101989" y="40052"/>
                  </a:lnTo>
                  <a:lnTo>
                    <a:pt x="5370515" y="40052"/>
                  </a:lnTo>
                  <a:lnTo>
                    <a:pt x="5639041" y="120157"/>
                  </a:lnTo>
                  <a:lnTo>
                    <a:pt x="5907567" y="120157"/>
                  </a:lnTo>
                  <a:lnTo>
                    <a:pt x="6176092" y="160210"/>
                  </a:lnTo>
                  <a:lnTo>
                    <a:pt x="6444618" y="200262"/>
                  </a:lnTo>
                </a:path>
              </a:pathLst>
            </a:custGeom>
            <a:ln w="27101" cap="flat">
              <a:solidFill>
                <a:srgbClr val="7CAE00">
                  <a:alpha val="100000"/>
                </a:srgbClr>
              </a:solidFill>
              <a:prstDash val="solid"/>
              <a:round/>
            </a:ln>
          </p:spPr>
          <p:txBody>
            <a:bodyPr/>
            <a:lstStyle/>
            <a:p/>
          </p:txBody>
        </p:sp>
        <p:sp>
          <p:nvSpPr>
            <p:cNvPr id="28" name="pl28"/>
            <p:cNvSpPr/>
            <p:nvPr/>
          </p:nvSpPr>
          <p:spPr>
            <a:xfrm>
              <a:off x="3865010" y="1081584"/>
              <a:ext cx="4027886" cy="120157"/>
            </a:xfrm>
            <a:custGeom>
              <a:avLst/>
              <a:pathLst>
                <a:path w="4027886" h="120157">
                  <a:moveTo>
                    <a:pt x="0" y="0"/>
                  </a:moveTo>
                  <a:lnTo>
                    <a:pt x="268525" y="0"/>
                  </a:lnTo>
                  <a:lnTo>
                    <a:pt x="537051" y="0"/>
                  </a:lnTo>
                  <a:lnTo>
                    <a:pt x="805577" y="0"/>
                  </a:lnTo>
                  <a:lnTo>
                    <a:pt x="1074103" y="40052"/>
                  </a:lnTo>
                  <a:lnTo>
                    <a:pt x="1342628" y="80105"/>
                  </a:lnTo>
                  <a:lnTo>
                    <a:pt x="1611154" y="120157"/>
                  </a:lnTo>
                  <a:lnTo>
                    <a:pt x="1879680" y="120157"/>
                  </a:lnTo>
                  <a:lnTo>
                    <a:pt x="2148206" y="120157"/>
                  </a:lnTo>
                  <a:lnTo>
                    <a:pt x="2416732" y="120157"/>
                  </a:lnTo>
                  <a:lnTo>
                    <a:pt x="2685257" y="80105"/>
                  </a:lnTo>
                  <a:lnTo>
                    <a:pt x="2953783" y="120157"/>
                  </a:lnTo>
                  <a:lnTo>
                    <a:pt x="3222309" y="80105"/>
                  </a:lnTo>
                  <a:lnTo>
                    <a:pt x="3490835" y="120157"/>
                  </a:lnTo>
                  <a:lnTo>
                    <a:pt x="3759360" y="120157"/>
                  </a:lnTo>
                  <a:lnTo>
                    <a:pt x="4027886" y="120157"/>
                  </a:lnTo>
                </a:path>
              </a:pathLst>
            </a:custGeom>
            <a:ln w="27101" cap="flat">
              <a:solidFill>
                <a:srgbClr val="00BFC4">
                  <a:alpha val="100000"/>
                </a:srgbClr>
              </a:solidFill>
              <a:prstDash val="solid"/>
              <a:round/>
            </a:ln>
          </p:spPr>
          <p:txBody>
            <a:bodyPr/>
            <a:lstStyle/>
            <a:p/>
          </p:txBody>
        </p:sp>
        <p:sp>
          <p:nvSpPr>
            <p:cNvPr id="29" name="pl29"/>
            <p:cNvSpPr/>
            <p:nvPr/>
          </p:nvSpPr>
          <p:spPr>
            <a:xfrm>
              <a:off x="7355845" y="3765102"/>
              <a:ext cx="537051" cy="320420"/>
            </a:xfrm>
            <a:custGeom>
              <a:avLst/>
              <a:pathLst>
                <a:path w="537051" h="320420">
                  <a:moveTo>
                    <a:pt x="0" y="120157"/>
                  </a:moveTo>
                  <a:lnTo>
                    <a:pt x="268525" y="0"/>
                  </a:lnTo>
                  <a:lnTo>
                    <a:pt x="537051" y="32042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434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04714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384688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0730" y="1204966"/>
              <a:ext cx="250692" cy="45337"/>
            </a:xfrm>
            <a:custGeom>
              <a:avLst/>
              <a:pathLst>
                <a:path w="250692" h="45337">
                  <a:moveTo>
                    <a:pt x="250692" y="45337"/>
                  </a:moveTo>
                  <a:lnTo>
                    <a:pt x="0" y="0"/>
                  </a:lnTo>
                </a:path>
              </a:pathLst>
            </a:custGeom>
          </p:spPr>
          <p:txBody>
            <a:bodyPr/>
            <a:lstStyle/>
            <a:p/>
          </p:txBody>
        </p:sp>
        <p:sp>
          <p:nvSpPr>
            <p:cNvPr id="40" name="pl40"/>
            <p:cNvSpPr/>
            <p:nvPr/>
          </p:nvSpPr>
          <p:spPr>
            <a:xfrm>
              <a:off x="7903981" y="1005233"/>
              <a:ext cx="257442" cy="188397"/>
            </a:xfrm>
            <a:custGeom>
              <a:avLst/>
              <a:pathLst>
                <a:path w="257442" h="188397">
                  <a:moveTo>
                    <a:pt x="257442" y="0"/>
                  </a:moveTo>
                  <a:lnTo>
                    <a:pt x="0" y="188397"/>
                  </a:lnTo>
                </a:path>
              </a:pathLst>
            </a:custGeom>
          </p:spPr>
          <p:txBody>
            <a:bodyPr/>
            <a:lstStyle/>
            <a:p/>
          </p:txBody>
        </p:sp>
        <p:sp>
          <p:nvSpPr>
            <p:cNvPr id="41" name="pl41"/>
            <p:cNvSpPr/>
            <p:nvPr/>
          </p:nvSpPr>
          <p:spPr>
            <a:xfrm>
              <a:off x="7903109" y="1290276"/>
              <a:ext cx="258313" cy="213230"/>
            </a:xfrm>
            <a:custGeom>
              <a:avLst/>
              <a:pathLst>
                <a:path w="258313" h="213230">
                  <a:moveTo>
                    <a:pt x="258313" y="213230"/>
                  </a:moveTo>
                  <a:lnTo>
                    <a:pt x="0" y="0"/>
                  </a:lnTo>
                </a:path>
              </a:pathLst>
            </a:custGeom>
          </p:spPr>
          <p:txBody>
            <a:bodyPr/>
            <a:lstStyle/>
            <a:p/>
          </p:txBody>
        </p:sp>
        <p:sp>
          <p:nvSpPr>
            <p:cNvPr id="42" name="pl42"/>
            <p:cNvSpPr/>
            <p:nvPr/>
          </p:nvSpPr>
          <p:spPr>
            <a:xfrm>
              <a:off x="7911730" y="4085522"/>
              <a:ext cx="249692" cy="1"/>
            </a:xfrm>
            <a:custGeom>
              <a:avLst/>
              <a:pathLst>
                <a:path w="249692" h="1">
                  <a:moveTo>
                    <a:pt x="249692" y="1"/>
                  </a:moveTo>
                  <a:lnTo>
                    <a:pt x="0" y="0"/>
                  </a:lnTo>
                </a:path>
              </a:pathLst>
            </a:custGeom>
          </p:spPr>
          <p:txBody>
            <a:bodyPr/>
            <a:lstStyle/>
            <a:p/>
          </p:txBody>
        </p:sp>
        <p:sp>
          <p:nvSpPr>
            <p:cNvPr id="43" name="pg43"/>
            <p:cNvSpPr/>
            <p:nvPr/>
          </p:nvSpPr>
          <p:spPr>
            <a:xfrm>
              <a:off x="8092843" y="116238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32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5" name="pg45"/>
            <p:cNvSpPr/>
            <p:nvPr/>
          </p:nvSpPr>
          <p:spPr>
            <a:xfrm>
              <a:off x="8092843" y="89006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93090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7" name="pg47"/>
            <p:cNvSpPr/>
            <p:nvPr/>
          </p:nvSpPr>
          <p:spPr>
            <a:xfrm>
              <a:off x="8092843" y="143608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69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94%</a:t>
              </a:r>
            </a:p>
          </p:txBody>
        </p:sp>
        <p:sp>
          <p:nvSpPr>
            <p:cNvPr id="49" name="pg49"/>
            <p:cNvSpPr/>
            <p:nvPr/>
          </p:nvSpPr>
          <p:spPr>
            <a:xfrm>
              <a:off x="8092843" y="39945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0353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24%</a:t>
              </a:r>
            </a:p>
          </p:txBody>
        </p:sp>
        <p:sp>
          <p:nvSpPr>
            <p:cNvPr id="51" name="pl51"/>
            <p:cNvSpPr/>
            <p:nvPr/>
          </p:nvSpPr>
          <p:spPr>
            <a:xfrm>
              <a:off x="1467022" y="1075802"/>
              <a:ext cx="92341" cy="4806"/>
            </a:xfrm>
            <a:custGeom>
              <a:avLst/>
              <a:pathLst>
                <a:path w="92341" h="4806">
                  <a:moveTo>
                    <a:pt x="92341" y="0"/>
                  </a:moveTo>
                  <a:lnTo>
                    <a:pt x="0" y="4806"/>
                  </a:lnTo>
                </a:path>
              </a:pathLst>
            </a:custGeom>
          </p:spPr>
          <p:txBody>
            <a:bodyPr/>
            <a:lstStyle/>
            <a:p/>
          </p:txBody>
        </p:sp>
        <p:sp>
          <p:nvSpPr>
            <p:cNvPr id="52" name="pg52"/>
            <p:cNvSpPr/>
            <p:nvPr/>
          </p:nvSpPr>
          <p:spPr>
            <a:xfrm>
              <a:off x="1516092" y="89383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61812" y="9376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1150345" y="10861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96065" y="11299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6" name="pg56"/>
            <p:cNvSpPr/>
            <p:nvPr/>
          </p:nvSpPr>
          <p:spPr>
            <a:xfrm>
              <a:off x="3929664" y="89504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975384" y="9388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8" name="pg58"/>
            <p:cNvSpPr/>
            <p:nvPr/>
          </p:nvSpPr>
          <p:spPr>
            <a:xfrm>
              <a:off x="7418686" y="369969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464406" y="37435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29</a:t>
              </a:r>
            </a:p>
          </p:txBody>
        </p:sp>
        <p:sp>
          <p:nvSpPr>
            <p:cNvPr id="60" name="tx6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8" name="pl7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9" name="pl7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0" name="pl8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1" name="pl8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2" name="tx8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3" name="tx8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4" name="tx8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5" name="tx8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6" name="tx8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7" name="tx87"/>
            <p:cNvSpPr/>
            <p:nvPr/>
          </p:nvSpPr>
          <p:spPr>
            <a:xfrm>
              <a:off x="3107966" y="579074"/>
              <a:ext cx="36622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Slovakia, 2000-2024</a:t>
              </a:r>
            </a:p>
          </p:txBody>
        </p:sp>
        <p:sp>
          <p:nvSpPr>
            <p:cNvPr id="88" name="tx8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9" name="tx8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90" name="tx9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Slovakia has all 4 of the  SDG vaccines.
In 2024, Slovakia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96% between 2023 and 2024.
• DTP3 coverage remained constant at 96% between 2023 and 2024.
• There were there were approximately the same number of zero-dose children in 2024. This leaves 2,000 children without vaccination, vulnerable to vaccine-preventable diseases and a further &lt;100 with incomplete protection.
• Slovakia accounted for 0.6% of zero-dose children in Non-programme and &lt;0.1% of zero-dose children globally.
• MCV1 coverage remained constant at 94% between 2023 and 2024. There were 3,000 children who missed out on the first measles vaccination.
• MCV2 coverage declined 1 percentage point from 95% in 2023 to 94% in 2024.
• Last dose coverage of HPV vaccination (HPVc) among girls decreased from 32% to 24%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Slovakia,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Slovakia.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2025-07-14T17:45:28Z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