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443bdcd18b7ffec5a4070438257fd7e327c0007.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52% to 79%.
Since 2005, estimates have been made for 8 new vaccines. IPV2 is the newest vaccine reported (2023), which achieved 76% coverage in 2024.
In 2024, Suriname reported stockouts of vaccines/supplies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1436498"/>
            </a:xfrm>
            <a:custGeom>
              <a:avLst/>
              <a:pathLst>
                <a:path w="6444618" h="1436498">
                  <a:moveTo>
                    <a:pt x="0" y="319221"/>
                  </a:moveTo>
                  <a:lnTo>
                    <a:pt x="268525" y="239416"/>
                  </a:lnTo>
                  <a:lnTo>
                    <a:pt x="537051" y="399027"/>
                  </a:lnTo>
                  <a:lnTo>
                    <a:pt x="805577" y="598540"/>
                  </a:lnTo>
                  <a:lnTo>
                    <a:pt x="1074103" y="159610"/>
                  </a:lnTo>
                  <a:lnTo>
                    <a:pt x="1342628" y="119708"/>
                  </a:lnTo>
                  <a:lnTo>
                    <a:pt x="1611154" y="79805"/>
                  </a:lnTo>
                  <a:lnTo>
                    <a:pt x="1879680" y="0"/>
                  </a:lnTo>
                  <a:lnTo>
                    <a:pt x="2148206" y="39902"/>
                  </a:lnTo>
                  <a:lnTo>
                    <a:pt x="2416732" y="199513"/>
                  </a:lnTo>
                  <a:lnTo>
                    <a:pt x="2685257" y="0"/>
                  </a:lnTo>
                  <a:lnTo>
                    <a:pt x="2953783" y="478832"/>
                  </a:lnTo>
                  <a:lnTo>
                    <a:pt x="3222309" y="239416"/>
                  </a:lnTo>
                  <a:lnTo>
                    <a:pt x="3490835" y="598540"/>
                  </a:lnTo>
                  <a:lnTo>
                    <a:pt x="3759360" y="718249"/>
                  </a:lnTo>
                  <a:lnTo>
                    <a:pt x="4027886" y="877859"/>
                  </a:lnTo>
                  <a:lnTo>
                    <a:pt x="4296412" y="638443"/>
                  </a:lnTo>
                  <a:lnTo>
                    <a:pt x="4564938" y="718249"/>
                  </a:lnTo>
                  <a:lnTo>
                    <a:pt x="4833464" y="518735"/>
                  </a:lnTo>
                  <a:lnTo>
                    <a:pt x="5101989" y="598540"/>
                  </a:lnTo>
                  <a:lnTo>
                    <a:pt x="5370515" y="1436498"/>
                  </a:lnTo>
                  <a:lnTo>
                    <a:pt x="5639041" y="598540"/>
                  </a:lnTo>
                  <a:lnTo>
                    <a:pt x="5907567" y="518735"/>
                  </a:lnTo>
                  <a:lnTo>
                    <a:pt x="6176092" y="558638"/>
                  </a:lnTo>
                  <a:lnTo>
                    <a:pt x="6444618" y="837957"/>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715817"/>
            </a:xfrm>
            <a:custGeom>
              <a:avLst/>
              <a:pathLst>
                <a:path w="6444618" h="1715817">
                  <a:moveTo>
                    <a:pt x="0" y="917762"/>
                  </a:moveTo>
                  <a:lnTo>
                    <a:pt x="268525" y="1037470"/>
                  </a:lnTo>
                  <a:lnTo>
                    <a:pt x="537051" y="837957"/>
                  </a:lnTo>
                  <a:lnTo>
                    <a:pt x="805577" y="758151"/>
                  </a:lnTo>
                  <a:lnTo>
                    <a:pt x="1074103" y="359124"/>
                  </a:lnTo>
                  <a:lnTo>
                    <a:pt x="1342628" y="438929"/>
                  </a:lnTo>
                  <a:lnTo>
                    <a:pt x="1611154" y="399027"/>
                  </a:lnTo>
                  <a:lnTo>
                    <a:pt x="1879680" y="399027"/>
                  </a:lnTo>
                  <a:lnTo>
                    <a:pt x="2148206" y="359124"/>
                  </a:lnTo>
                  <a:lnTo>
                    <a:pt x="2416732" y="279319"/>
                  </a:lnTo>
                  <a:lnTo>
                    <a:pt x="2685257" y="0"/>
                  </a:lnTo>
                  <a:lnTo>
                    <a:pt x="2953783" y="558638"/>
                  </a:lnTo>
                  <a:lnTo>
                    <a:pt x="3222309" y="718249"/>
                  </a:lnTo>
                  <a:lnTo>
                    <a:pt x="3490835" y="678346"/>
                  </a:lnTo>
                  <a:lnTo>
                    <a:pt x="3759360" y="917762"/>
                  </a:lnTo>
                  <a:lnTo>
                    <a:pt x="4027886" y="837957"/>
                  </a:lnTo>
                  <a:lnTo>
                    <a:pt x="4296412" y="678346"/>
                  </a:lnTo>
                  <a:lnTo>
                    <a:pt x="4564938" y="1077373"/>
                  </a:lnTo>
                  <a:lnTo>
                    <a:pt x="4833464" y="518735"/>
                  </a:lnTo>
                  <a:lnTo>
                    <a:pt x="5101989" y="678346"/>
                  </a:lnTo>
                  <a:lnTo>
                    <a:pt x="5370515" y="1715817"/>
                  </a:lnTo>
                  <a:lnTo>
                    <a:pt x="5639041" y="877859"/>
                  </a:lnTo>
                  <a:lnTo>
                    <a:pt x="5907567" y="678346"/>
                  </a:lnTo>
                  <a:lnTo>
                    <a:pt x="6176092" y="877859"/>
                  </a:lnTo>
                  <a:lnTo>
                    <a:pt x="6444618" y="99756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37834"/>
              <a:ext cx="6444618" cy="1835525"/>
            </a:xfrm>
            <a:custGeom>
              <a:avLst/>
              <a:pathLst>
                <a:path w="6444618" h="1835525">
                  <a:moveTo>
                    <a:pt x="0" y="279319"/>
                  </a:moveTo>
                  <a:lnTo>
                    <a:pt x="268525" y="359124"/>
                  </a:lnTo>
                  <a:lnTo>
                    <a:pt x="537051" y="718249"/>
                  </a:lnTo>
                  <a:lnTo>
                    <a:pt x="805577" y="877859"/>
                  </a:lnTo>
                  <a:lnTo>
                    <a:pt x="1074103" y="199513"/>
                  </a:lnTo>
                  <a:lnTo>
                    <a:pt x="1342628" y="0"/>
                  </a:lnTo>
                  <a:lnTo>
                    <a:pt x="1611154" y="319221"/>
                  </a:lnTo>
                  <a:lnTo>
                    <a:pt x="1879680" y="239416"/>
                  </a:lnTo>
                  <a:lnTo>
                    <a:pt x="2148206" y="199513"/>
                  </a:lnTo>
                  <a:lnTo>
                    <a:pt x="2416732" y="119708"/>
                  </a:lnTo>
                  <a:lnTo>
                    <a:pt x="2685257" y="159610"/>
                  </a:lnTo>
                  <a:lnTo>
                    <a:pt x="2953783" y="478832"/>
                  </a:lnTo>
                  <a:lnTo>
                    <a:pt x="3222309" y="1077373"/>
                  </a:lnTo>
                  <a:lnTo>
                    <a:pt x="3490835" y="399027"/>
                  </a:lnTo>
                  <a:lnTo>
                    <a:pt x="3759360" y="837957"/>
                  </a:lnTo>
                  <a:lnTo>
                    <a:pt x="4027886" y="598540"/>
                  </a:lnTo>
                  <a:lnTo>
                    <a:pt x="4296412" y="598540"/>
                  </a:lnTo>
                  <a:lnTo>
                    <a:pt x="4564938" y="598540"/>
                  </a:lnTo>
                  <a:lnTo>
                    <a:pt x="4833464" y="558638"/>
                  </a:lnTo>
                  <a:lnTo>
                    <a:pt x="5101989" y="1077373"/>
                  </a:lnTo>
                  <a:lnTo>
                    <a:pt x="5370515" y="1835525"/>
                  </a:lnTo>
                  <a:lnTo>
                    <a:pt x="5639041" y="1316789"/>
                  </a:lnTo>
                  <a:lnTo>
                    <a:pt x="5907567" y="678346"/>
                  </a:lnTo>
                  <a:lnTo>
                    <a:pt x="6176092" y="798054"/>
                  </a:lnTo>
                  <a:lnTo>
                    <a:pt x="6444618" y="718249"/>
                  </a:lnTo>
                </a:path>
              </a:pathLst>
            </a:custGeom>
            <a:ln w="27101" cap="flat">
              <a:solidFill>
                <a:srgbClr val="00BFC4">
                  <a:alpha val="100000"/>
                </a:srgbClr>
              </a:solidFill>
              <a:prstDash val="solid"/>
              <a:round/>
            </a:ln>
          </p:spPr>
          <p:txBody>
            <a:bodyPr/>
            <a:lstStyle/>
            <a:p/>
          </p:txBody>
        </p:sp>
        <p:sp>
          <p:nvSpPr>
            <p:cNvPr id="30" name="pl30"/>
            <p:cNvSpPr/>
            <p:nvPr/>
          </p:nvSpPr>
          <p:spPr>
            <a:xfrm>
              <a:off x="4939113" y="3194040"/>
              <a:ext cx="2953783" cy="1476400"/>
            </a:xfrm>
            <a:custGeom>
              <a:avLst/>
              <a:pathLst>
                <a:path w="2953783" h="1476400">
                  <a:moveTo>
                    <a:pt x="0" y="1476400"/>
                  </a:moveTo>
                  <a:lnTo>
                    <a:pt x="268525" y="1476400"/>
                  </a:lnTo>
                  <a:lnTo>
                    <a:pt x="537051" y="1236984"/>
                  </a:lnTo>
                  <a:lnTo>
                    <a:pt x="805577" y="718249"/>
                  </a:lnTo>
                  <a:lnTo>
                    <a:pt x="1074103" y="798054"/>
                  </a:lnTo>
                  <a:lnTo>
                    <a:pt x="1342628" y="837957"/>
                  </a:lnTo>
                  <a:lnTo>
                    <a:pt x="1611154" y="798054"/>
                  </a:lnTo>
                  <a:lnTo>
                    <a:pt x="1879680" y="1117276"/>
                  </a:lnTo>
                  <a:lnTo>
                    <a:pt x="2148206" y="359124"/>
                  </a:lnTo>
                  <a:lnTo>
                    <a:pt x="2416732" y="39902"/>
                  </a:lnTo>
                  <a:lnTo>
                    <a:pt x="2685257" y="0"/>
                  </a:lnTo>
                  <a:lnTo>
                    <a:pt x="2953783"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23790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4773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177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46320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282" y="2126922"/>
              <a:ext cx="255140" cy="141910"/>
            </a:xfrm>
            <a:custGeom>
              <a:avLst/>
              <a:pathLst>
                <a:path w="255140" h="141910">
                  <a:moveTo>
                    <a:pt x="255140" y="0"/>
                  </a:moveTo>
                  <a:lnTo>
                    <a:pt x="0" y="141910"/>
                  </a:lnTo>
                </a:path>
              </a:pathLst>
            </a:custGeom>
          </p:spPr>
          <p:txBody>
            <a:bodyPr/>
            <a:lstStyle/>
            <a:p/>
          </p:txBody>
        </p:sp>
        <p:sp>
          <p:nvSpPr>
            <p:cNvPr id="41" name="pl41"/>
            <p:cNvSpPr/>
            <p:nvPr/>
          </p:nvSpPr>
          <p:spPr>
            <a:xfrm>
              <a:off x="7911192" y="2357637"/>
              <a:ext cx="250230" cy="21246"/>
            </a:xfrm>
            <a:custGeom>
              <a:avLst/>
              <a:pathLst>
                <a:path w="250230" h="21246">
                  <a:moveTo>
                    <a:pt x="250230" y="21246"/>
                  </a:moveTo>
                  <a:lnTo>
                    <a:pt x="0" y="0"/>
                  </a:lnTo>
                </a:path>
              </a:pathLst>
            </a:custGeom>
          </p:spPr>
          <p:txBody>
            <a:bodyPr/>
            <a:lstStyle/>
            <a:p/>
          </p:txBody>
        </p:sp>
        <p:sp>
          <p:nvSpPr>
            <p:cNvPr id="42" name="pl42"/>
            <p:cNvSpPr/>
            <p:nvPr/>
          </p:nvSpPr>
          <p:spPr>
            <a:xfrm>
              <a:off x="7907684" y="2522172"/>
              <a:ext cx="253738" cy="111163"/>
            </a:xfrm>
            <a:custGeom>
              <a:avLst/>
              <a:pathLst>
                <a:path w="253738" h="111163">
                  <a:moveTo>
                    <a:pt x="253738" y="111163"/>
                  </a:moveTo>
                  <a:lnTo>
                    <a:pt x="0" y="0"/>
                  </a:lnTo>
                </a:path>
              </a:pathLst>
            </a:custGeom>
          </p:spPr>
          <p:txBody>
            <a:bodyPr/>
            <a:lstStyle/>
            <a:p/>
          </p:txBody>
        </p:sp>
        <p:sp>
          <p:nvSpPr>
            <p:cNvPr id="43" name="pl43"/>
            <p:cNvSpPr/>
            <p:nvPr/>
          </p:nvSpPr>
          <p:spPr>
            <a:xfrm>
              <a:off x="7911385" y="3194032"/>
              <a:ext cx="250038" cy="7"/>
            </a:xfrm>
            <a:custGeom>
              <a:avLst/>
              <a:pathLst>
                <a:path w="250038" h="7">
                  <a:moveTo>
                    <a:pt x="250038" y="0"/>
                  </a:moveTo>
                  <a:lnTo>
                    <a:pt x="0" y="7"/>
                  </a:lnTo>
                </a:path>
              </a:pathLst>
            </a:custGeom>
          </p:spPr>
          <p:txBody>
            <a:bodyPr/>
            <a:lstStyle/>
            <a:p/>
          </p:txBody>
        </p:sp>
        <p:sp>
          <p:nvSpPr>
            <p:cNvPr id="44" name="pg44"/>
            <p:cNvSpPr/>
            <p:nvPr/>
          </p:nvSpPr>
          <p:spPr>
            <a:xfrm>
              <a:off x="8092843" y="201396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05480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75%</a:t>
              </a:r>
            </a:p>
          </p:txBody>
        </p:sp>
        <p:sp>
          <p:nvSpPr>
            <p:cNvPr id="46" name="pg46"/>
            <p:cNvSpPr/>
            <p:nvPr/>
          </p:nvSpPr>
          <p:spPr>
            <a:xfrm>
              <a:off x="8092843" y="22881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232898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73%</a:t>
              </a:r>
            </a:p>
          </p:txBody>
        </p:sp>
        <p:sp>
          <p:nvSpPr>
            <p:cNvPr id="48" name="pg48"/>
            <p:cNvSpPr/>
            <p:nvPr/>
          </p:nvSpPr>
          <p:spPr>
            <a:xfrm>
              <a:off x="8092843" y="256196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60280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69%</a:t>
              </a:r>
            </a:p>
          </p:txBody>
        </p:sp>
        <p:sp>
          <p:nvSpPr>
            <p:cNvPr id="50" name="pg50"/>
            <p:cNvSpPr/>
            <p:nvPr/>
          </p:nvSpPr>
          <p:spPr>
            <a:xfrm>
              <a:off x="8092843" y="310304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14388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965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Suriname,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29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39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506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844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95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563215"/>
              <a:ext cx="249522" cy="310424"/>
            </a:xfrm>
            <a:prstGeom prst="rect">
              <a:avLst/>
            </a:prstGeom>
            <a:solidFill>
              <a:srgbClr val="1CABE2">
                <a:alpha val="100000"/>
              </a:srgbClr>
            </a:solidFill>
          </p:spPr>
          <p:txBody>
            <a:bodyPr/>
            <a:lstStyle/>
            <a:p/>
          </p:txBody>
        </p:sp>
        <p:sp>
          <p:nvSpPr>
            <p:cNvPr id="22" name="rc22"/>
            <p:cNvSpPr/>
            <p:nvPr/>
          </p:nvSpPr>
          <p:spPr>
            <a:xfrm>
              <a:off x="1573521" y="3611140"/>
              <a:ext cx="249522" cy="262499"/>
            </a:xfrm>
            <a:prstGeom prst="rect">
              <a:avLst/>
            </a:prstGeom>
            <a:solidFill>
              <a:srgbClr val="1CABE2">
                <a:alpha val="100000"/>
              </a:srgbClr>
            </a:solidFill>
          </p:spPr>
          <p:txBody>
            <a:bodyPr/>
            <a:lstStyle/>
            <a:p/>
          </p:txBody>
        </p:sp>
        <p:sp>
          <p:nvSpPr>
            <p:cNvPr id="23" name="rc23"/>
            <p:cNvSpPr/>
            <p:nvPr/>
          </p:nvSpPr>
          <p:spPr>
            <a:xfrm>
              <a:off x="1850769" y="3514636"/>
              <a:ext cx="249522" cy="359003"/>
            </a:xfrm>
            <a:prstGeom prst="rect">
              <a:avLst/>
            </a:prstGeom>
            <a:solidFill>
              <a:srgbClr val="1CABE2">
                <a:alpha val="100000"/>
              </a:srgbClr>
            </a:solidFill>
          </p:spPr>
          <p:txBody>
            <a:bodyPr/>
            <a:lstStyle/>
            <a:p/>
          </p:txBody>
        </p:sp>
        <p:sp>
          <p:nvSpPr>
            <p:cNvPr id="24" name="rc24"/>
            <p:cNvSpPr/>
            <p:nvPr/>
          </p:nvSpPr>
          <p:spPr>
            <a:xfrm>
              <a:off x="2128016" y="3401576"/>
              <a:ext cx="249522" cy="472063"/>
            </a:xfrm>
            <a:prstGeom prst="rect">
              <a:avLst/>
            </a:prstGeom>
            <a:solidFill>
              <a:srgbClr val="1CABE2">
                <a:alpha val="100000"/>
              </a:srgbClr>
            </a:solidFill>
          </p:spPr>
          <p:txBody>
            <a:bodyPr/>
            <a:lstStyle/>
            <a:p/>
          </p:txBody>
        </p:sp>
        <p:sp>
          <p:nvSpPr>
            <p:cNvPr id="25" name="rc25"/>
            <p:cNvSpPr/>
            <p:nvPr/>
          </p:nvSpPr>
          <p:spPr>
            <a:xfrm>
              <a:off x="2405264" y="3680196"/>
              <a:ext cx="249522" cy="193443"/>
            </a:xfrm>
            <a:prstGeom prst="rect">
              <a:avLst/>
            </a:prstGeom>
            <a:solidFill>
              <a:srgbClr val="1CABE2">
                <a:alpha val="100000"/>
              </a:srgbClr>
            </a:solidFill>
          </p:spPr>
          <p:txBody>
            <a:bodyPr/>
            <a:lstStyle/>
            <a:p/>
          </p:txBody>
        </p:sp>
        <p:sp>
          <p:nvSpPr>
            <p:cNvPr id="26" name="rc26"/>
            <p:cNvSpPr/>
            <p:nvPr/>
          </p:nvSpPr>
          <p:spPr>
            <a:xfrm>
              <a:off x="2682512" y="3705248"/>
              <a:ext cx="249522" cy="168391"/>
            </a:xfrm>
            <a:prstGeom prst="rect">
              <a:avLst/>
            </a:prstGeom>
            <a:solidFill>
              <a:srgbClr val="1CABE2">
                <a:alpha val="100000"/>
              </a:srgbClr>
            </a:solidFill>
          </p:spPr>
          <p:txBody>
            <a:bodyPr/>
            <a:lstStyle/>
            <a:p/>
          </p:txBody>
        </p:sp>
        <p:sp>
          <p:nvSpPr>
            <p:cNvPr id="27" name="rc27"/>
            <p:cNvSpPr/>
            <p:nvPr/>
          </p:nvSpPr>
          <p:spPr>
            <a:xfrm>
              <a:off x="2959759" y="3727903"/>
              <a:ext cx="249522" cy="145736"/>
            </a:xfrm>
            <a:prstGeom prst="rect">
              <a:avLst/>
            </a:prstGeom>
            <a:solidFill>
              <a:srgbClr val="1CABE2">
                <a:alpha val="100000"/>
              </a:srgbClr>
            </a:solidFill>
          </p:spPr>
          <p:txBody>
            <a:bodyPr/>
            <a:lstStyle/>
            <a:p/>
          </p:txBody>
        </p:sp>
        <p:sp>
          <p:nvSpPr>
            <p:cNvPr id="28" name="rc28"/>
            <p:cNvSpPr/>
            <p:nvPr/>
          </p:nvSpPr>
          <p:spPr>
            <a:xfrm>
              <a:off x="3237007" y="3775829"/>
              <a:ext cx="249522" cy="97810"/>
            </a:xfrm>
            <a:prstGeom prst="rect">
              <a:avLst/>
            </a:prstGeom>
            <a:solidFill>
              <a:srgbClr val="1CABE2">
                <a:alpha val="100000"/>
              </a:srgbClr>
            </a:solidFill>
          </p:spPr>
          <p:txBody>
            <a:bodyPr/>
            <a:lstStyle/>
            <a:p/>
          </p:txBody>
        </p:sp>
        <p:sp>
          <p:nvSpPr>
            <p:cNvPr id="29" name="rc29"/>
            <p:cNvSpPr/>
            <p:nvPr/>
          </p:nvSpPr>
          <p:spPr>
            <a:xfrm>
              <a:off x="3514255" y="3751213"/>
              <a:ext cx="249522" cy="122427"/>
            </a:xfrm>
            <a:prstGeom prst="rect">
              <a:avLst/>
            </a:prstGeom>
            <a:solidFill>
              <a:srgbClr val="1CABE2">
                <a:alpha val="100000"/>
              </a:srgbClr>
            </a:solidFill>
          </p:spPr>
          <p:txBody>
            <a:bodyPr/>
            <a:lstStyle/>
            <a:p/>
          </p:txBody>
        </p:sp>
        <p:sp>
          <p:nvSpPr>
            <p:cNvPr id="30" name="rc30"/>
            <p:cNvSpPr/>
            <p:nvPr/>
          </p:nvSpPr>
          <p:spPr>
            <a:xfrm>
              <a:off x="3791502" y="3653402"/>
              <a:ext cx="249522" cy="220238"/>
            </a:xfrm>
            <a:prstGeom prst="rect">
              <a:avLst/>
            </a:prstGeom>
            <a:solidFill>
              <a:srgbClr val="1CABE2">
                <a:alpha val="100000"/>
              </a:srgbClr>
            </a:solidFill>
          </p:spPr>
          <p:txBody>
            <a:bodyPr/>
            <a:lstStyle/>
            <a:p/>
          </p:txBody>
        </p:sp>
        <p:sp>
          <p:nvSpPr>
            <p:cNvPr id="31" name="rc31"/>
            <p:cNvSpPr/>
            <p:nvPr/>
          </p:nvSpPr>
          <p:spPr>
            <a:xfrm>
              <a:off x="4068750" y="3776046"/>
              <a:ext cx="249522" cy="97593"/>
            </a:xfrm>
            <a:prstGeom prst="rect">
              <a:avLst/>
            </a:prstGeom>
            <a:solidFill>
              <a:srgbClr val="1CABE2">
                <a:alpha val="100000"/>
              </a:srgbClr>
            </a:solidFill>
          </p:spPr>
          <p:txBody>
            <a:bodyPr/>
            <a:lstStyle/>
            <a:p/>
          </p:txBody>
        </p:sp>
        <p:sp>
          <p:nvSpPr>
            <p:cNvPr id="32" name="rc32"/>
            <p:cNvSpPr/>
            <p:nvPr/>
          </p:nvSpPr>
          <p:spPr>
            <a:xfrm>
              <a:off x="4345998" y="3484574"/>
              <a:ext cx="249522" cy="389065"/>
            </a:xfrm>
            <a:prstGeom prst="rect">
              <a:avLst/>
            </a:prstGeom>
            <a:solidFill>
              <a:srgbClr val="1CABE2">
                <a:alpha val="100000"/>
              </a:srgbClr>
            </a:solidFill>
          </p:spPr>
          <p:txBody>
            <a:bodyPr/>
            <a:lstStyle/>
            <a:p/>
          </p:txBody>
        </p:sp>
        <p:sp>
          <p:nvSpPr>
            <p:cNvPr id="33" name="rc33"/>
            <p:cNvSpPr/>
            <p:nvPr/>
          </p:nvSpPr>
          <p:spPr>
            <a:xfrm>
              <a:off x="4623245" y="3628785"/>
              <a:ext cx="249522" cy="244854"/>
            </a:xfrm>
            <a:prstGeom prst="rect">
              <a:avLst/>
            </a:prstGeom>
            <a:solidFill>
              <a:srgbClr val="1CABE2">
                <a:alpha val="100000"/>
              </a:srgbClr>
            </a:solidFill>
          </p:spPr>
          <p:txBody>
            <a:bodyPr/>
            <a:lstStyle/>
            <a:p/>
          </p:txBody>
        </p:sp>
        <p:sp>
          <p:nvSpPr>
            <p:cNvPr id="34" name="rc34"/>
            <p:cNvSpPr/>
            <p:nvPr/>
          </p:nvSpPr>
          <p:spPr>
            <a:xfrm>
              <a:off x="4900493" y="3407676"/>
              <a:ext cx="249522" cy="465963"/>
            </a:xfrm>
            <a:prstGeom prst="rect">
              <a:avLst/>
            </a:prstGeom>
            <a:solidFill>
              <a:srgbClr val="1CABE2">
                <a:alpha val="100000"/>
              </a:srgbClr>
            </a:solidFill>
          </p:spPr>
          <p:txBody>
            <a:bodyPr/>
            <a:lstStyle/>
            <a:p/>
          </p:txBody>
        </p:sp>
        <p:sp>
          <p:nvSpPr>
            <p:cNvPr id="35" name="rc35"/>
            <p:cNvSpPr/>
            <p:nvPr/>
          </p:nvSpPr>
          <p:spPr>
            <a:xfrm>
              <a:off x="5177741" y="3334917"/>
              <a:ext cx="249522" cy="538722"/>
            </a:xfrm>
            <a:prstGeom prst="rect">
              <a:avLst/>
            </a:prstGeom>
            <a:solidFill>
              <a:srgbClr val="1CABE2">
                <a:alpha val="100000"/>
              </a:srgbClr>
            </a:solidFill>
          </p:spPr>
          <p:txBody>
            <a:bodyPr/>
            <a:lstStyle/>
            <a:p/>
          </p:txBody>
        </p:sp>
        <p:sp>
          <p:nvSpPr>
            <p:cNvPr id="36" name="rc36"/>
            <p:cNvSpPr/>
            <p:nvPr/>
          </p:nvSpPr>
          <p:spPr>
            <a:xfrm>
              <a:off x="5454988" y="3242116"/>
              <a:ext cx="249522" cy="631523"/>
            </a:xfrm>
            <a:prstGeom prst="rect">
              <a:avLst/>
            </a:prstGeom>
            <a:solidFill>
              <a:srgbClr val="1CABE2">
                <a:alpha val="100000"/>
              </a:srgbClr>
            </a:solidFill>
          </p:spPr>
          <p:txBody>
            <a:bodyPr/>
            <a:lstStyle/>
            <a:p/>
          </p:txBody>
        </p:sp>
        <p:sp>
          <p:nvSpPr>
            <p:cNvPr id="37" name="rc37"/>
            <p:cNvSpPr/>
            <p:nvPr/>
          </p:nvSpPr>
          <p:spPr>
            <a:xfrm>
              <a:off x="5732236" y="3396130"/>
              <a:ext cx="249522" cy="477509"/>
            </a:xfrm>
            <a:prstGeom prst="rect">
              <a:avLst/>
            </a:prstGeom>
            <a:solidFill>
              <a:srgbClr val="1CABE2">
                <a:alpha val="100000"/>
              </a:srgbClr>
            </a:solidFill>
          </p:spPr>
          <p:txBody>
            <a:bodyPr/>
            <a:lstStyle/>
            <a:p/>
          </p:txBody>
        </p:sp>
        <p:sp>
          <p:nvSpPr>
            <p:cNvPr id="38" name="rc38"/>
            <p:cNvSpPr/>
            <p:nvPr/>
          </p:nvSpPr>
          <p:spPr>
            <a:xfrm>
              <a:off x="6009484" y="3356483"/>
              <a:ext cx="249522" cy="517156"/>
            </a:xfrm>
            <a:prstGeom prst="rect">
              <a:avLst/>
            </a:prstGeom>
            <a:solidFill>
              <a:srgbClr val="1CABE2">
                <a:alpha val="100000"/>
              </a:srgbClr>
            </a:solidFill>
          </p:spPr>
          <p:txBody>
            <a:bodyPr/>
            <a:lstStyle/>
            <a:p/>
          </p:txBody>
        </p:sp>
        <p:sp>
          <p:nvSpPr>
            <p:cNvPr id="39" name="rc39"/>
            <p:cNvSpPr/>
            <p:nvPr/>
          </p:nvSpPr>
          <p:spPr>
            <a:xfrm>
              <a:off x="6286731" y="3477821"/>
              <a:ext cx="249522" cy="395818"/>
            </a:xfrm>
            <a:prstGeom prst="rect">
              <a:avLst/>
            </a:prstGeom>
            <a:solidFill>
              <a:srgbClr val="1CABE2">
                <a:alpha val="100000"/>
              </a:srgbClr>
            </a:solidFill>
          </p:spPr>
          <p:txBody>
            <a:bodyPr/>
            <a:lstStyle/>
            <a:p/>
          </p:txBody>
        </p:sp>
        <p:sp>
          <p:nvSpPr>
            <p:cNvPr id="40" name="rc40"/>
            <p:cNvSpPr/>
            <p:nvPr/>
          </p:nvSpPr>
          <p:spPr>
            <a:xfrm>
              <a:off x="6563979" y="3432074"/>
              <a:ext cx="249522" cy="441565"/>
            </a:xfrm>
            <a:prstGeom prst="rect">
              <a:avLst/>
            </a:prstGeom>
            <a:solidFill>
              <a:srgbClr val="1CABE2">
                <a:alpha val="100000"/>
              </a:srgbClr>
            </a:solidFill>
          </p:spPr>
          <p:txBody>
            <a:bodyPr/>
            <a:lstStyle/>
            <a:p/>
          </p:txBody>
        </p:sp>
        <p:sp>
          <p:nvSpPr>
            <p:cNvPr id="41" name="rc41"/>
            <p:cNvSpPr/>
            <p:nvPr/>
          </p:nvSpPr>
          <p:spPr>
            <a:xfrm>
              <a:off x="6841227" y="2942584"/>
              <a:ext cx="249522" cy="931055"/>
            </a:xfrm>
            <a:prstGeom prst="rect">
              <a:avLst/>
            </a:prstGeom>
            <a:solidFill>
              <a:srgbClr val="1CABE2">
                <a:alpha val="100000"/>
              </a:srgbClr>
            </a:solidFill>
          </p:spPr>
          <p:txBody>
            <a:bodyPr/>
            <a:lstStyle/>
            <a:p/>
          </p:txBody>
        </p:sp>
        <p:sp>
          <p:nvSpPr>
            <p:cNvPr id="42" name="rc42"/>
            <p:cNvSpPr/>
            <p:nvPr/>
          </p:nvSpPr>
          <p:spPr>
            <a:xfrm>
              <a:off x="7118474" y="3430114"/>
              <a:ext cx="249522" cy="443525"/>
            </a:xfrm>
            <a:prstGeom prst="rect">
              <a:avLst/>
            </a:prstGeom>
            <a:solidFill>
              <a:srgbClr val="1CABE2">
                <a:alpha val="100000"/>
              </a:srgbClr>
            </a:solidFill>
          </p:spPr>
          <p:txBody>
            <a:bodyPr/>
            <a:lstStyle/>
            <a:p/>
          </p:txBody>
        </p:sp>
        <p:sp>
          <p:nvSpPr>
            <p:cNvPr id="43" name="rc43"/>
            <p:cNvSpPr/>
            <p:nvPr/>
          </p:nvSpPr>
          <p:spPr>
            <a:xfrm>
              <a:off x="7395722" y="3475643"/>
              <a:ext cx="249522" cy="397996"/>
            </a:xfrm>
            <a:prstGeom prst="rect">
              <a:avLst/>
            </a:prstGeom>
            <a:solidFill>
              <a:srgbClr val="1CABE2">
                <a:alpha val="100000"/>
              </a:srgbClr>
            </a:solidFill>
          </p:spPr>
          <p:txBody>
            <a:bodyPr/>
            <a:lstStyle/>
            <a:p/>
          </p:txBody>
        </p:sp>
        <p:sp>
          <p:nvSpPr>
            <p:cNvPr id="44" name="rc44"/>
            <p:cNvSpPr/>
            <p:nvPr/>
          </p:nvSpPr>
          <p:spPr>
            <a:xfrm>
              <a:off x="7672970" y="3452334"/>
              <a:ext cx="249522" cy="421306"/>
            </a:xfrm>
            <a:prstGeom prst="rect">
              <a:avLst/>
            </a:prstGeom>
            <a:solidFill>
              <a:srgbClr val="1CABE2">
                <a:alpha val="100000"/>
              </a:srgbClr>
            </a:solidFill>
          </p:spPr>
          <p:txBody>
            <a:bodyPr/>
            <a:lstStyle/>
            <a:p/>
          </p:txBody>
        </p:sp>
        <p:sp>
          <p:nvSpPr>
            <p:cNvPr id="45" name="rc45"/>
            <p:cNvSpPr/>
            <p:nvPr/>
          </p:nvSpPr>
          <p:spPr>
            <a:xfrm>
              <a:off x="7950217" y="3286556"/>
              <a:ext cx="249522" cy="587083"/>
            </a:xfrm>
            <a:prstGeom prst="rect">
              <a:avLst/>
            </a:prstGeom>
            <a:solidFill>
              <a:srgbClr val="1CABE2">
                <a:alpha val="100000"/>
              </a:srgbClr>
            </a:solidFill>
          </p:spPr>
          <p:txBody>
            <a:bodyPr/>
            <a:lstStyle/>
            <a:p/>
          </p:txBody>
        </p:sp>
        <p:sp>
          <p:nvSpPr>
            <p:cNvPr id="46" name="rc46"/>
            <p:cNvSpPr/>
            <p:nvPr/>
          </p:nvSpPr>
          <p:spPr>
            <a:xfrm>
              <a:off x="1296273" y="3123610"/>
              <a:ext cx="249522" cy="439604"/>
            </a:xfrm>
            <a:prstGeom prst="rect">
              <a:avLst/>
            </a:prstGeom>
            <a:solidFill>
              <a:srgbClr val="B3B3B3">
                <a:alpha val="100000"/>
              </a:srgbClr>
            </a:solidFill>
          </p:spPr>
          <p:txBody>
            <a:bodyPr/>
            <a:lstStyle/>
            <a:p/>
          </p:txBody>
        </p:sp>
        <p:sp>
          <p:nvSpPr>
            <p:cNvPr id="47" name="rc47"/>
            <p:cNvSpPr/>
            <p:nvPr/>
          </p:nvSpPr>
          <p:spPr>
            <a:xfrm>
              <a:off x="1573521" y="3033424"/>
              <a:ext cx="249522" cy="577716"/>
            </a:xfrm>
            <a:prstGeom prst="rect">
              <a:avLst/>
            </a:prstGeom>
            <a:solidFill>
              <a:srgbClr val="B3B3B3">
                <a:alpha val="100000"/>
              </a:srgbClr>
            </a:solidFill>
          </p:spPr>
          <p:txBody>
            <a:bodyPr/>
            <a:lstStyle/>
            <a:p/>
          </p:txBody>
        </p:sp>
        <p:sp>
          <p:nvSpPr>
            <p:cNvPr id="48" name="rc48"/>
            <p:cNvSpPr/>
            <p:nvPr/>
          </p:nvSpPr>
          <p:spPr>
            <a:xfrm>
              <a:off x="1850769" y="3181120"/>
              <a:ext cx="249522" cy="333515"/>
            </a:xfrm>
            <a:prstGeom prst="rect">
              <a:avLst/>
            </a:prstGeom>
            <a:solidFill>
              <a:srgbClr val="B3B3B3">
                <a:alpha val="100000"/>
              </a:srgbClr>
            </a:solidFill>
          </p:spPr>
          <p:txBody>
            <a:bodyPr/>
            <a:lstStyle/>
            <a:p/>
          </p:txBody>
        </p:sp>
        <p:sp>
          <p:nvSpPr>
            <p:cNvPr id="49" name="rc49"/>
            <p:cNvSpPr/>
            <p:nvPr/>
          </p:nvSpPr>
          <p:spPr>
            <a:xfrm>
              <a:off x="2128016" y="3252573"/>
              <a:ext cx="249522" cy="149003"/>
            </a:xfrm>
            <a:prstGeom prst="rect">
              <a:avLst/>
            </a:prstGeom>
            <a:solidFill>
              <a:srgbClr val="B3B3B3">
                <a:alpha val="100000"/>
              </a:srgbClr>
            </a:solidFill>
          </p:spPr>
          <p:txBody>
            <a:bodyPr/>
            <a:lstStyle/>
            <a:p/>
          </p:txBody>
        </p:sp>
        <p:sp>
          <p:nvSpPr>
            <p:cNvPr id="50" name="rc50"/>
            <p:cNvSpPr/>
            <p:nvPr/>
          </p:nvSpPr>
          <p:spPr>
            <a:xfrm>
              <a:off x="2405264" y="3511151"/>
              <a:ext cx="249522" cy="169045"/>
            </a:xfrm>
            <a:prstGeom prst="rect">
              <a:avLst/>
            </a:prstGeom>
            <a:solidFill>
              <a:srgbClr val="B3B3B3">
                <a:alpha val="100000"/>
              </a:srgbClr>
            </a:solidFill>
          </p:spPr>
          <p:txBody>
            <a:bodyPr/>
            <a:lstStyle/>
            <a:p/>
          </p:txBody>
        </p:sp>
        <p:sp>
          <p:nvSpPr>
            <p:cNvPr id="51" name="rc51"/>
            <p:cNvSpPr/>
            <p:nvPr/>
          </p:nvSpPr>
          <p:spPr>
            <a:xfrm>
              <a:off x="2682512" y="3464968"/>
              <a:ext cx="249522" cy="240279"/>
            </a:xfrm>
            <a:prstGeom prst="rect">
              <a:avLst/>
            </a:prstGeom>
            <a:solidFill>
              <a:srgbClr val="B3B3B3">
                <a:alpha val="100000"/>
              </a:srgbClr>
            </a:solidFill>
          </p:spPr>
          <p:txBody>
            <a:bodyPr/>
            <a:lstStyle/>
            <a:p/>
          </p:txBody>
        </p:sp>
        <p:sp>
          <p:nvSpPr>
            <p:cNvPr id="52" name="rc52"/>
            <p:cNvSpPr/>
            <p:nvPr/>
          </p:nvSpPr>
          <p:spPr>
            <a:xfrm>
              <a:off x="2959759" y="3485010"/>
              <a:ext cx="249522" cy="242893"/>
            </a:xfrm>
            <a:prstGeom prst="rect">
              <a:avLst/>
            </a:prstGeom>
            <a:solidFill>
              <a:srgbClr val="B3B3B3">
                <a:alpha val="100000"/>
              </a:srgbClr>
            </a:solidFill>
          </p:spPr>
          <p:txBody>
            <a:bodyPr/>
            <a:lstStyle/>
            <a:p/>
          </p:txBody>
        </p:sp>
        <p:sp>
          <p:nvSpPr>
            <p:cNvPr id="53" name="rc53"/>
            <p:cNvSpPr/>
            <p:nvPr/>
          </p:nvSpPr>
          <p:spPr>
            <a:xfrm>
              <a:off x="3237007" y="3482178"/>
              <a:ext cx="249522" cy="293650"/>
            </a:xfrm>
            <a:prstGeom prst="rect">
              <a:avLst/>
            </a:prstGeom>
            <a:solidFill>
              <a:srgbClr val="B3B3B3">
                <a:alpha val="100000"/>
              </a:srgbClr>
            </a:solidFill>
          </p:spPr>
          <p:txBody>
            <a:bodyPr/>
            <a:lstStyle/>
            <a:p/>
          </p:txBody>
        </p:sp>
        <p:sp>
          <p:nvSpPr>
            <p:cNvPr id="54" name="rc54"/>
            <p:cNvSpPr/>
            <p:nvPr/>
          </p:nvSpPr>
          <p:spPr>
            <a:xfrm>
              <a:off x="3514255" y="3506140"/>
              <a:ext cx="249522" cy="245072"/>
            </a:xfrm>
            <a:prstGeom prst="rect">
              <a:avLst/>
            </a:prstGeom>
            <a:solidFill>
              <a:srgbClr val="B3B3B3">
                <a:alpha val="100000"/>
              </a:srgbClr>
            </a:solidFill>
          </p:spPr>
          <p:txBody>
            <a:bodyPr/>
            <a:lstStyle/>
            <a:p/>
          </p:txBody>
        </p:sp>
        <p:sp>
          <p:nvSpPr>
            <p:cNvPr id="55" name="rc55"/>
            <p:cNvSpPr/>
            <p:nvPr/>
          </p:nvSpPr>
          <p:spPr>
            <a:xfrm>
              <a:off x="3791502" y="3555591"/>
              <a:ext cx="249522" cy="97810"/>
            </a:xfrm>
            <a:prstGeom prst="rect">
              <a:avLst/>
            </a:prstGeom>
            <a:solidFill>
              <a:srgbClr val="B3B3B3">
                <a:alpha val="100000"/>
              </a:srgbClr>
            </a:solidFill>
          </p:spPr>
          <p:txBody>
            <a:bodyPr/>
            <a:lstStyle/>
            <a:p/>
          </p:txBody>
        </p:sp>
        <p:sp>
          <p:nvSpPr>
            <p:cNvPr id="56" name="rc56"/>
            <p:cNvSpPr/>
            <p:nvPr/>
          </p:nvSpPr>
          <p:spPr>
            <a:xfrm>
              <a:off x="4068750" y="3727468"/>
              <a:ext cx="249522" cy="48578"/>
            </a:xfrm>
            <a:prstGeom prst="rect">
              <a:avLst/>
            </a:prstGeom>
            <a:solidFill>
              <a:srgbClr val="B3B3B3">
                <a:alpha val="100000"/>
              </a:srgbClr>
            </a:solidFill>
          </p:spPr>
          <p:txBody>
            <a:bodyPr/>
            <a:lstStyle/>
            <a:p/>
          </p:txBody>
        </p:sp>
        <p:sp>
          <p:nvSpPr>
            <p:cNvPr id="57" name="rc57"/>
            <p:cNvSpPr/>
            <p:nvPr/>
          </p:nvSpPr>
          <p:spPr>
            <a:xfrm>
              <a:off x="4345998" y="3387417"/>
              <a:ext cx="249522" cy="97157"/>
            </a:xfrm>
            <a:prstGeom prst="rect">
              <a:avLst/>
            </a:prstGeom>
            <a:solidFill>
              <a:srgbClr val="B3B3B3">
                <a:alpha val="100000"/>
              </a:srgbClr>
            </a:solidFill>
          </p:spPr>
          <p:txBody>
            <a:bodyPr/>
            <a:lstStyle/>
            <a:p/>
          </p:txBody>
        </p:sp>
        <p:sp>
          <p:nvSpPr>
            <p:cNvPr id="58" name="rc58"/>
            <p:cNvSpPr/>
            <p:nvPr/>
          </p:nvSpPr>
          <p:spPr>
            <a:xfrm>
              <a:off x="4623245" y="3285902"/>
              <a:ext cx="249522" cy="342883"/>
            </a:xfrm>
            <a:prstGeom prst="rect">
              <a:avLst/>
            </a:prstGeom>
            <a:solidFill>
              <a:srgbClr val="B3B3B3">
                <a:alpha val="100000"/>
              </a:srgbClr>
            </a:solidFill>
          </p:spPr>
          <p:txBody>
            <a:bodyPr/>
            <a:lstStyle/>
            <a:p/>
          </p:txBody>
        </p:sp>
        <p:sp>
          <p:nvSpPr>
            <p:cNvPr id="59" name="rc59"/>
            <p:cNvSpPr/>
            <p:nvPr/>
          </p:nvSpPr>
          <p:spPr>
            <a:xfrm>
              <a:off x="4900493" y="3309429"/>
              <a:ext cx="249522" cy="98246"/>
            </a:xfrm>
            <a:prstGeom prst="rect">
              <a:avLst/>
            </a:prstGeom>
            <a:solidFill>
              <a:srgbClr val="B3B3B3">
                <a:alpha val="100000"/>
              </a:srgbClr>
            </a:solidFill>
          </p:spPr>
          <p:txBody>
            <a:bodyPr/>
            <a:lstStyle/>
            <a:p/>
          </p:txBody>
        </p:sp>
        <p:sp>
          <p:nvSpPr>
            <p:cNvPr id="60" name="rc60"/>
            <p:cNvSpPr/>
            <p:nvPr/>
          </p:nvSpPr>
          <p:spPr>
            <a:xfrm>
              <a:off x="5177741" y="3163475"/>
              <a:ext cx="249522" cy="171441"/>
            </a:xfrm>
            <a:prstGeom prst="rect">
              <a:avLst/>
            </a:prstGeom>
            <a:solidFill>
              <a:srgbClr val="B3B3B3">
                <a:alpha val="100000"/>
              </a:srgbClr>
            </a:solidFill>
          </p:spPr>
          <p:txBody>
            <a:bodyPr/>
            <a:lstStyle/>
            <a:p/>
          </p:txBody>
        </p:sp>
        <p:sp>
          <p:nvSpPr>
            <p:cNvPr id="61" name="rc61"/>
            <p:cNvSpPr/>
            <p:nvPr/>
          </p:nvSpPr>
          <p:spPr>
            <a:xfrm>
              <a:off x="5454988" y="3217936"/>
              <a:ext cx="249522" cy="24180"/>
            </a:xfrm>
            <a:prstGeom prst="rect">
              <a:avLst/>
            </a:prstGeom>
            <a:solidFill>
              <a:srgbClr val="B3B3B3">
                <a:alpha val="100000"/>
              </a:srgbClr>
            </a:solidFill>
          </p:spPr>
          <p:txBody>
            <a:bodyPr/>
            <a:lstStyle/>
            <a:p/>
          </p:txBody>
        </p:sp>
        <p:sp>
          <p:nvSpPr>
            <p:cNvPr id="62" name="rc62"/>
            <p:cNvSpPr/>
            <p:nvPr/>
          </p:nvSpPr>
          <p:spPr>
            <a:xfrm>
              <a:off x="5732236" y="3324460"/>
              <a:ext cx="249522" cy="71669"/>
            </a:xfrm>
            <a:prstGeom prst="rect">
              <a:avLst/>
            </a:prstGeom>
            <a:solidFill>
              <a:srgbClr val="B3B3B3">
                <a:alpha val="100000"/>
              </a:srgbClr>
            </a:solidFill>
          </p:spPr>
          <p:txBody>
            <a:bodyPr/>
            <a:lstStyle/>
            <a:p/>
          </p:txBody>
        </p:sp>
        <p:sp>
          <p:nvSpPr>
            <p:cNvPr id="63" name="rc63"/>
            <p:cNvSpPr/>
            <p:nvPr/>
          </p:nvSpPr>
          <p:spPr>
            <a:xfrm>
              <a:off x="6009484" y="3098123"/>
              <a:ext cx="249522" cy="258360"/>
            </a:xfrm>
            <a:prstGeom prst="rect">
              <a:avLst/>
            </a:prstGeom>
            <a:solidFill>
              <a:srgbClr val="B3B3B3">
                <a:alpha val="100000"/>
              </a:srgbClr>
            </a:solidFill>
          </p:spPr>
          <p:txBody>
            <a:bodyPr/>
            <a:lstStyle/>
            <a:p/>
          </p:txBody>
        </p:sp>
        <p:sp>
          <p:nvSpPr>
            <p:cNvPr id="64" name="rc64"/>
            <p:cNvSpPr/>
            <p:nvPr/>
          </p:nvSpPr>
          <p:spPr>
            <a:xfrm>
              <a:off x="6286731" y="3431203"/>
              <a:ext cx="249522" cy="46618"/>
            </a:xfrm>
            <a:prstGeom prst="rect">
              <a:avLst/>
            </a:prstGeom>
            <a:solidFill>
              <a:srgbClr val="B3B3B3">
                <a:alpha val="100000"/>
              </a:srgbClr>
            </a:solidFill>
          </p:spPr>
          <p:txBody>
            <a:bodyPr/>
            <a:lstStyle/>
            <a:p/>
          </p:txBody>
        </p:sp>
        <p:sp>
          <p:nvSpPr>
            <p:cNvPr id="65" name="rc65"/>
            <p:cNvSpPr/>
            <p:nvPr/>
          </p:nvSpPr>
          <p:spPr>
            <a:xfrm>
              <a:off x="6563979" y="3339056"/>
              <a:ext cx="249522" cy="93018"/>
            </a:xfrm>
            <a:prstGeom prst="rect">
              <a:avLst/>
            </a:prstGeom>
            <a:solidFill>
              <a:srgbClr val="B3B3B3">
                <a:alpha val="100000"/>
              </a:srgbClr>
            </a:solidFill>
          </p:spPr>
          <p:txBody>
            <a:bodyPr/>
            <a:lstStyle/>
            <a:p/>
          </p:txBody>
        </p:sp>
        <p:sp>
          <p:nvSpPr>
            <p:cNvPr id="66" name="rc66"/>
            <p:cNvSpPr/>
            <p:nvPr/>
          </p:nvSpPr>
          <p:spPr>
            <a:xfrm>
              <a:off x="6841227" y="2733020"/>
              <a:ext cx="249522" cy="209563"/>
            </a:xfrm>
            <a:prstGeom prst="rect">
              <a:avLst/>
            </a:prstGeom>
            <a:solidFill>
              <a:srgbClr val="B3B3B3">
                <a:alpha val="100000"/>
              </a:srgbClr>
            </a:solidFill>
          </p:spPr>
          <p:txBody>
            <a:bodyPr/>
            <a:lstStyle/>
            <a:p/>
          </p:txBody>
        </p:sp>
        <p:sp>
          <p:nvSpPr>
            <p:cNvPr id="67" name="rc67"/>
            <p:cNvSpPr/>
            <p:nvPr/>
          </p:nvSpPr>
          <p:spPr>
            <a:xfrm>
              <a:off x="7118474" y="3219896"/>
              <a:ext cx="249522" cy="210217"/>
            </a:xfrm>
            <a:prstGeom prst="rect">
              <a:avLst/>
            </a:prstGeom>
            <a:solidFill>
              <a:srgbClr val="B3B3B3">
                <a:alpha val="100000"/>
              </a:srgbClr>
            </a:solidFill>
          </p:spPr>
          <p:txBody>
            <a:bodyPr/>
            <a:lstStyle/>
            <a:p/>
          </p:txBody>
        </p:sp>
        <p:sp>
          <p:nvSpPr>
            <p:cNvPr id="68" name="rc68"/>
            <p:cNvSpPr/>
            <p:nvPr/>
          </p:nvSpPr>
          <p:spPr>
            <a:xfrm>
              <a:off x="7395722" y="3335135"/>
              <a:ext cx="249522" cy="140507"/>
            </a:xfrm>
            <a:prstGeom prst="rect">
              <a:avLst/>
            </a:prstGeom>
            <a:solidFill>
              <a:srgbClr val="B3B3B3">
                <a:alpha val="100000"/>
              </a:srgbClr>
            </a:solidFill>
          </p:spPr>
          <p:txBody>
            <a:bodyPr/>
            <a:lstStyle/>
            <a:p/>
          </p:txBody>
        </p:sp>
        <p:sp>
          <p:nvSpPr>
            <p:cNvPr id="69" name="rc69"/>
            <p:cNvSpPr/>
            <p:nvPr/>
          </p:nvSpPr>
          <p:spPr>
            <a:xfrm>
              <a:off x="7672970" y="3218371"/>
              <a:ext cx="249522" cy="233962"/>
            </a:xfrm>
            <a:prstGeom prst="rect">
              <a:avLst/>
            </a:prstGeom>
            <a:solidFill>
              <a:srgbClr val="B3B3B3">
                <a:alpha val="100000"/>
              </a:srgbClr>
            </a:solidFill>
          </p:spPr>
          <p:txBody>
            <a:bodyPr/>
            <a:lstStyle/>
            <a:p/>
          </p:txBody>
        </p:sp>
        <p:sp>
          <p:nvSpPr>
            <p:cNvPr id="70" name="rc70"/>
            <p:cNvSpPr/>
            <p:nvPr/>
          </p:nvSpPr>
          <p:spPr>
            <a:xfrm>
              <a:off x="7950217" y="3145612"/>
              <a:ext cx="249522" cy="140943"/>
            </a:xfrm>
            <a:prstGeom prst="rect">
              <a:avLst/>
            </a:prstGeom>
            <a:solidFill>
              <a:srgbClr val="B3B3B3">
                <a:alpha val="100000"/>
              </a:srgbClr>
            </a:solidFill>
          </p:spPr>
          <p:txBody>
            <a:bodyPr/>
            <a:lstStyle/>
            <a:p/>
          </p:txBody>
        </p:sp>
        <p:sp>
          <p:nvSpPr>
            <p:cNvPr id="71" name="pl71"/>
            <p:cNvSpPr/>
            <p:nvPr/>
          </p:nvSpPr>
          <p:spPr>
            <a:xfrm>
              <a:off x="1421035" y="1136152"/>
              <a:ext cx="6653943" cy="1026557"/>
            </a:xfrm>
            <a:custGeom>
              <a:avLst/>
              <a:pathLst>
                <a:path w="6653943" h="1026557">
                  <a:moveTo>
                    <a:pt x="0" y="228123"/>
                  </a:moveTo>
                  <a:lnTo>
                    <a:pt x="277247" y="171092"/>
                  </a:lnTo>
                  <a:lnTo>
                    <a:pt x="554495" y="285154"/>
                  </a:lnTo>
                  <a:lnTo>
                    <a:pt x="831742" y="427732"/>
                  </a:lnTo>
                  <a:lnTo>
                    <a:pt x="1108990" y="114061"/>
                  </a:lnTo>
                  <a:lnTo>
                    <a:pt x="1386238" y="85546"/>
                  </a:lnTo>
                  <a:lnTo>
                    <a:pt x="1663485" y="57030"/>
                  </a:lnTo>
                  <a:lnTo>
                    <a:pt x="1940733" y="0"/>
                  </a:lnTo>
                  <a:lnTo>
                    <a:pt x="2217981" y="28515"/>
                  </a:lnTo>
                  <a:lnTo>
                    <a:pt x="2495228" y="142577"/>
                  </a:lnTo>
                  <a:lnTo>
                    <a:pt x="2772476" y="0"/>
                  </a:lnTo>
                  <a:lnTo>
                    <a:pt x="3049724" y="342185"/>
                  </a:lnTo>
                  <a:lnTo>
                    <a:pt x="3326971" y="171092"/>
                  </a:lnTo>
                  <a:lnTo>
                    <a:pt x="3604219" y="427732"/>
                  </a:lnTo>
                  <a:lnTo>
                    <a:pt x="3881467" y="513278"/>
                  </a:lnTo>
                  <a:lnTo>
                    <a:pt x="4158714" y="627340"/>
                  </a:lnTo>
                  <a:lnTo>
                    <a:pt x="4435962" y="456247"/>
                  </a:lnTo>
                  <a:lnTo>
                    <a:pt x="4713210" y="513278"/>
                  </a:lnTo>
                  <a:lnTo>
                    <a:pt x="4990457" y="370701"/>
                  </a:lnTo>
                  <a:lnTo>
                    <a:pt x="5267705" y="427732"/>
                  </a:lnTo>
                  <a:lnTo>
                    <a:pt x="5544953" y="1026557"/>
                  </a:lnTo>
                  <a:lnTo>
                    <a:pt x="5822200" y="427732"/>
                  </a:lnTo>
                  <a:lnTo>
                    <a:pt x="6099448" y="370701"/>
                  </a:lnTo>
                  <a:lnTo>
                    <a:pt x="6376696" y="399216"/>
                  </a:lnTo>
                  <a:lnTo>
                    <a:pt x="6653943" y="598825"/>
                  </a:lnTo>
                </a:path>
              </a:pathLst>
            </a:custGeom>
            <a:ln w="27101" cap="flat">
              <a:solidFill>
                <a:srgbClr val="0058AB">
                  <a:alpha val="50196"/>
                </a:srgbClr>
              </a:solidFill>
              <a:prstDash val="solid"/>
              <a:round/>
            </a:ln>
          </p:spPr>
          <p:txBody>
            <a:bodyPr/>
            <a:lstStyle/>
            <a:p/>
          </p:txBody>
        </p:sp>
        <p:sp>
          <p:nvSpPr>
            <p:cNvPr id="72" name="pl72"/>
            <p:cNvSpPr/>
            <p:nvPr/>
          </p:nvSpPr>
          <p:spPr>
            <a:xfrm>
              <a:off x="1421035" y="1193183"/>
              <a:ext cx="6653943" cy="1226166"/>
            </a:xfrm>
            <a:custGeom>
              <a:avLst/>
              <a:pathLst>
                <a:path w="6653943" h="1226166">
                  <a:moveTo>
                    <a:pt x="0" y="655856"/>
                  </a:moveTo>
                  <a:lnTo>
                    <a:pt x="277247" y="741402"/>
                  </a:lnTo>
                  <a:lnTo>
                    <a:pt x="554495" y="598825"/>
                  </a:lnTo>
                  <a:lnTo>
                    <a:pt x="831742" y="541794"/>
                  </a:lnTo>
                  <a:lnTo>
                    <a:pt x="1108990" y="256639"/>
                  </a:lnTo>
                  <a:lnTo>
                    <a:pt x="1386238" y="313670"/>
                  </a:lnTo>
                  <a:lnTo>
                    <a:pt x="1663485" y="285154"/>
                  </a:lnTo>
                  <a:lnTo>
                    <a:pt x="1940733" y="285154"/>
                  </a:lnTo>
                  <a:lnTo>
                    <a:pt x="2217981" y="256639"/>
                  </a:lnTo>
                  <a:lnTo>
                    <a:pt x="2495228" y="199608"/>
                  </a:lnTo>
                  <a:lnTo>
                    <a:pt x="2772476" y="0"/>
                  </a:lnTo>
                  <a:lnTo>
                    <a:pt x="3049724" y="399216"/>
                  </a:lnTo>
                  <a:lnTo>
                    <a:pt x="3326971" y="513278"/>
                  </a:lnTo>
                  <a:lnTo>
                    <a:pt x="3604219" y="484763"/>
                  </a:lnTo>
                  <a:lnTo>
                    <a:pt x="3881467" y="655856"/>
                  </a:lnTo>
                  <a:lnTo>
                    <a:pt x="4158714" y="598825"/>
                  </a:lnTo>
                  <a:lnTo>
                    <a:pt x="4435962" y="484763"/>
                  </a:lnTo>
                  <a:lnTo>
                    <a:pt x="4713210" y="769918"/>
                  </a:lnTo>
                  <a:lnTo>
                    <a:pt x="4990457" y="370701"/>
                  </a:lnTo>
                  <a:lnTo>
                    <a:pt x="5267705" y="484763"/>
                  </a:lnTo>
                  <a:lnTo>
                    <a:pt x="5544953" y="1226166"/>
                  </a:lnTo>
                  <a:lnTo>
                    <a:pt x="5822200" y="627340"/>
                  </a:lnTo>
                  <a:lnTo>
                    <a:pt x="6099448" y="484763"/>
                  </a:lnTo>
                  <a:lnTo>
                    <a:pt x="6376696" y="627340"/>
                  </a:lnTo>
                  <a:lnTo>
                    <a:pt x="6653943" y="712887"/>
                  </a:lnTo>
                </a:path>
              </a:pathLst>
            </a:custGeom>
            <a:ln w="27101" cap="flat">
              <a:solidFill>
                <a:srgbClr val="333333">
                  <a:alpha val="50196"/>
                </a:srgbClr>
              </a:solidFill>
              <a:prstDash val="solid"/>
              <a:round/>
            </a:ln>
          </p:spPr>
          <p:txBody>
            <a:bodyPr/>
            <a:lstStyle/>
            <a:p/>
          </p:txBody>
        </p:sp>
        <p:sp>
          <p:nvSpPr>
            <p:cNvPr id="73" name="tx73"/>
            <p:cNvSpPr/>
            <p:nvPr/>
          </p:nvSpPr>
          <p:spPr>
            <a:xfrm>
              <a:off x="6628451"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4" name="tx74"/>
            <p:cNvSpPr/>
            <p:nvPr/>
          </p:nvSpPr>
          <p:spPr>
            <a:xfrm>
              <a:off x="6905698" y="20058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75" name="tx75"/>
            <p:cNvSpPr/>
            <p:nvPr/>
          </p:nvSpPr>
          <p:spPr>
            <a:xfrm>
              <a:off x="7182946"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6" name="tx76"/>
            <p:cNvSpPr/>
            <p:nvPr/>
          </p:nvSpPr>
          <p:spPr>
            <a:xfrm>
              <a:off x="7460194" y="13499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7" name="tx77"/>
            <p:cNvSpPr/>
            <p:nvPr/>
          </p:nvSpPr>
          <p:spPr>
            <a:xfrm>
              <a:off x="7737441" y="137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8" name="tx78"/>
            <p:cNvSpPr/>
            <p:nvPr/>
          </p:nvSpPr>
          <p:spPr>
            <a:xfrm>
              <a:off x="8014689" y="15794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6628451"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0" name="tx80"/>
            <p:cNvSpPr/>
            <p:nvPr/>
          </p:nvSpPr>
          <p:spPr>
            <a:xfrm>
              <a:off x="6905698" y="2472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51</a:t>
              </a:r>
            </a:p>
          </p:txBody>
        </p:sp>
        <p:sp>
          <p:nvSpPr>
            <p:cNvPr id="81" name="tx81"/>
            <p:cNvSpPr/>
            <p:nvPr/>
          </p:nvSpPr>
          <p:spPr>
            <a:xfrm>
              <a:off x="7182946"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2" name="tx82"/>
            <p:cNvSpPr/>
            <p:nvPr/>
          </p:nvSpPr>
          <p:spPr>
            <a:xfrm>
              <a:off x="7460194"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3" name="tx83"/>
            <p:cNvSpPr/>
            <p:nvPr/>
          </p:nvSpPr>
          <p:spPr>
            <a:xfrm>
              <a:off x="7737441"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4" name="tx84"/>
            <p:cNvSpPr/>
            <p:nvPr/>
          </p:nvSpPr>
          <p:spPr>
            <a:xfrm>
              <a:off x="8014689"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5" name="tx85"/>
            <p:cNvSpPr/>
            <p:nvPr/>
          </p:nvSpPr>
          <p:spPr>
            <a:xfrm>
              <a:off x="1345686" y="36793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6" name="tx86"/>
            <p:cNvSpPr/>
            <p:nvPr/>
          </p:nvSpPr>
          <p:spPr>
            <a:xfrm>
              <a:off x="5504401" y="35174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7" name="tx87"/>
            <p:cNvSpPr/>
            <p:nvPr/>
          </p:nvSpPr>
          <p:spPr>
            <a:xfrm>
              <a:off x="6658596" y="3613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8" name="tx88"/>
            <p:cNvSpPr/>
            <p:nvPr/>
          </p:nvSpPr>
          <p:spPr>
            <a:xfrm>
              <a:off x="6890639" y="33676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9" name="tx89"/>
            <p:cNvSpPr/>
            <p:nvPr/>
          </p:nvSpPr>
          <p:spPr>
            <a:xfrm>
              <a:off x="7213091" y="36127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0" name="tx90"/>
            <p:cNvSpPr/>
            <p:nvPr/>
          </p:nvSpPr>
          <p:spPr>
            <a:xfrm>
              <a:off x="7445134" y="36342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7722382" y="36225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2" name="tx92"/>
            <p:cNvSpPr/>
            <p:nvPr/>
          </p:nvSpPr>
          <p:spPr>
            <a:xfrm>
              <a:off x="7999630" y="35409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3" name="tx93"/>
            <p:cNvSpPr/>
            <p:nvPr/>
          </p:nvSpPr>
          <p:spPr>
            <a:xfrm>
              <a:off x="1390890" y="33042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4" name="tx94"/>
            <p:cNvSpPr/>
            <p:nvPr/>
          </p:nvSpPr>
          <p:spPr>
            <a:xfrm>
              <a:off x="2731924" y="37143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7722382" y="32962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1345686" y="30055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97" name="tx97"/>
            <p:cNvSpPr/>
            <p:nvPr/>
          </p:nvSpPr>
          <p:spPr>
            <a:xfrm>
              <a:off x="2731924" y="33469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8" name="tx98"/>
            <p:cNvSpPr/>
            <p:nvPr/>
          </p:nvSpPr>
          <p:spPr>
            <a:xfrm>
              <a:off x="4131713" y="361075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99" name="tx99"/>
            <p:cNvSpPr/>
            <p:nvPr/>
          </p:nvSpPr>
          <p:spPr>
            <a:xfrm>
              <a:off x="5549605" y="30998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6613391" y="32210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1" name="tx101"/>
            <p:cNvSpPr/>
            <p:nvPr/>
          </p:nvSpPr>
          <p:spPr>
            <a:xfrm>
              <a:off x="6890639" y="26149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02" name="tx102"/>
            <p:cNvSpPr/>
            <p:nvPr/>
          </p:nvSpPr>
          <p:spPr>
            <a:xfrm>
              <a:off x="7213091" y="31018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3" name="tx103"/>
            <p:cNvSpPr/>
            <p:nvPr/>
          </p:nvSpPr>
          <p:spPr>
            <a:xfrm>
              <a:off x="7445134" y="32170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4" name="tx104"/>
            <p:cNvSpPr/>
            <p:nvPr/>
          </p:nvSpPr>
          <p:spPr>
            <a:xfrm>
              <a:off x="7767586" y="310028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5" name="tx105"/>
            <p:cNvSpPr/>
            <p:nvPr/>
          </p:nvSpPr>
          <p:spPr>
            <a:xfrm>
              <a:off x="7999630" y="302752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6" name="tx10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717597" y="273272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8" name="tx108"/>
            <p:cNvSpPr/>
            <p:nvPr/>
          </p:nvSpPr>
          <p:spPr>
            <a:xfrm>
              <a:off x="639902" y="16431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9" name="tx10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6" name="pl12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7" name="pl12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8" name="tx12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9" name="tx12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0" name="rc130"/>
            <p:cNvSpPr/>
            <p:nvPr/>
          </p:nvSpPr>
          <p:spPr>
            <a:xfrm>
              <a:off x="4663170" y="4778716"/>
              <a:ext cx="201456" cy="201456"/>
            </a:xfrm>
            <a:prstGeom prst="rect">
              <a:avLst/>
            </a:prstGeom>
            <a:solidFill>
              <a:srgbClr val="B3B3B3">
                <a:alpha val="100000"/>
              </a:srgbClr>
            </a:solidFill>
          </p:spPr>
          <p:txBody>
            <a:bodyPr/>
            <a:lstStyle/>
            <a:p/>
          </p:txBody>
        </p:sp>
        <p:sp>
          <p:nvSpPr>
            <p:cNvPr id="131" name="rc131"/>
            <p:cNvSpPr/>
            <p:nvPr/>
          </p:nvSpPr>
          <p:spPr>
            <a:xfrm>
              <a:off x="5565324" y="4778716"/>
              <a:ext cx="201456" cy="201456"/>
            </a:xfrm>
            <a:prstGeom prst="rect">
              <a:avLst/>
            </a:prstGeom>
            <a:solidFill>
              <a:srgbClr val="1CABE2">
                <a:alpha val="100000"/>
              </a:srgbClr>
            </a:solidFill>
          </p:spPr>
          <p:txBody>
            <a:bodyPr/>
            <a:lstStyle/>
            <a:p/>
          </p:txBody>
        </p:sp>
        <p:sp>
          <p:nvSpPr>
            <p:cNvPr id="132" name="tx13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3" name="tx13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4" name="tx134"/>
            <p:cNvSpPr/>
            <p:nvPr/>
          </p:nvSpPr>
          <p:spPr>
            <a:xfrm>
              <a:off x="951100" y="467611"/>
              <a:ext cx="75201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Suriname, 2000-2024</a:t>
              </a:r>
            </a:p>
          </p:txBody>
        </p:sp>
        <p:sp>
          <p:nvSpPr>
            <p:cNvPr id="135" name="pl135"/>
            <p:cNvSpPr/>
            <p:nvPr/>
          </p:nvSpPr>
          <p:spPr>
            <a:xfrm>
              <a:off x="232910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39477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64604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85261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36194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42761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749328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650800"/>
              <a:ext cx="4187111" cy="164676"/>
            </a:xfrm>
            <a:prstGeom prst="rect">
              <a:avLst/>
            </a:prstGeom>
            <a:solidFill>
              <a:srgbClr val="1CABE2">
                <a:alpha val="100000"/>
              </a:srgbClr>
            </a:solidFill>
          </p:spPr>
          <p:txBody>
            <a:bodyPr/>
            <a:lstStyle/>
            <a:p/>
          </p:txBody>
        </p:sp>
        <p:sp>
          <p:nvSpPr>
            <p:cNvPr id="147" name="rc147"/>
            <p:cNvSpPr/>
            <p:nvPr/>
          </p:nvSpPr>
          <p:spPr>
            <a:xfrm>
              <a:off x="1296273" y="5444954"/>
              <a:ext cx="3995004" cy="164676"/>
            </a:xfrm>
            <a:prstGeom prst="rect">
              <a:avLst/>
            </a:prstGeom>
            <a:solidFill>
              <a:srgbClr val="1CABE2">
                <a:alpha val="100000"/>
              </a:srgbClr>
            </a:solidFill>
          </p:spPr>
          <p:txBody>
            <a:bodyPr/>
            <a:lstStyle/>
            <a:p/>
          </p:txBody>
        </p:sp>
        <p:sp>
          <p:nvSpPr>
            <p:cNvPr id="148" name="rc148"/>
            <p:cNvSpPr/>
            <p:nvPr/>
          </p:nvSpPr>
          <p:spPr>
            <a:xfrm>
              <a:off x="1296273" y="5239108"/>
              <a:ext cx="5566978" cy="164676"/>
            </a:xfrm>
            <a:prstGeom prst="rect">
              <a:avLst/>
            </a:prstGeom>
            <a:solidFill>
              <a:srgbClr val="1CABE2">
                <a:alpha val="100000"/>
              </a:srgbClr>
            </a:solidFill>
          </p:spPr>
          <p:txBody>
            <a:bodyPr/>
            <a:lstStyle/>
            <a:p/>
          </p:txBody>
        </p:sp>
        <p:sp>
          <p:nvSpPr>
            <p:cNvPr id="149" name="rc149"/>
            <p:cNvSpPr/>
            <p:nvPr/>
          </p:nvSpPr>
          <p:spPr>
            <a:xfrm>
              <a:off x="5483385" y="5650800"/>
              <a:ext cx="882040" cy="164676"/>
            </a:xfrm>
            <a:prstGeom prst="rect">
              <a:avLst/>
            </a:prstGeom>
            <a:solidFill>
              <a:srgbClr val="B3B3B3">
                <a:alpha val="100000"/>
              </a:srgbClr>
            </a:solidFill>
          </p:spPr>
          <p:txBody>
            <a:bodyPr/>
            <a:lstStyle/>
            <a:p/>
          </p:txBody>
        </p:sp>
        <p:sp>
          <p:nvSpPr>
            <p:cNvPr id="150" name="rc150"/>
            <p:cNvSpPr/>
            <p:nvPr/>
          </p:nvSpPr>
          <p:spPr>
            <a:xfrm>
              <a:off x="5291278" y="5444954"/>
              <a:ext cx="2218528" cy="164676"/>
            </a:xfrm>
            <a:prstGeom prst="rect">
              <a:avLst/>
            </a:prstGeom>
            <a:solidFill>
              <a:srgbClr val="B3B3B3">
                <a:alpha val="100000"/>
              </a:srgbClr>
            </a:solidFill>
          </p:spPr>
          <p:txBody>
            <a:bodyPr/>
            <a:lstStyle/>
            <a:p/>
          </p:txBody>
        </p:sp>
        <p:sp>
          <p:nvSpPr>
            <p:cNvPr id="151" name="rc151"/>
            <p:cNvSpPr/>
            <p:nvPr/>
          </p:nvSpPr>
          <p:spPr>
            <a:xfrm>
              <a:off x="6863252" y="5239108"/>
              <a:ext cx="1336488" cy="164676"/>
            </a:xfrm>
            <a:prstGeom prst="rect">
              <a:avLst/>
            </a:prstGeom>
            <a:solidFill>
              <a:srgbClr val="B3B3B3">
                <a:alpha val="100000"/>
              </a:srgbClr>
            </a:solidFill>
          </p:spPr>
          <p:txBody>
            <a:bodyPr/>
            <a:lstStyle/>
            <a:p/>
          </p:txBody>
        </p:sp>
        <p:sp>
          <p:nvSpPr>
            <p:cNvPr id="152" name="tx152"/>
            <p:cNvSpPr/>
            <p:nvPr/>
          </p:nvSpPr>
          <p:spPr>
            <a:xfrm>
              <a:off x="644579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a:t>
              </a:r>
            </a:p>
          </p:txBody>
        </p:sp>
        <p:sp>
          <p:nvSpPr>
            <p:cNvPr id="153" name="tx153"/>
            <p:cNvSpPr/>
            <p:nvPr/>
          </p:nvSpPr>
          <p:spPr>
            <a:xfrm>
              <a:off x="7541961" y="548410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54" name="tx154"/>
            <p:cNvSpPr/>
            <p:nvPr/>
          </p:nvSpPr>
          <p:spPr>
            <a:xfrm>
              <a:off x="8280112"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55" name="tx155"/>
            <p:cNvSpPr/>
            <p:nvPr/>
          </p:nvSpPr>
          <p:spPr>
            <a:xfrm>
              <a:off x="3357675"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56" name="tx156"/>
            <p:cNvSpPr/>
            <p:nvPr/>
          </p:nvSpPr>
          <p:spPr>
            <a:xfrm>
              <a:off x="3213403"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57" name="tx157"/>
            <p:cNvSpPr/>
            <p:nvPr/>
          </p:nvSpPr>
          <p:spPr>
            <a:xfrm>
              <a:off x="399939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58" name="tx158"/>
            <p:cNvSpPr/>
            <p:nvPr/>
          </p:nvSpPr>
          <p:spPr>
            <a:xfrm>
              <a:off x="581027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59" name="tx159"/>
            <p:cNvSpPr/>
            <p:nvPr/>
          </p:nvSpPr>
          <p:spPr>
            <a:xfrm>
              <a:off x="6320170"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0" name="tx160"/>
            <p:cNvSpPr/>
            <p:nvPr/>
          </p:nvSpPr>
          <p:spPr>
            <a:xfrm>
              <a:off x="7465578"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1" name="tx16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27650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6" name="tx166"/>
            <p:cNvSpPr/>
            <p:nvPr/>
          </p:nvSpPr>
          <p:spPr>
            <a:xfrm>
              <a:off x="5342175"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7" name="tx167"/>
            <p:cNvSpPr/>
            <p:nvPr/>
          </p:nvSpPr>
          <p:spPr>
            <a:xfrm>
              <a:off x="7407845"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68" name="tx16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1" name="tx17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Suriname.
In 2024, DTP1 coverage in Suriname declined at 75%. The number of children missing out on any DTP vaccination (zero-dose children) increased from 2,000 in 2023 to 3,000 in 2024.
DTP3 coverage declined at 69%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028529"/>
            </a:xfrm>
            <a:custGeom>
              <a:avLst/>
              <a:pathLst>
                <a:path w="3397293" h="1028529">
                  <a:moveTo>
                    <a:pt x="0" y="228562"/>
                  </a:moveTo>
                  <a:lnTo>
                    <a:pt x="141553" y="171421"/>
                  </a:lnTo>
                  <a:lnTo>
                    <a:pt x="283107" y="285702"/>
                  </a:lnTo>
                  <a:lnTo>
                    <a:pt x="424661" y="428553"/>
                  </a:lnTo>
                  <a:lnTo>
                    <a:pt x="566215" y="114281"/>
                  </a:lnTo>
                  <a:lnTo>
                    <a:pt x="707769" y="85710"/>
                  </a:lnTo>
                  <a:lnTo>
                    <a:pt x="849323" y="57140"/>
                  </a:lnTo>
                  <a:lnTo>
                    <a:pt x="990877" y="0"/>
                  </a:lnTo>
                  <a:lnTo>
                    <a:pt x="1132431" y="28570"/>
                  </a:lnTo>
                  <a:lnTo>
                    <a:pt x="1273984" y="142851"/>
                  </a:lnTo>
                  <a:lnTo>
                    <a:pt x="1415538" y="0"/>
                  </a:lnTo>
                  <a:lnTo>
                    <a:pt x="1557092" y="342843"/>
                  </a:lnTo>
                  <a:lnTo>
                    <a:pt x="1698646" y="171421"/>
                  </a:lnTo>
                  <a:lnTo>
                    <a:pt x="1840200" y="428553"/>
                  </a:lnTo>
                  <a:lnTo>
                    <a:pt x="1981754" y="514264"/>
                  </a:lnTo>
                  <a:lnTo>
                    <a:pt x="2123308" y="628545"/>
                  </a:lnTo>
                  <a:lnTo>
                    <a:pt x="2264862" y="457124"/>
                  </a:lnTo>
                  <a:lnTo>
                    <a:pt x="2406416" y="514264"/>
                  </a:lnTo>
                  <a:lnTo>
                    <a:pt x="2547969" y="371413"/>
                  </a:lnTo>
                  <a:lnTo>
                    <a:pt x="2689523" y="428553"/>
                  </a:lnTo>
                  <a:lnTo>
                    <a:pt x="2831077" y="1028529"/>
                  </a:lnTo>
                  <a:lnTo>
                    <a:pt x="2972631" y="428553"/>
                  </a:lnTo>
                  <a:lnTo>
                    <a:pt x="3114185" y="371413"/>
                  </a:lnTo>
                  <a:lnTo>
                    <a:pt x="3255739" y="399983"/>
                  </a:lnTo>
                  <a:lnTo>
                    <a:pt x="3397293" y="599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028529"/>
            </a:xfrm>
            <a:custGeom>
              <a:avLst/>
              <a:pathLst>
                <a:path w="3397293" h="1028529">
                  <a:moveTo>
                    <a:pt x="0" y="228562"/>
                  </a:moveTo>
                  <a:lnTo>
                    <a:pt x="141553" y="171421"/>
                  </a:lnTo>
                  <a:lnTo>
                    <a:pt x="283107" y="285702"/>
                  </a:lnTo>
                  <a:lnTo>
                    <a:pt x="424661" y="428553"/>
                  </a:lnTo>
                  <a:lnTo>
                    <a:pt x="566215" y="114281"/>
                  </a:lnTo>
                  <a:lnTo>
                    <a:pt x="707769" y="85710"/>
                  </a:lnTo>
                  <a:lnTo>
                    <a:pt x="849323" y="57140"/>
                  </a:lnTo>
                  <a:lnTo>
                    <a:pt x="990877" y="0"/>
                  </a:lnTo>
                  <a:lnTo>
                    <a:pt x="1132431" y="28570"/>
                  </a:lnTo>
                  <a:lnTo>
                    <a:pt x="1273984" y="142851"/>
                  </a:lnTo>
                  <a:lnTo>
                    <a:pt x="1415538" y="0"/>
                  </a:lnTo>
                  <a:lnTo>
                    <a:pt x="1557092" y="342843"/>
                  </a:lnTo>
                  <a:lnTo>
                    <a:pt x="1698646" y="171421"/>
                  </a:lnTo>
                  <a:lnTo>
                    <a:pt x="1840200" y="428553"/>
                  </a:lnTo>
                  <a:lnTo>
                    <a:pt x="1981754" y="514264"/>
                  </a:lnTo>
                  <a:lnTo>
                    <a:pt x="2123308" y="628545"/>
                  </a:lnTo>
                  <a:lnTo>
                    <a:pt x="2264862" y="457124"/>
                  </a:lnTo>
                  <a:lnTo>
                    <a:pt x="2406416" y="514264"/>
                  </a:lnTo>
                  <a:lnTo>
                    <a:pt x="2547969" y="371413"/>
                  </a:lnTo>
                  <a:lnTo>
                    <a:pt x="2689523" y="428553"/>
                  </a:lnTo>
                  <a:lnTo>
                    <a:pt x="2831077" y="1028529"/>
                  </a:lnTo>
                  <a:lnTo>
                    <a:pt x="2972631" y="428553"/>
                  </a:lnTo>
                  <a:lnTo>
                    <a:pt x="3114185" y="371413"/>
                  </a:lnTo>
                  <a:lnTo>
                    <a:pt x="3255739" y="399983"/>
                  </a:lnTo>
                  <a:lnTo>
                    <a:pt x="3397293" y="599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028529"/>
            </a:xfrm>
            <a:custGeom>
              <a:avLst/>
              <a:pathLst>
                <a:path w="3397293" h="1028529">
                  <a:moveTo>
                    <a:pt x="0" y="228562"/>
                  </a:moveTo>
                  <a:lnTo>
                    <a:pt x="141553" y="171421"/>
                  </a:lnTo>
                  <a:lnTo>
                    <a:pt x="283107" y="285702"/>
                  </a:lnTo>
                  <a:lnTo>
                    <a:pt x="424661" y="428553"/>
                  </a:lnTo>
                  <a:lnTo>
                    <a:pt x="566215" y="114281"/>
                  </a:lnTo>
                  <a:lnTo>
                    <a:pt x="707769" y="85710"/>
                  </a:lnTo>
                  <a:lnTo>
                    <a:pt x="849323" y="57140"/>
                  </a:lnTo>
                  <a:lnTo>
                    <a:pt x="990877" y="0"/>
                  </a:lnTo>
                  <a:lnTo>
                    <a:pt x="1132431" y="28570"/>
                  </a:lnTo>
                  <a:lnTo>
                    <a:pt x="1273984" y="142851"/>
                  </a:lnTo>
                  <a:lnTo>
                    <a:pt x="1415538" y="0"/>
                  </a:lnTo>
                  <a:lnTo>
                    <a:pt x="1557092" y="342843"/>
                  </a:lnTo>
                  <a:lnTo>
                    <a:pt x="1698646" y="171421"/>
                  </a:lnTo>
                  <a:lnTo>
                    <a:pt x="1840200" y="428553"/>
                  </a:lnTo>
                  <a:lnTo>
                    <a:pt x="1981754" y="514264"/>
                  </a:lnTo>
                  <a:lnTo>
                    <a:pt x="2123308" y="628545"/>
                  </a:lnTo>
                  <a:lnTo>
                    <a:pt x="2264862" y="457124"/>
                  </a:lnTo>
                  <a:lnTo>
                    <a:pt x="2406416" y="514264"/>
                  </a:lnTo>
                  <a:lnTo>
                    <a:pt x="2547969" y="371413"/>
                  </a:lnTo>
                  <a:lnTo>
                    <a:pt x="2689523" y="428553"/>
                  </a:lnTo>
                  <a:lnTo>
                    <a:pt x="2831077" y="1028529"/>
                  </a:lnTo>
                  <a:lnTo>
                    <a:pt x="2972631" y="428553"/>
                  </a:lnTo>
                  <a:lnTo>
                    <a:pt x="3114185" y="371413"/>
                  </a:lnTo>
                  <a:lnTo>
                    <a:pt x="3255739" y="399983"/>
                  </a:lnTo>
                  <a:lnTo>
                    <a:pt x="3397293" y="599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7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1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323" y="4830005"/>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0" name="tx60"/>
            <p:cNvSpPr/>
            <p:nvPr/>
          </p:nvSpPr>
          <p:spPr>
            <a:xfrm>
              <a:off x="28748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2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84" y="471005"/>
              <a:ext cx="26092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Suriname, 2000-2024</a:t>
              </a:r>
            </a:p>
          </p:txBody>
        </p:sp>
        <p:sp>
          <p:nvSpPr>
            <p:cNvPr id="63" name="pl63"/>
            <p:cNvSpPr/>
            <p:nvPr/>
          </p:nvSpPr>
          <p:spPr>
            <a:xfrm>
              <a:off x="5267799" y="34742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221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699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178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03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481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960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439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917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2347729"/>
            </a:xfrm>
            <a:custGeom>
              <a:avLst/>
              <a:pathLst>
                <a:path w="3397293" h="2347729">
                  <a:moveTo>
                    <a:pt x="0" y="521717"/>
                  </a:moveTo>
                  <a:lnTo>
                    <a:pt x="141553" y="391288"/>
                  </a:lnTo>
                  <a:lnTo>
                    <a:pt x="283107" y="652147"/>
                  </a:lnTo>
                  <a:lnTo>
                    <a:pt x="424661" y="978220"/>
                  </a:lnTo>
                  <a:lnTo>
                    <a:pt x="566215" y="260858"/>
                  </a:lnTo>
                  <a:lnTo>
                    <a:pt x="707769" y="195644"/>
                  </a:lnTo>
                  <a:lnTo>
                    <a:pt x="849323" y="130429"/>
                  </a:lnTo>
                  <a:lnTo>
                    <a:pt x="990877" y="0"/>
                  </a:lnTo>
                  <a:lnTo>
                    <a:pt x="1132431" y="65214"/>
                  </a:lnTo>
                  <a:lnTo>
                    <a:pt x="1273984" y="326073"/>
                  </a:lnTo>
                  <a:lnTo>
                    <a:pt x="1415538" y="0"/>
                  </a:lnTo>
                  <a:lnTo>
                    <a:pt x="1557092" y="782576"/>
                  </a:lnTo>
                  <a:lnTo>
                    <a:pt x="1698646" y="391288"/>
                  </a:lnTo>
                  <a:lnTo>
                    <a:pt x="1840200" y="978220"/>
                  </a:lnTo>
                  <a:lnTo>
                    <a:pt x="1981754" y="1173864"/>
                  </a:lnTo>
                  <a:lnTo>
                    <a:pt x="2123308" y="1434723"/>
                  </a:lnTo>
                  <a:lnTo>
                    <a:pt x="2264862" y="1043435"/>
                  </a:lnTo>
                  <a:lnTo>
                    <a:pt x="2406416" y="1173864"/>
                  </a:lnTo>
                  <a:lnTo>
                    <a:pt x="2547969" y="847791"/>
                  </a:lnTo>
                  <a:lnTo>
                    <a:pt x="2689523" y="978220"/>
                  </a:lnTo>
                  <a:lnTo>
                    <a:pt x="2831077" y="2347729"/>
                  </a:lnTo>
                  <a:lnTo>
                    <a:pt x="2972631" y="978220"/>
                  </a:lnTo>
                  <a:lnTo>
                    <a:pt x="3114185" y="847791"/>
                  </a:lnTo>
                  <a:lnTo>
                    <a:pt x="3255739" y="913005"/>
                  </a:lnTo>
                  <a:lnTo>
                    <a:pt x="3397293" y="136950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96052"/>
              <a:ext cx="3397293" cy="521717"/>
            </a:xfrm>
            <a:custGeom>
              <a:avLst/>
              <a:pathLst>
                <a:path w="3397293" h="521717">
                  <a:moveTo>
                    <a:pt x="0" y="521717"/>
                  </a:moveTo>
                  <a:lnTo>
                    <a:pt x="141553" y="456502"/>
                  </a:lnTo>
                  <a:lnTo>
                    <a:pt x="283107" y="456502"/>
                  </a:lnTo>
                  <a:lnTo>
                    <a:pt x="424661" y="391288"/>
                  </a:lnTo>
                  <a:lnTo>
                    <a:pt x="566215" y="326073"/>
                  </a:lnTo>
                  <a:lnTo>
                    <a:pt x="707769" y="260858"/>
                  </a:lnTo>
                  <a:lnTo>
                    <a:pt x="849323" y="195644"/>
                  </a:lnTo>
                  <a:lnTo>
                    <a:pt x="990877" y="195644"/>
                  </a:lnTo>
                  <a:lnTo>
                    <a:pt x="1132431" y="130429"/>
                  </a:lnTo>
                  <a:lnTo>
                    <a:pt x="1273984" y="65214"/>
                  </a:lnTo>
                  <a:lnTo>
                    <a:pt x="1415538" y="65214"/>
                  </a:lnTo>
                  <a:lnTo>
                    <a:pt x="1557092" y="65214"/>
                  </a:lnTo>
                  <a:lnTo>
                    <a:pt x="1698646" y="65214"/>
                  </a:lnTo>
                  <a:lnTo>
                    <a:pt x="1840200" y="65214"/>
                  </a:lnTo>
                  <a:lnTo>
                    <a:pt x="1981754" y="65214"/>
                  </a:lnTo>
                  <a:lnTo>
                    <a:pt x="2123308" y="65214"/>
                  </a:lnTo>
                  <a:lnTo>
                    <a:pt x="2264862" y="0"/>
                  </a:lnTo>
                  <a:lnTo>
                    <a:pt x="2406416" y="0"/>
                  </a:lnTo>
                  <a:lnTo>
                    <a:pt x="2547969" y="0"/>
                  </a:lnTo>
                  <a:lnTo>
                    <a:pt x="2689523" y="0"/>
                  </a:lnTo>
                  <a:lnTo>
                    <a:pt x="2831077" y="130429"/>
                  </a:lnTo>
                  <a:lnTo>
                    <a:pt x="2972631" y="195644"/>
                  </a:lnTo>
                  <a:lnTo>
                    <a:pt x="3114185" y="65214"/>
                  </a:lnTo>
                  <a:lnTo>
                    <a:pt x="3255739" y="65214"/>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78690"/>
              <a:ext cx="3397293" cy="913005"/>
            </a:xfrm>
            <a:custGeom>
              <a:avLst/>
              <a:pathLst>
                <a:path w="3397293" h="913005">
                  <a:moveTo>
                    <a:pt x="0" y="65214"/>
                  </a:moveTo>
                  <a:lnTo>
                    <a:pt x="141553" y="130429"/>
                  </a:lnTo>
                  <a:lnTo>
                    <a:pt x="283107" y="65214"/>
                  </a:lnTo>
                  <a:lnTo>
                    <a:pt x="424661" y="65214"/>
                  </a:lnTo>
                  <a:lnTo>
                    <a:pt x="566215" y="65214"/>
                  </a:lnTo>
                  <a:lnTo>
                    <a:pt x="707769" y="0"/>
                  </a:lnTo>
                  <a:lnTo>
                    <a:pt x="849323" y="65214"/>
                  </a:lnTo>
                  <a:lnTo>
                    <a:pt x="990877" y="130429"/>
                  </a:lnTo>
                  <a:lnTo>
                    <a:pt x="1132431" y="0"/>
                  </a:lnTo>
                  <a:lnTo>
                    <a:pt x="1273984" y="65214"/>
                  </a:lnTo>
                  <a:lnTo>
                    <a:pt x="1415538" y="65214"/>
                  </a:lnTo>
                  <a:lnTo>
                    <a:pt x="1557092" y="65214"/>
                  </a:lnTo>
                  <a:lnTo>
                    <a:pt x="1698646" y="65214"/>
                  </a:lnTo>
                  <a:lnTo>
                    <a:pt x="1840200" y="195644"/>
                  </a:lnTo>
                  <a:lnTo>
                    <a:pt x="1981754" y="130429"/>
                  </a:lnTo>
                  <a:lnTo>
                    <a:pt x="2123308" y="65214"/>
                  </a:lnTo>
                  <a:lnTo>
                    <a:pt x="2264862" y="130429"/>
                  </a:lnTo>
                  <a:lnTo>
                    <a:pt x="2406416" y="260858"/>
                  </a:lnTo>
                  <a:lnTo>
                    <a:pt x="2547969" y="456502"/>
                  </a:lnTo>
                  <a:lnTo>
                    <a:pt x="2689523" y="717361"/>
                  </a:lnTo>
                  <a:lnTo>
                    <a:pt x="2831077" y="782576"/>
                  </a:lnTo>
                  <a:lnTo>
                    <a:pt x="2972631" y="913005"/>
                  </a:lnTo>
                  <a:lnTo>
                    <a:pt x="3114185" y="652147"/>
                  </a:lnTo>
                  <a:lnTo>
                    <a:pt x="3255739" y="652147"/>
                  </a:lnTo>
                  <a:lnTo>
                    <a:pt x="3397293" y="78257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9605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2347729"/>
            </a:xfrm>
            <a:custGeom>
              <a:avLst/>
              <a:pathLst>
                <a:path w="3397293" h="2347729">
                  <a:moveTo>
                    <a:pt x="0" y="521717"/>
                  </a:moveTo>
                  <a:lnTo>
                    <a:pt x="141553" y="391288"/>
                  </a:lnTo>
                  <a:lnTo>
                    <a:pt x="283107" y="652147"/>
                  </a:lnTo>
                  <a:lnTo>
                    <a:pt x="424661" y="978220"/>
                  </a:lnTo>
                  <a:lnTo>
                    <a:pt x="566215" y="260858"/>
                  </a:lnTo>
                  <a:lnTo>
                    <a:pt x="707769" y="195644"/>
                  </a:lnTo>
                  <a:lnTo>
                    <a:pt x="849323" y="130429"/>
                  </a:lnTo>
                  <a:lnTo>
                    <a:pt x="990877" y="0"/>
                  </a:lnTo>
                  <a:lnTo>
                    <a:pt x="1132431" y="65214"/>
                  </a:lnTo>
                  <a:lnTo>
                    <a:pt x="1273984" y="326073"/>
                  </a:lnTo>
                  <a:lnTo>
                    <a:pt x="1415538" y="0"/>
                  </a:lnTo>
                  <a:lnTo>
                    <a:pt x="1557092" y="782576"/>
                  </a:lnTo>
                  <a:lnTo>
                    <a:pt x="1698646" y="391288"/>
                  </a:lnTo>
                  <a:lnTo>
                    <a:pt x="1840200" y="978220"/>
                  </a:lnTo>
                  <a:lnTo>
                    <a:pt x="1981754" y="1173864"/>
                  </a:lnTo>
                  <a:lnTo>
                    <a:pt x="2123308" y="1434723"/>
                  </a:lnTo>
                  <a:lnTo>
                    <a:pt x="2264862" y="1043435"/>
                  </a:lnTo>
                  <a:lnTo>
                    <a:pt x="2406416" y="1173864"/>
                  </a:lnTo>
                  <a:lnTo>
                    <a:pt x="2547969" y="847791"/>
                  </a:lnTo>
                  <a:lnTo>
                    <a:pt x="2689523" y="978220"/>
                  </a:lnTo>
                  <a:lnTo>
                    <a:pt x="2831077" y="2347729"/>
                  </a:lnTo>
                  <a:lnTo>
                    <a:pt x="2972631" y="978220"/>
                  </a:lnTo>
                  <a:lnTo>
                    <a:pt x="3114185" y="847791"/>
                  </a:lnTo>
                  <a:lnTo>
                    <a:pt x="3255739" y="913005"/>
                  </a:lnTo>
                  <a:lnTo>
                    <a:pt x="3397293" y="136950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17831"/>
              <a:ext cx="3397293" cy="2347729"/>
            </a:xfrm>
            <a:custGeom>
              <a:avLst/>
              <a:pathLst>
                <a:path w="3397293" h="2347729">
                  <a:moveTo>
                    <a:pt x="0" y="521717"/>
                  </a:moveTo>
                  <a:lnTo>
                    <a:pt x="141553" y="391288"/>
                  </a:lnTo>
                  <a:lnTo>
                    <a:pt x="283107" y="652147"/>
                  </a:lnTo>
                  <a:lnTo>
                    <a:pt x="424661" y="978220"/>
                  </a:lnTo>
                  <a:lnTo>
                    <a:pt x="566215" y="260858"/>
                  </a:lnTo>
                  <a:lnTo>
                    <a:pt x="707769" y="195644"/>
                  </a:lnTo>
                  <a:lnTo>
                    <a:pt x="849323" y="130429"/>
                  </a:lnTo>
                  <a:lnTo>
                    <a:pt x="990877" y="0"/>
                  </a:lnTo>
                  <a:lnTo>
                    <a:pt x="1132431" y="65214"/>
                  </a:lnTo>
                  <a:lnTo>
                    <a:pt x="1273984" y="326073"/>
                  </a:lnTo>
                  <a:lnTo>
                    <a:pt x="1415538" y="0"/>
                  </a:lnTo>
                  <a:lnTo>
                    <a:pt x="1557092" y="782576"/>
                  </a:lnTo>
                  <a:lnTo>
                    <a:pt x="1698646" y="391288"/>
                  </a:lnTo>
                  <a:lnTo>
                    <a:pt x="1840200" y="978220"/>
                  </a:lnTo>
                  <a:lnTo>
                    <a:pt x="1981754" y="1173864"/>
                  </a:lnTo>
                  <a:lnTo>
                    <a:pt x="2123308" y="1434723"/>
                  </a:lnTo>
                  <a:lnTo>
                    <a:pt x="2264862" y="1043435"/>
                  </a:lnTo>
                  <a:lnTo>
                    <a:pt x="2406416" y="1173864"/>
                  </a:lnTo>
                  <a:lnTo>
                    <a:pt x="2547969" y="847791"/>
                  </a:lnTo>
                  <a:lnTo>
                    <a:pt x="2689523" y="978220"/>
                  </a:lnTo>
                  <a:lnTo>
                    <a:pt x="2831077" y="2347729"/>
                  </a:lnTo>
                  <a:lnTo>
                    <a:pt x="2972631" y="978220"/>
                  </a:lnTo>
                  <a:lnTo>
                    <a:pt x="3114185" y="847791"/>
                  </a:lnTo>
                  <a:lnTo>
                    <a:pt x="3255739" y="913005"/>
                  </a:lnTo>
                  <a:lnTo>
                    <a:pt x="3397293" y="1369508"/>
                  </a:lnTo>
                </a:path>
              </a:pathLst>
            </a:custGeom>
            <a:ln w="27101" cap="flat">
              <a:solidFill>
                <a:srgbClr val="0058AB">
                  <a:alpha val="100000"/>
                </a:srgbClr>
              </a:solidFill>
              <a:prstDash val="solid"/>
              <a:round/>
            </a:ln>
          </p:spPr>
          <p:txBody>
            <a:bodyPr/>
            <a:lstStyle/>
            <a:p/>
          </p:txBody>
        </p:sp>
        <p:sp>
          <p:nvSpPr>
            <p:cNvPr id="86" name="tx86"/>
            <p:cNvSpPr/>
            <p:nvPr/>
          </p:nvSpPr>
          <p:spPr>
            <a:xfrm>
              <a:off x="8902429" y="25221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2429" y="25221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37482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30960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4439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17917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49780" y="11396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3" name="tx9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967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967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244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6868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235022" y="4830005"/>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06" name="tx106"/>
            <p:cNvSpPr/>
            <p:nvPr/>
          </p:nvSpPr>
          <p:spPr>
            <a:xfrm>
              <a:off x="71915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5399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8" name="tx10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6755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53922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81089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0339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7506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317178" y="5825146"/>
              <a:ext cx="5506794" cy="149993"/>
            </a:xfrm>
            <a:prstGeom prst="rect">
              <a:avLst/>
            </a:prstGeom>
            <a:solidFill>
              <a:srgbClr val="1CABE2">
                <a:alpha val="80000"/>
              </a:srgbClr>
            </a:solidFill>
          </p:spPr>
          <p:txBody>
            <a:bodyPr/>
            <a:lstStyle/>
            <a:p/>
          </p:txBody>
        </p:sp>
        <p:sp>
          <p:nvSpPr>
            <p:cNvPr id="119" name="rc119"/>
            <p:cNvSpPr/>
            <p:nvPr/>
          </p:nvSpPr>
          <p:spPr>
            <a:xfrm>
              <a:off x="1317178" y="5637654"/>
              <a:ext cx="5254139" cy="149993"/>
            </a:xfrm>
            <a:prstGeom prst="rect">
              <a:avLst/>
            </a:prstGeom>
            <a:solidFill>
              <a:srgbClr val="1CABE2">
                <a:alpha val="80000"/>
              </a:srgbClr>
            </a:solidFill>
          </p:spPr>
          <p:txBody>
            <a:bodyPr/>
            <a:lstStyle/>
            <a:p/>
          </p:txBody>
        </p:sp>
        <p:sp>
          <p:nvSpPr>
            <p:cNvPr id="120" name="rc120"/>
            <p:cNvSpPr/>
            <p:nvPr/>
          </p:nvSpPr>
          <p:spPr>
            <a:xfrm>
              <a:off x="1317178" y="5450161"/>
              <a:ext cx="7321564" cy="149993"/>
            </a:xfrm>
            <a:prstGeom prst="rect">
              <a:avLst/>
            </a:prstGeom>
            <a:solidFill>
              <a:srgbClr val="1CABE2">
                <a:alpha val="80000"/>
              </a:srgbClr>
            </a:solidFill>
          </p:spPr>
          <p:txBody>
            <a:bodyPr/>
            <a:lstStyle/>
            <a:p/>
          </p:txBody>
        </p:sp>
        <p:sp>
          <p:nvSpPr>
            <p:cNvPr id="121" name="tx12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36843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64010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28" name="tx12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9" name="tx12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Suriname (75%) was 14 percentage points lower than the global average (89%) and 10 percentage points lower than the average across all LACR countries (85%).
National DTP1 coverage was 6 percentage points lower than in 2019 (81%).
This equates to 3,000 zero-dose children in 2024 compared to 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Suriname ranked number 4 out of 32 countries for lowest DTP1 coverage (based on tied ranks).
Suriname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Suriname ranked number 16 out of 32 countries with 2,000 zero-dose children.
In 2024, Suriname ranked number 16 out of 32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21757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0164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58571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76979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95386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9" name="pl9"/>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80960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99368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17775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361828"/>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4" name="pl14"/>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71992" y="3249719"/>
              <a:ext cx="204851" cy="1375815"/>
            </a:xfrm>
            <a:prstGeom prst="rect">
              <a:avLst/>
            </a:prstGeom>
            <a:solidFill>
              <a:srgbClr val="80BD41">
                <a:alpha val="100000"/>
              </a:srgbClr>
            </a:solidFill>
          </p:spPr>
          <p:txBody>
            <a:bodyPr/>
            <a:lstStyle/>
            <a:p/>
          </p:txBody>
        </p:sp>
        <p:sp>
          <p:nvSpPr>
            <p:cNvPr id="28" name="rc28"/>
            <p:cNvSpPr/>
            <p:nvPr/>
          </p:nvSpPr>
          <p:spPr>
            <a:xfrm>
              <a:off x="1271992" y="2687872"/>
              <a:ext cx="204851" cy="232539"/>
            </a:xfrm>
            <a:prstGeom prst="rect">
              <a:avLst/>
            </a:prstGeom>
            <a:solidFill>
              <a:srgbClr val="0058AB">
                <a:alpha val="100000"/>
              </a:srgbClr>
            </a:solidFill>
          </p:spPr>
          <p:txBody>
            <a:bodyPr/>
            <a:lstStyle/>
            <a:p/>
          </p:txBody>
        </p:sp>
        <p:sp>
          <p:nvSpPr>
            <p:cNvPr id="29" name="rc29"/>
            <p:cNvSpPr/>
            <p:nvPr/>
          </p:nvSpPr>
          <p:spPr>
            <a:xfrm>
              <a:off x="1271992" y="2920411"/>
              <a:ext cx="204851" cy="329308"/>
            </a:xfrm>
            <a:prstGeom prst="rect">
              <a:avLst/>
            </a:prstGeom>
            <a:solidFill>
              <a:srgbClr val="1CABE2">
                <a:alpha val="100000"/>
              </a:srgbClr>
            </a:solidFill>
          </p:spPr>
          <p:txBody>
            <a:bodyPr/>
            <a:lstStyle/>
            <a:p/>
          </p:txBody>
        </p:sp>
        <p:sp>
          <p:nvSpPr>
            <p:cNvPr id="30" name="rc30"/>
            <p:cNvSpPr/>
            <p:nvPr/>
          </p:nvSpPr>
          <p:spPr>
            <a:xfrm>
              <a:off x="1499604" y="3288068"/>
              <a:ext cx="204851" cy="1337467"/>
            </a:xfrm>
            <a:prstGeom prst="rect">
              <a:avLst/>
            </a:prstGeom>
            <a:solidFill>
              <a:srgbClr val="80BD41">
                <a:alpha val="100000"/>
              </a:srgbClr>
            </a:solidFill>
          </p:spPr>
          <p:txBody>
            <a:bodyPr/>
            <a:lstStyle/>
            <a:p/>
          </p:txBody>
        </p:sp>
        <p:sp>
          <p:nvSpPr>
            <p:cNvPr id="31" name="rc31"/>
            <p:cNvSpPr/>
            <p:nvPr/>
          </p:nvSpPr>
          <p:spPr>
            <a:xfrm>
              <a:off x="1499604" y="2658662"/>
              <a:ext cx="204851" cy="196638"/>
            </a:xfrm>
            <a:prstGeom prst="rect">
              <a:avLst/>
            </a:prstGeom>
            <a:solidFill>
              <a:srgbClr val="0058AB">
                <a:alpha val="100000"/>
              </a:srgbClr>
            </a:solidFill>
          </p:spPr>
          <p:txBody>
            <a:bodyPr/>
            <a:lstStyle/>
            <a:p/>
          </p:txBody>
        </p:sp>
        <p:sp>
          <p:nvSpPr>
            <p:cNvPr id="32" name="rc32"/>
            <p:cNvSpPr/>
            <p:nvPr/>
          </p:nvSpPr>
          <p:spPr>
            <a:xfrm>
              <a:off x="1499604" y="2855300"/>
              <a:ext cx="204851" cy="432767"/>
            </a:xfrm>
            <a:prstGeom prst="rect">
              <a:avLst/>
            </a:prstGeom>
            <a:solidFill>
              <a:srgbClr val="1CABE2">
                <a:alpha val="100000"/>
              </a:srgbClr>
            </a:solidFill>
          </p:spPr>
          <p:txBody>
            <a:bodyPr/>
            <a:lstStyle/>
            <a:p/>
          </p:txBody>
        </p:sp>
        <p:sp>
          <p:nvSpPr>
            <p:cNvPr id="33" name="rc33"/>
            <p:cNvSpPr/>
            <p:nvPr/>
          </p:nvSpPr>
          <p:spPr>
            <a:xfrm>
              <a:off x="1727217" y="3222957"/>
              <a:ext cx="204851" cy="1402578"/>
            </a:xfrm>
            <a:prstGeom prst="rect">
              <a:avLst/>
            </a:prstGeom>
            <a:solidFill>
              <a:srgbClr val="80BD41">
                <a:alpha val="100000"/>
              </a:srgbClr>
            </a:solidFill>
          </p:spPr>
          <p:txBody>
            <a:bodyPr/>
            <a:lstStyle/>
            <a:p/>
          </p:txBody>
        </p:sp>
        <p:sp>
          <p:nvSpPr>
            <p:cNvPr id="34" name="rc34"/>
            <p:cNvSpPr/>
            <p:nvPr/>
          </p:nvSpPr>
          <p:spPr>
            <a:xfrm>
              <a:off x="1727217" y="2704190"/>
              <a:ext cx="204851" cy="268929"/>
            </a:xfrm>
            <a:prstGeom prst="rect">
              <a:avLst/>
            </a:prstGeom>
            <a:solidFill>
              <a:srgbClr val="0058AB">
                <a:alpha val="100000"/>
              </a:srgbClr>
            </a:solidFill>
          </p:spPr>
          <p:txBody>
            <a:bodyPr/>
            <a:lstStyle/>
            <a:p/>
          </p:txBody>
        </p:sp>
        <p:sp>
          <p:nvSpPr>
            <p:cNvPr id="35" name="rc35"/>
            <p:cNvSpPr/>
            <p:nvPr/>
          </p:nvSpPr>
          <p:spPr>
            <a:xfrm>
              <a:off x="1727217" y="2973120"/>
              <a:ext cx="204851" cy="249836"/>
            </a:xfrm>
            <a:prstGeom prst="rect">
              <a:avLst/>
            </a:prstGeom>
            <a:solidFill>
              <a:srgbClr val="1CABE2">
                <a:alpha val="100000"/>
              </a:srgbClr>
            </a:solidFill>
          </p:spPr>
          <p:txBody>
            <a:bodyPr/>
            <a:lstStyle/>
            <a:p/>
          </p:txBody>
        </p:sp>
        <p:sp>
          <p:nvSpPr>
            <p:cNvPr id="36" name="rc36"/>
            <p:cNvSpPr/>
            <p:nvPr/>
          </p:nvSpPr>
          <p:spPr>
            <a:xfrm>
              <a:off x="1954829" y="3229811"/>
              <a:ext cx="204851" cy="1395724"/>
            </a:xfrm>
            <a:prstGeom prst="rect">
              <a:avLst/>
            </a:prstGeom>
            <a:solidFill>
              <a:srgbClr val="80BD41">
                <a:alpha val="100000"/>
              </a:srgbClr>
            </a:solidFill>
          </p:spPr>
          <p:txBody>
            <a:bodyPr/>
            <a:lstStyle/>
            <a:p/>
          </p:txBody>
        </p:sp>
        <p:sp>
          <p:nvSpPr>
            <p:cNvPr id="37" name="rc37"/>
            <p:cNvSpPr/>
            <p:nvPr/>
          </p:nvSpPr>
          <p:spPr>
            <a:xfrm>
              <a:off x="1954829" y="2764569"/>
              <a:ext cx="204851" cy="353622"/>
            </a:xfrm>
            <a:prstGeom prst="rect">
              <a:avLst/>
            </a:prstGeom>
            <a:solidFill>
              <a:srgbClr val="0058AB">
                <a:alpha val="100000"/>
              </a:srgbClr>
            </a:solidFill>
          </p:spPr>
          <p:txBody>
            <a:bodyPr/>
            <a:lstStyle/>
            <a:p/>
          </p:txBody>
        </p:sp>
        <p:sp>
          <p:nvSpPr>
            <p:cNvPr id="38" name="rc38"/>
            <p:cNvSpPr/>
            <p:nvPr/>
          </p:nvSpPr>
          <p:spPr>
            <a:xfrm>
              <a:off x="1954829" y="3118192"/>
              <a:ext cx="204851" cy="111618"/>
            </a:xfrm>
            <a:prstGeom prst="rect">
              <a:avLst/>
            </a:prstGeom>
            <a:solidFill>
              <a:srgbClr val="1CABE2">
                <a:alpha val="100000"/>
              </a:srgbClr>
            </a:solidFill>
          </p:spPr>
          <p:txBody>
            <a:bodyPr/>
            <a:lstStyle/>
            <a:p/>
          </p:txBody>
        </p:sp>
        <p:sp>
          <p:nvSpPr>
            <p:cNvPr id="39" name="rc39"/>
            <p:cNvSpPr/>
            <p:nvPr/>
          </p:nvSpPr>
          <p:spPr>
            <a:xfrm>
              <a:off x="2182442" y="3086697"/>
              <a:ext cx="204851" cy="1538838"/>
            </a:xfrm>
            <a:prstGeom prst="rect">
              <a:avLst/>
            </a:prstGeom>
            <a:solidFill>
              <a:srgbClr val="80BD41">
                <a:alpha val="100000"/>
              </a:srgbClr>
            </a:solidFill>
          </p:spPr>
          <p:txBody>
            <a:bodyPr/>
            <a:lstStyle/>
            <a:p/>
          </p:txBody>
        </p:sp>
        <p:sp>
          <p:nvSpPr>
            <p:cNvPr id="40" name="rc40"/>
            <p:cNvSpPr/>
            <p:nvPr/>
          </p:nvSpPr>
          <p:spPr>
            <a:xfrm>
              <a:off x="2182442" y="2815156"/>
              <a:ext cx="204851" cy="144908"/>
            </a:xfrm>
            <a:prstGeom prst="rect">
              <a:avLst/>
            </a:prstGeom>
            <a:solidFill>
              <a:srgbClr val="0058AB">
                <a:alpha val="100000"/>
              </a:srgbClr>
            </a:solidFill>
          </p:spPr>
          <p:txBody>
            <a:bodyPr/>
            <a:lstStyle/>
            <a:p/>
          </p:txBody>
        </p:sp>
        <p:sp>
          <p:nvSpPr>
            <p:cNvPr id="41" name="rc41"/>
            <p:cNvSpPr/>
            <p:nvPr/>
          </p:nvSpPr>
          <p:spPr>
            <a:xfrm>
              <a:off x="2182442" y="2960065"/>
              <a:ext cx="204851" cy="126631"/>
            </a:xfrm>
            <a:prstGeom prst="rect">
              <a:avLst/>
            </a:prstGeom>
            <a:solidFill>
              <a:srgbClr val="1CABE2">
                <a:alpha val="100000"/>
              </a:srgbClr>
            </a:solidFill>
          </p:spPr>
          <p:txBody>
            <a:bodyPr/>
            <a:lstStyle/>
            <a:p/>
          </p:txBody>
        </p:sp>
        <p:sp>
          <p:nvSpPr>
            <p:cNvPr id="42" name="rc42"/>
            <p:cNvSpPr/>
            <p:nvPr/>
          </p:nvSpPr>
          <p:spPr>
            <a:xfrm>
              <a:off x="2410055" y="3130757"/>
              <a:ext cx="204851" cy="1494778"/>
            </a:xfrm>
            <a:prstGeom prst="rect">
              <a:avLst/>
            </a:prstGeom>
            <a:solidFill>
              <a:srgbClr val="80BD41">
                <a:alpha val="100000"/>
              </a:srgbClr>
            </a:solidFill>
          </p:spPr>
          <p:txBody>
            <a:bodyPr/>
            <a:lstStyle/>
            <a:p/>
          </p:txBody>
        </p:sp>
        <p:sp>
          <p:nvSpPr>
            <p:cNvPr id="43" name="rc43"/>
            <p:cNvSpPr/>
            <p:nvPr/>
          </p:nvSpPr>
          <p:spPr>
            <a:xfrm>
              <a:off x="2410055" y="2824621"/>
              <a:ext cx="204851" cy="126142"/>
            </a:xfrm>
            <a:prstGeom prst="rect">
              <a:avLst/>
            </a:prstGeom>
            <a:solidFill>
              <a:srgbClr val="0058AB">
                <a:alpha val="100000"/>
              </a:srgbClr>
            </a:solidFill>
          </p:spPr>
          <p:txBody>
            <a:bodyPr/>
            <a:lstStyle/>
            <a:p/>
          </p:txBody>
        </p:sp>
        <p:sp>
          <p:nvSpPr>
            <p:cNvPr id="44" name="rc44"/>
            <p:cNvSpPr/>
            <p:nvPr/>
          </p:nvSpPr>
          <p:spPr>
            <a:xfrm>
              <a:off x="2410055" y="2950764"/>
              <a:ext cx="204851" cy="179993"/>
            </a:xfrm>
            <a:prstGeom prst="rect">
              <a:avLst/>
            </a:prstGeom>
            <a:solidFill>
              <a:srgbClr val="1CABE2">
                <a:alpha val="100000"/>
              </a:srgbClr>
            </a:solidFill>
          </p:spPr>
          <p:txBody>
            <a:bodyPr/>
            <a:lstStyle/>
            <a:p/>
          </p:txBody>
        </p:sp>
        <p:sp>
          <p:nvSpPr>
            <p:cNvPr id="45" name="rc45"/>
            <p:cNvSpPr/>
            <p:nvPr/>
          </p:nvSpPr>
          <p:spPr>
            <a:xfrm>
              <a:off x="2637667" y="3097304"/>
              <a:ext cx="204851" cy="1528231"/>
            </a:xfrm>
            <a:prstGeom prst="rect">
              <a:avLst/>
            </a:prstGeom>
            <a:solidFill>
              <a:srgbClr val="80BD41">
                <a:alpha val="100000"/>
              </a:srgbClr>
            </a:solidFill>
          </p:spPr>
          <p:txBody>
            <a:bodyPr/>
            <a:lstStyle/>
            <a:p/>
          </p:txBody>
        </p:sp>
        <p:sp>
          <p:nvSpPr>
            <p:cNvPr id="46" name="rc46"/>
            <p:cNvSpPr/>
            <p:nvPr/>
          </p:nvSpPr>
          <p:spPr>
            <a:xfrm>
              <a:off x="2637667" y="2806181"/>
              <a:ext cx="204851" cy="109171"/>
            </a:xfrm>
            <a:prstGeom prst="rect">
              <a:avLst/>
            </a:prstGeom>
            <a:solidFill>
              <a:srgbClr val="0058AB">
                <a:alpha val="100000"/>
              </a:srgbClr>
            </a:solidFill>
          </p:spPr>
          <p:txBody>
            <a:bodyPr/>
            <a:lstStyle/>
            <a:p/>
          </p:txBody>
        </p:sp>
        <p:sp>
          <p:nvSpPr>
            <p:cNvPr id="47" name="rc47"/>
            <p:cNvSpPr/>
            <p:nvPr/>
          </p:nvSpPr>
          <p:spPr>
            <a:xfrm>
              <a:off x="2637667" y="2915352"/>
              <a:ext cx="204851" cy="181951"/>
            </a:xfrm>
            <a:prstGeom prst="rect">
              <a:avLst/>
            </a:prstGeom>
            <a:solidFill>
              <a:srgbClr val="1CABE2">
                <a:alpha val="100000"/>
              </a:srgbClr>
            </a:solidFill>
          </p:spPr>
          <p:txBody>
            <a:bodyPr/>
            <a:lstStyle/>
            <a:p/>
          </p:txBody>
        </p:sp>
        <p:sp>
          <p:nvSpPr>
            <p:cNvPr id="48" name="rc48"/>
            <p:cNvSpPr/>
            <p:nvPr/>
          </p:nvSpPr>
          <p:spPr>
            <a:xfrm>
              <a:off x="2865280" y="3086371"/>
              <a:ext cx="204851" cy="1539164"/>
            </a:xfrm>
            <a:prstGeom prst="rect">
              <a:avLst/>
            </a:prstGeom>
            <a:solidFill>
              <a:srgbClr val="80BD41">
                <a:alpha val="100000"/>
              </a:srgbClr>
            </a:solidFill>
          </p:spPr>
          <p:txBody>
            <a:bodyPr/>
            <a:lstStyle/>
            <a:p/>
          </p:txBody>
        </p:sp>
        <p:sp>
          <p:nvSpPr>
            <p:cNvPr id="49" name="rc49"/>
            <p:cNvSpPr/>
            <p:nvPr/>
          </p:nvSpPr>
          <p:spPr>
            <a:xfrm>
              <a:off x="2865280" y="2793126"/>
              <a:ext cx="204851" cy="73270"/>
            </a:xfrm>
            <a:prstGeom prst="rect">
              <a:avLst/>
            </a:prstGeom>
            <a:solidFill>
              <a:srgbClr val="0058AB">
                <a:alpha val="100000"/>
              </a:srgbClr>
            </a:solidFill>
          </p:spPr>
          <p:txBody>
            <a:bodyPr/>
            <a:lstStyle/>
            <a:p/>
          </p:txBody>
        </p:sp>
        <p:sp>
          <p:nvSpPr>
            <p:cNvPr id="50" name="rc50"/>
            <p:cNvSpPr/>
            <p:nvPr/>
          </p:nvSpPr>
          <p:spPr>
            <a:xfrm>
              <a:off x="2865280" y="2866397"/>
              <a:ext cx="204851" cy="219973"/>
            </a:xfrm>
            <a:prstGeom prst="rect">
              <a:avLst/>
            </a:prstGeom>
            <a:solidFill>
              <a:srgbClr val="1CABE2">
                <a:alpha val="100000"/>
              </a:srgbClr>
            </a:solidFill>
          </p:spPr>
          <p:txBody>
            <a:bodyPr/>
            <a:lstStyle/>
            <a:p/>
          </p:txBody>
        </p:sp>
        <p:sp>
          <p:nvSpPr>
            <p:cNvPr id="51" name="rc51"/>
            <p:cNvSpPr/>
            <p:nvPr/>
          </p:nvSpPr>
          <p:spPr>
            <a:xfrm>
              <a:off x="3092892" y="3065646"/>
              <a:ext cx="204851" cy="1559889"/>
            </a:xfrm>
            <a:prstGeom prst="rect">
              <a:avLst/>
            </a:prstGeom>
            <a:solidFill>
              <a:srgbClr val="80BD41">
                <a:alpha val="100000"/>
              </a:srgbClr>
            </a:solidFill>
          </p:spPr>
          <p:txBody>
            <a:bodyPr/>
            <a:lstStyle/>
            <a:p/>
          </p:txBody>
        </p:sp>
        <p:sp>
          <p:nvSpPr>
            <p:cNvPr id="52" name="rc52"/>
            <p:cNvSpPr/>
            <p:nvPr/>
          </p:nvSpPr>
          <p:spPr>
            <a:xfrm>
              <a:off x="3092892" y="2790352"/>
              <a:ext cx="204851" cy="91710"/>
            </a:xfrm>
            <a:prstGeom prst="rect">
              <a:avLst/>
            </a:prstGeom>
            <a:solidFill>
              <a:srgbClr val="0058AB">
                <a:alpha val="100000"/>
              </a:srgbClr>
            </a:solidFill>
          </p:spPr>
          <p:txBody>
            <a:bodyPr/>
            <a:lstStyle/>
            <a:p/>
          </p:txBody>
        </p:sp>
        <p:sp>
          <p:nvSpPr>
            <p:cNvPr id="53" name="rc53"/>
            <p:cNvSpPr/>
            <p:nvPr/>
          </p:nvSpPr>
          <p:spPr>
            <a:xfrm>
              <a:off x="3092892" y="2882062"/>
              <a:ext cx="204851" cy="183583"/>
            </a:xfrm>
            <a:prstGeom prst="rect">
              <a:avLst/>
            </a:prstGeom>
            <a:solidFill>
              <a:srgbClr val="1CABE2">
                <a:alpha val="100000"/>
              </a:srgbClr>
            </a:solidFill>
          </p:spPr>
          <p:txBody>
            <a:bodyPr/>
            <a:lstStyle/>
            <a:p/>
          </p:txBody>
        </p:sp>
        <p:sp>
          <p:nvSpPr>
            <p:cNvPr id="54" name="rc54"/>
            <p:cNvSpPr/>
            <p:nvPr/>
          </p:nvSpPr>
          <p:spPr>
            <a:xfrm>
              <a:off x="3320505" y="3030888"/>
              <a:ext cx="204851" cy="1594647"/>
            </a:xfrm>
            <a:prstGeom prst="rect">
              <a:avLst/>
            </a:prstGeom>
            <a:solidFill>
              <a:srgbClr val="80BD41">
                <a:alpha val="100000"/>
              </a:srgbClr>
            </a:solidFill>
          </p:spPr>
          <p:txBody>
            <a:bodyPr/>
            <a:lstStyle/>
            <a:p/>
          </p:txBody>
        </p:sp>
        <p:sp>
          <p:nvSpPr>
            <p:cNvPr id="55" name="rc55"/>
            <p:cNvSpPr/>
            <p:nvPr/>
          </p:nvSpPr>
          <p:spPr>
            <a:xfrm>
              <a:off x="3320505" y="2792637"/>
              <a:ext cx="204851" cy="164980"/>
            </a:xfrm>
            <a:prstGeom prst="rect">
              <a:avLst/>
            </a:prstGeom>
            <a:solidFill>
              <a:srgbClr val="0058AB">
                <a:alpha val="100000"/>
              </a:srgbClr>
            </a:solidFill>
          </p:spPr>
          <p:txBody>
            <a:bodyPr/>
            <a:lstStyle/>
            <a:p/>
          </p:txBody>
        </p:sp>
        <p:sp>
          <p:nvSpPr>
            <p:cNvPr id="56" name="rc56"/>
            <p:cNvSpPr/>
            <p:nvPr/>
          </p:nvSpPr>
          <p:spPr>
            <a:xfrm>
              <a:off x="3320505" y="2957617"/>
              <a:ext cx="204851" cy="73270"/>
            </a:xfrm>
            <a:prstGeom prst="rect">
              <a:avLst/>
            </a:prstGeom>
            <a:solidFill>
              <a:srgbClr val="1CABE2">
                <a:alpha val="100000"/>
              </a:srgbClr>
            </a:solidFill>
          </p:spPr>
          <p:txBody>
            <a:bodyPr/>
            <a:lstStyle/>
            <a:p/>
          </p:txBody>
        </p:sp>
        <p:sp>
          <p:nvSpPr>
            <p:cNvPr id="57" name="rc57"/>
            <p:cNvSpPr/>
            <p:nvPr/>
          </p:nvSpPr>
          <p:spPr>
            <a:xfrm>
              <a:off x="3548117" y="2909314"/>
              <a:ext cx="204851" cy="1716220"/>
            </a:xfrm>
            <a:prstGeom prst="rect">
              <a:avLst/>
            </a:prstGeom>
            <a:solidFill>
              <a:srgbClr val="80BD41">
                <a:alpha val="100000"/>
              </a:srgbClr>
            </a:solidFill>
          </p:spPr>
          <p:txBody>
            <a:bodyPr/>
            <a:lstStyle/>
            <a:p/>
          </p:txBody>
        </p:sp>
        <p:sp>
          <p:nvSpPr>
            <p:cNvPr id="58" name="rc58"/>
            <p:cNvSpPr/>
            <p:nvPr/>
          </p:nvSpPr>
          <p:spPr>
            <a:xfrm>
              <a:off x="3548117" y="2799817"/>
              <a:ext cx="204851" cy="73107"/>
            </a:xfrm>
            <a:prstGeom prst="rect">
              <a:avLst/>
            </a:prstGeom>
            <a:solidFill>
              <a:srgbClr val="0058AB">
                <a:alpha val="100000"/>
              </a:srgbClr>
            </a:solidFill>
          </p:spPr>
          <p:txBody>
            <a:bodyPr/>
            <a:lstStyle/>
            <a:p/>
          </p:txBody>
        </p:sp>
        <p:sp>
          <p:nvSpPr>
            <p:cNvPr id="59" name="rc59"/>
            <p:cNvSpPr/>
            <p:nvPr/>
          </p:nvSpPr>
          <p:spPr>
            <a:xfrm>
              <a:off x="3548117" y="2872924"/>
              <a:ext cx="204851" cy="36390"/>
            </a:xfrm>
            <a:prstGeom prst="rect">
              <a:avLst/>
            </a:prstGeom>
            <a:solidFill>
              <a:srgbClr val="1CABE2">
                <a:alpha val="100000"/>
              </a:srgbClr>
            </a:solidFill>
          </p:spPr>
          <p:txBody>
            <a:bodyPr/>
            <a:lstStyle/>
            <a:p/>
          </p:txBody>
        </p:sp>
        <p:sp>
          <p:nvSpPr>
            <p:cNvPr id="60" name="rc60"/>
            <p:cNvSpPr/>
            <p:nvPr/>
          </p:nvSpPr>
          <p:spPr>
            <a:xfrm>
              <a:off x="3775730" y="3168616"/>
              <a:ext cx="204851" cy="1456919"/>
            </a:xfrm>
            <a:prstGeom prst="rect">
              <a:avLst/>
            </a:prstGeom>
            <a:solidFill>
              <a:srgbClr val="80BD41">
                <a:alpha val="100000"/>
              </a:srgbClr>
            </a:solidFill>
          </p:spPr>
          <p:txBody>
            <a:bodyPr/>
            <a:lstStyle/>
            <a:p/>
          </p:txBody>
        </p:sp>
        <p:sp>
          <p:nvSpPr>
            <p:cNvPr id="61" name="rc61"/>
            <p:cNvSpPr/>
            <p:nvPr/>
          </p:nvSpPr>
          <p:spPr>
            <a:xfrm>
              <a:off x="3775730" y="2804386"/>
              <a:ext cx="204851" cy="291449"/>
            </a:xfrm>
            <a:prstGeom prst="rect">
              <a:avLst/>
            </a:prstGeom>
            <a:solidFill>
              <a:srgbClr val="0058AB">
                <a:alpha val="100000"/>
              </a:srgbClr>
            </a:solidFill>
          </p:spPr>
          <p:txBody>
            <a:bodyPr/>
            <a:lstStyle/>
            <a:p/>
          </p:txBody>
        </p:sp>
        <p:sp>
          <p:nvSpPr>
            <p:cNvPr id="62" name="rc62"/>
            <p:cNvSpPr/>
            <p:nvPr/>
          </p:nvSpPr>
          <p:spPr>
            <a:xfrm>
              <a:off x="3775730" y="3095835"/>
              <a:ext cx="204851" cy="72780"/>
            </a:xfrm>
            <a:prstGeom prst="rect">
              <a:avLst/>
            </a:prstGeom>
            <a:solidFill>
              <a:srgbClr val="1CABE2">
                <a:alpha val="100000"/>
              </a:srgbClr>
            </a:solidFill>
          </p:spPr>
          <p:txBody>
            <a:bodyPr/>
            <a:lstStyle/>
            <a:p/>
          </p:txBody>
        </p:sp>
        <p:sp>
          <p:nvSpPr>
            <p:cNvPr id="63" name="rc63"/>
            <p:cNvSpPr/>
            <p:nvPr/>
          </p:nvSpPr>
          <p:spPr>
            <a:xfrm>
              <a:off x="4003342" y="3231116"/>
              <a:ext cx="204851" cy="1394419"/>
            </a:xfrm>
            <a:prstGeom prst="rect">
              <a:avLst/>
            </a:prstGeom>
            <a:solidFill>
              <a:srgbClr val="80BD41">
                <a:alpha val="100000"/>
              </a:srgbClr>
            </a:solidFill>
          </p:spPr>
          <p:txBody>
            <a:bodyPr/>
            <a:lstStyle/>
            <a:p/>
          </p:txBody>
        </p:sp>
        <p:sp>
          <p:nvSpPr>
            <p:cNvPr id="64" name="rc64"/>
            <p:cNvSpPr/>
            <p:nvPr/>
          </p:nvSpPr>
          <p:spPr>
            <a:xfrm>
              <a:off x="4003342" y="2790842"/>
              <a:ext cx="204851" cy="183420"/>
            </a:xfrm>
            <a:prstGeom prst="rect">
              <a:avLst/>
            </a:prstGeom>
            <a:solidFill>
              <a:srgbClr val="0058AB">
                <a:alpha val="100000"/>
              </a:srgbClr>
            </a:solidFill>
          </p:spPr>
          <p:txBody>
            <a:bodyPr/>
            <a:lstStyle/>
            <a:p/>
          </p:txBody>
        </p:sp>
        <p:sp>
          <p:nvSpPr>
            <p:cNvPr id="65" name="rc65"/>
            <p:cNvSpPr/>
            <p:nvPr/>
          </p:nvSpPr>
          <p:spPr>
            <a:xfrm>
              <a:off x="4003342" y="2974262"/>
              <a:ext cx="204851" cy="256853"/>
            </a:xfrm>
            <a:prstGeom prst="rect">
              <a:avLst/>
            </a:prstGeom>
            <a:solidFill>
              <a:srgbClr val="1CABE2">
                <a:alpha val="100000"/>
              </a:srgbClr>
            </a:solidFill>
          </p:spPr>
          <p:txBody>
            <a:bodyPr/>
            <a:lstStyle/>
            <a:p/>
          </p:txBody>
        </p:sp>
        <p:sp>
          <p:nvSpPr>
            <p:cNvPr id="66" name="rc66"/>
            <p:cNvSpPr/>
            <p:nvPr/>
          </p:nvSpPr>
          <p:spPr>
            <a:xfrm>
              <a:off x="4230955" y="3210881"/>
              <a:ext cx="204851" cy="1414654"/>
            </a:xfrm>
            <a:prstGeom prst="rect">
              <a:avLst/>
            </a:prstGeom>
            <a:solidFill>
              <a:srgbClr val="80BD41">
                <a:alpha val="100000"/>
              </a:srgbClr>
            </a:solidFill>
          </p:spPr>
          <p:txBody>
            <a:bodyPr/>
            <a:lstStyle/>
            <a:p/>
          </p:txBody>
        </p:sp>
        <p:sp>
          <p:nvSpPr>
            <p:cNvPr id="67" name="rc67"/>
            <p:cNvSpPr/>
            <p:nvPr/>
          </p:nvSpPr>
          <p:spPr>
            <a:xfrm>
              <a:off x="4230955" y="2788231"/>
              <a:ext cx="204851" cy="349053"/>
            </a:xfrm>
            <a:prstGeom prst="rect">
              <a:avLst/>
            </a:prstGeom>
            <a:solidFill>
              <a:srgbClr val="0058AB">
                <a:alpha val="100000"/>
              </a:srgbClr>
            </a:solidFill>
          </p:spPr>
          <p:txBody>
            <a:bodyPr/>
            <a:lstStyle/>
            <a:p/>
          </p:txBody>
        </p:sp>
        <p:sp>
          <p:nvSpPr>
            <p:cNvPr id="68" name="rc68"/>
            <p:cNvSpPr/>
            <p:nvPr/>
          </p:nvSpPr>
          <p:spPr>
            <a:xfrm>
              <a:off x="4230955" y="3137284"/>
              <a:ext cx="204851" cy="73596"/>
            </a:xfrm>
            <a:prstGeom prst="rect">
              <a:avLst/>
            </a:prstGeom>
            <a:solidFill>
              <a:srgbClr val="1CABE2">
                <a:alpha val="100000"/>
              </a:srgbClr>
            </a:solidFill>
          </p:spPr>
          <p:txBody>
            <a:bodyPr/>
            <a:lstStyle/>
            <a:p/>
          </p:txBody>
        </p:sp>
        <p:sp>
          <p:nvSpPr>
            <p:cNvPr id="69" name="rc69"/>
            <p:cNvSpPr/>
            <p:nvPr/>
          </p:nvSpPr>
          <p:spPr>
            <a:xfrm>
              <a:off x="4458568" y="3323316"/>
              <a:ext cx="204851" cy="1302219"/>
            </a:xfrm>
            <a:prstGeom prst="rect">
              <a:avLst/>
            </a:prstGeom>
            <a:solidFill>
              <a:srgbClr val="80BD41">
                <a:alpha val="100000"/>
              </a:srgbClr>
            </a:solidFill>
          </p:spPr>
          <p:txBody>
            <a:bodyPr/>
            <a:lstStyle/>
            <a:p/>
          </p:txBody>
        </p:sp>
        <p:sp>
          <p:nvSpPr>
            <p:cNvPr id="70" name="rc70"/>
            <p:cNvSpPr/>
            <p:nvPr/>
          </p:nvSpPr>
          <p:spPr>
            <a:xfrm>
              <a:off x="4458568" y="2791331"/>
              <a:ext cx="204851" cy="403557"/>
            </a:xfrm>
            <a:prstGeom prst="rect">
              <a:avLst/>
            </a:prstGeom>
            <a:solidFill>
              <a:srgbClr val="0058AB">
                <a:alpha val="100000"/>
              </a:srgbClr>
            </a:solidFill>
          </p:spPr>
          <p:txBody>
            <a:bodyPr/>
            <a:lstStyle/>
            <a:p/>
          </p:txBody>
        </p:sp>
        <p:sp>
          <p:nvSpPr>
            <p:cNvPr id="71" name="rc71"/>
            <p:cNvSpPr/>
            <p:nvPr/>
          </p:nvSpPr>
          <p:spPr>
            <a:xfrm>
              <a:off x="4458568" y="3194889"/>
              <a:ext cx="204851" cy="128426"/>
            </a:xfrm>
            <a:prstGeom prst="rect">
              <a:avLst/>
            </a:prstGeom>
            <a:solidFill>
              <a:srgbClr val="1CABE2">
                <a:alpha val="100000"/>
              </a:srgbClr>
            </a:solidFill>
          </p:spPr>
          <p:txBody>
            <a:bodyPr/>
            <a:lstStyle/>
            <a:p/>
          </p:txBody>
        </p:sp>
        <p:sp>
          <p:nvSpPr>
            <p:cNvPr id="72" name="rc72"/>
            <p:cNvSpPr/>
            <p:nvPr/>
          </p:nvSpPr>
          <p:spPr>
            <a:xfrm>
              <a:off x="4686180" y="3297206"/>
              <a:ext cx="204851" cy="1328328"/>
            </a:xfrm>
            <a:prstGeom prst="rect">
              <a:avLst/>
            </a:prstGeom>
            <a:solidFill>
              <a:srgbClr val="80BD41">
                <a:alpha val="100000"/>
              </a:srgbClr>
            </a:solidFill>
          </p:spPr>
          <p:txBody>
            <a:bodyPr/>
            <a:lstStyle/>
            <a:p/>
          </p:txBody>
        </p:sp>
        <p:sp>
          <p:nvSpPr>
            <p:cNvPr id="73" name="rc73"/>
            <p:cNvSpPr/>
            <p:nvPr/>
          </p:nvSpPr>
          <p:spPr>
            <a:xfrm>
              <a:off x="4686180" y="2806018"/>
              <a:ext cx="204851" cy="473074"/>
            </a:xfrm>
            <a:prstGeom prst="rect">
              <a:avLst/>
            </a:prstGeom>
            <a:solidFill>
              <a:srgbClr val="0058AB">
                <a:alpha val="100000"/>
              </a:srgbClr>
            </a:solidFill>
          </p:spPr>
          <p:txBody>
            <a:bodyPr/>
            <a:lstStyle/>
            <a:p/>
          </p:txBody>
        </p:sp>
        <p:sp>
          <p:nvSpPr>
            <p:cNvPr id="74" name="rc74"/>
            <p:cNvSpPr/>
            <p:nvPr/>
          </p:nvSpPr>
          <p:spPr>
            <a:xfrm>
              <a:off x="4686180" y="3279093"/>
              <a:ext cx="204851" cy="18113"/>
            </a:xfrm>
            <a:prstGeom prst="rect">
              <a:avLst/>
            </a:prstGeom>
            <a:solidFill>
              <a:srgbClr val="1CABE2">
                <a:alpha val="100000"/>
              </a:srgbClr>
            </a:solidFill>
          </p:spPr>
          <p:txBody>
            <a:bodyPr/>
            <a:lstStyle/>
            <a:p/>
          </p:txBody>
        </p:sp>
        <p:sp>
          <p:nvSpPr>
            <p:cNvPr id="75" name="rc75"/>
            <p:cNvSpPr/>
            <p:nvPr/>
          </p:nvSpPr>
          <p:spPr>
            <a:xfrm>
              <a:off x="4913793" y="3248087"/>
              <a:ext cx="204851" cy="1377447"/>
            </a:xfrm>
            <a:prstGeom prst="rect">
              <a:avLst/>
            </a:prstGeom>
            <a:solidFill>
              <a:srgbClr val="80BD41">
                <a:alpha val="100000"/>
              </a:srgbClr>
            </a:solidFill>
          </p:spPr>
          <p:txBody>
            <a:bodyPr/>
            <a:lstStyle/>
            <a:p/>
          </p:txBody>
        </p:sp>
        <p:sp>
          <p:nvSpPr>
            <p:cNvPr id="76" name="rc76"/>
            <p:cNvSpPr/>
            <p:nvPr/>
          </p:nvSpPr>
          <p:spPr>
            <a:xfrm>
              <a:off x="4913793" y="2836697"/>
              <a:ext cx="204851" cy="357702"/>
            </a:xfrm>
            <a:prstGeom prst="rect">
              <a:avLst/>
            </a:prstGeom>
            <a:solidFill>
              <a:srgbClr val="0058AB">
                <a:alpha val="100000"/>
              </a:srgbClr>
            </a:solidFill>
          </p:spPr>
          <p:txBody>
            <a:bodyPr/>
            <a:lstStyle/>
            <a:p/>
          </p:txBody>
        </p:sp>
        <p:sp>
          <p:nvSpPr>
            <p:cNvPr id="77" name="rc77"/>
            <p:cNvSpPr/>
            <p:nvPr/>
          </p:nvSpPr>
          <p:spPr>
            <a:xfrm>
              <a:off x="4913793" y="3194399"/>
              <a:ext cx="204851" cy="53687"/>
            </a:xfrm>
            <a:prstGeom prst="rect">
              <a:avLst/>
            </a:prstGeom>
            <a:solidFill>
              <a:srgbClr val="1CABE2">
                <a:alpha val="100000"/>
              </a:srgbClr>
            </a:solidFill>
          </p:spPr>
          <p:txBody>
            <a:bodyPr/>
            <a:lstStyle/>
            <a:p/>
          </p:txBody>
        </p:sp>
        <p:sp>
          <p:nvSpPr>
            <p:cNvPr id="78" name="rc78"/>
            <p:cNvSpPr/>
            <p:nvPr/>
          </p:nvSpPr>
          <p:spPr>
            <a:xfrm>
              <a:off x="5141405" y="3445868"/>
              <a:ext cx="204851" cy="1179667"/>
            </a:xfrm>
            <a:prstGeom prst="rect">
              <a:avLst/>
            </a:prstGeom>
            <a:solidFill>
              <a:srgbClr val="80BD41">
                <a:alpha val="100000"/>
              </a:srgbClr>
            </a:solidFill>
          </p:spPr>
          <p:txBody>
            <a:bodyPr/>
            <a:lstStyle/>
            <a:p/>
          </p:txBody>
        </p:sp>
        <p:sp>
          <p:nvSpPr>
            <p:cNvPr id="79" name="rc79"/>
            <p:cNvSpPr/>
            <p:nvPr/>
          </p:nvSpPr>
          <p:spPr>
            <a:xfrm>
              <a:off x="5141405" y="2864928"/>
              <a:ext cx="204851" cy="387402"/>
            </a:xfrm>
            <a:prstGeom prst="rect">
              <a:avLst/>
            </a:prstGeom>
            <a:solidFill>
              <a:srgbClr val="0058AB">
                <a:alpha val="100000"/>
              </a:srgbClr>
            </a:solidFill>
          </p:spPr>
          <p:txBody>
            <a:bodyPr/>
            <a:lstStyle/>
            <a:p/>
          </p:txBody>
        </p:sp>
        <p:sp>
          <p:nvSpPr>
            <p:cNvPr id="80" name="rc80"/>
            <p:cNvSpPr/>
            <p:nvPr/>
          </p:nvSpPr>
          <p:spPr>
            <a:xfrm>
              <a:off x="5141405" y="3252330"/>
              <a:ext cx="204851" cy="193537"/>
            </a:xfrm>
            <a:prstGeom prst="rect">
              <a:avLst/>
            </a:prstGeom>
            <a:solidFill>
              <a:srgbClr val="1CABE2">
                <a:alpha val="100000"/>
              </a:srgbClr>
            </a:solidFill>
          </p:spPr>
          <p:txBody>
            <a:bodyPr/>
            <a:lstStyle/>
            <a:p/>
          </p:txBody>
        </p:sp>
        <p:sp>
          <p:nvSpPr>
            <p:cNvPr id="81" name="rc81"/>
            <p:cNvSpPr/>
            <p:nvPr/>
          </p:nvSpPr>
          <p:spPr>
            <a:xfrm>
              <a:off x="5369018" y="3212839"/>
              <a:ext cx="204851" cy="1412695"/>
            </a:xfrm>
            <a:prstGeom prst="rect">
              <a:avLst/>
            </a:prstGeom>
            <a:solidFill>
              <a:srgbClr val="80BD41">
                <a:alpha val="100000"/>
              </a:srgbClr>
            </a:solidFill>
          </p:spPr>
          <p:txBody>
            <a:bodyPr/>
            <a:lstStyle/>
            <a:p/>
          </p:txBody>
        </p:sp>
        <p:sp>
          <p:nvSpPr>
            <p:cNvPr id="82" name="rc82"/>
            <p:cNvSpPr/>
            <p:nvPr/>
          </p:nvSpPr>
          <p:spPr>
            <a:xfrm>
              <a:off x="5369018" y="2881410"/>
              <a:ext cx="204851" cy="296507"/>
            </a:xfrm>
            <a:prstGeom prst="rect">
              <a:avLst/>
            </a:prstGeom>
            <a:solidFill>
              <a:srgbClr val="0058AB">
                <a:alpha val="100000"/>
              </a:srgbClr>
            </a:solidFill>
          </p:spPr>
          <p:txBody>
            <a:bodyPr/>
            <a:lstStyle/>
            <a:p/>
          </p:txBody>
        </p:sp>
        <p:sp>
          <p:nvSpPr>
            <p:cNvPr id="83" name="rc83"/>
            <p:cNvSpPr/>
            <p:nvPr/>
          </p:nvSpPr>
          <p:spPr>
            <a:xfrm>
              <a:off x="5369018" y="3177918"/>
              <a:ext cx="204851" cy="34921"/>
            </a:xfrm>
            <a:prstGeom prst="rect">
              <a:avLst/>
            </a:prstGeom>
            <a:solidFill>
              <a:srgbClr val="1CABE2">
                <a:alpha val="100000"/>
              </a:srgbClr>
            </a:solidFill>
          </p:spPr>
          <p:txBody>
            <a:bodyPr/>
            <a:lstStyle/>
            <a:p/>
          </p:txBody>
        </p:sp>
        <p:sp>
          <p:nvSpPr>
            <p:cNvPr id="84" name="rc84"/>
            <p:cNvSpPr/>
            <p:nvPr/>
          </p:nvSpPr>
          <p:spPr>
            <a:xfrm>
              <a:off x="5596630" y="3284641"/>
              <a:ext cx="204851" cy="1340894"/>
            </a:xfrm>
            <a:prstGeom prst="rect">
              <a:avLst/>
            </a:prstGeom>
            <a:solidFill>
              <a:srgbClr val="80BD41">
                <a:alpha val="100000"/>
              </a:srgbClr>
            </a:solidFill>
          </p:spPr>
          <p:txBody>
            <a:bodyPr/>
            <a:lstStyle/>
            <a:p/>
          </p:txBody>
        </p:sp>
        <p:sp>
          <p:nvSpPr>
            <p:cNvPr id="85" name="rc85"/>
            <p:cNvSpPr/>
            <p:nvPr/>
          </p:nvSpPr>
          <p:spPr>
            <a:xfrm>
              <a:off x="5596630" y="2884184"/>
              <a:ext cx="204851" cy="330776"/>
            </a:xfrm>
            <a:prstGeom prst="rect">
              <a:avLst/>
            </a:prstGeom>
            <a:solidFill>
              <a:srgbClr val="0058AB">
                <a:alpha val="100000"/>
              </a:srgbClr>
            </a:solidFill>
          </p:spPr>
          <p:txBody>
            <a:bodyPr/>
            <a:lstStyle/>
            <a:p/>
          </p:txBody>
        </p:sp>
        <p:sp>
          <p:nvSpPr>
            <p:cNvPr id="86" name="rc86"/>
            <p:cNvSpPr/>
            <p:nvPr/>
          </p:nvSpPr>
          <p:spPr>
            <a:xfrm>
              <a:off x="5596630" y="3214961"/>
              <a:ext cx="204851" cy="69680"/>
            </a:xfrm>
            <a:prstGeom prst="rect">
              <a:avLst/>
            </a:prstGeom>
            <a:solidFill>
              <a:srgbClr val="1CABE2">
                <a:alpha val="100000"/>
              </a:srgbClr>
            </a:solidFill>
          </p:spPr>
          <p:txBody>
            <a:bodyPr/>
            <a:lstStyle/>
            <a:p/>
          </p:txBody>
        </p:sp>
        <p:sp>
          <p:nvSpPr>
            <p:cNvPr id="87" name="rc87"/>
            <p:cNvSpPr/>
            <p:nvPr/>
          </p:nvSpPr>
          <p:spPr>
            <a:xfrm>
              <a:off x="5824243" y="3736338"/>
              <a:ext cx="204851" cy="889197"/>
            </a:xfrm>
            <a:prstGeom prst="rect">
              <a:avLst/>
            </a:prstGeom>
            <a:solidFill>
              <a:srgbClr val="80BD41">
                <a:alpha val="100000"/>
              </a:srgbClr>
            </a:solidFill>
          </p:spPr>
          <p:txBody>
            <a:bodyPr/>
            <a:lstStyle/>
            <a:p/>
          </p:txBody>
        </p:sp>
        <p:sp>
          <p:nvSpPr>
            <p:cNvPr id="88" name="rc88"/>
            <p:cNvSpPr/>
            <p:nvPr/>
          </p:nvSpPr>
          <p:spPr>
            <a:xfrm>
              <a:off x="5824243" y="2881899"/>
              <a:ext cx="204851" cy="697454"/>
            </a:xfrm>
            <a:prstGeom prst="rect">
              <a:avLst/>
            </a:prstGeom>
            <a:solidFill>
              <a:srgbClr val="0058AB">
                <a:alpha val="100000"/>
              </a:srgbClr>
            </a:solidFill>
          </p:spPr>
          <p:txBody>
            <a:bodyPr/>
            <a:lstStyle/>
            <a:p/>
          </p:txBody>
        </p:sp>
        <p:sp>
          <p:nvSpPr>
            <p:cNvPr id="89" name="rc89"/>
            <p:cNvSpPr/>
            <p:nvPr/>
          </p:nvSpPr>
          <p:spPr>
            <a:xfrm>
              <a:off x="5824243" y="3579354"/>
              <a:ext cx="204851" cy="156984"/>
            </a:xfrm>
            <a:prstGeom prst="rect">
              <a:avLst/>
            </a:prstGeom>
            <a:solidFill>
              <a:srgbClr val="1CABE2">
                <a:alpha val="100000"/>
              </a:srgbClr>
            </a:solidFill>
          </p:spPr>
          <p:txBody>
            <a:bodyPr/>
            <a:lstStyle/>
            <a:p/>
          </p:txBody>
        </p:sp>
        <p:sp>
          <p:nvSpPr>
            <p:cNvPr id="90" name="rc90"/>
            <p:cNvSpPr/>
            <p:nvPr/>
          </p:nvSpPr>
          <p:spPr>
            <a:xfrm>
              <a:off x="6051856" y="3366397"/>
              <a:ext cx="204851" cy="1259138"/>
            </a:xfrm>
            <a:prstGeom prst="rect">
              <a:avLst/>
            </a:prstGeom>
            <a:solidFill>
              <a:srgbClr val="80BD41">
                <a:alpha val="100000"/>
              </a:srgbClr>
            </a:solidFill>
          </p:spPr>
          <p:txBody>
            <a:bodyPr/>
            <a:lstStyle/>
            <a:p/>
          </p:txBody>
        </p:sp>
        <p:sp>
          <p:nvSpPr>
            <p:cNvPr id="91" name="rc91"/>
            <p:cNvSpPr/>
            <p:nvPr/>
          </p:nvSpPr>
          <p:spPr>
            <a:xfrm>
              <a:off x="6051856" y="2876677"/>
              <a:ext cx="204851" cy="332245"/>
            </a:xfrm>
            <a:prstGeom prst="rect">
              <a:avLst/>
            </a:prstGeom>
            <a:solidFill>
              <a:srgbClr val="0058AB">
                <a:alpha val="100000"/>
              </a:srgbClr>
            </a:solidFill>
          </p:spPr>
          <p:txBody>
            <a:bodyPr/>
            <a:lstStyle/>
            <a:p/>
          </p:txBody>
        </p:sp>
        <p:sp>
          <p:nvSpPr>
            <p:cNvPr id="92" name="rc92"/>
            <p:cNvSpPr/>
            <p:nvPr/>
          </p:nvSpPr>
          <p:spPr>
            <a:xfrm>
              <a:off x="6051856" y="3208923"/>
              <a:ext cx="204851" cy="157473"/>
            </a:xfrm>
            <a:prstGeom prst="rect">
              <a:avLst/>
            </a:prstGeom>
            <a:solidFill>
              <a:srgbClr val="1CABE2">
                <a:alpha val="100000"/>
              </a:srgbClr>
            </a:solidFill>
          </p:spPr>
          <p:txBody>
            <a:bodyPr/>
            <a:lstStyle/>
            <a:p/>
          </p:txBody>
        </p:sp>
        <p:sp>
          <p:nvSpPr>
            <p:cNvPr id="93" name="rc93"/>
            <p:cNvSpPr/>
            <p:nvPr/>
          </p:nvSpPr>
          <p:spPr>
            <a:xfrm>
              <a:off x="6279468" y="3275013"/>
              <a:ext cx="204851" cy="1350522"/>
            </a:xfrm>
            <a:prstGeom prst="rect">
              <a:avLst/>
            </a:prstGeom>
            <a:solidFill>
              <a:srgbClr val="80BD41">
                <a:alpha val="100000"/>
              </a:srgbClr>
            </a:solidFill>
          </p:spPr>
          <p:txBody>
            <a:bodyPr/>
            <a:lstStyle/>
            <a:p/>
          </p:txBody>
        </p:sp>
        <p:sp>
          <p:nvSpPr>
            <p:cNvPr id="94" name="rc94"/>
            <p:cNvSpPr/>
            <p:nvPr/>
          </p:nvSpPr>
          <p:spPr>
            <a:xfrm>
              <a:off x="6279468" y="2871619"/>
              <a:ext cx="204851" cy="298139"/>
            </a:xfrm>
            <a:prstGeom prst="rect">
              <a:avLst/>
            </a:prstGeom>
            <a:solidFill>
              <a:srgbClr val="0058AB">
                <a:alpha val="100000"/>
              </a:srgbClr>
            </a:solidFill>
          </p:spPr>
          <p:txBody>
            <a:bodyPr/>
            <a:lstStyle/>
            <a:p/>
          </p:txBody>
        </p:sp>
        <p:sp>
          <p:nvSpPr>
            <p:cNvPr id="95" name="rc95"/>
            <p:cNvSpPr/>
            <p:nvPr/>
          </p:nvSpPr>
          <p:spPr>
            <a:xfrm>
              <a:off x="6279468" y="3169758"/>
              <a:ext cx="204851" cy="105254"/>
            </a:xfrm>
            <a:prstGeom prst="rect">
              <a:avLst/>
            </a:prstGeom>
            <a:solidFill>
              <a:srgbClr val="1CABE2">
                <a:alpha val="100000"/>
              </a:srgbClr>
            </a:solidFill>
          </p:spPr>
          <p:txBody>
            <a:bodyPr/>
            <a:lstStyle/>
            <a:p/>
          </p:txBody>
        </p:sp>
        <p:sp>
          <p:nvSpPr>
            <p:cNvPr id="96" name="rc96"/>
            <p:cNvSpPr/>
            <p:nvPr/>
          </p:nvSpPr>
          <p:spPr>
            <a:xfrm>
              <a:off x="6507081" y="3363133"/>
              <a:ext cx="204851" cy="1262402"/>
            </a:xfrm>
            <a:prstGeom prst="rect">
              <a:avLst/>
            </a:prstGeom>
            <a:solidFill>
              <a:srgbClr val="80BD41">
                <a:alpha val="100000"/>
              </a:srgbClr>
            </a:solidFill>
          </p:spPr>
          <p:txBody>
            <a:bodyPr/>
            <a:lstStyle/>
            <a:p/>
          </p:txBody>
        </p:sp>
        <p:sp>
          <p:nvSpPr>
            <p:cNvPr id="97" name="rc97"/>
            <p:cNvSpPr/>
            <p:nvPr/>
          </p:nvSpPr>
          <p:spPr>
            <a:xfrm>
              <a:off x="6507081" y="2872271"/>
              <a:ext cx="204851" cy="315600"/>
            </a:xfrm>
            <a:prstGeom prst="rect">
              <a:avLst/>
            </a:prstGeom>
            <a:solidFill>
              <a:srgbClr val="0058AB">
                <a:alpha val="100000"/>
              </a:srgbClr>
            </a:solidFill>
          </p:spPr>
          <p:txBody>
            <a:bodyPr/>
            <a:lstStyle/>
            <a:p/>
          </p:txBody>
        </p:sp>
        <p:sp>
          <p:nvSpPr>
            <p:cNvPr id="98" name="rc98"/>
            <p:cNvSpPr/>
            <p:nvPr/>
          </p:nvSpPr>
          <p:spPr>
            <a:xfrm>
              <a:off x="6507081" y="3187872"/>
              <a:ext cx="204851" cy="175261"/>
            </a:xfrm>
            <a:prstGeom prst="rect">
              <a:avLst/>
            </a:prstGeom>
            <a:solidFill>
              <a:srgbClr val="1CABE2">
                <a:alpha val="100000"/>
              </a:srgbClr>
            </a:solidFill>
          </p:spPr>
          <p:txBody>
            <a:bodyPr/>
            <a:lstStyle/>
            <a:p/>
          </p:txBody>
        </p:sp>
        <p:sp>
          <p:nvSpPr>
            <p:cNvPr id="99" name="rc99"/>
            <p:cNvSpPr/>
            <p:nvPr/>
          </p:nvSpPr>
          <p:spPr>
            <a:xfrm>
              <a:off x="6734693" y="3411762"/>
              <a:ext cx="204851" cy="1213772"/>
            </a:xfrm>
            <a:prstGeom prst="rect">
              <a:avLst/>
            </a:prstGeom>
            <a:solidFill>
              <a:srgbClr val="80BD41">
                <a:alpha val="100000"/>
              </a:srgbClr>
            </a:solidFill>
          </p:spPr>
          <p:txBody>
            <a:bodyPr/>
            <a:lstStyle/>
            <a:p/>
          </p:txBody>
        </p:sp>
        <p:sp>
          <p:nvSpPr>
            <p:cNvPr id="100" name="rc100"/>
            <p:cNvSpPr/>
            <p:nvPr/>
          </p:nvSpPr>
          <p:spPr>
            <a:xfrm>
              <a:off x="6734693" y="2866397"/>
              <a:ext cx="204851" cy="439784"/>
            </a:xfrm>
            <a:prstGeom prst="rect">
              <a:avLst/>
            </a:prstGeom>
            <a:solidFill>
              <a:srgbClr val="0058AB">
                <a:alpha val="100000"/>
              </a:srgbClr>
            </a:solidFill>
          </p:spPr>
          <p:txBody>
            <a:bodyPr/>
            <a:lstStyle/>
            <a:p/>
          </p:txBody>
        </p:sp>
        <p:sp>
          <p:nvSpPr>
            <p:cNvPr id="101" name="rc101"/>
            <p:cNvSpPr/>
            <p:nvPr/>
          </p:nvSpPr>
          <p:spPr>
            <a:xfrm>
              <a:off x="6734693" y="3306181"/>
              <a:ext cx="204851" cy="105580"/>
            </a:xfrm>
            <a:prstGeom prst="rect">
              <a:avLst/>
            </a:prstGeom>
            <a:solidFill>
              <a:srgbClr val="1CABE2">
                <a:alpha val="100000"/>
              </a:srgbClr>
            </a:solidFill>
          </p:spPr>
          <p:txBody>
            <a:bodyPr/>
            <a:lstStyle/>
            <a:p/>
          </p:txBody>
        </p:sp>
        <p:sp>
          <p:nvSpPr>
            <p:cNvPr id="102" name="rc102"/>
            <p:cNvSpPr/>
            <p:nvPr/>
          </p:nvSpPr>
          <p:spPr>
            <a:xfrm>
              <a:off x="6962306" y="2870313"/>
              <a:ext cx="204851" cy="373637"/>
            </a:xfrm>
            <a:prstGeom prst="rect">
              <a:avLst/>
            </a:prstGeom>
            <a:solidFill>
              <a:srgbClr val="F26A21">
                <a:alpha val="100000"/>
              </a:srgbClr>
            </a:solidFill>
          </p:spPr>
          <p:txBody>
            <a:bodyPr/>
            <a:lstStyle/>
            <a:p/>
          </p:txBody>
        </p:sp>
        <p:sp>
          <p:nvSpPr>
            <p:cNvPr id="103" name="rc103"/>
            <p:cNvSpPr/>
            <p:nvPr/>
          </p:nvSpPr>
          <p:spPr>
            <a:xfrm>
              <a:off x="6962306" y="3243951"/>
              <a:ext cx="204851" cy="1381584"/>
            </a:xfrm>
            <a:prstGeom prst="rect">
              <a:avLst/>
            </a:prstGeom>
            <a:solidFill>
              <a:srgbClr val="FFC20E">
                <a:alpha val="100000"/>
              </a:srgbClr>
            </a:solidFill>
          </p:spPr>
          <p:txBody>
            <a:bodyPr/>
            <a:lstStyle/>
            <a:p/>
          </p:txBody>
        </p:sp>
        <p:sp>
          <p:nvSpPr>
            <p:cNvPr id="104" name="rc104"/>
            <p:cNvSpPr/>
            <p:nvPr/>
          </p:nvSpPr>
          <p:spPr>
            <a:xfrm>
              <a:off x="7189918" y="2876514"/>
              <a:ext cx="204851" cy="317440"/>
            </a:xfrm>
            <a:prstGeom prst="rect">
              <a:avLst/>
            </a:prstGeom>
            <a:solidFill>
              <a:srgbClr val="F26A21">
                <a:alpha val="100000"/>
              </a:srgbClr>
            </a:solidFill>
          </p:spPr>
          <p:txBody>
            <a:bodyPr/>
            <a:lstStyle/>
            <a:p/>
          </p:txBody>
        </p:sp>
        <p:sp>
          <p:nvSpPr>
            <p:cNvPr id="105" name="rc105"/>
            <p:cNvSpPr/>
            <p:nvPr/>
          </p:nvSpPr>
          <p:spPr>
            <a:xfrm>
              <a:off x="7189918" y="3193954"/>
              <a:ext cx="204851" cy="1431580"/>
            </a:xfrm>
            <a:prstGeom prst="rect">
              <a:avLst/>
            </a:prstGeom>
            <a:solidFill>
              <a:srgbClr val="FFC20E">
                <a:alpha val="100000"/>
              </a:srgbClr>
            </a:solidFill>
          </p:spPr>
          <p:txBody>
            <a:bodyPr/>
            <a:lstStyle/>
            <a:p/>
          </p:txBody>
        </p:sp>
        <p:sp>
          <p:nvSpPr>
            <p:cNvPr id="106" name="rc106"/>
            <p:cNvSpPr/>
            <p:nvPr/>
          </p:nvSpPr>
          <p:spPr>
            <a:xfrm>
              <a:off x="7417531" y="2883531"/>
              <a:ext cx="204851" cy="269694"/>
            </a:xfrm>
            <a:prstGeom prst="rect">
              <a:avLst/>
            </a:prstGeom>
            <a:solidFill>
              <a:srgbClr val="F26A21">
                <a:alpha val="100000"/>
              </a:srgbClr>
            </a:solidFill>
          </p:spPr>
          <p:txBody>
            <a:bodyPr/>
            <a:lstStyle/>
            <a:p/>
          </p:txBody>
        </p:sp>
        <p:sp>
          <p:nvSpPr>
            <p:cNvPr id="107" name="rc107"/>
            <p:cNvSpPr/>
            <p:nvPr/>
          </p:nvSpPr>
          <p:spPr>
            <a:xfrm>
              <a:off x="7417531" y="3153226"/>
              <a:ext cx="204851" cy="1472309"/>
            </a:xfrm>
            <a:prstGeom prst="rect">
              <a:avLst/>
            </a:prstGeom>
            <a:solidFill>
              <a:srgbClr val="FFC20E">
                <a:alpha val="100000"/>
              </a:srgbClr>
            </a:solidFill>
          </p:spPr>
          <p:txBody>
            <a:bodyPr/>
            <a:lstStyle/>
            <a:p/>
          </p:txBody>
        </p:sp>
        <p:sp>
          <p:nvSpPr>
            <p:cNvPr id="108" name="rc108"/>
            <p:cNvSpPr/>
            <p:nvPr/>
          </p:nvSpPr>
          <p:spPr>
            <a:xfrm>
              <a:off x="7645143" y="2888753"/>
              <a:ext cx="204851" cy="229130"/>
            </a:xfrm>
            <a:prstGeom prst="rect">
              <a:avLst/>
            </a:prstGeom>
            <a:solidFill>
              <a:srgbClr val="F26A21">
                <a:alpha val="100000"/>
              </a:srgbClr>
            </a:solidFill>
          </p:spPr>
          <p:txBody>
            <a:bodyPr/>
            <a:lstStyle/>
            <a:p/>
          </p:txBody>
        </p:sp>
        <p:sp>
          <p:nvSpPr>
            <p:cNvPr id="109" name="rc109"/>
            <p:cNvSpPr/>
            <p:nvPr/>
          </p:nvSpPr>
          <p:spPr>
            <a:xfrm>
              <a:off x="7645143" y="3117884"/>
              <a:ext cx="204851" cy="1507651"/>
            </a:xfrm>
            <a:prstGeom prst="rect">
              <a:avLst/>
            </a:prstGeom>
            <a:solidFill>
              <a:srgbClr val="FFC20E">
                <a:alpha val="100000"/>
              </a:srgbClr>
            </a:solidFill>
          </p:spPr>
          <p:txBody>
            <a:bodyPr/>
            <a:lstStyle/>
            <a:p/>
          </p:txBody>
        </p:sp>
        <p:sp>
          <p:nvSpPr>
            <p:cNvPr id="110" name="rc110"/>
            <p:cNvSpPr/>
            <p:nvPr/>
          </p:nvSpPr>
          <p:spPr>
            <a:xfrm>
              <a:off x="7872756" y="2892506"/>
              <a:ext cx="204851" cy="194667"/>
            </a:xfrm>
            <a:prstGeom prst="rect">
              <a:avLst/>
            </a:prstGeom>
            <a:solidFill>
              <a:srgbClr val="F26A21">
                <a:alpha val="100000"/>
              </a:srgbClr>
            </a:solidFill>
          </p:spPr>
          <p:txBody>
            <a:bodyPr/>
            <a:lstStyle/>
            <a:p/>
          </p:txBody>
        </p:sp>
        <p:sp>
          <p:nvSpPr>
            <p:cNvPr id="111" name="rc111"/>
            <p:cNvSpPr/>
            <p:nvPr/>
          </p:nvSpPr>
          <p:spPr>
            <a:xfrm>
              <a:off x="7872756" y="3087174"/>
              <a:ext cx="204851" cy="1538360"/>
            </a:xfrm>
            <a:prstGeom prst="rect">
              <a:avLst/>
            </a:prstGeom>
            <a:solidFill>
              <a:srgbClr val="FFC20E">
                <a:alpha val="100000"/>
              </a:srgbClr>
            </a:solidFill>
          </p:spPr>
          <p:txBody>
            <a:bodyPr/>
            <a:lstStyle/>
            <a:p/>
          </p:txBody>
        </p:sp>
        <p:sp>
          <p:nvSpPr>
            <p:cNvPr id="112" name="rc112"/>
            <p:cNvSpPr/>
            <p:nvPr/>
          </p:nvSpPr>
          <p:spPr>
            <a:xfrm>
              <a:off x="8100369" y="2898381"/>
              <a:ext cx="204851" cy="165388"/>
            </a:xfrm>
            <a:prstGeom prst="rect">
              <a:avLst/>
            </a:prstGeom>
            <a:solidFill>
              <a:srgbClr val="F26A21">
                <a:alpha val="100000"/>
              </a:srgbClr>
            </a:solidFill>
          </p:spPr>
          <p:txBody>
            <a:bodyPr/>
            <a:lstStyle/>
            <a:p/>
          </p:txBody>
        </p:sp>
        <p:sp>
          <p:nvSpPr>
            <p:cNvPr id="113" name="rc113"/>
            <p:cNvSpPr/>
            <p:nvPr/>
          </p:nvSpPr>
          <p:spPr>
            <a:xfrm>
              <a:off x="8100369" y="3063769"/>
              <a:ext cx="204851" cy="1561765"/>
            </a:xfrm>
            <a:prstGeom prst="rect">
              <a:avLst/>
            </a:prstGeom>
            <a:solidFill>
              <a:srgbClr val="FFC20E">
                <a:alpha val="100000"/>
              </a:srgbClr>
            </a:solidFill>
          </p:spPr>
          <p:txBody>
            <a:bodyPr/>
            <a:lstStyle/>
            <a:p/>
          </p:txBody>
        </p:sp>
        <p:sp>
          <p:nvSpPr>
            <p:cNvPr id="114" name="pl114"/>
            <p:cNvSpPr/>
            <p:nvPr/>
          </p:nvSpPr>
          <p:spPr>
            <a:xfrm>
              <a:off x="1374417" y="1330391"/>
              <a:ext cx="5462701" cy="1235678"/>
            </a:xfrm>
            <a:custGeom>
              <a:avLst/>
              <a:pathLst>
                <a:path w="5462701" h="1235678">
                  <a:moveTo>
                    <a:pt x="0" y="274595"/>
                  </a:moveTo>
                  <a:lnTo>
                    <a:pt x="227612" y="205946"/>
                  </a:lnTo>
                  <a:lnTo>
                    <a:pt x="455225" y="343244"/>
                  </a:lnTo>
                  <a:lnTo>
                    <a:pt x="682837" y="514866"/>
                  </a:lnTo>
                  <a:lnTo>
                    <a:pt x="910450" y="137297"/>
                  </a:lnTo>
                  <a:lnTo>
                    <a:pt x="1138062" y="102973"/>
                  </a:lnTo>
                  <a:lnTo>
                    <a:pt x="1365675" y="68648"/>
                  </a:lnTo>
                  <a:lnTo>
                    <a:pt x="1593287" y="0"/>
                  </a:lnTo>
                  <a:lnTo>
                    <a:pt x="1820900" y="34324"/>
                  </a:lnTo>
                  <a:lnTo>
                    <a:pt x="2048513" y="171622"/>
                  </a:lnTo>
                  <a:lnTo>
                    <a:pt x="2276125" y="0"/>
                  </a:lnTo>
                  <a:lnTo>
                    <a:pt x="2503738" y="411892"/>
                  </a:lnTo>
                  <a:lnTo>
                    <a:pt x="2731350" y="205946"/>
                  </a:lnTo>
                  <a:lnTo>
                    <a:pt x="2958963" y="514866"/>
                  </a:lnTo>
                  <a:lnTo>
                    <a:pt x="3186575" y="617839"/>
                  </a:lnTo>
                  <a:lnTo>
                    <a:pt x="3414188" y="755137"/>
                  </a:lnTo>
                  <a:lnTo>
                    <a:pt x="3641800" y="549190"/>
                  </a:lnTo>
                  <a:lnTo>
                    <a:pt x="3869413" y="617839"/>
                  </a:lnTo>
                  <a:lnTo>
                    <a:pt x="4097026" y="446217"/>
                  </a:lnTo>
                  <a:lnTo>
                    <a:pt x="4324638" y="514866"/>
                  </a:lnTo>
                  <a:lnTo>
                    <a:pt x="4552251" y="1235678"/>
                  </a:lnTo>
                  <a:lnTo>
                    <a:pt x="4779863" y="514866"/>
                  </a:lnTo>
                  <a:lnTo>
                    <a:pt x="5007476" y="446217"/>
                  </a:lnTo>
                  <a:lnTo>
                    <a:pt x="5235088" y="480541"/>
                  </a:lnTo>
                  <a:lnTo>
                    <a:pt x="5462701" y="720812"/>
                  </a:lnTo>
                </a:path>
              </a:pathLst>
            </a:custGeom>
            <a:ln w="27101" cap="flat">
              <a:solidFill>
                <a:srgbClr val="0058AB">
                  <a:alpha val="100000"/>
                </a:srgbClr>
              </a:solidFill>
              <a:prstDash val="solid"/>
              <a:round/>
            </a:ln>
          </p:spPr>
          <p:txBody>
            <a:bodyPr/>
            <a:lstStyle/>
            <a:p/>
          </p:txBody>
        </p:sp>
        <p:sp>
          <p:nvSpPr>
            <p:cNvPr id="115" name="pl115"/>
            <p:cNvSpPr/>
            <p:nvPr/>
          </p:nvSpPr>
          <p:spPr>
            <a:xfrm>
              <a:off x="1374417" y="1399040"/>
              <a:ext cx="5462701" cy="1475949"/>
            </a:xfrm>
            <a:custGeom>
              <a:avLst/>
              <a:pathLst>
                <a:path w="5462701" h="1475949">
                  <a:moveTo>
                    <a:pt x="0" y="789461"/>
                  </a:moveTo>
                  <a:lnTo>
                    <a:pt x="227612" y="892434"/>
                  </a:lnTo>
                  <a:lnTo>
                    <a:pt x="455225" y="720812"/>
                  </a:lnTo>
                  <a:lnTo>
                    <a:pt x="682837" y="652163"/>
                  </a:lnTo>
                  <a:lnTo>
                    <a:pt x="910450" y="308919"/>
                  </a:lnTo>
                  <a:lnTo>
                    <a:pt x="1138062" y="377568"/>
                  </a:lnTo>
                  <a:lnTo>
                    <a:pt x="1365675" y="343244"/>
                  </a:lnTo>
                  <a:lnTo>
                    <a:pt x="1593287" y="343244"/>
                  </a:lnTo>
                  <a:lnTo>
                    <a:pt x="1820900" y="308919"/>
                  </a:lnTo>
                  <a:lnTo>
                    <a:pt x="2048513" y="240270"/>
                  </a:lnTo>
                  <a:lnTo>
                    <a:pt x="2276125" y="0"/>
                  </a:lnTo>
                  <a:lnTo>
                    <a:pt x="2503738" y="480541"/>
                  </a:lnTo>
                  <a:lnTo>
                    <a:pt x="2731350" y="617839"/>
                  </a:lnTo>
                  <a:lnTo>
                    <a:pt x="2958963" y="583515"/>
                  </a:lnTo>
                  <a:lnTo>
                    <a:pt x="3186575" y="789461"/>
                  </a:lnTo>
                  <a:lnTo>
                    <a:pt x="3414188" y="720812"/>
                  </a:lnTo>
                  <a:lnTo>
                    <a:pt x="3641800" y="583515"/>
                  </a:lnTo>
                  <a:lnTo>
                    <a:pt x="3869413" y="926759"/>
                  </a:lnTo>
                  <a:lnTo>
                    <a:pt x="4097026" y="446217"/>
                  </a:lnTo>
                  <a:lnTo>
                    <a:pt x="4324638" y="583515"/>
                  </a:lnTo>
                  <a:lnTo>
                    <a:pt x="4552251" y="1475949"/>
                  </a:lnTo>
                  <a:lnTo>
                    <a:pt x="4779863" y="755137"/>
                  </a:lnTo>
                  <a:lnTo>
                    <a:pt x="5007476" y="583515"/>
                  </a:lnTo>
                  <a:lnTo>
                    <a:pt x="5235088" y="755137"/>
                  </a:lnTo>
                  <a:lnTo>
                    <a:pt x="5462701" y="858110"/>
                  </a:lnTo>
                </a:path>
              </a:pathLst>
            </a:custGeom>
            <a:ln w="27101" cap="flat">
              <a:solidFill>
                <a:srgbClr val="80BD41">
                  <a:alpha val="100000"/>
                </a:srgbClr>
              </a:solidFill>
              <a:prstDash val="solid"/>
              <a:round/>
            </a:ln>
          </p:spPr>
          <p:txBody>
            <a:bodyPr/>
            <a:lstStyle/>
            <a:p/>
          </p:txBody>
        </p:sp>
        <p:sp>
          <p:nvSpPr>
            <p:cNvPr id="116" name="tx116"/>
            <p:cNvSpPr/>
            <p:nvPr/>
          </p:nvSpPr>
          <p:spPr>
            <a:xfrm>
              <a:off x="1306089"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244415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358221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4720277"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0" name="tx120"/>
            <p:cNvSpPr/>
            <p:nvPr/>
          </p:nvSpPr>
          <p:spPr>
            <a:xfrm>
              <a:off x="5630728"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1" name="tx121"/>
            <p:cNvSpPr/>
            <p:nvPr/>
          </p:nvSpPr>
          <p:spPr>
            <a:xfrm>
              <a:off x="5858340" y="23619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60</a:t>
              </a:r>
            </a:p>
          </p:txBody>
        </p:sp>
        <p:sp>
          <p:nvSpPr>
            <p:cNvPr id="122" name="tx122"/>
            <p:cNvSpPr/>
            <p:nvPr/>
          </p:nvSpPr>
          <p:spPr>
            <a:xfrm>
              <a:off x="6085953"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3" name="tx123"/>
            <p:cNvSpPr/>
            <p:nvPr/>
          </p:nvSpPr>
          <p:spPr>
            <a:xfrm>
              <a:off x="631356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4" name="tx124"/>
            <p:cNvSpPr/>
            <p:nvPr/>
          </p:nvSpPr>
          <p:spPr>
            <a:xfrm>
              <a:off x="6541178"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25" name="tx125"/>
            <p:cNvSpPr/>
            <p:nvPr/>
          </p:nvSpPr>
          <p:spPr>
            <a:xfrm>
              <a:off x="6768791" y="184857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26" name="tx126"/>
            <p:cNvSpPr/>
            <p:nvPr/>
          </p:nvSpPr>
          <p:spPr>
            <a:xfrm>
              <a:off x="1306089"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7" name="tx127"/>
            <p:cNvSpPr/>
            <p:nvPr/>
          </p:nvSpPr>
          <p:spPr>
            <a:xfrm>
              <a:off x="2444152"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8" name="tx128"/>
            <p:cNvSpPr/>
            <p:nvPr/>
          </p:nvSpPr>
          <p:spPr>
            <a:xfrm>
              <a:off x="358221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9" name="tx129"/>
            <p:cNvSpPr/>
            <p:nvPr/>
          </p:nvSpPr>
          <p:spPr>
            <a:xfrm>
              <a:off x="4720277"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0" name="tx130"/>
            <p:cNvSpPr/>
            <p:nvPr/>
          </p:nvSpPr>
          <p:spPr>
            <a:xfrm>
              <a:off x="5630728"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1" name="tx131"/>
            <p:cNvSpPr/>
            <p:nvPr/>
          </p:nvSpPr>
          <p:spPr>
            <a:xfrm>
              <a:off x="5858340"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32" name="tx132"/>
            <p:cNvSpPr/>
            <p:nvPr/>
          </p:nvSpPr>
          <p:spPr>
            <a:xfrm>
              <a:off x="608595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3" name="tx133"/>
            <p:cNvSpPr/>
            <p:nvPr/>
          </p:nvSpPr>
          <p:spPr>
            <a:xfrm>
              <a:off x="631356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4" name="tx134"/>
            <p:cNvSpPr/>
            <p:nvPr/>
          </p:nvSpPr>
          <p:spPr>
            <a:xfrm>
              <a:off x="6541178"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5" name="tx135"/>
            <p:cNvSpPr/>
            <p:nvPr/>
          </p:nvSpPr>
          <p:spPr>
            <a:xfrm>
              <a:off x="6768791"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6" name="tx136"/>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7521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38" name="tx138"/>
            <p:cNvSpPr/>
            <p:nvPr/>
          </p:nvSpPr>
          <p:spPr>
            <a:xfrm>
              <a:off x="508103" y="293625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9" name="tx139"/>
            <p:cNvSpPr/>
            <p:nvPr/>
          </p:nvSpPr>
          <p:spPr>
            <a:xfrm>
              <a:off x="508103" y="21203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140" name="tx140"/>
            <p:cNvSpPr/>
            <p:nvPr/>
          </p:nvSpPr>
          <p:spPr>
            <a:xfrm>
              <a:off x="508103" y="13043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684039" y="5504603"/>
              <a:ext cx="201455" cy="201456"/>
            </a:xfrm>
            <a:prstGeom prst="rect">
              <a:avLst/>
            </a:prstGeom>
            <a:solidFill>
              <a:srgbClr val="80BD41">
                <a:alpha val="100000"/>
              </a:srgbClr>
            </a:solidFill>
          </p:spPr>
          <p:txBody>
            <a:bodyPr/>
            <a:lstStyle/>
            <a:p/>
          </p:txBody>
        </p:sp>
        <p:sp>
          <p:nvSpPr>
            <p:cNvPr id="162" name="rc162"/>
            <p:cNvSpPr/>
            <p:nvPr/>
          </p:nvSpPr>
          <p:spPr>
            <a:xfrm>
              <a:off x="2585989" y="5504603"/>
              <a:ext cx="201456" cy="201456"/>
            </a:xfrm>
            <a:prstGeom prst="rect">
              <a:avLst/>
            </a:prstGeom>
            <a:solidFill>
              <a:srgbClr val="1CABE2">
                <a:alpha val="100000"/>
              </a:srgbClr>
            </a:solidFill>
          </p:spPr>
          <p:txBody>
            <a:bodyPr/>
            <a:lstStyle/>
            <a:p/>
          </p:txBody>
        </p:sp>
        <p:sp>
          <p:nvSpPr>
            <p:cNvPr id="163" name="rc163"/>
            <p:cNvSpPr/>
            <p:nvPr/>
          </p:nvSpPr>
          <p:spPr>
            <a:xfrm>
              <a:off x="3658812" y="5504603"/>
              <a:ext cx="201456" cy="201456"/>
            </a:xfrm>
            <a:prstGeom prst="rect">
              <a:avLst/>
            </a:prstGeom>
            <a:solidFill>
              <a:srgbClr val="0058AB">
                <a:alpha val="100000"/>
              </a:srgbClr>
            </a:solidFill>
          </p:spPr>
          <p:txBody>
            <a:bodyPr/>
            <a:lstStyle/>
            <a:p/>
          </p:txBody>
        </p:sp>
        <p:sp>
          <p:nvSpPr>
            <p:cNvPr id="164" name="rc164"/>
            <p:cNvSpPr/>
            <p:nvPr/>
          </p:nvSpPr>
          <p:spPr>
            <a:xfrm>
              <a:off x="4654145" y="5504603"/>
              <a:ext cx="201456" cy="201456"/>
            </a:xfrm>
            <a:prstGeom prst="rect">
              <a:avLst/>
            </a:prstGeom>
            <a:solidFill>
              <a:srgbClr val="FFC20E">
                <a:alpha val="100000"/>
              </a:srgbClr>
            </a:solidFill>
          </p:spPr>
          <p:txBody>
            <a:bodyPr/>
            <a:lstStyle/>
            <a:p/>
          </p:txBody>
        </p:sp>
        <p:sp>
          <p:nvSpPr>
            <p:cNvPr id="165" name="rc165"/>
            <p:cNvSpPr/>
            <p:nvPr/>
          </p:nvSpPr>
          <p:spPr>
            <a:xfrm>
              <a:off x="6558279" y="5504603"/>
              <a:ext cx="201455" cy="201456"/>
            </a:xfrm>
            <a:prstGeom prst="rect">
              <a:avLst/>
            </a:prstGeom>
            <a:solidFill>
              <a:srgbClr val="F26A21">
                <a:alpha val="100000"/>
              </a:srgbClr>
            </a:solidFill>
          </p:spPr>
          <p:txBody>
            <a:bodyPr/>
            <a:lstStyle/>
            <a:p/>
          </p:txBody>
        </p:sp>
        <p:sp>
          <p:nvSpPr>
            <p:cNvPr id="166" name="tx166"/>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20330" y="579074"/>
              <a:ext cx="43895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Suriname</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Suriname is projected to have a  decline in the number of surviving infants by 2030. To achieve the IA2030 ZD target, more (~2.85%)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0826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4328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7830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61332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2577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6079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09581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13083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3615663"/>
              <a:ext cx="217589" cy="1375096"/>
            </a:xfrm>
            <a:prstGeom prst="rect">
              <a:avLst/>
            </a:prstGeom>
            <a:solidFill>
              <a:srgbClr val="0058AB">
                <a:alpha val="100000"/>
              </a:srgbClr>
            </a:solidFill>
          </p:spPr>
          <p:txBody>
            <a:bodyPr/>
            <a:lstStyle/>
            <a:p/>
          </p:txBody>
        </p:sp>
        <p:sp>
          <p:nvSpPr>
            <p:cNvPr id="41" name="rc41"/>
            <p:cNvSpPr/>
            <p:nvPr/>
          </p:nvSpPr>
          <p:spPr>
            <a:xfrm>
              <a:off x="1472058" y="3827958"/>
              <a:ext cx="217589" cy="1162801"/>
            </a:xfrm>
            <a:prstGeom prst="rect">
              <a:avLst/>
            </a:prstGeom>
            <a:solidFill>
              <a:srgbClr val="0058AB">
                <a:alpha val="100000"/>
              </a:srgbClr>
            </a:solidFill>
          </p:spPr>
          <p:txBody>
            <a:bodyPr/>
            <a:lstStyle/>
            <a:p/>
          </p:txBody>
        </p:sp>
        <p:sp>
          <p:nvSpPr>
            <p:cNvPr id="42" name="rc42"/>
            <p:cNvSpPr/>
            <p:nvPr/>
          </p:nvSpPr>
          <p:spPr>
            <a:xfrm>
              <a:off x="1713825" y="3400472"/>
              <a:ext cx="217589" cy="1590287"/>
            </a:xfrm>
            <a:prstGeom prst="rect">
              <a:avLst/>
            </a:prstGeom>
            <a:solidFill>
              <a:srgbClr val="0058AB">
                <a:alpha val="100000"/>
              </a:srgbClr>
            </a:solidFill>
          </p:spPr>
          <p:txBody>
            <a:bodyPr/>
            <a:lstStyle/>
            <a:p/>
          </p:txBody>
        </p:sp>
        <p:sp>
          <p:nvSpPr>
            <p:cNvPr id="43" name="rc43"/>
            <p:cNvSpPr/>
            <p:nvPr/>
          </p:nvSpPr>
          <p:spPr>
            <a:xfrm>
              <a:off x="1955592" y="2899647"/>
              <a:ext cx="217589" cy="2091112"/>
            </a:xfrm>
            <a:prstGeom prst="rect">
              <a:avLst/>
            </a:prstGeom>
            <a:solidFill>
              <a:srgbClr val="0058AB">
                <a:alpha val="100000"/>
              </a:srgbClr>
            </a:solidFill>
          </p:spPr>
          <p:txBody>
            <a:bodyPr/>
            <a:lstStyle/>
            <a:p/>
          </p:txBody>
        </p:sp>
        <p:sp>
          <p:nvSpPr>
            <p:cNvPr id="44" name="rc44"/>
            <p:cNvSpPr/>
            <p:nvPr/>
          </p:nvSpPr>
          <p:spPr>
            <a:xfrm>
              <a:off x="2197358" y="4133857"/>
              <a:ext cx="217589" cy="856902"/>
            </a:xfrm>
            <a:prstGeom prst="rect">
              <a:avLst/>
            </a:prstGeom>
            <a:solidFill>
              <a:srgbClr val="0058AB">
                <a:alpha val="100000"/>
              </a:srgbClr>
            </a:solidFill>
          </p:spPr>
          <p:txBody>
            <a:bodyPr/>
            <a:lstStyle/>
            <a:p/>
          </p:txBody>
        </p:sp>
        <p:sp>
          <p:nvSpPr>
            <p:cNvPr id="45" name="rc45"/>
            <p:cNvSpPr/>
            <p:nvPr/>
          </p:nvSpPr>
          <p:spPr>
            <a:xfrm>
              <a:off x="2439125" y="4244830"/>
              <a:ext cx="217589" cy="745929"/>
            </a:xfrm>
            <a:prstGeom prst="rect">
              <a:avLst/>
            </a:prstGeom>
            <a:solidFill>
              <a:srgbClr val="0058AB">
                <a:alpha val="100000"/>
              </a:srgbClr>
            </a:solidFill>
          </p:spPr>
          <p:txBody>
            <a:bodyPr/>
            <a:lstStyle/>
            <a:p/>
          </p:txBody>
        </p:sp>
        <p:sp>
          <p:nvSpPr>
            <p:cNvPr id="46" name="rc46"/>
            <p:cNvSpPr/>
            <p:nvPr/>
          </p:nvSpPr>
          <p:spPr>
            <a:xfrm>
              <a:off x="2680891" y="4345188"/>
              <a:ext cx="217589" cy="645571"/>
            </a:xfrm>
            <a:prstGeom prst="rect">
              <a:avLst/>
            </a:prstGeom>
            <a:solidFill>
              <a:srgbClr val="0058AB">
                <a:alpha val="100000"/>
              </a:srgbClr>
            </a:solidFill>
          </p:spPr>
          <p:txBody>
            <a:bodyPr/>
            <a:lstStyle/>
            <a:p/>
          </p:txBody>
        </p:sp>
        <p:sp>
          <p:nvSpPr>
            <p:cNvPr id="47" name="rc47"/>
            <p:cNvSpPr/>
            <p:nvPr/>
          </p:nvSpPr>
          <p:spPr>
            <a:xfrm>
              <a:off x="2922658" y="4557483"/>
              <a:ext cx="217589" cy="433276"/>
            </a:xfrm>
            <a:prstGeom prst="rect">
              <a:avLst/>
            </a:prstGeom>
            <a:solidFill>
              <a:srgbClr val="0058AB">
                <a:alpha val="100000"/>
              </a:srgbClr>
            </a:solidFill>
          </p:spPr>
          <p:txBody>
            <a:bodyPr/>
            <a:lstStyle/>
            <a:p/>
          </p:txBody>
        </p:sp>
        <p:sp>
          <p:nvSpPr>
            <p:cNvPr id="48" name="rc48"/>
            <p:cNvSpPr/>
            <p:nvPr/>
          </p:nvSpPr>
          <p:spPr>
            <a:xfrm>
              <a:off x="3164425" y="4448441"/>
              <a:ext cx="217589" cy="542318"/>
            </a:xfrm>
            <a:prstGeom prst="rect">
              <a:avLst/>
            </a:prstGeom>
            <a:solidFill>
              <a:srgbClr val="0058AB">
                <a:alpha val="100000"/>
              </a:srgbClr>
            </a:solidFill>
          </p:spPr>
          <p:txBody>
            <a:bodyPr/>
            <a:lstStyle/>
            <a:p/>
          </p:txBody>
        </p:sp>
        <p:sp>
          <p:nvSpPr>
            <p:cNvPr id="49" name="rc49"/>
            <p:cNvSpPr/>
            <p:nvPr/>
          </p:nvSpPr>
          <p:spPr>
            <a:xfrm>
              <a:off x="3406191" y="4015164"/>
              <a:ext cx="217589" cy="975595"/>
            </a:xfrm>
            <a:prstGeom prst="rect">
              <a:avLst/>
            </a:prstGeom>
            <a:solidFill>
              <a:srgbClr val="0058AB">
                <a:alpha val="100000"/>
              </a:srgbClr>
            </a:solidFill>
          </p:spPr>
          <p:txBody>
            <a:bodyPr/>
            <a:lstStyle/>
            <a:p/>
          </p:txBody>
        </p:sp>
        <p:sp>
          <p:nvSpPr>
            <p:cNvPr id="50" name="rc50"/>
            <p:cNvSpPr/>
            <p:nvPr/>
          </p:nvSpPr>
          <p:spPr>
            <a:xfrm>
              <a:off x="3647958" y="4558448"/>
              <a:ext cx="217589" cy="432311"/>
            </a:xfrm>
            <a:prstGeom prst="rect">
              <a:avLst/>
            </a:prstGeom>
            <a:solidFill>
              <a:srgbClr val="0058AB">
                <a:alpha val="100000"/>
              </a:srgbClr>
            </a:solidFill>
          </p:spPr>
          <p:txBody>
            <a:bodyPr/>
            <a:lstStyle/>
            <a:p/>
          </p:txBody>
        </p:sp>
        <p:sp>
          <p:nvSpPr>
            <p:cNvPr id="51" name="rc51"/>
            <p:cNvSpPr/>
            <p:nvPr/>
          </p:nvSpPr>
          <p:spPr>
            <a:xfrm>
              <a:off x="3889725" y="3267305"/>
              <a:ext cx="217589" cy="1723454"/>
            </a:xfrm>
            <a:prstGeom prst="rect">
              <a:avLst/>
            </a:prstGeom>
            <a:solidFill>
              <a:srgbClr val="0058AB">
                <a:alpha val="100000"/>
              </a:srgbClr>
            </a:solidFill>
          </p:spPr>
          <p:txBody>
            <a:bodyPr/>
            <a:lstStyle/>
            <a:p/>
          </p:txBody>
        </p:sp>
        <p:sp>
          <p:nvSpPr>
            <p:cNvPr id="52" name="rc52"/>
            <p:cNvSpPr/>
            <p:nvPr/>
          </p:nvSpPr>
          <p:spPr>
            <a:xfrm>
              <a:off x="4131491" y="3906122"/>
              <a:ext cx="217589" cy="1084637"/>
            </a:xfrm>
            <a:prstGeom prst="rect">
              <a:avLst/>
            </a:prstGeom>
            <a:solidFill>
              <a:srgbClr val="0058AB">
                <a:alpha val="100000"/>
              </a:srgbClr>
            </a:solidFill>
          </p:spPr>
          <p:txBody>
            <a:bodyPr/>
            <a:lstStyle/>
            <a:p/>
          </p:txBody>
        </p:sp>
        <p:sp>
          <p:nvSpPr>
            <p:cNvPr id="53" name="rc53"/>
            <p:cNvSpPr/>
            <p:nvPr/>
          </p:nvSpPr>
          <p:spPr>
            <a:xfrm>
              <a:off x="4373258" y="2926667"/>
              <a:ext cx="217589" cy="2064092"/>
            </a:xfrm>
            <a:prstGeom prst="rect">
              <a:avLst/>
            </a:prstGeom>
            <a:solidFill>
              <a:srgbClr val="0058AB">
                <a:alpha val="100000"/>
              </a:srgbClr>
            </a:solidFill>
          </p:spPr>
          <p:txBody>
            <a:bodyPr/>
            <a:lstStyle/>
            <a:p/>
          </p:txBody>
        </p:sp>
        <p:sp>
          <p:nvSpPr>
            <p:cNvPr id="54" name="rc54"/>
            <p:cNvSpPr/>
            <p:nvPr/>
          </p:nvSpPr>
          <p:spPr>
            <a:xfrm>
              <a:off x="4615025" y="2604363"/>
              <a:ext cx="217589" cy="2386396"/>
            </a:xfrm>
            <a:prstGeom prst="rect">
              <a:avLst/>
            </a:prstGeom>
            <a:solidFill>
              <a:srgbClr val="0058AB">
                <a:alpha val="100000"/>
              </a:srgbClr>
            </a:solidFill>
          </p:spPr>
          <p:txBody>
            <a:bodyPr/>
            <a:lstStyle/>
            <a:p/>
          </p:txBody>
        </p:sp>
        <p:sp>
          <p:nvSpPr>
            <p:cNvPr id="55" name="rc55"/>
            <p:cNvSpPr/>
            <p:nvPr/>
          </p:nvSpPr>
          <p:spPr>
            <a:xfrm>
              <a:off x="4856791" y="2193282"/>
              <a:ext cx="217589" cy="2797477"/>
            </a:xfrm>
            <a:prstGeom prst="rect">
              <a:avLst/>
            </a:prstGeom>
            <a:solidFill>
              <a:srgbClr val="0058AB">
                <a:alpha val="100000"/>
              </a:srgbClr>
            </a:solidFill>
          </p:spPr>
          <p:txBody>
            <a:bodyPr/>
            <a:lstStyle/>
            <a:p/>
          </p:txBody>
        </p:sp>
        <p:sp>
          <p:nvSpPr>
            <p:cNvPr id="56" name="rc56"/>
            <p:cNvSpPr/>
            <p:nvPr/>
          </p:nvSpPr>
          <p:spPr>
            <a:xfrm>
              <a:off x="5098558" y="2875523"/>
              <a:ext cx="217589" cy="2115236"/>
            </a:xfrm>
            <a:prstGeom prst="rect">
              <a:avLst/>
            </a:prstGeom>
            <a:solidFill>
              <a:srgbClr val="0058AB">
                <a:alpha val="100000"/>
              </a:srgbClr>
            </a:solidFill>
          </p:spPr>
          <p:txBody>
            <a:bodyPr/>
            <a:lstStyle/>
            <a:p/>
          </p:txBody>
        </p:sp>
        <p:sp>
          <p:nvSpPr>
            <p:cNvPr id="57" name="rc57"/>
            <p:cNvSpPr/>
            <p:nvPr/>
          </p:nvSpPr>
          <p:spPr>
            <a:xfrm>
              <a:off x="5340325" y="2699896"/>
              <a:ext cx="217589" cy="2290863"/>
            </a:xfrm>
            <a:prstGeom prst="rect">
              <a:avLst/>
            </a:prstGeom>
            <a:solidFill>
              <a:srgbClr val="0058AB">
                <a:alpha val="100000"/>
              </a:srgbClr>
            </a:solidFill>
          </p:spPr>
          <p:txBody>
            <a:bodyPr/>
            <a:lstStyle/>
            <a:p/>
          </p:txBody>
        </p:sp>
        <p:sp>
          <p:nvSpPr>
            <p:cNvPr id="58" name="rc58"/>
            <p:cNvSpPr/>
            <p:nvPr/>
          </p:nvSpPr>
          <p:spPr>
            <a:xfrm>
              <a:off x="5582091" y="3237390"/>
              <a:ext cx="217589" cy="1753369"/>
            </a:xfrm>
            <a:prstGeom prst="rect">
              <a:avLst/>
            </a:prstGeom>
            <a:solidFill>
              <a:srgbClr val="0058AB">
                <a:alpha val="100000"/>
              </a:srgbClr>
            </a:solidFill>
          </p:spPr>
          <p:txBody>
            <a:bodyPr/>
            <a:lstStyle/>
            <a:p/>
          </p:txBody>
        </p:sp>
        <p:sp>
          <p:nvSpPr>
            <p:cNvPr id="59" name="rc59"/>
            <p:cNvSpPr/>
            <p:nvPr/>
          </p:nvSpPr>
          <p:spPr>
            <a:xfrm>
              <a:off x="5823858" y="3034744"/>
              <a:ext cx="217589" cy="1956015"/>
            </a:xfrm>
            <a:prstGeom prst="rect">
              <a:avLst/>
            </a:prstGeom>
            <a:solidFill>
              <a:srgbClr val="0058AB">
                <a:alpha val="100000"/>
              </a:srgbClr>
            </a:solidFill>
          </p:spPr>
          <p:txBody>
            <a:bodyPr/>
            <a:lstStyle/>
            <a:p/>
          </p:txBody>
        </p:sp>
        <p:sp>
          <p:nvSpPr>
            <p:cNvPr id="60" name="rc60"/>
            <p:cNvSpPr/>
            <p:nvPr/>
          </p:nvSpPr>
          <p:spPr>
            <a:xfrm>
              <a:off x="6065625" y="866434"/>
              <a:ext cx="217589" cy="4124325"/>
            </a:xfrm>
            <a:prstGeom prst="rect">
              <a:avLst/>
            </a:prstGeom>
            <a:solidFill>
              <a:srgbClr val="0058AB">
                <a:alpha val="100000"/>
              </a:srgbClr>
            </a:solidFill>
          </p:spPr>
          <p:txBody>
            <a:bodyPr/>
            <a:lstStyle/>
            <a:p/>
          </p:txBody>
        </p:sp>
        <p:sp>
          <p:nvSpPr>
            <p:cNvPr id="61" name="rc61"/>
            <p:cNvSpPr/>
            <p:nvPr/>
          </p:nvSpPr>
          <p:spPr>
            <a:xfrm>
              <a:off x="6307391" y="3026060"/>
              <a:ext cx="217589" cy="1964699"/>
            </a:xfrm>
            <a:prstGeom prst="rect">
              <a:avLst/>
            </a:prstGeom>
            <a:solidFill>
              <a:srgbClr val="0058AB">
                <a:alpha val="100000"/>
              </a:srgbClr>
            </a:solidFill>
          </p:spPr>
          <p:txBody>
            <a:bodyPr/>
            <a:lstStyle/>
            <a:p/>
          </p:txBody>
        </p:sp>
        <p:sp>
          <p:nvSpPr>
            <p:cNvPr id="62" name="rc62"/>
            <p:cNvSpPr/>
            <p:nvPr/>
          </p:nvSpPr>
          <p:spPr>
            <a:xfrm>
              <a:off x="6549158" y="3227741"/>
              <a:ext cx="217589" cy="1763019"/>
            </a:xfrm>
            <a:prstGeom prst="rect">
              <a:avLst/>
            </a:prstGeom>
            <a:solidFill>
              <a:srgbClr val="0058AB">
                <a:alpha val="100000"/>
              </a:srgbClr>
            </a:solidFill>
          </p:spPr>
          <p:txBody>
            <a:bodyPr/>
            <a:lstStyle/>
            <a:p/>
          </p:txBody>
        </p:sp>
        <p:sp>
          <p:nvSpPr>
            <p:cNvPr id="63" name="rc63"/>
            <p:cNvSpPr/>
            <p:nvPr/>
          </p:nvSpPr>
          <p:spPr>
            <a:xfrm>
              <a:off x="6790924" y="3124488"/>
              <a:ext cx="217589" cy="1866271"/>
            </a:xfrm>
            <a:prstGeom prst="rect">
              <a:avLst/>
            </a:prstGeom>
            <a:solidFill>
              <a:srgbClr val="0058AB">
                <a:alpha val="100000"/>
              </a:srgbClr>
            </a:solidFill>
          </p:spPr>
          <p:txBody>
            <a:bodyPr/>
            <a:lstStyle/>
            <a:p/>
          </p:txBody>
        </p:sp>
        <p:sp>
          <p:nvSpPr>
            <p:cNvPr id="64" name="rc64"/>
            <p:cNvSpPr/>
            <p:nvPr/>
          </p:nvSpPr>
          <p:spPr>
            <a:xfrm>
              <a:off x="7032691" y="2390138"/>
              <a:ext cx="217589" cy="2600621"/>
            </a:xfrm>
            <a:prstGeom prst="rect">
              <a:avLst/>
            </a:prstGeom>
            <a:solidFill>
              <a:srgbClr val="0058AB">
                <a:alpha val="100000"/>
              </a:srgbClr>
            </a:solidFill>
          </p:spPr>
          <p:txBody>
            <a:bodyPr/>
            <a:lstStyle/>
            <a:p/>
          </p:txBody>
        </p:sp>
        <p:sp>
          <p:nvSpPr>
            <p:cNvPr id="65" name="rc65"/>
            <p:cNvSpPr/>
            <p:nvPr/>
          </p:nvSpPr>
          <p:spPr>
            <a:xfrm>
              <a:off x="8483291" y="4012270"/>
              <a:ext cx="217589" cy="978490"/>
            </a:xfrm>
            <a:prstGeom prst="rect">
              <a:avLst/>
            </a:prstGeom>
            <a:solidFill>
              <a:srgbClr val="69DBFF">
                <a:alpha val="100000"/>
              </a:srgbClr>
            </a:solidFill>
          </p:spPr>
          <p:txBody>
            <a:bodyPr/>
            <a:lstStyle/>
            <a:p/>
          </p:txBody>
        </p:sp>
        <p:sp>
          <p:nvSpPr>
            <p:cNvPr id="66" name="pl66"/>
            <p:cNvSpPr/>
            <p:nvPr/>
          </p:nvSpPr>
          <p:spPr>
            <a:xfrm>
              <a:off x="6174420" y="3034744"/>
              <a:ext cx="2417666" cy="978007"/>
            </a:xfrm>
            <a:custGeom>
              <a:avLst/>
              <a:pathLst>
                <a:path w="2417666" h="978007">
                  <a:moveTo>
                    <a:pt x="0" y="0"/>
                  </a:moveTo>
                  <a:lnTo>
                    <a:pt x="241766" y="97800"/>
                  </a:lnTo>
                  <a:lnTo>
                    <a:pt x="483533" y="195601"/>
                  </a:lnTo>
                  <a:lnTo>
                    <a:pt x="725299" y="293402"/>
                  </a:lnTo>
                  <a:lnTo>
                    <a:pt x="967066" y="391203"/>
                  </a:lnTo>
                  <a:lnTo>
                    <a:pt x="1208833" y="489003"/>
                  </a:lnTo>
                  <a:lnTo>
                    <a:pt x="1450599" y="586804"/>
                  </a:lnTo>
                  <a:lnTo>
                    <a:pt x="1692366" y="684605"/>
                  </a:lnTo>
                  <a:lnTo>
                    <a:pt x="1934133" y="782406"/>
                  </a:lnTo>
                  <a:lnTo>
                    <a:pt x="2175899" y="880206"/>
                  </a:lnTo>
                  <a:lnTo>
                    <a:pt x="2417666" y="978007"/>
                  </a:lnTo>
                </a:path>
              </a:pathLst>
            </a:custGeom>
            <a:ln w="13550" cap="flat">
              <a:solidFill>
                <a:srgbClr val="000000">
                  <a:alpha val="100000"/>
                </a:srgbClr>
              </a:solidFill>
              <a:prstDash val="solid"/>
              <a:round/>
            </a:ln>
          </p:spPr>
          <p:txBody>
            <a:bodyPr/>
            <a:lstStyle/>
            <a:p/>
          </p:txBody>
        </p:sp>
        <p:sp>
          <p:nvSpPr>
            <p:cNvPr id="67" name="pt67"/>
            <p:cNvSpPr/>
            <p:nvPr/>
          </p:nvSpPr>
          <p:spPr>
            <a:xfrm>
              <a:off x="6149594" y="30099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1077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2055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3033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4011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498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5967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6945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7923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8901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9879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6835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30033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203839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107340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04315" y="398022"/>
              <a:ext cx="612254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Suriname</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2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1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1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0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004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5022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9017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301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00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002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847668"/>
              <a:ext cx="249522" cy="1255028"/>
            </a:xfrm>
            <a:prstGeom prst="rect">
              <a:avLst/>
            </a:prstGeom>
            <a:solidFill>
              <a:srgbClr val="80BD41">
                <a:alpha val="100000"/>
              </a:srgbClr>
            </a:solidFill>
          </p:spPr>
          <p:txBody>
            <a:bodyPr/>
            <a:lstStyle/>
            <a:p/>
          </p:txBody>
        </p:sp>
        <p:sp>
          <p:nvSpPr>
            <p:cNvPr id="27" name="rc27"/>
            <p:cNvSpPr/>
            <p:nvPr/>
          </p:nvSpPr>
          <p:spPr>
            <a:xfrm>
              <a:off x="1296273" y="2675928"/>
              <a:ext cx="249522" cy="171740"/>
            </a:xfrm>
            <a:prstGeom prst="rect">
              <a:avLst/>
            </a:prstGeom>
            <a:solidFill>
              <a:srgbClr val="1CABE2">
                <a:alpha val="100000"/>
              </a:srgbClr>
            </a:solidFill>
          </p:spPr>
          <p:txBody>
            <a:bodyPr/>
            <a:lstStyle/>
            <a:p/>
          </p:txBody>
        </p:sp>
        <p:sp>
          <p:nvSpPr>
            <p:cNvPr id="28" name="rc28"/>
            <p:cNvSpPr/>
            <p:nvPr/>
          </p:nvSpPr>
          <p:spPr>
            <a:xfrm>
              <a:off x="1573521" y="2799629"/>
              <a:ext cx="249522" cy="1303067"/>
            </a:xfrm>
            <a:prstGeom prst="rect">
              <a:avLst/>
            </a:prstGeom>
            <a:solidFill>
              <a:srgbClr val="80BD41">
                <a:alpha val="100000"/>
              </a:srgbClr>
            </a:solidFill>
          </p:spPr>
          <p:txBody>
            <a:bodyPr/>
            <a:lstStyle/>
            <a:p/>
          </p:txBody>
        </p:sp>
        <p:sp>
          <p:nvSpPr>
            <p:cNvPr id="29" name="rc29"/>
            <p:cNvSpPr/>
            <p:nvPr/>
          </p:nvSpPr>
          <p:spPr>
            <a:xfrm>
              <a:off x="1573521" y="2654310"/>
              <a:ext cx="249522" cy="145319"/>
            </a:xfrm>
            <a:prstGeom prst="rect">
              <a:avLst/>
            </a:prstGeom>
            <a:solidFill>
              <a:srgbClr val="1CABE2">
                <a:alpha val="100000"/>
              </a:srgbClr>
            </a:solidFill>
          </p:spPr>
          <p:txBody>
            <a:bodyPr/>
            <a:lstStyle/>
            <a:p/>
          </p:txBody>
        </p:sp>
        <p:sp>
          <p:nvSpPr>
            <p:cNvPr id="30" name="rc30"/>
            <p:cNvSpPr/>
            <p:nvPr/>
          </p:nvSpPr>
          <p:spPr>
            <a:xfrm>
              <a:off x="1850769" y="2886100"/>
              <a:ext cx="249522" cy="1216596"/>
            </a:xfrm>
            <a:prstGeom prst="rect">
              <a:avLst/>
            </a:prstGeom>
            <a:solidFill>
              <a:srgbClr val="80BD41">
                <a:alpha val="100000"/>
              </a:srgbClr>
            </a:solidFill>
          </p:spPr>
          <p:txBody>
            <a:bodyPr/>
            <a:lstStyle/>
            <a:p/>
          </p:txBody>
        </p:sp>
        <p:sp>
          <p:nvSpPr>
            <p:cNvPr id="31" name="rc31"/>
            <p:cNvSpPr/>
            <p:nvPr/>
          </p:nvSpPr>
          <p:spPr>
            <a:xfrm>
              <a:off x="1850769" y="2687938"/>
              <a:ext cx="249522" cy="198162"/>
            </a:xfrm>
            <a:prstGeom prst="rect">
              <a:avLst/>
            </a:prstGeom>
            <a:solidFill>
              <a:srgbClr val="1CABE2">
                <a:alpha val="100000"/>
              </a:srgbClr>
            </a:solidFill>
          </p:spPr>
          <p:txBody>
            <a:bodyPr/>
            <a:lstStyle/>
            <a:p/>
          </p:txBody>
        </p:sp>
        <p:sp>
          <p:nvSpPr>
            <p:cNvPr id="32" name="rc32"/>
            <p:cNvSpPr/>
            <p:nvPr/>
          </p:nvSpPr>
          <p:spPr>
            <a:xfrm>
              <a:off x="2128016" y="2992988"/>
              <a:ext cx="249522" cy="1109709"/>
            </a:xfrm>
            <a:prstGeom prst="rect">
              <a:avLst/>
            </a:prstGeom>
            <a:solidFill>
              <a:srgbClr val="80BD41">
                <a:alpha val="100000"/>
              </a:srgbClr>
            </a:solidFill>
          </p:spPr>
          <p:txBody>
            <a:bodyPr/>
            <a:lstStyle/>
            <a:p/>
          </p:txBody>
        </p:sp>
        <p:sp>
          <p:nvSpPr>
            <p:cNvPr id="33" name="rc33"/>
            <p:cNvSpPr/>
            <p:nvPr/>
          </p:nvSpPr>
          <p:spPr>
            <a:xfrm>
              <a:off x="2128016" y="2732374"/>
              <a:ext cx="249522" cy="260613"/>
            </a:xfrm>
            <a:prstGeom prst="rect">
              <a:avLst/>
            </a:prstGeom>
            <a:solidFill>
              <a:srgbClr val="1CABE2">
                <a:alpha val="100000"/>
              </a:srgbClr>
            </a:solidFill>
          </p:spPr>
          <p:txBody>
            <a:bodyPr/>
            <a:lstStyle/>
            <a:p/>
          </p:txBody>
        </p:sp>
        <p:sp>
          <p:nvSpPr>
            <p:cNvPr id="34" name="rc34"/>
            <p:cNvSpPr/>
            <p:nvPr/>
          </p:nvSpPr>
          <p:spPr>
            <a:xfrm>
              <a:off x="2405264" y="2876492"/>
              <a:ext cx="249522" cy="1226204"/>
            </a:xfrm>
            <a:prstGeom prst="rect">
              <a:avLst/>
            </a:prstGeom>
            <a:solidFill>
              <a:srgbClr val="80BD41">
                <a:alpha val="100000"/>
              </a:srgbClr>
            </a:solidFill>
          </p:spPr>
          <p:txBody>
            <a:bodyPr/>
            <a:lstStyle/>
            <a:p/>
          </p:txBody>
        </p:sp>
        <p:sp>
          <p:nvSpPr>
            <p:cNvPr id="35" name="rc35"/>
            <p:cNvSpPr/>
            <p:nvPr/>
          </p:nvSpPr>
          <p:spPr>
            <a:xfrm>
              <a:off x="2405264" y="2769604"/>
              <a:ext cx="249522" cy="106887"/>
            </a:xfrm>
            <a:prstGeom prst="rect">
              <a:avLst/>
            </a:prstGeom>
            <a:solidFill>
              <a:srgbClr val="1CABE2">
                <a:alpha val="100000"/>
              </a:srgbClr>
            </a:solidFill>
          </p:spPr>
          <p:txBody>
            <a:bodyPr/>
            <a:lstStyle/>
            <a:p/>
          </p:txBody>
        </p:sp>
        <p:sp>
          <p:nvSpPr>
            <p:cNvPr id="36" name="rc36"/>
            <p:cNvSpPr/>
            <p:nvPr/>
          </p:nvSpPr>
          <p:spPr>
            <a:xfrm>
              <a:off x="2682512" y="2870487"/>
              <a:ext cx="249522" cy="1232209"/>
            </a:xfrm>
            <a:prstGeom prst="rect">
              <a:avLst/>
            </a:prstGeom>
            <a:solidFill>
              <a:srgbClr val="80BD41">
                <a:alpha val="100000"/>
              </a:srgbClr>
            </a:solidFill>
          </p:spPr>
          <p:txBody>
            <a:bodyPr/>
            <a:lstStyle/>
            <a:p/>
          </p:txBody>
        </p:sp>
        <p:sp>
          <p:nvSpPr>
            <p:cNvPr id="37" name="rc37"/>
            <p:cNvSpPr/>
            <p:nvPr/>
          </p:nvSpPr>
          <p:spPr>
            <a:xfrm>
              <a:off x="2682512" y="2778011"/>
              <a:ext cx="249522" cy="92475"/>
            </a:xfrm>
            <a:prstGeom prst="rect">
              <a:avLst/>
            </a:prstGeom>
            <a:solidFill>
              <a:srgbClr val="1CABE2">
                <a:alpha val="100000"/>
              </a:srgbClr>
            </a:solidFill>
          </p:spPr>
          <p:txBody>
            <a:bodyPr/>
            <a:lstStyle/>
            <a:p/>
          </p:txBody>
        </p:sp>
        <p:sp>
          <p:nvSpPr>
            <p:cNvPr id="38" name="rc38"/>
            <p:cNvSpPr/>
            <p:nvPr/>
          </p:nvSpPr>
          <p:spPr>
            <a:xfrm>
              <a:off x="2959759" y="2844065"/>
              <a:ext cx="249522" cy="1258631"/>
            </a:xfrm>
            <a:prstGeom prst="rect">
              <a:avLst/>
            </a:prstGeom>
            <a:solidFill>
              <a:srgbClr val="80BD41">
                <a:alpha val="100000"/>
              </a:srgbClr>
            </a:solidFill>
          </p:spPr>
          <p:txBody>
            <a:bodyPr/>
            <a:lstStyle/>
            <a:p/>
          </p:txBody>
        </p:sp>
        <p:sp>
          <p:nvSpPr>
            <p:cNvPr id="39" name="rc39"/>
            <p:cNvSpPr/>
            <p:nvPr/>
          </p:nvSpPr>
          <p:spPr>
            <a:xfrm>
              <a:off x="2959759" y="2763600"/>
              <a:ext cx="249522" cy="80465"/>
            </a:xfrm>
            <a:prstGeom prst="rect">
              <a:avLst/>
            </a:prstGeom>
            <a:solidFill>
              <a:srgbClr val="1CABE2">
                <a:alpha val="100000"/>
              </a:srgbClr>
            </a:solidFill>
          </p:spPr>
          <p:txBody>
            <a:bodyPr/>
            <a:lstStyle/>
            <a:p/>
          </p:txBody>
        </p:sp>
        <p:sp>
          <p:nvSpPr>
            <p:cNvPr id="40" name="rc40"/>
            <p:cNvSpPr/>
            <p:nvPr/>
          </p:nvSpPr>
          <p:spPr>
            <a:xfrm>
              <a:off x="3237007" y="2808036"/>
              <a:ext cx="249522" cy="1294660"/>
            </a:xfrm>
            <a:prstGeom prst="rect">
              <a:avLst/>
            </a:prstGeom>
            <a:solidFill>
              <a:srgbClr val="80BD41">
                <a:alpha val="100000"/>
              </a:srgbClr>
            </a:solidFill>
          </p:spPr>
          <p:txBody>
            <a:bodyPr/>
            <a:lstStyle/>
            <a:p/>
          </p:txBody>
        </p:sp>
        <p:sp>
          <p:nvSpPr>
            <p:cNvPr id="41" name="rc41"/>
            <p:cNvSpPr/>
            <p:nvPr/>
          </p:nvSpPr>
          <p:spPr>
            <a:xfrm>
              <a:off x="3237007" y="2753992"/>
              <a:ext cx="249522" cy="54044"/>
            </a:xfrm>
            <a:prstGeom prst="rect">
              <a:avLst/>
            </a:prstGeom>
            <a:solidFill>
              <a:srgbClr val="1CABE2">
                <a:alpha val="100000"/>
              </a:srgbClr>
            </a:solidFill>
          </p:spPr>
          <p:txBody>
            <a:bodyPr/>
            <a:lstStyle/>
            <a:p/>
          </p:txBody>
        </p:sp>
        <p:sp>
          <p:nvSpPr>
            <p:cNvPr id="42" name="rc42"/>
            <p:cNvSpPr/>
            <p:nvPr/>
          </p:nvSpPr>
          <p:spPr>
            <a:xfrm>
              <a:off x="3514255" y="2820046"/>
              <a:ext cx="249522" cy="1282650"/>
            </a:xfrm>
            <a:prstGeom prst="rect">
              <a:avLst/>
            </a:prstGeom>
            <a:solidFill>
              <a:srgbClr val="80BD41">
                <a:alpha val="100000"/>
              </a:srgbClr>
            </a:solidFill>
          </p:spPr>
          <p:txBody>
            <a:bodyPr/>
            <a:lstStyle/>
            <a:p/>
          </p:txBody>
        </p:sp>
        <p:sp>
          <p:nvSpPr>
            <p:cNvPr id="43" name="rc43"/>
            <p:cNvSpPr/>
            <p:nvPr/>
          </p:nvSpPr>
          <p:spPr>
            <a:xfrm>
              <a:off x="3514255" y="2752791"/>
              <a:ext cx="249522" cy="67255"/>
            </a:xfrm>
            <a:prstGeom prst="rect">
              <a:avLst/>
            </a:prstGeom>
            <a:solidFill>
              <a:srgbClr val="1CABE2">
                <a:alpha val="100000"/>
              </a:srgbClr>
            </a:solidFill>
          </p:spPr>
          <p:txBody>
            <a:bodyPr/>
            <a:lstStyle/>
            <a:p/>
          </p:txBody>
        </p:sp>
        <p:sp>
          <p:nvSpPr>
            <p:cNvPr id="44" name="rc44"/>
            <p:cNvSpPr/>
            <p:nvPr/>
          </p:nvSpPr>
          <p:spPr>
            <a:xfrm>
              <a:off x="3791502" y="2875291"/>
              <a:ext cx="249522" cy="1227405"/>
            </a:xfrm>
            <a:prstGeom prst="rect">
              <a:avLst/>
            </a:prstGeom>
            <a:solidFill>
              <a:srgbClr val="80BD41">
                <a:alpha val="100000"/>
              </a:srgbClr>
            </a:solidFill>
          </p:spPr>
          <p:txBody>
            <a:bodyPr/>
            <a:lstStyle/>
            <a:p/>
          </p:txBody>
        </p:sp>
        <p:sp>
          <p:nvSpPr>
            <p:cNvPr id="45" name="rc45"/>
            <p:cNvSpPr/>
            <p:nvPr/>
          </p:nvSpPr>
          <p:spPr>
            <a:xfrm>
              <a:off x="3791502" y="2753992"/>
              <a:ext cx="249522" cy="121299"/>
            </a:xfrm>
            <a:prstGeom prst="rect">
              <a:avLst/>
            </a:prstGeom>
            <a:solidFill>
              <a:srgbClr val="1CABE2">
                <a:alpha val="100000"/>
              </a:srgbClr>
            </a:solidFill>
          </p:spPr>
          <p:txBody>
            <a:bodyPr/>
            <a:lstStyle/>
            <a:p/>
          </p:txBody>
        </p:sp>
        <p:sp>
          <p:nvSpPr>
            <p:cNvPr id="46" name="rc46"/>
            <p:cNvSpPr/>
            <p:nvPr/>
          </p:nvSpPr>
          <p:spPr>
            <a:xfrm>
              <a:off x="4068750" y="2812840"/>
              <a:ext cx="249522" cy="1289856"/>
            </a:xfrm>
            <a:prstGeom prst="rect">
              <a:avLst/>
            </a:prstGeom>
            <a:solidFill>
              <a:srgbClr val="80BD41">
                <a:alpha val="100000"/>
              </a:srgbClr>
            </a:solidFill>
          </p:spPr>
          <p:txBody>
            <a:bodyPr/>
            <a:lstStyle/>
            <a:p/>
          </p:txBody>
        </p:sp>
        <p:sp>
          <p:nvSpPr>
            <p:cNvPr id="47" name="rc47"/>
            <p:cNvSpPr/>
            <p:nvPr/>
          </p:nvSpPr>
          <p:spPr>
            <a:xfrm>
              <a:off x="4068750" y="2758796"/>
              <a:ext cx="249522" cy="54044"/>
            </a:xfrm>
            <a:prstGeom prst="rect">
              <a:avLst/>
            </a:prstGeom>
            <a:solidFill>
              <a:srgbClr val="1CABE2">
                <a:alpha val="100000"/>
              </a:srgbClr>
            </a:solidFill>
          </p:spPr>
          <p:txBody>
            <a:bodyPr/>
            <a:lstStyle/>
            <a:p/>
          </p:txBody>
        </p:sp>
        <p:sp>
          <p:nvSpPr>
            <p:cNvPr id="48" name="rc48"/>
            <p:cNvSpPr/>
            <p:nvPr/>
          </p:nvSpPr>
          <p:spPr>
            <a:xfrm>
              <a:off x="4345998" y="2977375"/>
              <a:ext cx="249522" cy="1125322"/>
            </a:xfrm>
            <a:prstGeom prst="rect">
              <a:avLst/>
            </a:prstGeom>
            <a:solidFill>
              <a:srgbClr val="80BD41">
                <a:alpha val="100000"/>
              </a:srgbClr>
            </a:solidFill>
          </p:spPr>
          <p:txBody>
            <a:bodyPr/>
            <a:lstStyle/>
            <a:p/>
          </p:txBody>
        </p:sp>
        <p:sp>
          <p:nvSpPr>
            <p:cNvPr id="49" name="rc49"/>
            <p:cNvSpPr/>
            <p:nvPr/>
          </p:nvSpPr>
          <p:spPr>
            <a:xfrm>
              <a:off x="4345998" y="2762399"/>
              <a:ext cx="249522" cy="214976"/>
            </a:xfrm>
            <a:prstGeom prst="rect">
              <a:avLst/>
            </a:prstGeom>
            <a:solidFill>
              <a:srgbClr val="1CABE2">
                <a:alpha val="100000"/>
              </a:srgbClr>
            </a:solidFill>
          </p:spPr>
          <p:txBody>
            <a:bodyPr/>
            <a:lstStyle/>
            <a:p/>
          </p:txBody>
        </p:sp>
        <p:sp>
          <p:nvSpPr>
            <p:cNvPr id="50" name="rc50"/>
            <p:cNvSpPr/>
            <p:nvPr/>
          </p:nvSpPr>
          <p:spPr>
            <a:xfrm>
              <a:off x="4623245" y="2887301"/>
              <a:ext cx="249522" cy="1215395"/>
            </a:xfrm>
            <a:prstGeom prst="rect">
              <a:avLst/>
            </a:prstGeom>
            <a:solidFill>
              <a:srgbClr val="80BD41">
                <a:alpha val="100000"/>
              </a:srgbClr>
            </a:solidFill>
          </p:spPr>
          <p:txBody>
            <a:bodyPr/>
            <a:lstStyle/>
            <a:p/>
          </p:txBody>
        </p:sp>
        <p:sp>
          <p:nvSpPr>
            <p:cNvPr id="51" name="rc51"/>
            <p:cNvSpPr/>
            <p:nvPr/>
          </p:nvSpPr>
          <p:spPr>
            <a:xfrm>
              <a:off x="4623245" y="2752791"/>
              <a:ext cx="249522" cy="134510"/>
            </a:xfrm>
            <a:prstGeom prst="rect">
              <a:avLst/>
            </a:prstGeom>
            <a:solidFill>
              <a:srgbClr val="1CABE2">
                <a:alpha val="100000"/>
              </a:srgbClr>
            </a:solidFill>
          </p:spPr>
          <p:txBody>
            <a:bodyPr/>
            <a:lstStyle/>
            <a:p/>
          </p:txBody>
        </p:sp>
        <p:sp>
          <p:nvSpPr>
            <p:cNvPr id="52" name="rc52"/>
            <p:cNvSpPr/>
            <p:nvPr/>
          </p:nvSpPr>
          <p:spPr>
            <a:xfrm>
              <a:off x="4900493" y="3007399"/>
              <a:ext cx="249522" cy="1095297"/>
            </a:xfrm>
            <a:prstGeom prst="rect">
              <a:avLst/>
            </a:prstGeom>
            <a:solidFill>
              <a:srgbClr val="80BD41">
                <a:alpha val="100000"/>
              </a:srgbClr>
            </a:solidFill>
          </p:spPr>
          <p:txBody>
            <a:bodyPr/>
            <a:lstStyle/>
            <a:p/>
          </p:txBody>
        </p:sp>
        <p:sp>
          <p:nvSpPr>
            <p:cNvPr id="53" name="rc53"/>
            <p:cNvSpPr/>
            <p:nvPr/>
          </p:nvSpPr>
          <p:spPr>
            <a:xfrm>
              <a:off x="4900493" y="2750389"/>
              <a:ext cx="249522" cy="257010"/>
            </a:xfrm>
            <a:prstGeom prst="rect">
              <a:avLst/>
            </a:prstGeom>
            <a:solidFill>
              <a:srgbClr val="1CABE2">
                <a:alpha val="100000"/>
              </a:srgbClr>
            </a:solidFill>
          </p:spPr>
          <p:txBody>
            <a:bodyPr/>
            <a:lstStyle/>
            <a:p/>
          </p:txBody>
        </p:sp>
        <p:sp>
          <p:nvSpPr>
            <p:cNvPr id="54" name="rc54"/>
            <p:cNvSpPr/>
            <p:nvPr/>
          </p:nvSpPr>
          <p:spPr>
            <a:xfrm>
              <a:off x="5177741" y="3049434"/>
              <a:ext cx="249522" cy="1053263"/>
            </a:xfrm>
            <a:prstGeom prst="rect">
              <a:avLst/>
            </a:prstGeom>
            <a:solidFill>
              <a:srgbClr val="80BD41">
                <a:alpha val="100000"/>
              </a:srgbClr>
            </a:solidFill>
          </p:spPr>
          <p:txBody>
            <a:bodyPr/>
            <a:lstStyle/>
            <a:p/>
          </p:txBody>
        </p:sp>
        <p:sp>
          <p:nvSpPr>
            <p:cNvPr id="55" name="rc55"/>
            <p:cNvSpPr/>
            <p:nvPr/>
          </p:nvSpPr>
          <p:spPr>
            <a:xfrm>
              <a:off x="5177741" y="2752791"/>
              <a:ext cx="249522" cy="296643"/>
            </a:xfrm>
            <a:prstGeom prst="rect">
              <a:avLst/>
            </a:prstGeom>
            <a:solidFill>
              <a:srgbClr val="1CABE2">
                <a:alpha val="100000"/>
              </a:srgbClr>
            </a:solidFill>
          </p:spPr>
          <p:txBody>
            <a:bodyPr/>
            <a:lstStyle/>
            <a:p/>
          </p:txBody>
        </p:sp>
        <p:sp>
          <p:nvSpPr>
            <p:cNvPr id="56" name="rc56"/>
            <p:cNvSpPr/>
            <p:nvPr/>
          </p:nvSpPr>
          <p:spPr>
            <a:xfrm>
              <a:off x="5454988" y="3111885"/>
              <a:ext cx="249522" cy="990811"/>
            </a:xfrm>
            <a:prstGeom prst="rect">
              <a:avLst/>
            </a:prstGeom>
            <a:solidFill>
              <a:srgbClr val="80BD41">
                <a:alpha val="100000"/>
              </a:srgbClr>
            </a:solidFill>
          </p:spPr>
          <p:txBody>
            <a:bodyPr/>
            <a:lstStyle/>
            <a:p/>
          </p:txBody>
        </p:sp>
        <p:sp>
          <p:nvSpPr>
            <p:cNvPr id="57" name="rc57"/>
            <p:cNvSpPr/>
            <p:nvPr/>
          </p:nvSpPr>
          <p:spPr>
            <a:xfrm>
              <a:off x="5454988" y="2763600"/>
              <a:ext cx="249522" cy="348285"/>
            </a:xfrm>
            <a:prstGeom prst="rect">
              <a:avLst/>
            </a:prstGeom>
            <a:solidFill>
              <a:srgbClr val="1CABE2">
                <a:alpha val="100000"/>
              </a:srgbClr>
            </a:solidFill>
          </p:spPr>
          <p:txBody>
            <a:bodyPr/>
            <a:lstStyle/>
            <a:p/>
          </p:txBody>
        </p:sp>
        <p:sp>
          <p:nvSpPr>
            <p:cNvPr id="58" name="rc58"/>
            <p:cNvSpPr/>
            <p:nvPr/>
          </p:nvSpPr>
          <p:spPr>
            <a:xfrm>
              <a:off x="5732236" y="3049434"/>
              <a:ext cx="249522" cy="1053263"/>
            </a:xfrm>
            <a:prstGeom prst="rect">
              <a:avLst/>
            </a:prstGeom>
            <a:solidFill>
              <a:srgbClr val="80BD41">
                <a:alpha val="100000"/>
              </a:srgbClr>
            </a:solidFill>
          </p:spPr>
          <p:txBody>
            <a:bodyPr/>
            <a:lstStyle/>
            <a:p/>
          </p:txBody>
        </p:sp>
        <p:sp>
          <p:nvSpPr>
            <p:cNvPr id="59" name="rc59"/>
            <p:cNvSpPr/>
            <p:nvPr/>
          </p:nvSpPr>
          <p:spPr>
            <a:xfrm>
              <a:off x="5732236" y="2786418"/>
              <a:ext cx="249522" cy="263015"/>
            </a:xfrm>
            <a:prstGeom prst="rect">
              <a:avLst/>
            </a:prstGeom>
            <a:solidFill>
              <a:srgbClr val="1CABE2">
                <a:alpha val="100000"/>
              </a:srgbClr>
            </a:solidFill>
          </p:spPr>
          <p:txBody>
            <a:bodyPr/>
            <a:lstStyle/>
            <a:p/>
          </p:txBody>
        </p:sp>
        <p:sp>
          <p:nvSpPr>
            <p:cNvPr id="60" name="rc60"/>
            <p:cNvSpPr/>
            <p:nvPr/>
          </p:nvSpPr>
          <p:spPr>
            <a:xfrm>
              <a:off x="6009484" y="3092669"/>
              <a:ext cx="249522" cy="1010027"/>
            </a:xfrm>
            <a:prstGeom prst="rect">
              <a:avLst/>
            </a:prstGeom>
            <a:solidFill>
              <a:srgbClr val="80BD41">
                <a:alpha val="100000"/>
              </a:srgbClr>
            </a:solidFill>
          </p:spPr>
          <p:txBody>
            <a:bodyPr/>
            <a:lstStyle/>
            <a:p/>
          </p:txBody>
        </p:sp>
        <p:sp>
          <p:nvSpPr>
            <p:cNvPr id="61" name="rc61"/>
            <p:cNvSpPr/>
            <p:nvPr/>
          </p:nvSpPr>
          <p:spPr>
            <a:xfrm>
              <a:off x="6009484" y="2808036"/>
              <a:ext cx="249522" cy="284633"/>
            </a:xfrm>
            <a:prstGeom prst="rect">
              <a:avLst/>
            </a:prstGeom>
            <a:solidFill>
              <a:srgbClr val="1CABE2">
                <a:alpha val="100000"/>
              </a:srgbClr>
            </a:solidFill>
          </p:spPr>
          <p:txBody>
            <a:bodyPr/>
            <a:lstStyle/>
            <a:p/>
          </p:txBody>
        </p:sp>
        <p:sp>
          <p:nvSpPr>
            <p:cNvPr id="62" name="rc62"/>
            <p:cNvSpPr/>
            <p:nvPr/>
          </p:nvSpPr>
          <p:spPr>
            <a:xfrm>
              <a:off x="6286731" y="3037424"/>
              <a:ext cx="249522" cy="1065272"/>
            </a:xfrm>
            <a:prstGeom prst="rect">
              <a:avLst/>
            </a:prstGeom>
            <a:solidFill>
              <a:srgbClr val="80BD41">
                <a:alpha val="100000"/>
              </a:srgbClr>
            </a:solidFill>
          </p:spPr>
          <p:txBody>
            <a:bodyPr/>
            <a:lstStyle/>
            <a:p/>
          </p:txBody>
        </p:sp>
        <p:sp>
          <p:nvSpPr>
            <p:cNvPr id="63" name="rc63"/>
            <p:cNvSpPr/>
            <p:nvPr/>
          </p:nvSpPr>
          <p:spPr>
            <a:xfrm>
              <a:off x="6286731" y="2818845"/>
              <a:ext cx="249522" cy="218579"/>
            </a:xfrm>
            <a:prstGeom prst="rect">
              <a:avLst/>
            </a:prstGeom>
            <a:solidFill>
              <a:srgbClr val="1CABE2">
                <a:alpha val="100000"/>
              </a:srgbClr>
            </a:solidFill>
          </p:spPr>
          <p:txBody>
            <a:bodyPr/>
            <a:lstStyle/>
            <a:p/>
          </p:txBody>
        </p:sp>
        <p:sp>
          <p:nvSpPr>
            <p:cNvPr id="64" name="rc64"/>
            <p:cNvSpPr/>
            <p:nvPr/>
          </p:nvSpPr>
          <p:spPr>
            <a:xfrm>
              <a:off x="6563979" y="3065047"/>
              <a:ext cx="249522" cy="1037650"/>
            </a:xfrm>
            <a:prstGeom prst="rect">
              <a:avLst/>
            </a:prstGeom>
            <a:solidFill>
              <a:srgbClr val="80BD41">
                <a:alpha val="100000"/>
              </a:srgbClr>
            </a:solidFill>
          </p:spPr>
          <p:txBody>
            <a:bodyPr/>
            <a:lstStyle/>
            <a:p/>
          </p:txBody>
        </p:sp>
        <p:sp>
          <p:nvSpPr>
            <p:cNvPr id="65" name="rc65"/>
            <p:cNvSpPr/>
            <p:nvPr/>
          </p:nvSpPr>
          <p:spPr>
            <a:xfrm>
              <a:off x="6563979" y="2821247"/>
              <a:ext cx="249522" cy="243799"/>
            </a:xfrm>
            <a:prstGeom prst="rect">
              <a:avLst/>
            </a:prstGeom>
            <a:solidFill>
              <a:srgbClr val="1CABE2">
                <a:alpha val="100000"/>
              </a:srgbClr>
            </a:solidFill>
          </p:spPr>
          <p:txBody>
            <a:bodyPr/>
            <a:lstStyle/>
            <a:p/>
          </p:txBody>
        </p:sp>
        <p:sp>
          <p:nvSpPr>
            <p:cNvPr id="66" name="rc66"/>
            <p:cNvSpPr/>
            <p:nvPr/>
          </p:nvSpPr>
          <p:spPr>
            <a:xfrm>
              <a:off x="6841227" y="3332866"/>
              <a:ext cx="249522" cy="769830"/>
            </a:xfrm>
            <a:prstGeom prst="rect">
              <a:avLst/>
            </a:prstGeom>
            <a:solidFill>
              <a:srgbClr val="80BD41">
                <a:alpha val="100000"/>
              </a:srgbClr>
            </a:solidFill>
          </p:spPr>
          <p:txBody>
            <a:bodyPr/>
            <a:lstStyle/>
            <a:p/>
          </p:txBody>
        </p:sp>
        <p:sp>
          <p:nvSpPr>
            <p:cNvPr id="67" name="rc67"/>
            <p:cNvSpPr/>
            <p:nvPr/>
          </p:nvSpPr>
          <p:spPr>
            <a:xfrm>
              <a:off x="6841227" y="2820046"/>
              <a:ext cx="249522" cy="512820"/>
            </a:xfrm>
            <a:prstGeom prst="rect">
              <a:avLst/>
            </a:prstGeom>
            <a:solidFill>
              <a:srgbClr val="1CABE2">
                <a:alpha val="100000"/>
              </a:srgbClr>
            </a:solidFill>
          </p:spPr>
          <p:txBody>
            <a:bodyPr/>
            <a:lstStyle/>
            <a:p/>
          </p:txBody>
        </p:sp>
        <p:sp>
          <p:nvSpPr>
            <p:cNvPr id="68" name="rc68"/>
            <p:cNvSpPr/>
            <p:nvPr/>
          </p:nvSpPr>
          <p:spPr>
            <a:xfrm>
              <a:off x="7118474" y="3060243"/>
              <a:ext cx="249522" cy="1042454"/>
            </a:xfrm>
            <a:prstGeom prst="rect">
              <a:avLst/>
            </a:prstGeom>
            <a:solidFill>
              <a:srgbClr val="80BD41">
                <a:alpha val="100000"/>
              </a:srgbClr>
            </a:solidFill>
          </p:spPr>
          <p:txBody>
            <a:bodyPr/>
            <a:lstStyle/>
            <a:p/>
          </p:txBody>
        </p:sp>
        <p:sp>
          <p:nvSpPr>
            <p:cNvPr id="69" name="rc69"/>
            <p:cNvSpPr/>
            <p:nvPr/>
          </p:nvSpPr>
          <p:spPr>
            <a:xfrm>
              <a:off x="7118474" y="2815242"/>
              <a:ext cx="249522" cy="245000"/>
            </a:xfrm>
            <a:prstGeom prst="rect">
              <a:avLst/>
            </a:prstGeom>
            <a:solidFill>
              <a:srgbClr val="1CABE2">
                <a:alpha val="100000"/>
              </a:srgbClr>
            </a:solidFill>
          </p:spPr>
          <p:txBody>
            <a:bodyPr/>
            <a:lstStyle/>
            <a:p/>
          </p:txBody>
        </p:sp>
        <p:sp>
          <p:nvSpPr>
            <p:cNvPr id="70" name="rc70"/>
            <p:cNvSpPr/>
            <p:nvPr/>
          </p:nvSpPr>
          <p:spPr>
            <a:xfrm>
              <a:off x="7395722" y="3031419"/>
              <a:ext cx="249522" cy="1071277"/>
            </a:xfrm>
            <a:prstGeom prst="rect">
              <a:avLst/>
            </a:prstGeom>
            <a:solidFill>
              <a:srgbClr val="80BD41">
                <a:alpha val="100000"/>
              </a:srgbClr>
            </a:solidFill>
          </p:spPr>
          <p:txBody>
            <a:bodyPr/>
            <a:lstStyle/>
            <a:p/>
          </p:txBody>
        </p:sp>
        <p:sp>
          <p:nvSpPr>
            <p:cNvPr id="71" name="rc71"/>
            <p:cNvSpPr/>
            <p:nvPr/>
          </p:nvSpPr>
          <p:spPr>
            <a:xfrm>
              <a:off x="7395722" y="2811639"/>
              <a:ext cx="249522" cy="219780"/>
            </a:xfrm>
            <a:prstGeom prst="rect">
              <a:avLst/>
            </a:prstGeom>
            <a:solidFill>
              <a:srgbClr val="1CABE2">
                <a:alpha val="100000"/>
              </a:srgbClr>
            </a:solidFill>
          </p:spPr>
          <p:txBody>
            <a:bodyPr/>
            <a:lstStyle/>
            <a:p/>
          </p:txBody>
        </p:sp>
        <p:sp>
          <p:nvSpPr>
            <p:cNvPr id="72" name="rc72"/>
            <p:cNvSpPr/>
            <p:nvPr/>
          </p:nvSpPr>
          <p:spPr>
            <a:xfrm>
              <a:off x="7672970" y="3044630"/>
              <a:ext cx="249522" cy="1058066"/>
            </a:xfrm>
            <a:prstGeom prst="rect">
              <a:avLst/>
            </a:prstGeom>
            <a:solidFill>
              <a:srgbClr val="80BD41">
                <a:alpha val="100000"/>
              </a:srgbClr>
            </a:solidFill>
          </p:spPr>
          <p:txBody>
            <a:bodyPr/>
            <a:lstStyle/>
            <a:p/>
          </p:txBody>
        </p:sp>
        <p:sp>
          <p:nvSpPr>
            <p:cNvPr id="73" name="rc73"/>
            <p:cNvSpPr/>
            <p:nvPr/>
          </p:nvSpPr>
          <p:spPr>
            <a:xfrm>
              <a:off x="7672970" y="2812840"/>
              <a:ext cx="249522" cy="231789"/>
            </a:xfrm>
            <a:prstGeom prst="rect">
              <a:avLst/>
            </a:prstGeom>
            <a:solidFill>
              <a:srgbClr val="1CABE2">
                <a:alpha val="100000"/>
              </a:srgbClr>
            </a:solidFill>
          </p:spPr>
          <p:txBody>
            <a:bodyPr/>
            <a:lstStyle/>
            <a:p/>
          </p:txBody>
        </p:sp>
        <p:sp>
          <p:nvSpPr>
            <p:cNvPr id="74" name="rc74"/>
            <p:cNvSpPr/>
            <p:nvPr/>
          </p:nvSpPr>
          <p:spPr>
            <a:xfrm>
              <a:off x="7950217" y="3131101"/>
              <a:ext cx="249522" cy="971596"/>
            </a:xfrm>
            <a:prstGeom prst="rect">
              <a:avLst/>
            </a:prstGeom>
            <a:solidFill>
              <a:srgbClr val="80BD41">
                <a:alpha val="100000"/>
              </a:srgbClr>
            </a:solidFill>
          </p:spPr>
          <p:txBody>
            <a:bodyPr/>
            <a:lstStyle/>
            <a:p/>
          </p:txBody>
        </p:sp>
        <p:sp>
          <p:nvSpPr>
            <p:cNvPr id="75" name="rc75"/>
            <p:cNvSpPr/>
            <p:nvPr/>
          </p:nvSpPr>
          <p:spPr>
            <a:xfrm>
              <a:off x="7950217" y="2808036"/>
              <a:ext cx="249522" cy="323064"/>
            </a:xfrm>
            <a:prstGeom prst="rect">
              <a:avLst/>
            </a:prstGeom>
            <a:solidFill>
              <a:srgbClr val="1CABE2">
                <a:alpha val="100000"/>
              </a:srgbClr>
            </a:solidFill>
          </p:spPr>
          <p:txBody>
            <a:bodyPr/>
            <a:lstStyle/>
            <a:p/>
          </p:txBody>
        </p:sp>
        <p:sp>
          <p:nvSpPr>
            <p:cNvPr id="76" name="pl76"/>
            <p:cNvSpPr/>
            <p:nvPr/>
          </p:nvSpPr>
          <p:spPr>
            <a:xfrm>
              <a:off x="1421035" y="1323408"/>
              <a:ext cx="6653943" cy="1042233"/>
            </a:xfrm>
            <a:custGeom>
              <a:avLst/>
              <a:pathLst>
                <a:path w="6653943" h="1042233">
                  <a:moveTo>
                    <a:pt x="0" y="231607"/>
                  </a:moveTo>
                  <a:lnTo>
                    <a:pt x="277247" y="173705"/>
                  </a:lnTo>
                  <a:lnTo>
                    <a:pt x="554495" y="289509"/>
                  </a:lnTo>
                  <a:lnTo>
                    <a:pt x="831742" y="434263"/>
                  </a:lnTo>
                  <a:lnTo>
                    <a:pt x="1108990" y="115803"/>
                  </a:lnTo>
                  <a:lnTo>
                    <a:pt x="1386238" y="86852"/>
                  </a:lnTo>
                  <a:lnTo>
                    <a:pt x="1663485" y="57901"/>
                  </a:lnTo>
                  <a:lnTo>
                    <a:pt x="1940733" y="0"/>
                  </a:lnTo>
                  <a:lnTo>
                    <a:pt x="2217981" y="28950"/>
                  </a:lnTo>
                  <a:lnTo>
                    <a:pt x="2495228" y="144754"/>
                  </a:lnTo>
                  <a:lnTo>
                    <a:pt x="2772476" y="0"/>
                  </a:lnTo>
                  <a:lnTo>
                    <a:pt x="3049724" y="347411"/>
                  </a:lnTo>
                  <a:lnTo>
                    <a:pt x="3326971" y="173705"/>
                  </a:lnTo>
                  <a:lnTo>
                    <a:pt x="3604219" y="434263"/>
                  </a:lnTo>
                  <a:lnTo>
                    <a:pt x="3881467" y="521116"/>
                  </a:lnTo>
                  <a:lnTo>
                    <a:pt x="4158714" y="636920"/>
                  </a:lnTo>
                  <a:lnTo>
                    <a:pt x="4435962" y="463214"/>
                  </a:lnTo>
                  <a:lnTo>
                    <a:pt x="4713210" y="521116"/>
                  </a:lnTo>
                  <a:lnTo>
                    <a:pt x="4990457" y="376361"/>
                  </a:lnTo>
                  <a:lnTo>
                    <a:pt x="5267705" y="434263"/>
                  </a:lnTo>
                  <a:lnTo>
                    <a:pt x="5544953" y="1042233"/>
                  </a:lnTo>
                  <a:lnTo>
                    <a:pt x="5822200" y="434263"/>
                  </a:lnTo>
                  <a:lnTo>
                    <a:pt x="6099448" y="376361"/>
                  </a:lnTo>
                  <a:lnTo>
                    <a:pt x="6376696" y="405312"/>
                  </a:lnTo>
                  <a:lnTo>
                    <a:pt x="6653943" y="607969"/>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5194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7" name="tx87"/>
            <p:cNvSpPr/>
            <p:nvPr/>
          </p:nvSpPr>
          <p:spPr>
            <a:xfrm>
              <a:off x="1329607" y="2541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8" name="tx88"/>
            <p:cNvSpPr/>
            <p:nvPr/>
          </p:nvSpPr>
          <p:spPr>
            <a:xfrm>
              <a:off x="2755022" y="264203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9" name="tx89"/>
            <p:cNvSpPr/>
            <p:nvPr/>
          </p:nvSpPr>
          <p:spPr>
            <a:xfrm>
              <a:off x="4102084" y="26240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0" name="tx90"/>
            <p:cNvSpPr/>
            <p:nvPr/>
          </p:nvSpPr>
          <p:spPr>
            <a:xfrm>
              <a:off x="5488322" y="26288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597312" y="2685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2" name="tx92"/>
            <p:cNvSpPr/>
            <p:nvPr/>
          </p:nvSpPr>
          <p:spPr>
            <a:xfrm>
              <a:off x="6874560" y="2682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3" name="tx93"/>
            <p:cNvSpPr/>
            <p:nvPr/>
          </p:nvSpPr>
          <p:spPr>
            <a:xfrm>
              <a:off x="7151808" y="2679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4" name="tx94"/>
            <p:cNvSpPr/>
            <p:nvPr/>
          </p:nvSpPr>
          <p:spPr>
            <a:xfrm>
              <a:off x="7429055" y="2675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5" name="tx95"/>
            <p:cNvSpPr/>
            <p:nvPr/>
          </p:nvSpPr>
          <p:spPr>
            <a:xfrm>
              <a:off x="7706303" y="2676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6" name="tx96"/>
            <p:cNvSpPr/>
            <p:nvPr/>
          </p:nvSpPr>
          <p:spPr>
            <a:xfrm>
              <a:off x="7983551" y="2672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4401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08" name="tx108"/>
            <p:cNvSpPr/>
            <p:nvPr/>
          </p:nvSpPr>
          <p:spPr>
            <a:xfrm>
              <a:off x="1355732" y="27278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9" name="tx109"/>
            <p:cNvSpPr/>
            <p:nvPr/>
          </p:nvSpPr>
          <p:spPr>
            <a:xfrm>
              <a:off x="2715845" y="34514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0" name="tx110"/>
            <p:cNvSpPr/>
            <p:nvPr/>
          </p:nvSpPr>
          <p:spPr>
            <a:xfrm>
              <a:off x="2753715" y="27903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422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12" name="tx112"/>
            <p:cNvSpPr/>
            <p:nvPr/>
          </p:nvSpPr>
          <p:spPr>
            <a:xfrm>
              <a:off x="4139953" y="27519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5722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4" name="tx114"/>
            <p:cNvSpPr/>
            <p:nvPr/>
          </p:nvSpPr>
          <p:spPr>
            <a:xfrm>
              <a:off x="5514447" y="29026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6623438" y="35488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16" name="tx116"/>
            <p:cNvSpPr/>
            <p:nvPr/>
          </p:nvSpPr>
          <p:spPr>
            <a:xfrm>
              <a:off x="6662615" y="290924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7" name="tx117"/>
            <p:cNvSpPr/>
            <p:nvPr/>
          </p:nvSpPr>
          <p:spPr>
            <a:xfrm>
              <a:off x="6900686" y="368273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8" name="tx118"/>
            <p:cNvSpPr/>
            <p:nvPr/>
          </p:nvSpPr>
          <p:spPr>
            <a:xfrm>
              <a:off x="6900686" y="304136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9" name="tx119"/>
            <p:cNvSpPr/>
            <p:nvPr/>
          </p:nvSpPr>
          <p:spPr>
            <a:xfrm>
              <a:off x="7177933" y="35464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0" name="tx120"/>
            <p:cNvSpPr/>
            <p:nvPr/>
          </p:nvSpPr>
          <p:spPr>
            <a:xfrm>
              <a:off x="7217110" y="290384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1" name="tx121"/>
            <p:cNvSpPr/>
            <p:nvPr/>
          </p:nvSpPr>
          <p:spPr>
            <a:xfrm>
              <a:off x="7455181" y="35320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22" name="tx122"/>
            <p:cNvSpPr/>
            <p:nvPr/>
          </p:nvSpPr>
          <p:spPr>
            <a:xfrm>
              <a:off x="7455181" y="28864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7732429" y="35386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24" name="tx124"/>
            <p:cNvSpPr/>
            <p:nvPr/>
          </p:nvSpPr>
          <p:spPr>
            <a:xfrm>
              <a:off x="7732429" y="28936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5" name="tx125"/>
            <p:cNvSpPr/>
            <p:nvPr/>
          </p:nvSpPr>
          <p:spPr>
            <a:xfrm>
              <a:off x="8009676" y="35818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6" name="tx126"/>
            <p:cNvSpPr/>
            <p:nvPr/>
          </p:nvSpPr>
          <p:spPr>
            <a:xfrm>
              <a:off x="8009676" y="29356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5186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9" name="tx129"/>
            <p:cNvSpPr/>
            <p:nvPr/>
          </p:nvSpPr>
          <p:spPr>
            <a:xfrm>
              <a:off x="733081" y="28495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733081" y="22491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733081" y="16486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2" name="tx132"/>
            <p:cNvSpPr/>
            <p:nvPr/>
          </p:nvSpPr>
          <p:spPr>
            <a:xfrm>
              <a:off x="733081" y="10481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0204"/>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2000-2024</a:t>
              </a:r>
            </a:p>
          </p:txBody>
        </p:sp>
        <p:sp>
          <p:nvSpPr>
            <p:cNvPr id="158" name="pl158"/>
            <p:cNvSpPr/>
            <p:nvPr/>
          </p:nvSpPr>
          <p:spPr>
            <a:xfrm>
              <a:off x="22111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408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705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002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5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56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53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5269542" cy="167191"/>
            </a:xfrm>
            <a:prstGeom prst="rect">
              <a:avLst/>
            </a:prstGeom>
            <a:solidFill>
              <a:srgbClr val="80BD41">
                <a:alpha val="100000"/>
              </a:srgbClr>
            </a:solidFill>
          </p:spPr>
          <p:txBody>
            <a:bodyPr/>
            <a:lstStyle/>
            <a:p/>
          </p:txBody>
        </p:sp>
        <p:sp>
          <p:nvSpPr>
            <p:cNvPr id="170" name="rc170"/>
            <p:cNvSpPr/>
            <p:nvPr/>
          </p:nvSpPr>
          <p:spPr>
            <a:xfrm>
              <a:off x="6565816" y="5889059"/>
              <a:ext cx="1238098" cy="167191"/>
            </a:xfrm>
            <a:prstGeom prst="rect">
              <a:avLst/>
            </a:prstGeom>
            <a:solidFill>
              <a:srgbClr val="1CABE2">
                <a:alpha val="100000"/>
              </a:srgbClr>
            </a:solidFill>
          </p:spPr>
          <p:txBody>
            <a:bodyPr/>
            <a:lstStyle/>
            <a:p/>
          </p:txBody>
        </p:sp>
        <p:sp>
          <p:nvSpPr>
            <p:cNvPr id="171" name="rc171"/>
            <p:cNvSpPr/>
            <p:nvPr/>
          </p:nvSpPr>
          <p:spPr>
            <a:xfrm>
              <a:off x="1296273" y="5680069"/>
              <a:ext cx="5373225" cy="167191"/>
            </a:xfrm>
            <a:prstGeom prst="rect">
              <a:avLst/>
            </a:prstGeom>
            <a:solidFill>
              <a:srgbClr val="80BD41">
                <a:alpha val="100000"/>
              </a:srgbClr>
            </a:solidFill>
          </p:spPr>
          <p:txBody>
            <a:bodyPr/>
            <a:lstStyle/>
            <a:p/>
          </p:txBody>
        </p:sp>
        <p:sp>
          <p:nvSpPr>
            <p:cNvPr id="172" name="rc172"/>
            <p:cNvSpPr/>
            <p:nvPr/>
          </p:nvSpPr>
          <p:spPr>
            <a:xfrm>
              <a:off x="6669499" y="5680069"/>
              <a:ext cx="1177108" cy="167191"/>
            </a:xfrm>
            <a:prstGeom prst="rect">
              <a:avLst/>
            </a:prstGeom>
            <a:solidFill>
              <a:srgbClr val="1CABE2">
                <a:alpha val="100000"/>
              </a:srgbClr>
            </a:solidFill>
          </p:spPr>
          <p:txBody>
            <a:bodyPr/>
            <a:lstStyle/>
            <a:p/>
          </p:txBody>
        </p:sp>
        <p:sp>
          <p:nvSpPr>
            <p:cNvPr id="173" name="rc173"/>
            <p:cNvSpPr/>
            <p:nvPr/>
          </p:nvSpPr>
          <p:spPr>
            <a:xfrm>
              <a:off x="1296273" y="5471080"/>
              <a:ext cx="4934097" cy="167191"/>
            </a:xfrm>
            <a:prstGeom prst="rect">
              <a:avLst/>
            </a:prstGeom>
            <a:solidFill>
              <a:srgbClr val="80BD41">
                <a:alpha val="100000"/>
              </a:srgbClr>
            </a:solidFill>
          </p:spPr>
          <p:txBody>
            <a:bodyPr/>
            <a:lstStyle/>
            <a:p/>
          </p:txBody>
        </p:sp>
        <p:sp>
          <p:nvSpPr>
            <p:cNvPr id="174" name="rc174"/>
            <p:cNvSpPr/>
            <p:nvPr/>
          </p:nvSpPr>
          <p:spPr>
            <a:xfrm>
              <a:off x="6230371" y="5471080"/>
              <a:ext cx="1640633" cy="167191"/>
            </a:xfrm>
            <a:prstGeom prst="rect">
              <a:avLst/>
            </a:prstGeom>
            <a:solidFill>
              <a:srgbClr val="1CABE2">
                <a:alpha val="100000"/>
              </a:srgbClr>
            </a:solidFill>
          </p:spPr>
          <p:txBody>
            <a:bodyPr/>
            <a:lstStyle/>
            <a:p/>
          </p:txBody>
        </p:sp>
        <p:sp>
          <p:nvSpPr>
            <p:cNvPr id="175" name="tx175"/>
            <p:cNvSpPr/>
            <p:nvPr/>
          </p:nvSpPr>
          <p:spPr>
            <a:xfrm>
              <a:off x="8016770"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76" name="tx176"/>
            <p:cNvSpPr/>
            <p:nvPr/>
          </p:nvSpPr>
          <p:spPr>
            <a:xfrm>
              <a:off x="806159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77" name="tx177"/>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8" name="tx178"/>
            <p:cNvSpPr/>
            <p:nvPr/>
          </p:nvSpPr>
          <p:spPr>
            <a:xfrm>
              <a:off x="385569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79" name="tx179"/>
            <p:cNvSpPr/>
            <p:nvPr/>
          </p:nvSpPr>
          <p:spPr>
            <a:xfrm>
              <a:off x="7154720"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0" name="tx180"/>
            <p:cNvSpPr/>
            <p:nvPr/>
          </p:nvSpPr>
          <p:spPr>
            <a:xfrm>
              <a:off x="390753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81" name="tx181"/>
            <p:cNvSpPr/>
            <p:nvPr/>
          </p:nvSpPr>
          <p:spPr>
            <a:xfrm>
              <a:off x="7182704"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2" name="tx182"/>
            <p:cNvSpPr/>
            <p:nvPr/>
          </p:nvSpPr>
          <p:spPr>
            <a:xfrm>
              <a:off x="368797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83" name="tx183"/>
            <p:cNvSpPr/>
            <p:nvPr/>
          </p:nvSpPr>
          <p:spPr>
            <a:xfrm>
              <a:off x="6975338"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87128"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9" name="tx189"/>
            <p:cNvSpPr/>
            <p:nvPr/>
          </p:nvSpPr>
          <p:spPr>
            <a:xfrm>
              <a:off x="4916831"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6746533"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(75%) was lower than in 2019 (81%).
The number of children vaccinated with DTP1 decreased 6%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Suriname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228520"/>
            </a:xfrm>
            <a:custGeom>
              <a:avLst/>
              <a:pathLst>
                <a:path w="3397293" h="1228520">
                  <a:moveTo>
                    <a:pt x="0" y="657115"/>
                  </a:moveTo>
                  <a:lnTo>
                    <a:pt x="141553" y="742826"/>
                  </a:lnTo>
                  <a:lnTo>
                    <a:pt x="283107" y="599975"/>
                  </a:lnTo>
                  <a:lnTo>
                    <a:pt x="424661" y="542834"/>
                  </a:lnTo>
                  <a:lnTo>
                    <a:pt x="566215" y="257132"/>
                  </a:lnTo>
                  <a:lnTo>
                    <a:pt x="707769" y="314272"/>
                  </a:lnTo>
                  <a:lnTo>
                    <a:pt x="849323" y="285702"/>
                  </a:lnTo>
                  <a:lnTo>
                    <a:pt x="990877" y="285702"/>
                  </a:lnTo>
                  <a:lnTo>
                    <a:pt x="1132431" y="257132"/>
                  </a:lnTo>
                  <a:lnTo>
                    <a:pt x="1273984" y="199991"/>
                  </a:lnTo>
                  <a:lnTo>
                    <a:pt x="1415538" y="0"/>
                  </a:lnTo>
                  <a:lnTo>
                    <a:pt x="1557092" y="399983"/>
                  </a:lnTo>
                  <a:lnTo>
                    <a:pt x="1698646" y="514264"/>
                  </a:lnTo>
                  <a:lnTo>
                    <a:pt x="1840200" y="485694"/>
                  </a:lnTo>
                  <a:lnTo>
                    <a:pt x="1981754" y="657115"/>
                  </a:lnTo>
                  <a:lnTo>
                    <a:pt x="2123308" y="599975"/>
                  </a:lnTo>
                  <a:lnTo>
                    <a:pt x="2264862" y="485694"/>
                  </a:lnTo>
                  <a:lnTo>
                    <a:pt x="2406416" y="771396"/>
                  </a:lnTo>
                  <a:lnTo>
                    <a:pt x="2547969" y="371413"/>
                  </a:lnTo>
                  <a:lnTo>
                    <a:pt x="2689523" y="485694"/>
                  </a:lnTo>
                  <a:lnTo>
                    <a:pt x="2831077" y="1228520"/>
                  </a:lnTo>
                  <a:lnTo>
                    <a:pt x="2972631" y="628545"/>
                  </a:lnTo>
                  <a:lnTo>
                    <a:pt x="3114185" y="485694"/>
                  </a:lnTo>
                  <a:lnTo>
                    <a:pt x="3255739" y="628545"/>
                  </a:lnTo>
                  <a:lnTo>
                    <a:pt x="3397293" y="71425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228520"/>
            </a:xfrm>
            <a:custGeom>
              <a:avLst/>
              <a:pathLst>
                <a:path w="3397293" h="1228520">
                  <a:moveTo>
                    <a:pt x="0" y="657115"/>
                  </a:moveTo>
                  <a:lnTo>
                    <a:pt x="141553" y="742826"/>
                  </a:lnTo>
                  <a:lnTo>
                    <a:pt x="283107" y="599975"/>
                  </a:lnTo>
                  <a:lnTo>
                    <a:pt x="424661" y="542834"/>
                  </a:lnTo>
                  <a:lnTo>
                    <a:pt x="566215" y="257132"/>
                  </a:lnTo>
                  <a:lnTo>
                    <a:pt x="707769" y="314272"/>
                  </a:lnTo>
                  <a:lnTo>
                    <a:pt x="849323" y="285702"/>
                  </a:lnTo>
                  <a:lnTo>
                    <a:pt x="990877" y="285702"/>
                  </a:lnTo>
                  <a:lnTo>
                    <a:pt x="1132431" y="257132"/>
                  </a:lnTo>
                  <a:lnTo>
                    <a:pt x="1273984" y="199991"/>
                  </a:lnTo>
                  <a:lnTo>
                    <a:pt x="1415538" y="0"/>
                  </a:lnTo>
                  <a:lnTo>
                    <a:pt x="1557092" y="399983"/>
                  </a:lnTo>
                  <a:lnTo>
                    <a:pt x="1698646" y="514264"/>
                  </a:lnTo>
                  <a:lnTo>
                    <a:pt x="1840200" y="485694"/>
                  </a:lnTo>
                  <a:lnTo>
                    <a:pt x="1981754" y="657115"/>
                  </a:lnTo>
                  <a:lnTo>
                    <a:pt x="2123308" y="599975"/>
                  </a:lnTo>
                  <a:lnTo>
                    <a:pt x="2264862" y="485694"/>
                  </a:lnTo>
                  <a:lnTo>
                    <a:pt x="2406416" y="771396"/>
                  </a:lnTo>
                  <a:lnTo>
                    <a:pt x="2547969" y="371413"/>
                  </a:lnTo>
                  <a:lnTo>
                    <a:pt x="2689523" y="485694"/>
                  </a:lnTo>
                  <a:lnTo>
                    <a:pt x="2831077" y="1228520"/>
                  </a:lnTo>
                  <a:lnTo>
                    <a:pt x="2972631" y="628545"/>
                  </a:lnTo>
                  <a:lnTo>
                    <a:pt x="3114185" y="485694"/>
                  </a:lnTo>
                  <a:lnTo>
                    <a:pt x="3255739" y="628545"/>
                  </a:lnTo>
                  <a:lnTo>
                    <a:pt x="3397293" y="71425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228520"/>
            </a:xfrm>
            <a:custGeom>
              <a:avLst/>
              <a:pathLst>
                <a:path w="3397293" h="1228520">
                  <a:moveTo>
                    <a:pt x="0" y="657115"/>
                  </a:moveTo>
                  <a:lnTo>
                    <a:pt x="141553" y="742826"/>
                  </a:lnTo>
                  <a:lnTo>
                    <a:pt x="283107" y="599975"/>
                  </a:lnTo>
                  <a:lnTo>
                    <a:pt x="424661" y="542834"/>
                  </a:lnTo>
                  <a:lnTo>
                    <a:pt x="566215" y="257132"/>
                  </a:lnTo>
                  <a:lnTo>
                    <a:pt x="707769" y="314272"/>
                  </a:lnTo>
                  <a:lnTo>
                    <a:pt x="849323" y="285702"/>
                  </a:lnTo>
                  <a:lnTo>
                    <a:pt x="990877" y="285702"/>
                  </a:lnTo>
                  <a:lnTo>
                    <a:pt x="1132431" y="257132"/>
                  </a:lnTo>
                  <a:lnTo>
                    <a:pt x="1273984" y="199991"/>
                  </a:lnTo>
                  <a:lnTo>
                    <a:pt x="1415538" y="0"/>
                  </a:lnTo>
                  <a:lnTo>
                    <a:pt x="1557092" y="399983"/>
                  </a:lnTo>
                  <a:lnTo>
                    <a:pt x="1698646" y="514264"/>
                  </a:lnTo>
                  <a:lnTo>
                    <a:pt x="1840200" y="485694"/>
                  </a:lnTo>
                  <a:lnTo>
                    <a:pt x="1981754" y="657115"/>
                  </a:lnTo>
                  <a:lnTo>
                    <a:pt x="2123308" y="599975"/>
                  </a:lnTo>
                  <a:lnTo>
                    <a:pt x="2264862" y="485694"/>
                  </a:lnTo>
                  <a:lnTo>
                    <a:pt x="2406416" y="771396"/>
                  </a:lnTo>
                  <a:lnTo>
                    <a:pt x="2547969" y="371413"/>
                  </a:lnTo>
                  <a:lnTo>
                    <a:pt x="2689523" y="485694"/>
                  </a:lnTo>
                  <a:lnTo>
                    <a:pt x="2831077" y="1228520"/>
                  </a:lnTo>
                  <a:lnTo>
                    <a:pt x="2972631" y="628545"/>
                  </a:lnTo>
                  <a:lnTo>
                    <a:pt x="3114185" y="485694"/>
                  </a:lnTo>
                  <a:lnTo>
                    <a:pt x="3255739" y="628545"/>
                  </a:lnTo>
                  <a:lnTo>
                    <a:pt x="3397293" y="71425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7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1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323" y="4830005"/>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0" name="tx60"/>
            <p:cNvSpPr/>
            <p:nvPr/>
          </p:nvSpPr>
          <p:spPr>
            <a:xfrm>
              <a:off x="28748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2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4984" y="471005"/>
              <a:ext cx="26092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Suriname, 2000-2024</a:t>
              </a:r>
            </a:p>
          </p:txBody>
        </p:sp>
        <p:sp>
          <p:nvSpPr>
            <p:cNvPr id="63" name="pl63"/>
            <p:cNvSpPr/>
            <p:nvPr/>
          </p:nvSpPr>
          <p:spPr>
            <a:xfrm>
              <a:off x="5267799" y="38089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29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69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109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449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788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25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59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939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279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618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31698"/>
              <a:ext cx="3397293" cy="2433861"/>
            </a:xfrm>
            <a:custGeom>
              <a:avLst/>
              <a:pathLst>
                <a:path w="3397293" h="2433861">
                  <a:moveTo>
                    <a:pt x="0" y="1301833"/>
                  </a:moveTo>
                  <a:lnTo>
                    <a:pt x="141553" y="1471637"/>
                  </a:lnTo>
                  <a:lnTo>
                    <a:pt x="283107" y="1188630"/>
                  </a:lnTo>
                  <a:lnTo>
                    <a:pt x="424661" y="1075427"/>
                  </a:lnTo>
                  <a:lnTo>
                    <a:pt x="566215" y="509412"/>
                  </a:lnTo>
                  <a:lnTo>
                    <a:pt x="707769" y="622615"/>
                  </a:lnTo>
                  <a:lnTo>
                    <a:pt x="849323" y="566014"/>
                  </a:lnTo>
                  <a:lnTo>
                    <a:pt x="990877" y="566014"/>
                  </a:lnTo>
                  <a:lnTo>
                    <a:pt x="1132431" y="509412"/>
                  </a:lnTo>
                  <a:lnTo>
                    <a:pt x="1273984" y="396210"/>
                  </a:lnTo>
                  <a:lnTo>
                    <a:pt x="1415538" y="0"/>
                  </a:lnTo>
                  <a:lnTo>
                    <a:pt x="1557092" y="792420"/>
                  </a:lnTo>
                  <a:lnTo>
                    <a:pt x="1698646" y="1018825"/>
                  </a:lnTo>
                  <a:lnTo>
                    <a:pt x="1840200" y="962224"/>
                  </a:lnTo>
                  <a:lnTo>
                    <a:pt x="1981754" y="1301833"/>
                  </a:lnTo>
                  <a:lnTo>
                    <a:pt x="2123308" y="1188630"/>
                  </a:lnTo>
                  <a:lnTo>
                    <a:pt x="2264862" y="962224"/>
                  </a:lnTo>
                  <a:lnTo>
                    <a:pt x="2406416" y="1528238"/>
                  </a:lnTo>
                  <a:lnTo>
                    <a:pt x="2547969" y="735818"/>
                  </a:lnTo>
                  <a:lnTo>
                    <a:pt x="2689523" y="962224"/>
                  </a:lnTo>
                  <a:lnTo>
                    <a:pt x="2831077" y="2433861"/>
                  </a:lnTo>
                  <a:lnTo>
                    <a:pt x="2972631" y="1245231"/>
                  </a:lnTo>
                  <a:lnTo>
                    <a:pt x="3114185" y="962224"/>
                  </a:lnTo>
                  <a:lnTo>
                    <a:pt x="3255739" y="1245231"/>
                  </a:lnTo>
                  <a:lnTo>
                    <a:pt x="3397293" y="141503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93923"/>
              <a:ext cx="3397293" cy="792420"/>
            </a:xfrm>
            <a:custGeom>
              <a:avLst/>
              <a:pathLst>
                <a:path w="3397293" h="792420">
                  <a:moveTo>
                    <a:pt x="0" y="792420"/>
                  </a:moveTo>
                  <a:lnTo>
                    <a:pt x="141553" y="792420"/>
                  </a:lnTo>
                  <a:lnTo>
                    <a:pt x="283107" y="792420"/>
                  </a:lnTo>
                  <a:lnTo>
                    <a:pt x="424661" y="679217"/>
                  </a:lnTo>
                  <a:lnTo>
                    <a:pt x="566215" y="566014"/>
                  </a:lnTo>
                  <a:lnTo>
                    <a:pt x="707769" y="509412"/>
                  </a:lnTo>
                  <a:lnTo>
                    <a:pt x="849323" y="452811"/>
                  </a:lnTo>
                  <a:lnTo>
                    <a:pt x="990877" y="452811"/>
                  </a:lnTo>
                  <a:lnTo>
                    <a:pt x="1132431" y="283007"/>
                  </a:lnTo>
                  <a:lnTo>
                    <a:pt x="1273984" y="169804"/>
                  </a:lnTo>
                  <a:lnTo>
                    <a:pt x="1415538" y="169804"/>
                  </a:lnTo>
                  <a:lnTo>
                    <a:pt x="1557092" y="113202"/>
                  </a:lnTo>
                  <a:lnTo>
                    <a:pt x="1698646" y="113202"/>
                  </a:lnTo>
                  <a:lnTo>
                    <a:pt x="1840200" y="169804"/>
                  </a:lnTo>
                  <a:lnTo>
                    <a:pt x="1981754" y="113202"/>
                  </a:lnTo>
                  <a:lnTo>
                    <a:pt x="2123308" y="56601"/>
                  </a:lnTo>
                  <a:lnTo>
                    <a:pt x="2264862" y="0"/>
                  </a:lnTo>
                  <a:lnTo>
                    <a:pt x="2406416" y="0"/>
                  </a:lnTo>
                  <a:lnTo>
                    <a:pt x="2547969" y="0"/>
                  </a:lnTo>
                  <a:lnTo>
                    <a:pt x="2689523" y="0"/>
                  </a:lnTo>
                  <a:lnTo>
                    <a:pt x="2831077" y="169804"/>
                  </a:lnTo>
                  <a:lnTo>
                    <a:pt x="2972631" y="226405"/>
                  </a:lnTo>
                  <a:lnTo>
                    <a:pt x="3114185" y="56601"/>
                  </a:lnTo>
                  <a:lnTo>
                    <a:pt x="3255739" y="113202"/>
                  </a:lnTo>
                  <a:lnTo>
                    <a:pt x="3397293" y="56601"/>
                  </a:lnTo>
                </a:path>
              </a:pathLst>
            </a:custGeom>
            <a:ln w="27101" cap="flat">
              <a:solidFill>
                <a:srgbClr val="80BD41">
                  <a:alpha val="100000"/>
                </a:srgbClr>
              </a:solidFill>
              <a:prstDash val="solid"/>
              <a:round/>
            </a:ln>
          </p:spPr>
          <p:txBody>
            <a:bodyPr/>
            <a:lstStyle/>
            <a:p/>
          </p:txBody>
        </p:sp>
        <p:sp>
          <p:nvSpPr>
            <p:cNvPr id="83" name="pl83"/>
            <p:cNvSpPr/>
            <p:nvPr/>
          </p:nvSpPr>
          <p:spPr>
            <a:xfrm>
              <a:off x="5437664" y="1601503"/>
              <a:ext cx="3397293" cy="1075427"/>
            </a:xfrm>
            <a:custGeom>
              <a:avLst/>
              <a:pathLst>
                <a:path w="3397293" h="1075427">
                  <a:moveTo>
                    <a:pt x="0" y="169804"/>
                  </a:moveTo>
                  <a:lnTo>
                    <a:pt x="141553" y="226405"/>
                  </a:lnTo>
                  <a:lnTo>
                    <a:pt x="283107" y="169804"/>
                  </a:lnTo>
                  <a:lnTo>
                    <a:pt x="424661" y="113202"/>
                  </a:lnTo>
                  <a:lnTo>
                    <a:pt x="566215" y="56601"/>
                  </a:lnTo>
                  <a:lnTo>
                    <a:pt x="707769" y="0"/>
                  </a:lnTo>
                  <a:lnTo>
                    <a:pt x="849323" y="56601"/>
                  </a:lnTo>
                  <a:lnTo>
                    <a:pt x="990877" y="56601"/>
                  </a:lnTo>
                  <a:lnTo>
                    <a:pt x="1132431" y="113202"/>
                  </a:lnTo>
                  <a:lnTo>
                    <a:pt x="1273984" y="0"/>
                  </a:lnTo>
                  <a:lnTo>
                    <a:pt x="1415538" y="56601"/>
                  </a:lnTo>
                  <a:lnTo>
                    <a:pt x="1557092" y="56601"/>
                  </a:lnTo>
                  <a:lnTo>
                    <a:pt x="1698646" y="56601"/>
                  </a:lnTo>
                  <a:lnTo>
                    <a:pt x="1840200" y="226405"/>
                  </a:lnTo>
                  <a:lnTo>
                    <a:pt x="1981754" y="283007"/>
                  </a:lnTo>
                  <a:lnTo>
                    <a:pt x="2123308" y="226405"/>
                  </a:lnTo>
                  <a:lnTo>
                    <a:pt x="2264862" y="283007"/>
                  </a:lnTo>
                  <a:lnTo>
                    <a:pt x="2406416" y="509412"/>
                  </a:lnTo>
                  <a:lnTo>
                    <a:pt x="2547969" y="452811"/>
                  </a:lnTo>
                  <a:lnTo>
                    <a:pt x="2689523" y="792420"/>
                  </a:lnTo>
                  <a:lnTo>
                    <a:pt x="2831077" y="1018825"/>
                  </a:lnTo>
                  <a:lnTo>
                    <a:pt x="2972631" y="1075427"/>
                  </a:lnTo>
                  <a:lnTo>
                    <a:pt x="3114185" y="849021"/>
                  </a:lnTo>
                  <a:lnTo>
                    <a:pt x="3255739" y="622615"/>
                  </a:lnTo>
                  <a:lnTo>
                    <a:pt x="3397293" y="679217"/>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9392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31698"/>
              <a:ext cx="3397293" cy="2433861"/>
            </a:xfrm>
            <a:custGeom>
              <a:avLst/>
              <a:pathLst>
                <a:path w="3397293" h="2433861">
                  <a:moveTo>
                    <a:pt x="0" y="1301833"/>
                  </a:moveTo>
                  <a:lnTo>
                    <a:pt x="141553" y="1471637"/>
                  </a:lnTo>
                  <a:lnTo>
                    <a:pt x="283107" y="1188630"/>
                  </a:lnTo>
                  <a:lnTo>
                    <a:pt x="424661" y="1075427"/>
                  </a:lnTo>
                  <a:lnTo>
                    <a:pt x="566215" y="509412"/>
                  </a:lnTo>
                  <a:lnTo>
                    <a:pt x="707769" y="622615"/>
                  </a:lnTo>
                  <a:lnTo>
                    <a:pt x="849323" y="566014"/>
                  </a:lnTo>
                  <a:lnTo>
                    <a:pt x="990877" y="566014"/>
                  </a:lnTo>
                  <a:lnTo>
                    <a:pt x="1132431" y="509412"/>
                  </a:lnTo>
                  <a:lnTo>
                    <a:pt x="1273984" y="396210"/>
                  </a:lnTo>
                  <a:lnTo>
                    <a:pt x="1415538" y="0"/>
                  </a:lnTo>
                  <a:lnTo>
                    <a:pt x="1557092" y="792420"/>
                  </a:lnTo>
                  <a:lnTo>
                    <a:pt x="1698646" y="1018825"/>
                  </a:lnTo>
                  <a:lnTo>
                    <a:pt x="1840200" y="962224"/>
                  </a:lnTo>
                  <a:lnTo>
                    <a:pt x="1981754" y="1301833"/>
                  </a:lnTo>
                  <a:lnTo>
                    <a:pt x="2123308" y="1188630"/>
                  </a:lnTo>
                  <a:lnTo>
                    <a:pt x="2264862" y="962224"/>
                  </a:lnTo>
                  <a:lnTo>
                    <a:pt x="2406416" y="1528238"/>
                  </a:lnTo>
                  <a:lnTo>
                    <a:pt x="2547969" y="735818"/>
                  </a:lnTo>
                  <a:lnTo>
                    <a:pt x="2689523" y="962224"/>
                  </a:lnTo>
                  <a:lnTo>
                    <a:pt x="2831077" y="2433861"/>
                  </a:lnTo>
                  <a:lnTo>
                    <a:pt x="2972631" y="1245231"/>
                  </a:lnTo>
                  <a:lnTo>
                    <a:pt x="3114185" y="962224"/>
                  </a:lnTo>
                  <a:lnTo>
                    <a:pt x="3255739" y="1245231"/>
                  </a:lnTo>
                  <a:lnTo>
                    <a:pt x="3397293" y="1415036"/>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31698"/>
              <a:ext cx="3397293" cy="2433861"/>
            </a:xfrm>
            <a:custGeom>
              <a:avLst/>
              <a:pathLst>
                <a:path w="3397293" h="2433861">
                  <a:moveTo>
                    <a:pt x="0" y="1301833"/>
                  </a:moveTo>
                  <a:lnTo>
                    <a:pt x="141553" y="1471637"/>
                  </a:lnTo>
                  <a:lnTo>
                    <a:pt x="283107" y="1188630"/>
                  </a:lnTo>
                  <a:lnTo>
                    <a:pt x="424661" y="1075427"/>
                  </a:lnTo>
                  <a:lnTo>
                    <a:pt x="566215" y="509412"/>
                  </a:lnTo>
                  <a:lnTo>
                    <a:pt x="707769" y="622615"/>
                  </a:lnTo>
                  <a:lnTo>
                    <a:pt x="849323" y="566014"/>
                  </a:lnTo>
                  <a:lnTo>
                    <a:pt x="990877" y="566014"/>
                  </a:lnTo>
                  <a:lnTo>
                    <a:pt x="1132431" y="509412"/>
                  </a:lnTo>
                  <a:lnTo>
                    <a:pt x="1273984" y="396210"/>
                  </a:lnTo>
                  <a:lnTo>
                    <a:pt x="1415538" y="0"/>
                  </a:lnTo>
                  <a:lnTo>
                    <a:pt x="1557092" y="792420"/>
                  </a:lnTo>
                  <a:lnTo>
                    <a:pt x="1698646" y="1018825"/>
                  </a:lnTo>
                  <a:lnTo>
                    <a:pt x="1840200" y="962224"/>
                  </a:lnTo>
                  <a:lnTo>
                    <a:pt x="1981754" y="1301833"/>
                  </a:lnTo>
                  <a:lnTo>
                    <a:pt x="2123308" y="1188630"/>
                  </a:lnTo>
                  <a:lnTo>
                    <a:pt x="2264862" y="962224"/>
                  </a:lnTo>
                  <a:lnTo>
                    <a:pt x="2406416" y="1528238"/>
                  </a:lnTo>
                  <a:lnTo>
                    <a:pt x="2547969" y="735818"/>
                  </a:lnTo>
                  <a:lnTo>
                    <a:pt x="2689523" y="962224"/>
                  </a:lnTo>
                  <a:lnTo>
                    <a:pt x="2831077" y="2433861"/>
                  </a:lnTo>
                  <a:lnTo>
                    <a:pt x="2972631" y="1245231"/>
                  </a:lnTo>
                  <a:lnTo>
                    <a:pt x="3114185" y="962224"/>
                  </a:lnTo>
                  <a:lnTo>
                    <a:pt x="3255739" y="1245231"/>
                  </a:lnTo>
                  <a:lnTo>
                    <a:pt x="3397293" y="1415036"/>
                  </a:lnTo>
                </a:path>
              </a:pathLst>
            </a:custGeom>
            <a:ln w="27101" cap="flat">
              <a:solidFill>
                <a:srgbClr val="0058AB">
                  <a:alpha val="100000"/>
                </a:srgbClr>
              </a:solidFill>
              <a:prstDash val="solid"/>
              <a:round/>
            </a:ln>
          </p:spPr>
          <p:txBody>
            <a:bodyPr/>
            <a:lstStyle/>
            <a:p/>
          </p:txBody>
        </p:sp>
        <p:sp>
          <p:nvSpPr>
            <p:cNvPr id="87" name="tx87"/>
            <p:cNvSpPr/>
            <p:nvPr/>
          </p:nvSpPr>
          <p:spPr>
            <a:xfrm>
              <a:off x="8902429" y="24114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8" name="tx88"/>
            <p:cNvSpPr/>
            <p:nvPr/>
          </p:nvSpPr>
          <p:spPr>
            <a:xfrm>
              <a:off x="8877160" y="22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89" name="tx89"/>
            <p:cNvSpPr/>
            <p:nvPr/>
          </p:nvSpPr>
          <p:spPr>
            <a:xfrm>
              <a:off x="5003259" y="347383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290782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234180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17757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a:off x="5049780" y="12097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4" name="tx9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2" name="pl102"/>
            <p:cNvSpPr/>
            <p:nvPr/>
          </p:nvSpPr>
          <p:spPr>
            <a:xfrm>
              <a:off x="5967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5967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4" name="pl104"/>
            <p:cNvSpPr/>
            <p:nvPr/>
          </p:nvSpPr>
          <p:spPr>
            <a:xfrm>
              <a:off x="69244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5" name="pl105"/>
            <p:cNvSpPr/>
            <p:nvPr/>
          </p:nvSpPr>
          <p:spPr>
            <a:xfrm>
              <a:off x="76868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6" name="tx106"/>
            <p:cNvSpPr/>
            <p:nvPr/>
          </p:nvSpPr>
          <p:spPr>
            <a:xfrm>
              <a:off x="6235022" y="4830005"/>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07" name="tx107"/>
            <p:cNvSpPr/>
            <p:nvPr/>
          </p:nvSpPr>
          <p:spPr>
            <a:xfrm>
              <a:off x="71915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8" name="tx108"/>
            <p:cNvSpPr/>
            <p:nvPr/>
          </p:nvSpPr>
          <p:spPr>
            <a:xfrm>
              <a:off x="795399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9" name="tx10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0" name="pl110"/>
            <p:cNvSpPr/>
            <p:nvPr/>
          </p:nvSpPr>
          <p:spPr>
            <a:xfrm>
              <a:off x="24125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6033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67941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898488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5079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6987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8894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25146"/>
              <a:ext cx="5376158" cy="149993"/>
            </a:xfrm>
            <a:prstGeom prst="rect">
              <a:avLst/>
            </a:prstGeom>
            <a:solidFill>
              <a:srgbClr val="1CABE2">
                <a:alpha val="80000"/>
              </a:srgbClr>
            </a:solidFill>
          </p:spPr>
          <p:txBody>
            <a:bodyPr/>
            <a:lstStyle/>
            <a:p/>
          </p:txBody>
        </p:sp>
        <p:sp>
          <p:nvSpPr>
            <p:cNvPr id="122" name="rc122"/>
            <p:cNvSpPr/>
            <p:nvPr/>
          </p:nvSpPr>
          <p:spPr>
            <a:xfrm>
              <a:off x="1317178" y="5637654"/>
              <a:ext cx="6589846" cy="149993"/>
            </a:xfrm>
            <a:prstGeom prst="rect">
              <a:avLst/>
            </a:prstGeom>
            <a:solidFill>
              <a:srgbClr val="1CABE2">
                <a:alpha val="80000"/>
              </a:srgbClr>
            </a:solidFill>
          </p:spPr>
          <p:txBody>
            <a:bodyPr/>
            <a:lstStyle/>
            <a:p/>
          </p:txBody>
        </p:sp>
        <p:sp>
          <p:nvSpPr>
            <p:cNvPr id="123" name="rc123"/>
            <p:cNvSpPr/>
            <p:nvPr/>
          </p:nvSpPr>
          <p:spPr>
            <a:xfrm>
              <a:off x="1317178" y="5450161"/>
              <a:ext cx="7321564" cy="149993"/>
            </a:xfrm>
            <a:prstGeom prst="rect">
              <a:avLst/>
            </a:prstGeom>
            <a:solidFill>
              <a:srgbClr val="1CABE2">
                <a:alpha val="80000"/>
              </a:srgbClr>
            </a:solidFill>
          </p:spPr>
          <p:txBody>
            <a:bodyPr/>
            <a:lstStyle/>
            <a:p/>
          </p:txBody>
        </p:sp>
        <p:sp>
          <p:nvSpPr>
            <p:cNvPr id="124" name="tx12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315836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9" name="tx129"/>
            <p:cNvSpPr/>
            <p:nvPr/>
          </p:nvSpPr>
          <p:spPr>
            <a:xfrm>
              <a:off x="534913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a:off x="753990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1" name="tx13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32" name="tx13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3" name="tx13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Suriname (69%) was 16 percentage points lower than the global average (85%) and 13 percentage points lower than the average across all LACR countries (82%).
National DTP3 coverage was 8 percentage points lower than in 2019 (77%).
This equates to 3,000 un- and undervaccinated children in 2024 compared to 2,000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Suriname ranked number 4 out of 32 countries for lowest DTP3 coverage (based on tied ranks).
Suriname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5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330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506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68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857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42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418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593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769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945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24710"/>
              <a:ext cx="249522" cy="981975"/>
            </a:xfrm>
            <a:prstGeom prst="rect">
              <a:avLst/>
            </a:prstGeom>
            <a:solidFill>
              <a:srgbClr val="80BD41">
                <a:alpha val="100000"/>
              </a:srgbClr>
            </a:solidFill>
          </p:spPr>
          <p:txBody>
            <a:bodyPr/>
            <a:lstStyle/>
            <a:p/>
          </p:txBody>
        </p:sp>
        <p:sp>
          <p:nvSpPr>
            <p:cNvPr id="27" name="rc27"/>
            <p:cNvSpPr/>
            <p:nvPr/>
          </p:nvSpPr>
          <p:spPr>
            <a:xfrm>
              <a:off x="1296273" y="2623998"/>
              <a:ext cx="249522" cy="400711"/>
            </a:xfrm>
            <a:prstGeom prst="rect">
              <a:avLst/>
            </a:prstGeom>
            <a:solidFill>
              <a:srgbClr val="1CABE2">
                <a:alpha val="100000"/>
              </a:srgbClr>
            </a:solidFill>
          </p:spPr>
          <p:txBody>
            <a:bodyPr/>
            <a:lstStyle/>
            <a:p/>
          </p:txBody>
        </p:sp>
        <p:sp>
          <p:nvSpPr>
            <p:cNvPr id="28" name="rc28"/>
            <p:cNvSpPr/>
            <p:nvPr/>
          </p:nvSpPr>
          <p:spPr>
            <a:xfrm>
              <a:off x="1573521" y="3051501"/>
              <a:ext cx="249522" cy="955183"/>
            </a:xfrm>
            <a:prstGeom prst="rect">
              <a:avLst/>
            </a:prstGeom>
            <a:solidFill>
              <a:srgbClr val="80BD41">
                <a:alpha val="100000"/>
              </a:srgbClr>
            </a:solidFill>
          </p:spPr>
          <p:txBody>
            <a:bodyPr/>
            <a:lstStyle/>
            <a:p/>
          </p:txBody>
        </p:sp>
        <p:sp>
          <p:nvSpPr>
            <p:cNvPr id="29" name="rc29"/>
            <p:cNvSpPr/>
            <p:nvPr/>
          </p:nvSpPr>
          <p:spPr>
            <a:xfrm>
              <a:off x="1573521" y="2601866"/>
              <a:ext cx="249522" cy="449635"/>
            </a:xfrm>
            <a:prstGeom prst="rect">
              <a:avLst/>
            </a:prstGeom>
            <a:solidFill>
              <a:srgbClr val="1CABE2">
                <a:alpha val="100000"/>
              </a:srgbClr>
            </a:solidFill>
          </p:spPr>
          <p:txBody>
            <a:bodyPr/>
            <a:lstStyle/>
            <a:p/>
          </p:txBody>
        </p:sp>
        <p:sp>
          <p:nvSpPr>
            <p:cNvPr id="30" name="rc30"/>
            <p:cNvSpPr/>
            <p:nvPr/>
          </p:nvSpPr>
          <p:spPr>
            <a:xfrm>
              <a:off x="1850769" y="3004907"/>
              <a:ext cx="249522" cy="1001777"/>
            </a:xfrm>
            <a:prstGeom prst="rect">
              <a:avLst/>
            </a:prstGeom>
            <a:solidFill>
              <a:srgbClr val="80BD41">
                <a:alpha val="100000"/>
              </a:srgbClr>
            </a:solidFill>
          </p:spPr>
          <p:txBody>
            <a:bodyPr/>
            <a:lstStyle/>
            <a:p/>
          </p:txBody>
        </p:sp>
        <p:sp>
          <p:nvSpPr>
            <p:cNvPr id="31" name="rc31"/>
            <p:cNvSpPr/>
            <p:nvPr/>
          </p:nvSpPr>
          <p:spPr>
            <a:xfrm>
              <a:off x="1850769" y="2634482"/>
              <a:ext cx="249522" cy="370424"/>
            </a:xfrm>
            <a:prstGeom prst="rect">
              <a:avLst/>
            </a:prstGeom>
            <a:solidFill>
              <a:srgbClr val="1CABE2">
                <a:alpha val="100000"/>
              </a:srgbClr>
            </a:solidFill>
          </p:spPr>
          <p:txBody>
            <a:bodyPr/>
            <a:lstStyle/>
            <a:p/>
          </p:txBody>
        </p:sp>
        <p:sp>
          <p:nvSpPr>
            <p:cNvPr id="32" name="rc32"/>
            <p:cNvSpPr/>
            <p:nvPr/>
          </p:nvSpPr>
          <p:spPr>
            <a:xfrm>
              <a:off x="2128016" y="3010731"/>
              <a:ext cx="249522" cy="995953"/>
            </a:xfrm>
            <a:prstGeom prst="rect">
              <a:avLst/>
            </a:prstGeom>
            <a:solidFill>
              <a:srgbClr val="80BD41">
                <a:alpha val="100000"/>
              </a:srgbClr>
            </a:solidFill>
          </p:spPr>
          <p:txBody>
            <a:bodyPr/>
            <a:lstStyle/>
            <a:p/>
          </p:txBody>
        </p:sp>
        <p:sp>
          <p:nvSpPr>
            <p:cNvPr id="33" name="rc33"/>
            <p:cNvSpPr/>
            <p:nvPr/>
          </p:nvSpPr>
          <p:spPr>
            <a:xfrm>
              <a:off x="2128016" y="2678747"/>
              <a:ext cx="249522" cy="331984"/>
            </a:xfrm>
            <a:prstGeom prst="rect">
              <a:avLst/>
            </a:prstGeom>
            <a:solidFill>
              <a:srgbClr val="1CABE2">
                <a:alpha val="100000"/>
              </a:srgbClr>
            </a:solidFill>
          </p:spPr>
          <p:txBody>
            <a:bodyPr/>
            <a:lstStyle/>
            <a:p/>
          </p:txBody>
        </p:sp>
        <p:sp>
          <p:nvSpPr>
            <p:cNvPr id="34" name="rc34"/>
            <p:cNvSpPr/>
            <p:nvPr/>
          </p:nvSpPr>
          <p:spPr>
            <a:xfrm>
              <a:off x="2405264" y="2908224"/>
              <a:ext cx="249522" cy="1098461"/>
            </a:xfrm>
            <a:prstGeom prst="rect">
              <a:avLst/>
            </a:prstGeom>
            <a:solidFill>
              <a:srgbClr val="80BD41">
                <a:alpha val="100000"/>
              </a:srgbClr>
            </a:solidFill>
          </p:spPr>
          <p:txBody>
            <a:bodyPr/>
            <a:lstStyle/>
            <a:p/>
          </p:txBody>
        </p:sp>
        <p:sp>
          <p:nvSpPr>
            <p:cNvPr id="35" name="rc35"/>
            <p:cNvSpPr/>
            <p:nvPr/>
          </p:nvSpPr>
          <p:spPr>
            <a:xfrm>
              <a:off x="2405264" y="2714857"/>
              <a:ext cx="249522" cy="193366"/>
            </a:xfrm>
            <a:prstGeom prst="rect">
              <a:avLst/>
            </a:prstGeom>
            <a:solidFill>
              <a:srgbClr val="1CABE2">
                <a:alpha val="100000"/>
              </a:srgbClr>
            </a:solidFill>
          </p:spPr>
          <p:txBody>
            <a:bodyPr/>
            <a:lstStyle/>
            <a:p/>
          </p:txBody>
        </p:sp>
        <p:sp>
          <p:nvSpPr>
            <p:cNvPr id="36" name="rc36"/>
            <p:cNvSpPr/>
            <p:nvPr/>
          </p:nvSpPr>
          <p:spPr>
            <a:xfrm>
              <a:off x="2682512" y="2939675"/>
              <a:ext cx="249522" cy="1067009"/>
            </a:xfrm>
            <a:prstGeom prst="rect">
              <a:avLst/>
            </a:prstGeom>
            <a:solidFill>
              <a:srgbClr val="80BD41">
                <a:alpha val="100000"/>
              </a:srgbClr>
            </a:solidFill>
          </p:spPr>
          <p:txBody>
            <a:bodyPr/>
            <a:lstStyle/>
            <a:p/>
          </p:txBody>
        </p:sp>
        <p:sp>
          <p:nvSpPr>
            <p:cNvPr id="37" name="rc37"/>
            <p:cNvSpPr/>
            <p:nvPr/>
          </p:nvSpPr>
          <p:spPr>
            <a:xfrm>
              <a:off x="2682512" y="2720682"/>
              <a:ext cx="249522" cy="218993"/>
            </a:xfrm>
            <a:prstGeom prst="rect">
              <a:avLst/>
            </a:prstGeom>
            <a:solidFill>
              <a:srgbClr val="1CABE2">
                <a:alpha val="100000"/>
              </a:srgbClr>
            </a:solidFill>
          </p:spPr>
          <p:txBody>
            <a:bodyPr/>
            <a:lstStyle/>
            <a:p/>
          </p:txBody>
        </p:sp>
        <p:sp>
          <p:nvSpPr>
            <p:cNvPr id="38" name="rc38"/>
            <p:cNvSpPr/>
            <p:nvPr/>
          </p:nvSpPr>
          <p:spPr>
            <a:xfrm>
              <a:off x="2959759" y="2915213"/>
              <a:ext cx="249522" cy="1091471"/>
            </a:xfrm>
            <a:prstGeom prst="rect">
              <a:avLst/>
            </a:prstGeom>
            <a:solidFill>
              <a:srgbClr val="80BD41">
                <a:alpha val="100000"/>
              </a:srgbClr>
            </a:solidFill>
          </p:spPr>
          <p:txBody>
            <a:bodyPr/>
            <a:lstStyle/>
            <a:p/>
          </p:txBody>
        </p:sp>
        <p:sp>
          <p:nvSpPr>
            <p:cNvPr id="39" name="rc39"/>
            <p:cNvSpPr/>
            <p:nvPr/>
          </p:nvSpPr>
          <p:spPr>
            <a:xfrm>
              <a:off x="2959759" y="2707868"/>
              <a:ext cx="249522" cy="207344"/>
            </a:xfrm>
            <a:prstGeom prst="rect">
              <a:avLst/>
            </a:prstGeom>
            <a:solidFill>
              <a:srgbClr val="1CABE2">
                <a:alpha val="100000"/>
              </a:srgbClr>
            </a:solidFill>
          </p:spPr>
          <p:txBody>
            <a:bodyPr/>
            <a:lstStyle/>
            <a:p/>
          </p:txBody>
        </p:sp>
        <p:sp>
          <p:nvSpPr>
            <p:cNvPr id="40" name="rc40"/>
            <p:cNvSpPr/>
            <p:nvPr/>
          </p:nvSpPr>
          <p:spPr>
            <a:xfrm>
              <a:off x="3237007" y="2908224"/>
              <a:ext cx="249522" cy="1098461"/>
            </a:xfrm>
            <a:prstGeom prst="rect">
              <a:avLst/>
            </a:prstGeom>
            <a:solidFill>
              <a:srgbClr val="80BD41">
                <a:alpha val="100000"/>
              </a:srgbClr>
            </a:solidFill>
          </p:spPr>
          <p:txBody>
            <a:bodyPr/>
            <a:lstStyle/>
            <a:p/>
          </p:txBody>
        </p:sp>
        <p:sp>
          <p:nvSpPr>
            <p:cNvPr id="41" name="rc41"/>
            <p:cNvSpPr/>
            <p:nvPr/>
          </p:nvSpPr>
          <p:spPr>
            <a:xfrm>
              <a:off x="3237007" y="2698549"/>
              <a:ext cx="249522" cy="209674"/>
            </a:xfrm>
            <a:prstGeom prst="rect">
              <a:avLst/>
            </a:prstGeom>
            <a:solidFill>
              <a:srgbClr val="1CABE2">
                <a:alpha val="100000"/>
              </a:srgbClr>
            </a:solidFill>
          </p:spPr>
          <p:txBody>
            <a:bodyPr/>
            <a:lstStyle/>
            <a:p/>
          </p:txBody>
        </p:sp>
        <p:sp>
          <p:nvSpPr>
            <p:cNvPr id="42" name="rc42"/>
            <p:cNvSpPr/>
            <p:nvPr/>
          </p:nvSpPr>
          <p:spPr>
            <a:xfrm>
              <a:off x="3514255" y="2893081"/>
              <a:ext cx="249522" cy="1113604"/>
            </a:xfrm>
            <a:prstGeom prst="rect">
              <a:avLst/>
            </a:prstGeom>
            <a:solidFill>
              <a:srgbClr val="80BD41">
                <a:alpha val="100000"/>
              </a:srgbClr>
            </a:solidFill>
          </p:spPr>
          <p:txBody>
            <a:bodyPr/>
            <a:lstStyle/>
            <a:p/>
          </p:txBody>
        </p:sp>
        <p:sp>
          <p:nvSpPr>
            <p:cNvPr id="43" name="rc43"/>
            <p:cNvSpPr/>
            <p:nvPr/>
          </p:nvSpPr>
          <p:spPr>
            <a:xfrm>
              <a:off x="3514255" y="2696220"/>
              <a:ext cx="249522" cy="196860"/>
            </a:xfrm>
            <a:prstGeom prst="rect">
              <a:avLst/>
            </a:prstGeom>
            <a:solidFill>
              <a:srgbClr val="1CABE2">
                <a:alpha val="100000"/>
              </a:srgbClr>
            </a:solidFill>
          </p:spPr>
          <p:txBody>
            <a:bodyPr/>
            <a:lstStyle/>
            <a:p/>
          </p:txBody>
        </p:sp>
        <p:sp>
          <p:nvSpPr>
            <p:cNvPr id="44" name="rc44"/>
            <p:cNvSpPr/>
            <p:nvPr/>
          </p:nvSpPr>
          <p:spPr>
            <a:xfrm>
              <a:off x="3791502" y="2868619"/>
              <a:ext cx="249522" cy="1138066"/>
            </a:xfrm>
            <a:prstGeom prst="rect">
              <a:avLst/>
            </a:prstGeom>
            <a:solidFill>
              <a:srgbClr val="80BD41">
                <a:alpha val="100000"/>
              </a:srgbClr>
            </a:solidFill>
          </p:spPr>
          <p:txBody>
            <a:bodyPr/>
            <a:lstStyle/>
            <a:p/>
          </p:txBody>
        </p:sp>
        <p:sp>
          <p:nvSpPr>
            <p:cNvPr id="45" name="rc45"/>
            <p:cNvSpPr/>
            <p:nvPr/>
          </p:nvSpPr>
          <p:spPr>
            <a:xfrm>
              <a:off x="3791502" y="2698549"/>
              <a:ext cx="249522" cy="170069"/>
            </a:xfrm>
            <a:prstGeom prst="rect">
              <a:avLst/>
            </a:prstGeom>
            <a:solidFill>
              <a:srgbClr val="1CABE2">
                <a:alpha val="100000"/>
              </a:srgbClr>
            </a:solidFill>
          </p:spPr>
          <p:txBody>
            <a:bodyPr/>
            <a:lstStyle/>
            <a:p/>
          </p:txBody>
        </p:sp>
        <p:sp>
          <p:nvSpPr>
            <p:cNvPr id="46" name="rc46"/>
            <p:cNvSpPr/>
            <p:nvPr/>
          </p:nvSpPr>
          <p:spPr>
            <a:xfrm>
              <a:off x="4068750" y="2781254"/>
              <a:ext cx="249522" cy="1225430"/>
            </a:xfrm>
            <a:prstGeom prst="rect">
              <a:avLst/>
            </a:prstGeom>
            <a:solidFill>
              <a:srgbClr val="80BD41">
                <a:alpha val="100000"/>
              </a:srgbClr>
            </a:solidFill>
          </p:spPr>
          <p:txBody>
            <a:bodyPr/>
            <a:lstStyle/>
            <a:p/>
          </p:txBody>
        </p:sp>
        <p:sp>
          <p:nvSpPr>
            <p:cNvPr id="47" name="rc47"/>
            <p:cNvSpPr/>
            <p:nvPr/>
          </p:nvSpPr>
          <p:spPr>
            <a:xfrm>
              <a:off x="4068750" y="2703209"/>
              <a:ext cx="249522" cy="78045"/>
            </a:xfrm>
            <a:prstGeom prst="rect">
              <a:avLst/>
            </a:prstGeom>
            <a:solidFill>
              <a:srgbClr val="1CABE2">
                <a:alpha val="100000"/>
              </a:srgbClr>
            </a:solidFill>
          </p:spPr>
          <p:txBody>
            <a:bodyPr/>
            <a:lstStyle/>
            <a:p/>
          </p:txBody>
        </p:sp>
        <p:sp>
          <p:nvSpPr>
            <p:cNvPr id="48" name="rc48"/>
            <p:cNvSpPr/>
            <p:nvPr/>
          </p:nvSpPr>
          <p:spPr>
            <a:xfrm>
              <a:off x="4345998" y="2966467"/>
              <a:ext cx="249522" cy="1040218"/>
            </a:xfrm>
            <a:prstGeom prst="rect">
              <a:avLst/>
            </a:prstGeom>
            <a:solidFill>
              <a:srgbClr val="80BD41">
                <a:alpha val="100000"/>
              </a:srgbClr>
            </a:solidFill>
          </p:spPr>
          <p:txBody>
            <a:bodyPr/>
            <a:lstStyle/>
            <a:p/>
          </p:txBody>
        </p:sp>
        <p:sp>
          <p:nvSpPr>
            <p:cNvPr id="49" name="rc49"/>
            <p:cNvSpPr/>
            <p:nvPr/>
          </p:nvSpPr>
          <p:spPr>
            <a:xfrm>
              <a:off x="4345998" y="2706703"/>
              <a:ext cx="249522" cy="259763"/>
            </a:xfrm>
            <a:prstGeom prst="rect">
              <a:avLst/>
            </a:prstGeom>
            <a:solidFill>
              <a:srgbClr val="1CABE2">
                <a:alpha val="100000"/>
              </a:srgbClr>
            </a:solidFill>
          </p:spPr>
          <p:txBody>
            <a:bodyPr/>
            <a:lstStyle/>
            <a:p/>
          </p:txBody>
        </p:sp>
        <p:sp>
          <p:nvSpPr>
            <p:cNvPr id="50" name="rc50"/>
            <p:cNvSpPr/>
            <p:nvPr/>
          </p:nvSpPr>
          <p:spPr>
            <a:xfrm>
              <a:off x="4623245" y="3011896"/>
              <a:ext cx="249522" cy="994788"/>
            </a:xfrm>
            <a:prstGeom prst="rect">
              <a:avLst/>
            </a:prstGeom>
            <a:solidFill>
              <a:srgbClr val="80BD41">
                <a:alpha val="100000"/>
              </a:srgbClr>
            </a:solidFill>
          </p:spPr>
          <p:txBody>
            <a:bodyPr/>
            <a:lstStyle/>
            <a:p/>
          </p:txBody>
        </p:sp>
        <p:sp>
          <p:nvSpPr>
            <p:cNvPr id="51" name="rc51"/>
            <p:cNvSpPr/>
            <p:nvPr/>
          </p:nvSpPr>
          <p:spPr>
            <a:xfrm>
              <a:off x="4623245" y="2697385"/>
              <a:ext cx="249522" cy="314511"/>
            </a:xfrm>
            <a:prstGeom prst="rect">
              <a:avLst/>
            </a:prstGeom>
            <a:solidFill>
              <a:srgbClr val="1CABE2">
                <a:alpha val="100000"/>
              </a:srgbClr>
            </a:solidFill>
          </p:spPr>
          <p:txBody>
            <a:bodyPr/>
            <a:lstStyle/>
            <a:p/>
          </p:txBody>
        </p:sp>
        <p:sp>
          <p:nvSpPr>
            <p:cNvPr id="52" name="rc52"/>
            <p:cNvSpPr/>
            <p:nvPr/>
          </p:nvSpPr>
          <p:spPr>
            <a:xfrm>
              <a:off x="4900493" y="2996753"/>
              <a:ext cx="249522" cy="1009931"/>
            </a:xfrm>
            <a:prstGeom prst="rect">
              <a:avLst/>
            </a:prstGeom>
            <a:solidFill>
              <a:srgbClr val="80BD41">
                <a:alpha val="100000"/>
              </a:srgbClr>
            </a:solidFill>
          </p:spPr>
          <p:txBody>
            <a:bodyPr/>
            <a:lstStyle/>
            <a:p/>
          </p:txBody>
        </p:sp>
        <p:sp>
          <p:nvSpPr>
            <p:cNvPr id="53" name="rc53"/>
            <p:cNvSpPr/>
            <p:nvPr/>
          </p:nvSpPr>
          <p:spPr>
            <a:xfrm>
              <a:off x="4900493" y="2695055"/>
              <a:ext cx="249522" cy="301698"/>
            </a:xfrm>
            <a:prstGeom prst="rect">
              <a:avLst/>
            </a:prstGeom>
            <a:solidFill>
              <a:srgbClr val="1CABE2">
                <a:alpha val="100000"/>
              </a:srgbClr>
            </a:solidFill>
          </p:spPr>
          <p:txBody>
            <a:bodyPr/>
            <a:lstStyle/>
            <a:p/>
          </p:txBody>
        </p:sp>
        <p:sp>
          <p:nvSpPr>
            <p:cNvPr id="54" name="rc54"/>
            <p:cNvSpPr/>
            <p:nvPr/>
          </p:nvSpPr>
          <p:spPr>
            <a:xfrm>
              <a:off x="5177741" y="3077128"/>
              <a:ext cx="249522" cy="929556"/>
            </a:xfrm>
            <a:prstGeom prst="rect">
              <a:avLst/>
            </a:prstGeom>
            <a:solidFill>
              <a:srgbClr val="80BD41">
                <a:alpha val="100000"/>
              </a:srgbClr>
            </a:solidFill>
          </p:spPr>
          <p:txBody>
            <a:bodyPr/>
            <a:lstStyle/>
            <a:p/>
          </p:txBody>
        </p:sp>
        <p:sp>
          <p:nvSpPr>
            <p:cNvPr id="55" name="rc55"/>
            <p:cNvSpPr/>
            <p:nvPr/>
          </p:nvSpPr>
          <p:spPr>
            <a:xfrm>
              <a:off x="5177741" y="2697385"/>
              <a:ext cx="249522" cy="379743"/>
            </a:xfrm>
            <a:prstGeom prst="rect">
              <a:avLst/>
            </a:prstGeom>
            <a:solidFill>
              <a:srgbClr val="1CABE2">
                <a:alpha val="100000"/>
              </a:srgbClr>
            </a:solidFill>
          </p:spPr>
          <p:txBody>
            <a:bodyPr/>
            <a:lstStyle/>
            <a:p/>
          </p:txBody>
        </p:sp>
        <p:sp>
          <p:nvSpPr>
            <p:cNvPr id="56" name="rc56"/>
            <p:cNvSpPr/>
            <p:nvPr/>
          </p:nvSpPr>
          <p:spPr>
            <a:xfrm>
              <a:off x="5454988" y="3058490"/>
              <a:ext cx="249522" cy="948194"/>
            </a:xfrm>
            <a:prstGeom prst="rect">
              <a:avLst/>
            </a:prstGeom>
            <a:solidFill>
              <a:srgbClr val="80BD41">
                <a:alpha val="100000"/>
              </a:srgbClr>
            </a:solidFill>
          </p:spPr>
          <p:txBody>
            <a:bodyPr/>
            <a:lstStyle/>
            <a:p/>
          </p:txBody>
        </p:sp>
        <p:sp>
          <p:nvSpPr>
            <p:cNvPr id="57" name="rc57"/>
            <p:cNvSpPr/>
            <p:nvPr/>
          </p:nvSpPr>
          <p:spPr>
            <a:xfrm>
              <a:off x="5454988" y="2707868"/>
              <a:ext cx="249522" cy="350622"/>
            </a:xfrm>
            <a:prstGeom prst="rect">
              <a:avLst/>
            </a:prstGeom>
            <a:solidFill>
              <a:srgbClr val="1CABE2">
                <a:alpha val="100000"/>
              </a:srgbClr>
            </a:solidFill>
          </p:spPr>
          <p:txBody>
            <a:bodyPr/>
            <a:lstStyle/>
            <a:p/>
          </p:txBody>
        </p:sp>
        <p:sp>
          <p:nvSpPr>
            <p:cNvPr id="58" name="rc58"/>
            <p:cNvSpPr/>
            <p:nvPr/>
          </p:nvSpPr>
          <p:spPr>
            <a:xfrm>
              <a:off x="5732236" y="3023545"/>
              <a:ext cx="249522" cy="983140"/>
            </a:xfrm>
            <a:prstGeom prst="rect">
              <a:avLst/>
            </a:prstGeom>
            <a:solidFill>
              <a:srgbClr val="80BD41">
                <a:alpha val="100000"/>
              </a:srgbClr>
            </a:solidFill>
          </p:spPr>
          <p:txBody>
            <a:bodyPr/>
            <a:lstStyle/>
            <a:p/>
          </p:txBody>
        </p:sp>
        <p:sp>
          <p:nvSpPr>
            <p:cNvPr id="59" name="rc59"/>
            <p:cNvSpPr/>
            <p:nvPr/>
          </p:nvSpPr>
          <p:spPr>
            <a:xfrm>
              <a:off x="5732236" y="2730001"/>
              <a:ext cx="249522" cy="293544"/>
            </a:xfrm>
            <a:prstGeom prst="rect">
              <a:avLst/>
            </a:prstGeom>
            <a:solidFill>
              <a:srgbClr val="1CABE2">
                <a:alpha val="100000"/>
              </a:srgbClr>
            </a:solidFill>
          </p:spPr>
          <p:txBody>
            <a:bodyPr/>
            <a:lstStyle/>
            <a:p/>
          </p:txBody>
        </p:sp>
        <p:sp>
          <p:nvSpPr>
            <p:cNvPr id="60" name="rc60"/>
            <p:cNvSpPr/>
            <p:nvPr/>
          </p:nvSpPr>
          <p:spPr>
            <a:xfrm>
              <a:off x="6009484" y="3164493"/>
              <a:ext cx="249522" cy="842192"/>
            </a:xfrm>
            <a:prstGeom prst="rect">
              <a:avLst/>
            </a:prstGeom>
            <a:solidFill>
              <a:srgbClr val="80BD41">
                <a:alpha val="100000"/>
              </a:srgbClr>
            </a:solidFill>
          </p:spPr>
          <p:txBody>
            <a:bodyPr/>
            <a:lstStyle/>
            <a:p/>
          </p:txBody>
        </p:sp>
        <p:sp>
          <p:nvSpPr>
            <p:cNvPr id="61" name="rc61"/>
            <p:cNvSpPr/>
            <p:nvPr/>
          </p:nvSpPr>
          <p:spPr>
            <a:xfrm>
              <a:off x="6009484" y="2749803"/>
              <a:ext cx="249522" cy="414689"/>
            </a:xfrm>
            <a:prstGeom prst="rect">
              <a:avLst/>
            </a:prstGeom>
            <a:solidFill>
              <a:srgbClr val="1CABE2">
                <a:alpha val="100000"/>
              </a:srgbClr>
            </a:solidFill>
          </p:spPr>
          <p:txBody>
            <a:bodyPr/>
            <a:lstStyle/>
            <a:p/>
          </p:txBody>
        </p:sp>
        <p:sp>
          <p:nvSpPr>
            <p:cNvPr id="62" name="rc62"/>
            <p:cNvSpPr/>
            <p:nvPr/>
          </p:nvSpPr>
          <p:spPr>
            <a:xfrm>
              <a:off x="6286731" y="2997918"/>
              <a:ext cx="249522" cy="1008766"/>
            </a:xfrm>
            <a:prstGeom prst="rect">
              <a:avLst/>
            </a:prstGeom>
            <a:solidFill>
              <a:srgbClr val="80BD41">
                <a:alpha val="100000"/>
              </a:srgbClr>
            </a:solidFill>
          </p:spPr>
          <p:txBody>
            <a:bodyPr/>
            <a:lstStyle/>
            <a:p/>
          </p:txBody>
        </p:sp>
        <p:sp>
          <p:nvSpPr>
            <p:cNvPr id="63" name="rc63"/>
            <p:cNvSpPr/>
            <p:nvPr/>
          </p:nvSpPr>
          <p:spPr>
            <a:xfrm>
              <a:off x="6286731" y="2761452"/>
              <a:ext cx="249522" cy="236466"/>
            </a:xfrm>
            <a:prstGeom prst="rect">
              <a:avLst/>
            </a:prstGeom>
            <a:solidFill>
              <a:srgbClr val="1CABE2">
                <a:alpha val="100000"/>
              </a:srgbClr>
            </a:solidFill>
          </p:spPr>
          <p:txBody>
            <a:bodyPr/>
            <a:lstStyle/>
            <a:p/>
          </p:txBody>
        </p:sp>
        <p:sp>
          <p:nvSpPr>
            <p:cNvPr id="64" name="rc64"/>
            <p:cNvSpPr/>
            <p:nvPr/>
          </p:nvSpPr>
          <p:spPr>
            <a:xfrm>
              <a:off x="6563979" y="3049172"/>
              <a:ext cx="249522" cy="957513"/>
            </a:xfrm>
            <a:prstGeom prst="rect">
              <a:avLst/>
            </a:prstGeom>
            <a:solidFill>
              <a:srgbClr val="80BD41">
                <a:alpha val="100000"/>
              </a:srgbClr>
            </a:solidFill>
          </p:spPr>
          <p:txBody>
            <a:bodyPr/>
            <a:lstStyle/>
            <a:p/>
          </p:txBody>
        </p:sp>
        <p:sp>
          <p:nvSpPr>
            <p:cNvPr id="65" name="rc65"/>
            <p:cNvSpPr/>
            <p:nvPr/>
          </p:nvSpPr>
          <p:spPr>
            <a:xfrm>
              <a:off x="6563979" y="2763781"/>
              <a:ext cx="249522" cy="285390"/>
            </a:xfrm>
            <a:prstGeom prst="rect">
              <a:avLst/>
            </a:prstGeom>
            <a:solidFill>
              <a:srgbClr val="1CABE2">
                <a:alpha val="100000"/>
              </a:srgbClr>
            </a:solidFill>
          </p:spPr>
          <p:txBody>
            <a:bodyPr/>
            <a:lstStyle/>
            <a:p/>
          </p:txBody>
        </p:sp>
        <p:sp>
          <p:nvSpPr>
            <p:cNvPr id="66" name="rc66"/>
            <p:cNvSpPr/>
            <p:nvPr/>
          </p:nvSpPr>
          <p:spPr>
            <a:xfrm>
              <a:off x="6841227" y="3371837"/>
              <a:ext cx="249522" cy="634847"/>
            </a:xfrm>
            <a:prstGeom prst="rect">
              <a:avLst/>
            </a:prstGeom>
            <a:solidFill>
              <a:srgbClr val="80BD41">
                <a:alpha val="100000"/>
              </a:srgbClr>
            </a:solidFill>
          </p:spPr>
          <p:txBody>
            <a:bodyPr/>
            <a:lstStyle/>
            <a:p/>
          </p:txBody>
        </p:sp>
        <p:sp>
          <p:nvSpPr>
            <p:cNvPr id="67" name="rc67"/>
            <p:cNvSpPr/>
            <p:nvPr/>
          </p:nvSpPr>
          <p:spPr>
            <a:xfrm>
              <a:off x="6841227" y="2761452"/>
              <a:ext cx="249522" cy="610385"/>
            </a:xfrm>
            <a:prstGeom prst="rect">
              <a:avLst/>
            </a:prstGeom>
            <a:solidFill>
              <a:srgbClr val="1CABE2">
                <a:alpha val="100000"/>
              </a:srgbClr>
            </a:solidFill>
          </p:spPr>
          <p:txBody>
            <a:bodyPr/>
            <a:lstStyle/>
            <a:p/>
          </p:txBody>
        </p:sp>
        <p:sp>
          <p:nvSpPr>
            <p:cNvPr id="68" name="rc68"/>
            <p:cNvSpPr/>
            <p:nvPr/>
          </p:nvSpPr>
          <p:spPr>
            <a:xfrm>
              <a:off x="7118474" y="3107414"/>
              <a:ext cx="249522" cy="899270"/>
            </a:xfrm>
            <a:prstGeom prst="rect">
              <a:avLst/>
            </a:prstGeom>
            <a:solidFill>
              <a:srgbClr val="80BD41">
                <a:alpha val="100000"/>
              </a:srgbClr>
            </a:solidFill>
          </p:spPr>
          <p:txBody>
            <a:bodyPr/>
            <a:lstStyle/>
            <a:p/>
          </p:txBody>
        </p:sp>
        <p:sp>
          <p:nvSpPr>
            <p:cNvPr id="69" name="rc69"/>
            <p:cNvSpPr/>
            <p:nvPr/>
          </p:nvSpPr>
          <p:spPr>
            <a:xfrm>
              <a:off x="7118474" y="2757957"/>
              <a:ext cx="249522" cy="349457"/>
            </a:xfrm>
            <a:prstGeom prst="rect">
              <a:avLst/>
            </a:prstGeom>
            <a:solidFill>
              <a:srgbClr val="1CABE2">
                <a:alpha val="100000"/>
              </a:srgbClr>
            </a:solidFill>
          </p:spPr>
          <p:txBody>
            <a:bodyPr/>
            <a:lstStyle/>
            <a:p/>
          </p:txBody>
        </p:sp>
        <p:sp>
          <p:nvSpPr>
            <p:cNvPr id="70" name="rc70"/>
            <p:cNvSpPr/>
            <p:nvPr/>
          </p:nvSpPr>
          <p:spPr>
            <a:xfrm>
              <a:off x="7395722" y="3042182"/>
              <a:ext cx="249522" cy="964502"/>
            </a:xfrm>
            <a:prstGeom prst="rect">
              <a:avLst/>
            </a:prstGeom>
            <a:solidFill>
              <a:srgbClr val="80BD41">
                <a:alpha val="100000"/>
              </a:srgbClr>
            </a:solidFill>
          </p:spPr>
          <p:txBody>
            <a:bodyPr/>
            <a:lstStyle/>
            <a:p/>
          </p:txBody>
        </p:sp>
        <p:sp>
          <p:nvSpPr>
            <p:cNvPr id="71" name="rc71"/>
            <p:cNvSpPr/>
            <p:nvPr/>
          </p:nvSpPr>
          <p:spPr>
            <a:xfrm>
              <a:off x="7395722" y="2754463"/>
              <a:ext cx="249522" cy="287719"/>
            </a:xfrm>
            <a:prstGeom prst="rect">
              <a:avLst/>
            </a:prstGeom>
            <a:solidFill>
              <a:srgbClr val="1CABE2">
                <a:alpha val="100000"/>
              </a:srgbClr>
            </a:solidFill>
          </p:spPr>
          <p:txBody>
            <a:bodyPr/>
            <a:lstStyle/>
            <a:p/>
          </p:txBody>
        </p:sp>
        <p:sp>
          <p:nvSpPr>
            <p:cNvPr id="72" name="rc72"/>
            <p:cNvSpPr/>
            <p:nvPr/>
          </p:nvSpPr>
          <p:spPr>
            <a:xfrm>
              <a:off x="7672970" y="3105085"/>
              <a:ext cx="249522" cy="901600"/>
            </a:xfrm>
            <a:prstGeom prst="rect">
              <a:avLst/>
            </a:prstGeom>
            <a:solidFill>
              <a:srgbClr val="80BD41">
                <a:alpha val="100000"/>
              </a:srgbClr>
            </a:solidFill>
          </p:spPr>
          <p:txBody>
            <a:bodyPr/>
            <a:lstStyle/>
            <a:p/>
          </p:txBody>
        </p:sp>
        <p:sp>
          <p:nvSpPr>
            <p:cNvPr id="73" name="rc73"/>
            <p:cNvSpPr/>
            <p:nvPr/>
          </p:nvSpPr>
          <p:spPr>
            <a:xfrm>
              <a:off x="7672970" y="2754463"/>
              <a:ext cx="249522" cy="350622"/>
            </a:xfrm>
            <a:prstGeom prst="rect">
              <a:avLst/>
            </a:prstGeom>
            <a:solidFill>
              <a:srgbClr val="1CABE2">
                <a:alpha val="100000"/>
              </a:srgbClr>
            </a:solidFill>
          </p:spPr>
          <p:txBody>
            <a:bodyPr/>
            <a:lstStyle/>
            <a:p/>
          </p:txBody>
        </p:sp>
        <p:sp>
          <p:nvSpPr>
            <p:cNvPr id="74" name="rc74"/>
            <p:cNvSpPr/>
            <p:nvPr/>
          </p:nvSpPr>
          <p:spPr>
            <a:xfrm>
              <a:off x="7950217" y="3140031"/>
              <a:ext cx="249522" cy="866654"/>
            </a:xfrm>
            <a:prstGeom prst="rect">
              <a:avLst/>
            </a:prstGeom>
            <a:solidFill>
              <a:srgbClr val="80BD41">
                <a:alpha val="100000"/>
              </a:srgbClr>
            </a:solidFill>
          </p:spPr>
          <p:txBody>
            <a:bodyPr/>
            <a:lstStyle/>
            <a:p/>
          </p:txBody>
        </p:sp>
        <p:sp>
          <p:nvSpPr>
            <p:cNvPr id="75" name="rc75"/>
            <p:cNvSpPr/>
            <p:nvPr/>
          </p:nvSpPr>
          <p:spPr>
            <a:xfrm>
              <a:off x="7950217" y="2750968"/>
              <a:ext cx="249522" cy="389062"/>
            </a:xfrm>
            <a:prstGeom prst="rect">
              <a:avLst/>
            </a:prstGeom>
            <a:solidFill>
              <a:srgbClr val="1CABE2">
                <a:alpha val="100000"/>
              </a:srgbClr>
            </a:solidFill>
          </p:spPr>
          <p:txBody>
            <a:bodyPr/>
            <a:lstStyle/>
            <a:p/>
          </p:txBody>
        </p:sp>
        <p:sp>
          <p:nvSpPr>
            <p:cNvPr id="76" name="pl76"/>
            <p:cNvSpPr/>
            <p:nvPr/>
          </p:nvSpPr>
          <p:spPr>
            <a:xfrm>
              <a:off x="1421035" y="1367159"/>
              <a:ext cx="6653943" cy="1207442"/>
            </a:xfrm>
            <a:custGeom>
              <a:avLst/>
              <a:pathLst>
                <a:path w="6653943" h="1207442">
                  <a:moveTo>
                    <a:pt x="0" y="645841"/>
                  </a:moveTo>
                  <a:lnTo>
                    <a:pt x="277247" y="730081"/>
                  </a:lnTo>
                  <a:lnTo>
                    <a:pt x="554495" y="589681"/>
                  </a:lnTo>
                  <a:lnTo>
                    <a:pt x="831742" y="533521"/>
                  </a:lnTo>
                  <a:lnTo>
                    <a:pt x="1108990" y="252720"/>
                  </a:lnTo>
                  <a:lnTo>
                    <a:pt x="1386238" y="308880"/>
                  </a:lnTo>
                  <a:lnTo>
                    <a:pt x="1663485" y="280800"/>
                  </a:lnTo>
                  <a:lnTo>
                    <a:pt x="1940733" y="280800"/>
                  </a:lnTo>
                  <a:lnTo>
                    <a:pt x="2217981" y="252720"/>
                  </a:lnTo>
                  <a:lnTo>
                    <a:pt x="2495228" y="196560"/>
                  </a:lnTo>
                  <a:lnTo>
                    <a:pt x="2772476" y="0"/>
                  </a:lnTo>
                  <a:lnTo>
                    <a:pt x="3049724" y="393120"/>
                  </a:lnTo>
                  <a:lnTo>
                    <a:pt x="3326971" y="505441"/>
                  </a:lnTo>
                  <a:lnTo>
                    <a:pt x="3604219" y="477361"/>
                  </a:lnTo>
                  <a:lnTo>
                    <a:pt x="3881467" y="645841"/>
                  </a:lnTo>
                  <a:lnTo>
                    <a:pt x="4158714" y="589681"/>
                  </a:lnTo>
                  <a:lnTo>
                    <a:pt x="4435962" y="477361"/>
                  </a:lnTo>
                  <a:lnTo>
                    <a:pt x="4713210" y="758161"/>
                  </a:lnTo>
                  <a:lnTo>
                    <a:pt x="4990457" y="365040"/>
                  </a:lnTo>
                  <a:lnTo>
                    <a:pt x="5267705" y="477361"/>
                  </a:lnTo>
                  <a:lnTo>
                    <a:pt x="5544953" y="1207442"/>
                  </a:lnTo>
                  <a:lnTo>
                    <a:pt x="5822200" y="617761"/>
                  </a:lnTo>
                  <a:lnTo>
                    <a:pt x="6099448" y="477361"/>
                  </a:lnTo>
                  <a:lnTo>
                    <a:pt x="6376696" y="617761"/>
                  </a:lnTo>
                  <a:lnTo>
                    <a:pt x="6653943" y="702001"/>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6628451"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7182946"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7460194"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7" name="tx87"/>
            <p:cNvSpPr/>
            <p:nvPr/>
          </p:nvSpPr>
          <p:spPr>
            <a:xfrm>
              <a:off x="1329607" y="24880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8" name="tx88"/>
            <p:cNvSpPr/>
            <p:nvPr/>
          </p:nvSpPr>
          <p:spPr>
            <a:xfrm>
              <a:off x="2755022" y="258590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9" name="tx89"/>
            <p:cNvSpPr/>
            <p:nvPr/>
          </p:nvSpPr>
          <p:spPr>
            <a:xfrm>
              <a:off x="4102084" y="256842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0" name="tx90"/>
            <p:cNvSpPr/>
            <p:nvPr/>
          </p:nvSpPr>
          <p:spPr>
            <a:xfrm>
              <a:off x="5488322" y="25730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597312" y="2627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2" name="tx92"/>
            <p:cNvSpPr/>
            <p:nvPr/>
          </p:nvSpPr>
          <p:spPr>
            <a:xfrm>
              <a:off x="6874560" y="26255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3" name="tx93"/>
            <p:cNvSpPr/>
            <p:nvPr/>
          </p:nvSpPr>
          <p:spPr>
            <a:xfrm>
              <a:off x="7151808" y="2622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4" name="tx94"/>
            <p:cNvSpPr/>
            <p:nvPr/>
          </p:nvSpPr>
          <p:spPr>
            <a:xfrm>
              <a:off x="7429055" y="2618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5" name="tx95"/>
            <p:cNvSpPr/>
            <p:nvPr/>
          </p:nvSpPr>
          <p:spPr>
            <a:xfrm>
              <a:off x="7706303" y="2619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6" name="tx96"/>
            <p:cNvSpPr/>
            <p:nvPr/>
          </p:nvSpPr>
          <p:spPr>
            <a:xfrm>
              <a:off x="7983551" y="2615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21035"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806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08" name="tx108"/>
            <p:cNvSpPr/>
            <p:nvPr/>
          </p:nvSpPr>
          <p:spPr>
            <a:xfrm>
              <a:off x="1355732" y="27892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9" name="tx109"/>
            <p:cNvSpPr/>
            <p:nvPr/>
          </p:nvSpPr>
          <p:spPr>
            <a:xfrm>
              <a:off x="2741971" y="34381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0" name="tx110"/>
            <p:cNvSpPr/>
            <p:nvPr/>
          </p:nvSpPr>
          <p:spPr>
            <a:xfrm>
              <a:off x="2741971" y="27951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1" name="tx111"/>
            <p:cNvSpPr/>
            <p:nvPr/>
          </p:nvSpPr>
          <p:spPr>
            <a:xfrm>
              <a:off x="4102084" y="33589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2" name="tx112"/>
            <p:cNvSpPr/>
            <p:nvPr/>
          </p:nvSpPr>
          <p:spPr>
            <a:xfrm>
              <a:off x="4139953" y="2708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4975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14" name="tx114"/>
            <p:cNvSpPr/>
            <p:nvPr/>
          </p:nvSpPr>
          <p:spPr>
            <a:xfrm>
              <a:off x="5553624" y="284808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5" name="tx115"/>
            <p:cNvSpPr/>
            <p:nvPr/>
          </p:nvSpPr>
          <p:spPr>
            <a:xfrm>
              <a:off x="6623438" y="34928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a:t>
              </a:r>
            </a:p>
          </p:txBody>
        </p:sp>
        <p:sp>
          <p:nvSpPr>
            <p:cNvPr id="116" name="tx116"/>
            <p:cNvSpPr/>
            <p:nvPr/>
          </p:nvSpPr>
          <p:spPr>
            <a:xfrm>
              <a:off x="6623438" y="2871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6900686" y="365448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6900686" y="30315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9" name="tx119"/>
            <p:cNvSpPr/>
            <p:nvPr/>
          </p:nvSpPr>
          <p:spPr>
            <a:xfrm>
              <a:off x="7177933" y="3524295"/>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0" name="tx120"/>
            <p:cNvSpPr/>
            <p:nvPr/>
          </p:nvSpPr>
          <p:spPr>
            <a:xfrm>
              <a:off x="7217110" y="2897592"/>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1" name="tx121"/>
            <p:cNvSpPr/>
            <p:nvPr/>
          </p:nvSpPr>
          <p:spPr>
            <a:xfrm>
              <a:off x="7455181" y="3489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2" name="tx122"/>
            <p:cNvSpPr/>
            <p:nvPr/>
          </p:nvSpPr>
          <p:spPr>
            <a:xfrm>
              <a:off x="7455181" y="28632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7732429" y="3523130"/>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4" name="tx124"/>
            <p:cNvSpPr/>
            <p:nvPr/>
          </p:nvSpPr>
          <p:spPr>
            <a:xfrm>
              <a:off x="7771605" y="289468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5" name="tx125"/>
            <p:cNvSpPr/>
            <p:nvPr/>
          </p:nvSpPr>
          <p:spPr>
            <a:xfrm>
              <a:off x="8009676" y="353973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a:t>
              </a:r>
            </a:p>
          </p:txBody>
        </p:sp>
        <p:sp>
          <p:nvSpPr>
            <p:cNvPr id="126" name="tx126"/>
            <p:cNvSpPr/>
            <p:nvPr/>
          </p:nvSpPr>
          <p:spPr>
            <a:xfrm>
              <a:off x="8009676" y="29104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3739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9" name="tx129"/>
            <p:cNvSpPr/>
            <p:nvPr/>
          </p:nvSpPr>
          <p:spPr>
            <a:xfrm>
              <a:off x="733081" y="27897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733081" y="22072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733081" y="1624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2" name="tx132"/>
            <p:cNvSpPr/>
            <p:nvPr/>
          </p:nvSpPr>
          <p:spPr>
            <a:xfrm>
              <a:off x="733081" y="10424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0204"/>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2000-2024</a:t>
              </a:r>
            </a:p>
          </p:txBody>
        </p:sp>
        <p:sp>
          <p:nvSpPr>
            <p:cNvPr id="158" name="pl158"/>
            <p:cNvSpPr/>
            <p:nvPr/>
          </p:nvSpPr>
          <p:spPr>
            <a:xfrm>
              <a:off x="22111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408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705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002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59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56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53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5013384" cy="162162"/>
            </a:xfrm>
            <a:prstGeom prst="rect">
              <a:avLst/>
            </a:prstGeom>
            <a:solidFill>
              <a:srgbClr val="80BD41">
                <a:alpha val="100000"/>
              </a:srgbClr>
            </a:solidFill>
          </p:spPr>
          <p:txBody>
            <a:bodyPr/>
            <a:lstStyle/>
            <a:p/>
          </p:txBody>
        </p:sp>
        <p:sp>
          <p:nvSpPr>
            <p:cNvPr id="170" name="rc170"/>
            <p:cNvSpPr/>
            <p:nvPr/>
          </p:nvSpPr>
          <p:spPr>
            <a:xfrm>
              <a:off x="6309658" y="5774644"/>
              <a:ext cx="1494256" cy="162162"/>
            </a:xfrm>
            <a:prstGeom prst="rect">
              <a:avLst/>
            </a:prstGeom>
            <a:solidFill>
              <a:srgbClr val="1CABE2">
                <a:alpha val="100000"/>
              </a:srgbClr>
            </a:solidFill>
          </p:spPr>
          <p:txBody>
            <a:bodyPr/>
            <a:lstStyle/>
            <a:p/>
          </p:txBody>
        </p:sp>
        <p:sp>
          <p:nvSpPr>
            <p:cNvPr id="171" name="rc171"/>
            <p:cNvSpPr/>
            <p:nvPr/>
          </p:nvSpPr>
          <p:spPr>
            <a:xfrm>
              <a:off x="1296273" y="5571941"/>
              <a:ext cx="4720631" cy="162162"/>
            </a:xfrm>
            <a:prstGeom prst="rect">
              <a:avLst/>
            </a:prstGeom>
            <a:solidFill>
              <a:srgbClr val="80BD41">
                <a:alpha val="100000"/>
              </a:srgbClr>
            </a:solidFill>
          </p:spPr>
          <p:txBody>
            <a:bodyPr/>
            <a:lstStyle/>
            <a:p/>
          </p:txBody>
        </p:sp>
        <p:sp>
          <p:nvSpPr>
            <p:cNvPr id="172" name="rc172"/>
            <p:cNvSpPr/>
            <p:nvPr/>
          </p:nvSpPr>
          <p:spPr>
            <a:xfrm>
              <a:off x="6016905" y="5571941"/>
              <a:ext cx="1835801" cy="162162"/>
            </a:xfrm>
            <a:prstGeom prst="rect">
              <a:avLst/>
            </a:prstGeom>
            <a:solidFill>
              <a:srgbClr val="1CABE2">
                <a:alpha val="100000"/>
              </a:srgbClr>
            </a:solidFill>
          </p:spPr>
          <p:txBody>
            <a:bodyPr/>
            <a:lstStyle/>
            <a:p/>
          </p:txBody>
        </p:sp>
        <p:sp>
          <p:nvSpPr>
            <p:cNvPr id="173" name="rc173"/>
            <p:cNvSpPr/>
            <p:nvPr/>
          </p:nvSpPr>
          <p:spPr>
            <a:xfrm>
              <a:off x="1296273" y="5369238"/>
              <a:ext cx="4537661" cy="162162"/>
            </a:xfrm>
            <a:prstGeom prst="rect">
              <a:avLst/>
            </a:prstGeom>
            <a:solidFill>
              <a:srgbClr val="80BD41">
                <a:alpha val="100000"/>
              </a:srgbClr>
            </a:solidFill>
          </p:spPr>
          <p:txBody>
            <a:bodyPr/>
            <a:lstStyle/>
            <a:p/>
          </p:txBody>
        </p:sp>
        <p:sp>
          <p:nvSpPr>
            <p:cNvPr id="174" name="rc174"/>
            <p:cNvSpPr/>
            <p:nvPr/>
          </p:nvSpPr>
          <p:spPr>
            <a:xfrm>
              <a:off x="5833935" y="5369238"/>
              <a:ext cx="2037068" cy="162162"/>
            </a:xfrm>
            <a:prstGeom prst="rect">
              <a:avLst/>
            </a:prstGeom>
            <a:solidFill>
              <a:srgbClr val="1CABE2">
                <a:alpha val="100000"/>
              </a:srgbClr>
            </a:solidFill>
          </p:spPr>
          <p:txBody>
            <a:bodyPr/>
            <a:lstStyle/>
            <a:p/>
          </p:txBody>
        </p:sp>
        <p:sp>
          <p:nvSpPr>
            <p:cNvPr id="175" name="tx175"/>
            <p:cNvSpPr/>
            <p:nvPr/>
          </p:nvSpPr>
          <p:spPr>
            <a:xfrm>
              <a:off x="801677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76" name="tx176"/>
            <p:cNvSpPr/>
            <p:nvPr/>
          </p:nvSpPr>
          <p:spPr>
            <a:xfrm>
              <a:off x="806159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77" name="tx177"/>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8" name="tx178"/>
            <p:cNvSpPr/>
            <p:nvPr/>
          </p:nvSpPr>
          <p:spPr>
            <a:xfrm>
              <a:off x="3727617"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79" name="tx179"/>
            <p:cNvSpPr/>
            <p:nvPr/>
          </p:nvSpPr>
          <p:spPr>
            <a:xfrm>
              <a:off x="6981437"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80" name="tx180"/>
            <p:cNvSpPr/>
            <p:nvPr/>
          </p:nvSpPr>
          <p:spPr>
            <a:xfrm>
              <a:off x="3581240" y="5615229"/>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181" name="tx181"/>
            <p:cNvSpPr/>
            <p:nvPr/>
          </p:nvSpPr>
          <p:spPr>
            <a:xfrm>
              <a:off x="6904661" y="56125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2" name="tx182"/>
            <p:cNvSpPr/>
            <p:nvPr/>
          </p:nvSpPr>
          <p:spPr>
            <a:xfrm>
              <a:off x="3489755" y="541152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83" name="tx183"/>
            <p:cNvSpPr/>
            <p:nvPr/>
          </p:nvSpPr>
          <p:spPr>
            <a:xfrm>
              <a:off x="6777120"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87128" y="60377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9" name="tx189"/>
            <p:cNvSpPr/>
            <p:nvPr/>
          </p:nvSpPr>
          <p:spPr>
            <a:xfrm>
              <a:off x="4916831"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6746533"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(69%) was lower than in 2019 (77%).
The number of children vaccinated with DTP3 decreased 9%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95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52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209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6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32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23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181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238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295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352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780856"/>
              <a:ext cx="249522" cy="225829"/>
            </a:xfrm>
            <a:prstGeom prst="rect">
              <a:avLst/>
            </a:prstGeom>
            <a:solidFill>
              <a:srgbClr val="E2231A">
                <a:alpha val="100000"/>
              </a:srgbClr>
            </a:solidFill>
          </p:spPr>
          <p:txBody>
            <a:bodyPr/>
            <a:lstStyle/>
            <a:p/>
          </p:txBody>
        </p:sp>
        <p:sp>
          <p:nvSpPr>
            <p:cNvPr id="27" name="rc27"/>
            <p:cNvSpPr/>
            <p:nvPr/>
          </p:nvSpPr>
          <p:spPr>
            <a:xfrm>
              <a:off x="1573521" y="3748764"/>
              <a:ext cx="249522" cy="257920"/>
            </a:xfrm>
            <a:prstGeom prst="rect">
              <a:avLst/>
            </a:prstGeom>
            <a:solidFill>
              <a:srgbClr val="E2231A">
                <a:alpha val="100000"/>
              </a:srgbClr>
            </a:solidFill>
          </p:spPr>
          <p:txBody>
            <a:bodyPr/>
            <a:lstStyle/>
            <a:p/>
          </p:txBody>
        </p:sp>
        <p:sp>
          <p:nvSpPr>
            <p:cNvPr id="28" name="rc28"/>
            <p:cNvSpPr/>
            <p:nvPr/>
          </p:nvSpPr>
          <p:spPr>
            <a:xfrm>
              <a:off x="1850769" y="3628837"/>
              <a:ext cx="249522" cy="377847"/>
            </a:xfrm>
            <a:prstGeom prst="rect">
              <a:avLst/>
            </a:prstGeom>
            <a:solidFill>
              <a:srgbClr val="E2231A">
                <a:alpha val="100000"/>
              </a:srgbClr>
            </a:solidFill>
          </p:spPr>
          <p:txBody>
            <a:bodyPr/>
            <a:lstStyle/>
            <a:p/>
          </p:txBody>
        </p:sp>
        <p:sp>
          <p:nvSpPr>
            <p:cNvPr id="29" name="rc29"/>
            <p:cNvSpPr/>
            <p:nvPr/>
          </p:nvSpPr>
          <p:spPr>
            <a:xfrm>
              <a:off x="2128016" y="3586524"/>
              <a:ext cx="249522" cy="420160"/>
            </a:xfrm>
            <a:prstGeom prst="rect">
              <a:avLst/>
            </a:prstGeom>
            <a:solidFill>
              <a:srgbClr val="E2231A">
                <a:alpha val="100000"/>
              </a:srgbClr>
            </a:solidFill>
          </p:spPr>
          <p:txBody>
            <a:bodyPr/>
            <a:lstStyle/>
            <a:p/>
          </p:txBody>
        </p:sp>
        <p:sp>
          <p:nvSpPr>
            <p:cNvPr id="30" name="rc30"/>
            <p:cNvSpPr/>
            <p:nvPr/>
          </p:nvSpPr>
          <p:spPr>
            <a:xfrm>
              <a:off x="2405264" y="3822099"/>
              <a:ext cx="249522" cy="184585"/>
            </a:xfrm>
            <a:prstGeom prst="rect">
              <a:avLst/>
            </a:prstGeom>
            <a:solidFill>
              <a:srgbClr val="E2231A">
                <a:alpha val="100000"/>
              </a:srgbClr>
            </a:solidFill>
          </p:spPr>
          <p:txBody>
            <a:bodyPr/>
            <a:lstStyle/>
            <a:p/>
          </p:txBody>
        </p:sp>
        <p:sp>
          <p:nvSpPr>
            <p:cNvPr id="31" name="rc31"/>
            <p:cNvSpPr/>
            <p:nvPr/>
          </p:nvSpPr>
          <p:spPr>
            <a:xfrm>
              <a:off x="2682512" y="3888659"/>
              <a:ext cx="249522" cy="118025"/>
            </a:xfrm>
            <a:prstGeom prst="rect">
              <a:avLst/>
            </a:prstGeom>
            <a:solidFill>
              <a:srgbClr val="E2231A">
                <a:alpha val="100000"/>
              </a:srgbClr>
            </a:solidFill>
          </p:spPr>
          <p:txBody>
            <a:bodyPr/>
            <a:lstStyle/>
            <a:p/>
          </p:txBody>
        </p:sp>
        <p:sp>
          <p:nvSpPr>
            <p:cNvPr id="32" name="rc32"/>
            <p:cNvSpPr/>
            <p:nvPr/>
          </p:nvSpPr>
          <p:spPr>
            <a:xfrm>
              <a:off x="2959759" y="3781450"/>
              <a:ext cx="249522" cy="225234"/>
            </a:xfrm>
            <a:prstGeom prst="rect">
              <a:avLst/>
            </a:prstGeom>
            <a:solidFill>
              <a:srgbClr val="E2231A">
                <a:alpha val="100000"/>
              </a:srgbClr>
            </a:solidFill>
          </p:spPr>
          <p:txBody>
            <a:bodyPr/>
            <a:lstStyle/>
            <a:p/>
          </p:txBody>
        </p:sp>
        <p:sp>
          <p:nvSpPr>
            <p:cNvPr id="33" name="rc33"/>
            <p:cNvSpPr/>
            <p:nvPr/>
          </p:nvSpPr>
          <p:spPr>
            <a:xfrm>
              <a:off x="3237007" y="3806529"/>
              <a:ext cx="249522" cy="200155"/>
            </a:xfrm>
            <a:prstGeom prst="rect">
              <a:avLst/>
            </a:prstGeom>
            <a:solidFill>
              <a:srgbClr val="E2231A">
                <a:alpha val="100000"/>
              </a:srgbClr>
            </a:solidFill>
          </p:spPr>
          <p:txBody>
            <a:bodyPr/>
            <a:lstStyle/>
            <a:p/>
          </p:txBody>
        </p:sp>
        <p:sp>
          <p:nvSpPr>
            <p:cNvPr id="34" name="rc34"/>
            <p:cNvSpPr/>
            <p:nvPr/>
          </p:nvSpPr>
          <p:spPr>
            <a:xfrm>
              <a:off x="3514255" y="3819603"/>
              <a:ext cx="249522" cy="187081"/>
            </a:xfrm>
            <a:prstGeom prst="rect">
              <a:avLst/>
            </a:prstGeom>
            <a:solidFill>
              <a:srgbClr val="E2231A">
                <a:alpha val="100000"/>
              </a:srgbClr>
            </a:solidFill>
          </p:spPr>
          <p:txBody>
            <a:bodyPr/>
            <a:lstStyle/>
            <a:p/>
          </p:txBody>
        </p:sp>
        <p:sp>
          <p:nvSpPr>
            <p:cNvPr id="35" name="rc35"/>
            <p:cNvSpPr/>
            <p:nvPr/>
          </p:nvSpPr>
          <p:spPr>
            <a:xfrm>
              <a:off x="3791502" y="3846465"/>
              <a:ext cx="249522" cy="160219"/>
            </a:xfrm>
            <a:prstGeom prst="rect">
              <a:avLst/>
            </a:prstGeom>
            <a:solidFill>
              <a:srgbClr val="E2231A">
                <a:alpha val="100000"/>
              </a:srgbClr>
            </a:solidFill>
          </p:spPr>
          <p:txBody>
            <a:bodyPr/>
            <a:lstStyle/>
            <a:p/>
          </p:txBody>
        </p:sp>
        <p:sp>
          <p:nvSpPr>
            <p:cNvPr id="36" name="rc36"/>
            <p:cNvSpPr/>
            <p:nvPr/>
          </p:nvSpPr>
          <p:spPr>
            <a:xfrm>
              <a:off x="4068750" y="3833866"/>
              <a:ext cx="249522" cy="172818"/>
            </a:xfrm>
            <a:prstGeom prst="rect">
              <a:avLst/>
            </a:prstGeom>
            <a:solidFill>
              <a:srgbClr val="E2231A">
                <a:alpha val="100000"/>
              </a:srgbClr>
            </a:solidFill>
          </p:spPr>
          <p:txBody>
            <a:bodyPr/>
            <a:lstStyle/>
            <a:p/>
          </p:txBody>
        </p:sp>
        <p:sp>
          <p:nvSpPr>
            <p:cNvPr id="37" name="rc37"/>
            <p:cNvSpPr/>
            <p:nvPr/>
          </p:nvSpPr>
          <p:spPr>
            <a:xfrm>
              <a:off x="4345998" y="3728083"/>
              <a:ext cx="249522" cy="278601"/>
            </a:xfrm>
            <a:prstGeom prst="rect">
              <a:avLst/>
            </a:prstGeom>
            <a:solidFill>
              <a:srgbClr val="E2231A">
                <a:alpha val="100000"/>
              </a:srgbClr>
            </a:solidFill>
          </p:spPr>
          <p:txBody>
            <a:bodyPr/>
            <a:lstStyle/>
            <a:p/>
          </p:txBody>
        </p:sp>
        <p:sp>
          <p:nvSpPr>
            <p:cNvPr id="38" name="rc38"/>
            <p:cNvSpPr/>
            <p:nvPr/>
          </p:nvSpPr>
          <p:spPr>
            <a:xfrm>
              <a:off x="4623245" y="3525669"/>
              <a:ext cx="249522" cy="481015"/>
            </a:xfrm>
            <a:prstGeom prst="rect">
              <a:avLst/>
            </a:prstGeom>
            <a:solidFill>
              <a:srgbClr val="E2231A">
                <a:alpha val="100000"/>
              </a:srgbClr>
            </a:solidFill>
          </p:spPr>
          <p:txBody>
            <a:bodyPr/>
            <a:lstStyle/>
            <a:p/>
          </p:txBody>
        </p:sp>
        <p:sp>
          <p:nvSpPr>
            <p:cNvPr id="39" name="rc39"/>
            <p:cNvSpPr/>
            <p:nvPr/>
          </p:nvSpPr>
          <p:spPr>
            <a:xfrm>
              <a:off x="4900493" y="3752449"/>
              <a:ext cx="249522" cy="254236"/>
            </a:xfrm>
            <a:prstGeom prst="rect">
              <a:avLst/>
            </a:prstGeom>
            <a:solidFill>
              <a:srgbClr val="E2231A">
                <a:alpha val="100000"/>
              </a:srgbClr>
            </a:solidFill>
          </p:spPr>
          <p:txBody>
            <a:bodyPr/>
            <a:lstStyle/>
            <a:p/>
          </p:txBody>
        </p:sp>
        <p:sp>
          <p:nvSpPr>
            <p:cNvPr id="40" name="rc40"/>
            <p:cNvSpPr/>
            <p:nvPr/>
          </p:nvSpPr>
          <p:spPr>
            <a:xfrm>
              <a:off x="5177741" y="3605898"/>
              <a:ext cx="249522" cy="400787"/>
            </a:xfrm>
            <a:prstGeom prst="rect">
              <a:avLst/>
            </a:prstGeom>
            <a:solidFill>
              <a:srgbClr val="E2231A">
                <a:alpha val="100000"/>
              </a:srgbClr>
            </a:solidFill>
          </p:spPr>
          <p:txBody>
            <a:bodyPr/>
            <a:lstStyle/>
            <a:p/>
          </p:txBody>
        </p:sp>
        <p:sp>
          <p:nvSpPr>
            <p:cNvPr id="41" name="rc41"/>
            <p:cNvSpPr/>
            <p:nvPr/>
          </p:nvSpPr>
          <p:spPr>
            <a:xfrm>
              <a:off x="5454988" y="3688622"/>
              <a:ext cx="249522" cy="318062"/>
            </a:xfrm>
            <a:prstGeom prst="rect">
              <a:avLst/>
            </a:prstGeom>
            <a:solidFill>
              <a:srgbClr val="E2231A">
                <a:alpha val="100000"/>
              </a:srgbClr>
            </a:solidFill>
          </p:spPr>
          <p:txBody>
            <a:bodyPr/>
            <a:lstStyle/>
            <a:p/>
          </p:txBody>
        </p:sp>
        <p:sp>
          <p:nvSpPr>
            <p:cNvPr id="42" name="rc42"/>
            <p:cNvSpPr/>
            <p:nvPr/>
          </p:nvSpPr>
          <p:spPr>
            <a:xfrm>
              <a:off x="5732236" y="3693971"/>
              <a:ext cx="249522" cy="312713"/>
            </a:xfrm>
            <a:prstGeom prst="rect">
              <a:avLst/>
            </a:prstGeom>
            <a:solidFill>
              <a:srgbClr val="E2231A">
                <a:alpha val="100000"/>
              </a:srgbClr>
            </a:solidFill>
          </p:spPr>
          <p:txBody>
            <a:bodyPr/>
            <a:lstStyle/>
            <a:p/>
          </p:txBody>
        </p:sp>
        <p:sp>
          <p:nvSpPr>
            <p:cNvPr id="43" name="rc43"/>
            <p:cNvSpPr/>
            <p:nvPr/>
          </p:nvSpPr>
          <p:spPr>
            <a:xfrm>
              <a:off x="6009484" y="3698963"/>
              <a:ext cx="249522" cy="307721"/>
            </a:xfrm>
            <a:prstGeom prst="rect">
              <a:avLst/>
            </a:prstGeom>
            <a:solidFill>
              <a:srgbClr val="E2231A">
                <a:alpha val="100000"/>
              </a:srgbClr>
            </a:solidFill>
          </p:spPr>
          <p:txBody>
            <a:bodyPr/>
            <a:lstStyle/>
            <a:p/>
          </p:txBody>
        </p:sp>
        <p:sp>
          <p:nvSpPr>
            <p:cNvPr id="44" name="rc44"/>
            <p:cNvSpPr/>
            <p:nvPr/>
          </p:nvSpPr>
          <p:spPr>
            <a:xfrm>
              <a:off x="6286731" y="3714533"/>
              <a:ext cx="249522" cy="292151"/>
            </a:xfrm>
            <a:prstGeom prst="rect">
              <a:avLst/>
            </a:prstGeom>
            <a:solidFill>
              <a:srgbClr val="E2231A">
                <a:alpha val="100000"/>
              </a:srgbClr>
            </a:solidFill>
          </p:spPr>
          <p:txBody>
            <a:bodyPr/>
            <a:lstStyle/>
            <a:p/>
          </p:txBody>
        </p:sp>
        <p:sp>
          <p:nvSpPr>
            <p:cNvPr id="45" name="rc45"/>
            <p:cNvSpPr/>
            <p:nvPr/>
          </p:nvSpPr>
          <p:spPr>
            <a:xfrm>
              <a:off x="6563979" y="3550035"/>
              <a:ext cx="249522" cy="456650"/>
            </a:xfrm>
            <a:prstGeom prst="rect">
              <a:avLst/>
            </a:prstGeom>
            <a:solidFill>
              <a:srgbClr val="E2231A">
                <a:alpha val="100000"/>
              </a:srgbClr>
            </a:solidFill>
          </p:spPr>
          <p:txBody>
            <a:bodyPr/>
            <a:lstStyle/>
            <a:p/>
          </p:txBody>
        </p:sp>
        <p:sp>
          <p:nvSpPr>
            <p:cNvPr id="46" name="rc46"/>
            <p:cNvSpPr/>
            <p:nvPr/>
          </p:nvSpPr>
          <p:spPr>
            <a:xfrm>
              <a:off x="6841227" y="3308160"/>
              <a:ext cx="249522" cy="698525"/>
            </a:xfrm>
            <a:prstGeom prst="rect">
              <a:avLst/>
            </a:prstGeom>
            <a:solidFill>
              <a:srgbClr val="E2231A">
                <a:alpha val="100000"/>
              </a:srgbClr>
            </a:solidFill>
          </p:spPr>
          <p:txBody>
            <a:bodyPr/>
            <a:lstStyle/>
            <a:p/>
          </p:txBody>
        </p:sp>
        <p:sp>
          <p:nvSpPr>
            <p:cNvPr id="47" name="rc47"/>
            <p:cNvSpPr/>
            <p:nvPr/>
          </p:nvSpPr>
          <p:spPr>
            <a:xfrm>
              <a:off x="7118474" y="3471708"/>
              <a:ext cx="249522" cy="534977"/>
            </a:xfrm>
            <a:prstGeom prst="rect">
              <a:avLst/>
            </a:prstGeom>
            <a:solidFill>
              <a:srgbClr val="E2231A">
                <a:alpha val="100000"/>
              </a:srgbClr>
            </a:solidFill>
          </p:spPr>
          <p:txBody>
            <a:bodyPr/>
            <a:lstStyle/>
            <a:p/>
          </p:txBody>
        </p:sp>
        <p:sp>
          <p:nvSpPr>
            <p:cNvPr id="48" name="rc48"/>
            <p:cNvSpPr/>
            <p:nvPr/>
          </p:nvSpPr>
          <p:spPr>
            <a:xfrm>
              <a:off x="7395722" y="3674597"/>
              <a:ext cx="249522" cy="332087"/>
            </a:xfrm>
            <a:prstGeom prst="rect">
              <a:avLst/>
            </a:prstGeom>
            <a:solidFill>
              <a:srgbClr val="E2231A">
                <a:alpha val="100000"/>
              </a:srgbClr>
            </a:solidFill>
          </p:spPr>
          <p:txBody>
            <a:bodyPr/>
            <a:lstStyle/>
            <a:p/>
          </p:txBody>
        </p:sp>
        <p:sp>
          <p:nvSpPr>
            <p:cNvPr id="49" name="rc49"/>
            <p:cNvSpPr/>
            <p:nvPr/>
          </p:nvSpPr>
          <p:spPr>
            <a:xfrm>
              <a:off x="7672970" y="3636325"/>
              <a:ext cx="249522" cy="370359"/>
            </a:xfrm>
            <a:prstGeom prst="rect">
              <a:avLst/>
            </a:prstGeom>
            <a:solidFill>
              <a:srgbClr val="E2231A">
                <a:alpha val="100000"/>
              </a:srgbClr>
            </a:solidFill>
          </p:spPr>
          <p:txBody>
            <a:bodyPr/>
            <a:lstStyle/>
            <a:p/>
          </p:txBody>
        </p:sp>
        <p:sp>
          <p:nvSpPr>
            <p:cNvPr id="50" name="rc50"/>
            <p:cNvSpPr/>
            <p:nvPr/>
          </p:nvSpPr>
          <p:spPr>
            <a:xfrm>
              <a:off x="7950217" y="3660691"/>
              <a:ext cx="249522" cy="345993"/>
            </a:xfrm>
            <a:prstGeom prst="rect">
              <a:avLst/>
            </a:prstGeom>
            <a:solidFill>
              <a:srgbClr val="E2231A">
                <a:alpha val="100000"/>
              </a:srgbClr>
            </a:solidFill>
          </p:spPr>
          <p:txBody>
            <a:bodyPr/>
            <a:lstStyle/>
            <a:p/>
          </p:txBody>
        </p:sp>
        <p:sp>
          <p:nvSpPr>
            <p:cNvPr id="51" name="rc51"/>
            <p:cNvSpPr/>
            <p:nvPr/>
          </p:nvSpPr>
          <p:spPr>
            <a:xfrm>
              <a:off x="4900493" y="2883482"/>
              <a:ext cx="249522" cy="868966"/>
            </a:xfrm>
            <a:prstGeom prst="rect">
              <a:avLst/>
            </a:prstGeom>
            <a:solidFill>
              <a:srgbClr val="B3B3B3">
                <a:alpha val="100000"/>
              </a:srgbClr>
            </a:solidFill>
          </p:spPr>
          <p:txBody>
            <a:bodyPr/>
            <a:lstStyle/>
            <a:p/>
          </p:txBody>
        </p:sp>
        <p:sp>
          <p:nvSpPr>
            <p:cNvPr id="52" name="rc52"/>
            <p:cNvSpPr/>
            <p:nvPr/>
          </p:nvSpPr>
          <p:spPr>
            <a:xfrm>
              <a:off x="5177741" y="2885978"/>
              <a:ext cx="249522" cy="719919"/>
            </a:xfrm>
            <a:prstGeom prst="rect">
              <a:avLst/>
            </a:prstGeom>
            <a:solidFill>
              <a:srgbClr val="B3B3B3">
                <a:alpha val="100000"/>
              </a:srgbClr>
            </a:solidFill>
          </p:spPr>
          <p:txBody>
            <a:bodyPr/>
            <a:lstStyle/>
            <a:p/>
          </p:txBody>
        </p:sp>
        <p:sp>
          <p:nvSpPr>
            <p:cNvPr id="53" name="rc53"/>
            <p:cNvSpPr/>
            <p:nvPr/>
          </p:nvSpPr>
          <p:spPr>
            <a:xfrm>
              <a:off x="5454988" y="2968228"/>
              <a:ext cx="249522" cy="720394"/>
            </a:xfrm>
            <a:prstGeom prst="rect">
              <a:avLst/>
            </a:prstGeom>
            <a:solidFill>
              <a:srgbClr val="B3B3B3">
                <a:alpha val="100000"/>
              </a:srgbClr>
            </a:solidFill>
          </p:spPr>
          <p:txBody>
            <a:bodyPr/>
            <a:lstStyle/>
            <a:p/>
          </p:txBody>
        </p:sp>
        <p:sp>
          <p:nvSpPr>
            <p:cNvPr id="54" name="rc54"/>
            <p:cNvSpPr/>
            <p:nvPr/>
          </p:nvSpPr>
          <p:spPr>
            <a:xfrm>
              <a:off x="5732236" y="3130111"/>
              <a:ext cx="249522" cy="563859"/>
            </a:xfrm>
            <a:prstGeom prst="rect">
              <a:avLst/>
            </a:prstGeom>
            <a:solidFill>
              <a:srgbClr val="B3B3B3">
                <a:alpha val="100000"/>
              </a:srgbClr>
            </a:solidFill>
          </p:spPr>
          <p:txBody>
            <a:bodyPr/>
            <a:lstStyle/>
            <a:p/>
          </p:txBody>
        </p:sp>
        <p:sp>
          <p:nvSpPr>
            <p:cNvPr id="55" name="rc55"/>
            <p:cNvSpPr/>
            <p:nvPr/>
          </p:nvSpPr>
          <p:spPr>
            <a:xfrm>
              <a:off x="6009484" y="3107410"/>
              <a:ext cx="249522" cy="591553"/>
            </a:xfrm>
            <a:prstGeom prst="rect">
              <a:avLst/>
            </a:prstGeom>
            <a:solidFill>
              <a:srgbClr val="B3B3B3">
                <a:alpha val="100000"/>
              </a:srgbClr>
            </a:solidFill>
          </p:spPr>
          <p:txBody>
            <a:bodyPr/>
            <a:lstStyle/>
            <a:p/>
          </p:txBody>
        </p:sp>
        <p:sp>
          <p:nvSpPr>
            <p:cNvPr id="56" name="rc56"/>
            <p:cNvSpPr/>
            <p:nvPr/>
          </p:nvSpPr>
          <p:spPr>
            <a:xfrm>
              <a:off x="6286731" y="3104914"/>
              <a:ext cx="249522" cy="609619"/>
            </a:xfrm>
            <a:prstGeom prst="rect">
              <a:avLst/>
            </a:prstGeom>
            <a:solidFill>
              <a:srgbClr val="B3B3B3">
                <a:alpha val="100000"/>
              </a:srgbClr>
            </a:solidFill>
          </p:spPr>
          <p:txBody>
            <a:bodyPr/>
            <a:lstStyle/>
            <a:p/>
          </p:txBody>
        </p:sp>
        <p:sp>
          <p:nvSpPr>
            <p:cNvPr id="57" name="rc57"/>
            <p:cNvSpPr/>
            <p:nvPr/>
          </p:nvSpPr>
          <p:spPr>
            <a:xfrm>
              <a:off x="6563979" y="3131894"/>
              <a:ext cx="249522" cy="418140"/>
            </a:xfrm>
            <a:prstGeom prst="rect">
              <a:avLst/>
            </a:prstGeom>
            <a:solidFill>
              <a:srgbClr val="B3B3B3">
                <a:alpha val="100000"/>
              </a:srgbClr>
            </a:solidFill>
          </p:spPr>
          <p:txBody>
            <a:bodyPr/>
            <a:lstStyle/>
            <a:p/>
          </p:txBody>
        </p:sp>
        <p:sp>
          <p:nvSpPr>
            <p:cNvPr id="58" name="rc58"/>
            <p:cNvSpPr/>
            <p:nvPr/>
          </p:nvSpPr>
          <p:spPr>
            <a:xfrm>
              <a:off x="6841227" y="3040493"/>
              <a:ext cx="249522" cy="267666"/>
            </a:xfrm>
            <a:prstGeom prst="rect">
              <a:avLst/>
            </a:prstGeom>
            <a:solidFill>
              <a:srgbClr val="B3B3B3">
                <a:alpha val="100000"/>
              </a:srgbClr>
            </a:solidFill>
          </p:spPr>
          <p:txBody>
            <a:bodyPr/>
            <a:lstStyle/>
            <a:p/>
          </p:txBody>
        </p:sp>
        <p:sp>
          <p:nvSpPr>
            <p:cNvPr id="59" name="rc59"/>
            <p:cNvSpPr/>
            <p:nvPr/>
          </p:nvSpPr>
          <p:spPr>
            <a:xfrm>
              <a:off x="7118474" y="3285577"/>
              <a:ext cx="249522" cy="186130"/>
            </a:xfrm>
            <a:prstGeom prst="rect">
              <a:avLst/>
            </a:prstGeom>
            <a:solidFill>
              <a:srgbClr val="B3B3B3">
                <a:alpha val="100000"/>
              </a:srgbClr>
            </a:solidFill>
          </p:spPr>
          <p:txBody>
            <a:bodyPr/>
            <a:lstStyle/>
            <a:p/>
          </p:txBody>
        </p:sp>
        <p:sp>
          <p:nvSpPr>
            <p:cNvPr id="60" name="rc60"/>
            <p:cNvSpPr/>
            <p:nvPr/>
          </p:nvSpPr>
          <p:spPr>
            <a:xfrm>
              <a:off x="7395722" y="3386962"/>
              <a:ext cx="249522" cy="287634"/>
            </a:xfrm>
            <a:prstGeom prst="rect">
              <a:avLst/>
            </a:prstGeom>
            <a:solidFill>
              <a:srgbClr val="B3B3B3">
                <a:alpha val="100000"/>
              </a:srgbClr>
            </a:solidFill>
          </p:spPr>
          <p:txBody>
            <a:bodyPr/>
            <a:lstStyle/>
            <a:p/>
          </p:txBody>
        </p:sp>
        <p:sp>
          <p:nvSpPr>
            <p:cNvPr id="61" name="rc61"/>
            <p:cNvSpPr/>
            <p:nvPr/>
          </p:nvSpPr>
          <p:spPr>
            <a:xfrm>
              <a:off x="7672970" y="3398848"/>
              <a:ext cx="249522" cy="237477"/>
            </a:xfrm>
            <a:prstGeom prst="rect">
              <a:avLst/>
            </a:prstGeom>
            <a:solidFill>
              <a:srgbClr val="B3B3B3">
                <a:alpha val="100000"/>
              </a:srgbClr>
            </a:solidFill>
          </p:spPr>
          <p:txBody>
            <a:bodyPr/>
            <a:lstStyle/>
            <a:p/>
          </p:txBody>
        </p:sp>
        <p:sp>
          <p:nvSpPr>
            <p:cNvPr id="62" name="rc62"/>
            <p:cNvSpPr/>
            <p:nvPr/>
          </p:nvSpPr>
          <p:spPr>
            <a:xfrm>
              <a:off x="7950217" y="3397897"/>
              <a:ext cx="249522" cy="262793"/>
            </a:xfrm>
            <a:prstGeom prst="rect">
              <a:avLst/>
            </a:prstGeom>
            <a:solidFill>
              <a:srgbClr val="B3B3B3">
                <a:alpha val="100000"/>
              </a:srgbClr>
            </a:solidFill>
          </p:spPr>
          <p:txBody>
            <a:bodyPr/>
            <a:lstStyle/>
            <a:p/>
          </p:txBody>
        </p:sp>
        <p:sp>
          <p:nvSpPr>
            <p:cNvPr id="63" name="pl63"/>
            <p:cNvSpPr/>
            <p:nvPr/>
          </p:nvSpPr>
          <p:spPr>
            <a:xfrm>
              <a:off x="1421035" y="1451399"/>
              <a:ext cx="6653943" cy="1291682"/>
            </a:xfrm>
            <a:custGeom>
              <a:avLst/>
              <a:pathLst>
                <a:path w="6653943" h="1291682">
                  <a:moveTo>
                    <a:pt x="0" y="196560"/>
                  </a:moveTo>
                  <a:lnTo>
                    <a:pt x="277247" y="252720"/>
                  </a:lnTo>
                  <a:lnTo>
                    <a:pt x="554495" y="505441"/>
                  </a:lnTo>
                  <a:lnTo>
                    <a:pt x="831742" y="617761"/>
                  </a:lnTo>
                  <a:lnTo>
                    <a:pt x="1108990" y="140400"/>
                  </a:lnTo>
                  <a:lnTo>
                    <a:pt x="1386238" y="0"/>
                  </a:lnTo>
                  <a:lnTo>
                    <a:pt x="1663485" y="224640"/>
                  </a:lnTo>
                  <a:lnTo>
                    <a:pt x="1940733" y="168480"/>
                  </a:lnTo>
                  <a:lnTo>
                    <a:pt x="2217981" y="140400"/>
                  </a:lnTo>
                  <a:lnTo>
                    <a:pt x="2495228" y="84240"/>
                  </a:lnTo>
                  <a:lnTo>
                    <a:pt x="2772476" y="112320"/>
                  </a:lnTo>
                  <a:lnTo>
                    <a:pt x="3049724" y="336960"/>
                  </a:lnTo>
                  <a:lnTo>
                    <a:pt x="3326971" y="758161"/>
                  </a:lnTo>
                  <a:lnTo>
                    <a:pt x="3604219" y="280800"/>
                  </a:lnTo>
                  <a:lnTo>
                    <a:pt x="3881467" y="589681"/>
                  </a:lnTo>
                  <a:lnTo>
                    <a:pt x="4158714" y="421200"/>
                  </a:lnTo>
                  <a:lnTo>
                    <a:pt x="4435962" y="421200"/>
                  </a:lnTo>
                  <a:lnTo>
                    <a:pt x="4713210" y="421200"/>
                  </a:lnTo>
                  <a:lnTo>
                    <a:pt x="4990457" y="393120"/>
                  </a:lnTo>
                  <a:lnTo>
                    <a:pt x="5267705" y="758161"/>
                  </a:lnTo>
                  <a:lnTo>
                    <a:pt x="5544953" y="1291682"/>
                  </a:lnTo>
                  <a:lnTo>
                    <a:pt x="5822200" y="926642"/>
                  </a:lnTo>
                  <a:lnTo>
                    <a:pt x="6099448" y="477361"/>
                  </a:lnTo>
                  <a:lnTo>
                    <a:pt x="6376696" y="561601"/>
                  </a:lnTo>
                  <a:lnTo>
                    <a:pt x="6653943" y="505441"/>
                  </a:lnTo>
                </a:path>
              </a:pathLst>
            </a:custGeom>
            <a:ln w="27101" cap="flat">
              <a:solidFill>
                <a:srgbClr val="0058AB">
                  <a:alpha val="100000"/>
                </a:srgbClr>
              </a:solidFill>
              <a:prstDash val="solid"/>
              <a:round/>
            </a:ln>
          </p:spPr>
          <p:txBody>
            <a:bodyPr/>
            <a:lstStyle/>
            <a:p/>
          </p:txBody>
        </p:sp>
        <p:sp>
          <p:nvSpPr>
            <p:cNvPr id="64" name="pl64"/>
            <p:cNvSpPr/>
            <p:nvPr/>
          </p:nvSpPr>
          <p:spPr>
            <a:xfrm>
              <a:off x="5025254" y="2546521"/>
              <a:ext cx="3049724" cy="1038962"/>
            </a:xfrm>
            <a:custGeom>
              <a:avLst/>
              <a:pathLst>
                <a:path w="3049724" h="1038962">
                  <a:moveTo>
                    <a:pt x="0" y="1038962"/>
                  </a:moveTo>
                  <a:lnTo>
                    <a:pt x="277247" y="1038962"/>
                  </a:lnTo>
                  <a:lnTo>
                    <a:pt x="554495" y="870482"/>
                  </a:lnTo>
                  <a:lnTo>
                    <a:pt x="831742" y="505441"/>
                  </a:lnTo>
                  <a:lnTo>
                    <a:pt x="1108990" y="561601"/>
                  </a:lnTo>
                  <a:lnTo>
                    <a:pt x="1386238" y="589681"/>
                  </a:lnTo>
                  <a:lnTo>
                    <a:pt x="1663485" y="561601"/>
                  </a:lnTo>
                  <a:lnTo>
                    <a:pt x="1940733" y="786241"/>
                  </a:lnTo>
                  <a:lnTo>
                    <a:pt x="2217981" y="252720"/>
                  </a:lnTo>
                  <a:lnTo>
                    <a:pt x="2495228" y="28080"/>
                  </a:lnTo>
                  <a:lnTo>
                    <a:pt x="2772476" y="0"/>
                  </a:lnTo>
                  <a:lnTo>
                    <a:pt x="3049724" y="0"/>
                  </a:lnTo>
                </a:path>
              </a:pathLst>
            </a:custGeom>
            <a:ln w="27101" cap="flat">
              <a:solidFill>
                <a:srgbClr val="333333">
                  <a:alpha val="100000"/>
                </a:srgbClr>
              </a:solidFill>
              <a:prstDash val="solid"/>
              <a:round/>
            </a:ln>
          </p:spPr>
          <p:txBody>
            <a:bodyPr/>
            <a:lstStyle/>
            <a:p/>
          </p:txBody>
        </p:sp>
        <p:sp>
          <p:nvSpPr>
            <p:cNvPr id="65" name="tx65"/>
            <p:cNvSpPr/>
            <p:nvPr/>
          </p:nvSpPr>
          <p:spPr>
            <a:xfrm>
              <a:off x="6618402" y="20265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64</a:t>
              </a:r>
            </a:p>
          </p:txBody>
        </p:sp>
        <p:sp>
          <p:nvSpPr>
            <p:cNvPr id="66" name="tx66"/>
            <p:cNvSpPr/>
            <p:nvPr/>
          </p:nvSpPr>
          <p:spPr>
            <a:xfrm>
              <a:off x="6895650" y="2560475"/>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45</a:t>
              </a:r>
            </a:p>
          </p:txBody>
        </p:sp>
        <p:sp>
          <p:nvSpPr>
            <p:cNvPr id="67" name="tx67"/>
            <p:cNvSpPr/>
            <p:nvPr/>
          </p:nvSpPr>
          <p:spPr>
            <a:xfrm>
              <a:off x="7172898"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58</a:t>
              </a:r>
            </a:p>
          </p:txBody>
        </p:sp>
        <p:sp>
          <p:nvSpPr>
            <p:cNvPr id="68" name="tx68"/>
            <p:cNvSpPr/>
            <p:nvPr/>
          </p:nvSpPr>
          <p:spPr>
            <a:xfrm>
              <a:off x="7450145"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9" name="tx69"/>
            <p:cNvSpPr/>
            <p:nvPr/>
          </p:nvSpPr>
          <p:spPr>
            <a:xfrm>
              <a:off x="7727393"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70" name="tx70"/>
            <p:cNvSpPr/>
            <p:nvPr/>
          </p:nvSpPr>
          <p:spPr>
            <a:xfrm>
              <a:off x="8004641"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1" name="tx71"/>
            <p:cNvSpPr/>
            <p:nvPr/>
          </p:nvSpPr>
          <p:spPr>
            <a:xfrm>
              <a:off x="6618402" y="316951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32</a:t>
              </a:r>
            </a:p>
          </p:txBody>
        </p:sp>
        <p:sp>
          <p:nvSpPr>
            <p:cNvPr id="72" name="tx72"/>
            <p:cNvSpPr/>
            <p:nvPr/>
          </p:nvSpPr>
          <p:spPr>
            <a:xfrm>
              <a:off x="6895650" y="3395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24</a:t>
              </a:r>
            </a:p>
          </p:txBody>
        </p:sp>
        <p:sp>
          <p:nvSpPr>
            <p:cNvPr id="73" name="tx73"/>
            <p:cNvSpPr/>
            <p:nvPr/>
          </p:nvSpPr>
          <p:spPr>
            <a:xfrm>
              <a:off x="7172898" y="286063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43</a:t>
              </a:r>
            </a:p>
          </p:txBody>
        </p:sp>
        <p:sp>
          <p:nvSpPr>
            <p:cNvPr id="74" name="tx74"/>
            <p:cNvSpPr/>
            <p:nvPr/>
          </p:nvSpPr>
          <p:spPr>
            <a:xfrm>
              <a:off x="7450145" y="26360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51</a:t>
              </a:r>
            </a:p>
          </p:txBody>
        </p:sp>
        <p:sp>
          <p:nvSpPr>
            <p:cNvPr id="75" name="tx75"/>
            <p:cNvSpPr/>
            <p:nvPr/>
          </p:nvSpPr>
          <p:spPr>
            <a:xfrm>
              <a:off x="7727393"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76" name="tx76"/>
            <p:cNvSpPr/>
            <p:nvPr/>
          </p:nvSpPr>
          <p:spPr>
            <a:xfrm>
              <a:off x="8004641"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77" name="tx77"/>
            <p:cNvSpPr/>
            <p:nvPr/>
          </p:nvSpPr>
          <p:spPr>
            <a:xfrm>
              <a:off x="1345686" y="38533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78" name="tx78"/>
            <p:cNvSpPr/>
            <p:nvPr/>
          </p:nvSpPr>
          <p:spPr>
            <a:xfrm>
              <a:off x="4118163" y="38798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9" name="tx79"/>
            <p:cNvSpPr/>
            <p:nvPr/>
          </p:nvSpPr>
          <p:spPr>
            <a:xfrm>
              <a:off x="5504401" y="38085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0" name="tx80"/>
            <p:cNvSpPr/>
            <p:nvPr/>
          </p:nvSpPr>
          <p:spPr>
            <a:xfrm>
              <a:off x="6613391" y="37378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1" name="tx81"/>
            <p:cNvSpPr/>
            <p:nvPr/>
          </p:nvSpPr>
          <p:spPr>
            <a:xfrm>
              <a:off x="6890639" y="36169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2" name="tx82"/>
            <p:cNvSpPr/>
            <p:nvPr/>
          </p:nvSpPr>
          <p:spPr>
            <a:xfrm>
              <a:off x="7167887" y="369907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3" name="tx83"/>
            <p:cNvSpPr/>
            <p:nvPr/>
          </p:nvSpPr>
          <p:spPr>
            <a:xfrm>
              <a:off x="7445134" y="38002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4" name="tx84"/>
            <p:cNvSpPr/>
            <p:nvPr/>
          </p:nvSpPr>
          <p:spPr>
            <a:xfrm>
              <a:off x="7722382" y="37810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5" name="tx85"/>
            <p:cNvSpPr/>
            <p:nvPr/>
          </p:nvSpPr>
          <p:spPr>
            <a:xfrm>
              <a:off x="7999630" y="37932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6" name="tx86"/>
            <p:cNvSpPr/>
            <p:nvPr/>
          </p:nvSpPr>
          <p:spPr>
            <a:xfrm>
              <a:off x="5504401" y="32879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87" name="tx87"/>
            <p:cNvSpPr/>
            <p:nvPr/>
          </p:nvSpPr>
          <p:spPr>
            <a:xfrm>
              <a:off x="6613391" y="33004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8" name="tx88"/>
            <p:cNvSpPr/>
            <p:nvPr/>
          </p:nvSpPr>
          <p:spPr>
            <a:xfrm>
              <a:off x="6890639" y="31338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7167887" y="33382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7445134" y="34916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1" name="tx91"/>
            <p:cNvSpPr/>
            <p:nvPr/>
          </p:nvSpPr>
          <p:spPr>
            <a:xfrm>
              <a:off x="7767586" y="34784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2" name="tx92"/>
            <p:cNvSpPr/>
            <p:nvPr/>
          </p:nvSpPr>
          <p:spPr>
            <a:xfrm>
              <a:off x="7999630" y="3490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3" name="tx93"/>
            <p:cNvSpPr/>
            <p:nvPr/>
          </p:nvSpPr>
          <p:spPr>
            <a:xfrm>
              <a:off x="5511936" y="286199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4" name="tx94"/>
            <p:cNvSpPr/>
            <p:nvPr/>
          </p:nvSpPr>
          <p:spPr>
            <a:xfrm>
              <a:off x="6620926" y="3027136"/>
              <a:ext cx="135627"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5" name="tx95"/>
            <p:cNvSpPr/>
            <p:nvPr/>
          </p:nvSpPr>
          <p:spPr>
            <a:xfrm>
              <a:off x="6898174" y="29342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6" name="tx96"/>
            <p:cNvSpPr/>
            <p:nvPr/>
          </p:nvSpPr>
          <p:spPr>
            <a:xfrm>
              <a:off x="7175422" y="317934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7" name="tx97"/>
            <p:cNvSpPr/>
            <p:nvPr/>
          </p:nvSpPr>
          <p:spPr>
            <a:xfrm>
              <a:off x="7452669" y="328072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98" name="tx98"/>
            <p:cNvSpPr/>
            <p:nvPr/>
          </p:nvSpPr>
          <p:spPr>
            <a:xfrm>
              <a:off x="7729917" y="329261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99" name="tx99"/>
            <p:cNvSpPr/>
            <p:nvPr/>
          </p:nvSpPr>
          <p:spPr>
            <a:xfrm>
              <a:off x="8007165" y="329166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00" name="tx100"/>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1" name="tx101"/>
            <p:cNvSpPr/>
            <p:nvPr/>
          </p:nvSpPr>
          <p:spPr>
            <a:xfrm>
              <a:off x="717597" y="336069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2" name="tx102"/>
            <p:cNvSpPr/>
            <p:nvPr/>
          </p:nvSpPr>
          <p:spPr>
            <a:xfrm>
              <a:off x="639902" y="276599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3" name="tx103"/>
            <p:cNvSpPr/>
            <p:nvPr/>
          </p:nvSpPr>
          <p:spPr>
            <a:xfrm>
              <a:off x="639902" y="217170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4" name="tx104"/>
            <p:cNvSpPr/>
            <p:nvPr/>
          </p:nvSpPr>
          <p:spPr>
            <a:xfrm>
              <a:off x="639902" y="157742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5" name="tx105"/>
            <p:cNvSpPr/>
            <p:nvPr/>
          </p:nvSpPr>
          <p:spPr>
            <a:xfrm>
              <a:off x="639902" y="98313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4909475"/>
              <a:ext cx="201456" cy="201456"/>
            </a:xfrm>
            <a:prstGeom prst="rect">
              <a:avLst/>
            </a:prstGeom>
            <a:solidFill>
              <a:srgbClr val="E2231A">
                <a:alpha val="100000"/>
              </a:srgbClr>
            </a:solidFill>
          </p:spPr>
          <p:txBody>
            <a:bodyPr/>
            <a:lstStyle/>
            <a:p/>
          </p:txBody>
        </p:sp>
        <p:sp>
          <p:nvSpPr>
            <p:cNvPr id="128" name="rc128"/>
            <p:cNvSpPr/>
            <p:nvPr/>
          </p:nvSpPr>
          <p:spPr>
            <a:xfrm>
              <a:off x="5642950" y="4909475"/>
              <a:ext cx="201456" cy="201456"/>
            </a:xfrm>
            <a:prstGeom prst="rect">
              <a:avLst/>
            </a:prstGeom>
            <a:solidFill>
              <a:srgbClr val="B3B3B3">
                <a:alpha val="100000"/>
              </a:srgbClr>
            </a:solidFill>
          </p:spPr>
          <p:txBody>
            <a:bodyPr/>
            <a:lstStyle/>
            <a:p/>
          </p:txBody>
        </p:sp>
        <p:sp>
          <p:nvSpPr>
            <p:cNvPr id="129" name="tx12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660204"/>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2000-2024</a:t>
              </a:r>
            </a:p>
          </p:txBody>
        </p:sp>
        <p:sp>
          <p:nvSpPr>
            <p:cNvPr id="133" name="pl133"/>
            <p:cNvSpPr/>
            <p:nvPr/>
          </p:nvSpPr>
          <p:spPr>
            <a:xfrm>
              <a:off x="22342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1101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9861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8620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722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0481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9241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3603684" cy="162162"/>
            </a:xfrm>
            <a:prstGeom prst="rect">
              <a:avLst/>
            </a:prstGeom>
            <a:solidFill>
              <a:srgbClr val="E2231A">
                <a:alpha val="100000"/>
              </a:srgbClr>
            </a:solidFill>
          </p:spPr>
          <p:txBody>
            <a:bodyPr/>
            <a:lstStyle/>
            <a:p/>
          </p:txBody>
        </p:sp>
        <p:sp>
          <p:nvSpPr>
            <p:cNvPr id="145" name="rc145"/>
            <p:cNvSpPr/>
            <p:nvPr/>
          </p:nvSpPr>
          <p:spPr>
            <a:xfrm>
              <a:off x="1296273" y="5571941"/>
              <a:ext cx="2922717" cy="162162"/>
            </a:xfrm>
            <a:prstGeom prst="rect">
              <a:avLst/>
            </a:prstGeom>
            <a:solidFill>
              <a:srgbClr val="E2231A">
                <a:alpha val="100000"/>
              </a:srgbClr>
            </a:solidFill>
          </p:spPr>
          <p:txBody>
            <a:bodyPr/>
            <a:lstStyle/>
            <a:p/>
          </p:txBody>
        </p:sp>
        <p:sp>
          <p:nvSpPr>
            <p:cNvPr id="146" name="rc146"/>
            <p:cNvSpPr/>
            <p:nvPr/>
          </p:nvSpPr>
          <p:spPr>
            <a:xfrm>
              <a:off x="1296273" y="5369238"/>
              <a:ext cx="2730433" cy="162162"/>
            </a:xfrm>
            <a:prstGeom prst="rect">
              <a:avLst/>
            </a:prstGeom>
            <a:solidFill>
              <a:srgbClr val="E2231A">
                <a:alpha val="100000"/>
              </a:srgbClr>
            </a:solidFill>
          </p:spPr>
          <p:txBody>
            <a:bodyPr/>
            <a:lstStyle/>
            <a:p/>
          </p:txBody>
        </p:sp>
        <p:sp>
          <p:nvSpPr>
            <p:cNvPr id="147" name="rc147"/>
            <p:cNvSpPr/>
            <p:nvPr/>
          </p:nvSpPr>
          <p:spPr>
            <a:xfrm>
              <a:off x="4899958" y="5774644"/>
              <a:ext cx="3299782" cy="162162"/>
            </a:xfrm>
            <a:prstGeom prst="rect">
              <a:avLst/>
            </a:prstGeom>
            <a:solidFill>
              <a:srgbClr val="B3B3B3">
                <a:alpha val="100000"/>
              </a:srgbClr>
            </a:solidFill>
          </p:spPr>
          <p:txBody>
            <a:bodyPr/>
            <a:lstStyle/>
            <a:p/>
          </p:txBody>
        </p:sp>
        <p:sp>
          <p:nvSpPr>
            <p:cNvPr id="148" name="rc148"/>
            <p:cNvSpPr/>
            <p:nvPr/>
          </p:nvSpPr>
          <p:spPr>
            <a:xfrm>
              <a:off x="4218991" y="5571941"/>
              <a:ext cx="1874066" cy="162162"/>
            </a:xfrm>
            <a:prstGeom prst="rect">
              <a:avLst/>
            </a:prstGeom>
            <a:solidFill>
              <a:srgbClr val="B3B3B3">
                <a:alpha val="100000"/>
              </a:srgbClr>
            </a:solidFill>
          </p:spPr>
          <p:txBody>
            <a:bodyPr/>
            <a:lstStyle/>
            <a:p/>
          </p:txBody>
        </p:sp>
        <p:sp>
          <p:nvSpPr>
            <p:cNvPr id="149" name="rc149"/>
            <p:cNvSpPr/>
            <p:nvPr/>
          </p:nvSpPr>
          <p:spPr>
            <a:xfrm>
              <a:off x="4026707" y="5369238"/>
              <a:ext cx="2073853" cy="162162"/>
            </a:xfrm>
            <a:prstGeom prst="rect">
              <a:avLst/>
            </a:prstGeom>
            <a:solidFill>
              <a:srgbClr val="B3B3B3">
                <a:alpha val="100000"/>
              </a:srgbClr>
            </a:solidFill>
          </p:spPr>
          <p:txBody>
            <a:bodyPr/>
            <a:lstStyle/>
            <a:p/>
          </p:txBody>
        </p:sp>
        <p:sp>
          <p:nvSpPr>
            <p:cNvPr id="150" name="tx150"/>
            <p:cNvSpPr/>
            <p:nvPr/>
          </p:nvSpPr>
          <p:spPr>
            <a:xfrm>
              <a:off x="8280112" y="581434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7.4</a:t>
              </a:r>
            </a:p>
          </p:txBody>
        </p:sp>
        <p:sp>
          <p:nvSpPr>
            <p:cNvPr id="151" name="tx151"/>
            <p:cNvSpPr/>
            <p:nvPr/>
          </p:nvSpPr>
          <p:spPr>
            <a:xfrm>
              <a:off x="6173429"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52" name="tx152"/>
            <p:cNvSpPr/>
            <p:nvPr/>
          </p:nvSpPr>
          <p:spPr>
            <a:xfrm>
              <a:off x="6180933"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a:t>
              </a:r>
            </a:p>
          </p:txBody>
        </p:sp>
        <p:sp>
          <p:nvSpPr>
            <p:cNvPr id="153" name="tx153"/>
            <p:cNvSpPr/>
            <p:nvPr/>
          </p:nvSpPr>
          <p:spPr>
            <a:xfrm>
              <a:off x="301774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54" name="tx154"/>
            <p:cNvSpPr/>
            <p:nvPr/>
          </p:nvSpPr>
          <p:spPr>
            <a:xfrm>
              <a:off x="2677260"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55" name="tx155"/>
            <p:cNvSpPr/>
            <p:nvPr/>
          </p:nvSpPr>
          <p:spPr>
            <a:xfrm>
              <a:off x="258111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56" name="tx156"/>
            <p:cNvSpPr/>
            <p:nvPr/>
          </p:nvSpPr>
          <p:spPr>
            <a:xfrm>
              <a:off x="6469477"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57" name="tx157"/>
            <p:cNvSpPr/>
            <p:nvPr/>
          </p:nvSpPr>
          <p:spPr>
            <a:xfrm>
              <a:off x="5123870"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58" name="tx158"/>
            <p:cNvSpPr/>
            <p:nvPr/>
          </p:nvSpPr>
          <p:spPr>
            <a:xfrm>
              <a:off x="498326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59" name="tx15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3" name="tx163"/>
            <p:cNvSpPr/>
            <p:nvPr/>
          </p:nvSpPr>
          <p:spPr>
            <a:xfrm>
              <a:off x="3086779"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64" name="tx164"/>
            <p:cNvSpPr/>
            <p:nvPr/>
          </p:nvSpPr>
          <p:spPr>
            <a:xfrm>
              <a:off x="4962721"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65" name="tx165"/>
            <p:cNvSpPr/>
            <p:nvPr/>
          </p:nvSpPr>
          <p:spPr>
            <a:xfrm>
              <a:off x="6838663"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66" name="tx16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73%. This is greater than in 2019, where coverage was 64%.
3,000 children missed their routine first dose of measles vaccine.
MCV2 is typically administered to children between 18 months and five years old. MCV2 coverage remained constant at 52%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65667"/>
              <a:ext cx="3397293" cy="1314231"/>
            </a:xfrm>
            <a:custGeom>
              <a:avLst/>
              <a:pathLst>
                <a:path w="3397293" h="1314231">
                  <a:moveTo>
                    <a:pt x="0" y="199991"/>
                  </a:moveTo>
                  <a:lnTo>
                    <a:pt x="141553" y="257132"/>
                  </a:lnTo>
                  <a:lnTo>
                    <a:pt x="283107" y="514264"/>
                  </a:lnTo>
                  <a:lnTo>
                    <a:pt x="424661" y="628545"/>
                  </a:lnTo>
                  <a:lnTo>
                    <a:pt x="566215" y="142851"/>
                  </a:lnTo>
                  <a:lnTo>
                    <a:pt x="707769" y="0"/>
                  </a:lnTo>
                  <a:lnTo>
                    <a:pt x="849323" y="228562"/>
                  </a:lnTo>
                  <a:lnTo>
                    <a:pt x="990877" y="171421"/>
                  </a:lnTo>
                  <a:lnTo>
                    <a:pt x="1132431" y="142851"/>
                  </a:lnTo>
                  <a:lnTo>
                    <a:pt x="1273984" y="85710"/>
                  </a:lnTo>
                  <a:lnTo>
                    <a:pt x="1415538" y="114281"/>
                  </a:lnTo>
                  <a:lnTo>
                    <a:pt x="1557092" y="342843"/>
                  </a:lnTo>
                  <a:lnTo>
                    <a:pt x="1698646" y="771396"/>
                  </a:lnTo>
                  <a:lnTo>
                    <a:pt x="1840200" y="285702"/>
                  </a:lnTo>
                  <a:lnTo>
                    <a:pt x="1981754" y="599975"/>
                  </a:lnTo>
                  <a:lnTo>
                    <a:pt x="2123308" y="428553"/>
                  </a:lnTo>
                  <a:lnTo>
                    <a:pt x="2264862" y="428553"/>
                  </a:lnTo>
                  <a:lnTo>
                    <a:pt x="2406416" y="428553"/>
                  </a:lnTo>
                  <a:lnTo>
                    <a:pt x="2547969" y="399983"/>
                  </a:lnTo>
                  <a:lnTo>
                    <a:pt x="2689523" y="771396"/>
                  </a:lnTo>
                  <a:lnTo>
                    <a:pt x="2831077" y="1314231"/>
                  </a:lnTo>
                  <a:lnTo>
                    <a:pt x="2972631" y="942818"/>
                  </a:lnTo>
                  <a:lnTo>
                    <a:pt x="3114185" y="485694"/>
                  </a:lnTo>
                  <a:lnTo>
                    <a:pt x="3255739" y="571405"/>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65667"/>
              <a:ext cx="3397293" cy="1314231"/>
            </a:xfrm>
            <a:custGeom>
              <a:avLst/>
              <a:pathLst>
                <a:path w="3397293" h="1314231">
                  <a:moveTo>
                    <a:pt x="0" y="199991"/>
                  </a:moveTo>
                  <a:lnTo>
                    <a:pt x="141553" y="257132"/>
                  </a:lnTo>
                  <a:lnTo>
                    <a:pt x="283107" y="514264"/>
                  </a:lnTo>
                  <a:lnTo>
                    <a:pt x="424661" y="628545"/>
                  </a:lnTo>
                  <a:lnTo>
                    <a:pt x="566215" y="142851"/>
                  </a:lnTo>
                  <a:lnTo>
                    <a:pt x="707769" y="0"/>
                  </a:lnTo>
                  <a:lnTo>
                    <a:pt x="849323" y="228562"/>
                  </a:lnTo>
                  <a:lnTo>
                    <a:pt x="990877" y="171421"/>
                  </a:lnTo>
                  <a:lnTo>
                    <a:pt x="1132431" y="142851"/>
                  </a:lnTo>
                  <a:lnTo>
                    <a:pt x="1273984" y="85710"/>
                  </a:lnTo>
                  <a:lnTo>
                    <a:pt x="1415538" y="114281"/>
                  </a:lnTo>
                  <a:lnTo>
                    <a:pt x="1557092" y="342843"/>
                  </a:lnTo>
                  <a:lnTo>
                    <a:pt x="1698646" y="771396"/>
                  </a:lnTo>
                  <a:lnTo>
                    <a:pt x="1840200" y="285702"/>
                  </a:lnTo>
                  <a:lnTo>
                    <a:pt x="1981754" y="599975"/>
                  </a:lnTo>
                  <a:lnTo>
                    <a:pt x="2123308" y="428553"/>
                  </a:lnTo>
                  <a:lnTo>
                    <a:pt x="2264862" y="428553"/>
                  </a:lnTo>
                  <a:lnTo>
                    <a:pt x="2406416" y="428553"/>
                  </a:lnTo>
                  <a:lnTo>
                    <a:pt x="2547969" y="399983"/>
                  </a:lnTo>
                  <a:lnTo>
                    <a:pt x="2689523" y="771396"/>
                  </a:lnTo>
                  <a:lnTo>
                    <a:pt x="2831077" y="1314231"/>
                  </a:lnTo>
                  <a:lnTo>
                    <a:pt x="2972631" y="942818"/>
                  </a:lnTo>
                  <a:lnTo>
                    <a:pt x="3114185" y="485694"/>
                  </a:lnTo>
                  <a:lnTo>
                    <a:pt x="3255739" y="571405"/>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2" name="pl32"/>
            <p:cNvSpPr/>
            <p:nvPr/>
          </p:nvSpPr>
          <p:spPr>
            <a:xfrm>
              <a:off x="1120965" y="1265667"/>
              <a:ext cx="3397293" cy="1314231"/>
            </a:xfrm>
            <a:custGeom>
              <a:avLst/>
              <a:pathLst>
                <a:path w="3397293" h="1314231">
                  <a:moveTo>
                    <a:pt x="0" y="199991"/>
                  </a:moveTo>
                  <a:lnTo>
                    <a:pt x="141553" y="257132"/>
                  </a:lnTo>
                  <a:lnTo>
                    <a:pt x="283107" y="514264"/>
                  </a:lnTo>
                  <a:lnTo>
                    <a:pt x="424661" y="628545"/>
                  </a:lnTo>
                  <a:lnTo>
                    <a:pt x="566215" y="142851"/>
                  </a:lnTo>
                  <a:lnTo>
                    <a:pt x="707769" y="0"/>
                  </a:lnTo>
                  <a:lnTo>
                    <a:pt x="849323" y="228562"/>
                  </a:lnTo>
                  <a:lnTo>
                    <a:pt x="990877" y="171421"/>
                  </a:lnTo>
                  <a:lnTo>
                    <a:pt x="1132431" y="142851"/>
                  </a:lnTo>
                  <a:lnTo>
                    <a:pt x="1273984" y="85710"/>
                  </a:lnTo>
                  <a:lnTo>
                    <a:pt x="1415538" y="114281"/>
                  </a:lnTo>
                  <a:lnTo>
                    <a:pt x="1557092" y="342843"/>
                  </a:lnTo>
                  <a:lnTo>
                    <a:pt x="1698646" y="771396"/>
                  </a:lnTo>
                  <a:lnTo>
                    <a:pt x="1840200" y="285702"/>
                  </a:lnTo>
                  <a:lnTo>
                    <a:pt x="1981754" y="599975"/>
                  </a:lnTo>
                  <a:lnTo>
                    <a:pt x="2123308" y="428553"/>
                  </a:lnTo>
                  <a:lnTo>
                    <a:pt x="2264862" y="428553"/>
                  </a:lnTo>
                  <a:lnTo>
                    <a:pt x="2406416" y="428553"/>
                  </a:lnTo>
                  <a:lnTo>
                    <a:pt x="2547969" y="399983"/>
                  </a:lnTo>
                  <a:lnTo>
                    <a:pt x="2689523" y="771396"/>
                  </a:lnTo>
                  <a:lnTo>
                    <a:pt x="2831077" y="1314231"/>
                  </a:lnTo>
                  <a:lnTo>
                    <a:pt x="2972631" y="942818"/>
                  </a:lnTo>
                  <a:lnTo>
                    <a:pt x="3114185" y="485694"/>
                  </a:lnTo>
                  <a:lnTo>
                    <a:pt x="3255739" y="571405"/>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1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1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74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19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18323" y="4830005"/>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0" name="tx60"/>
            <p:cNvSpPr/>
            <p:nvPr/>
          </p:nvSpPr>
          <p:spPr>
            <a:xfrm>
              <a:off x="287484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29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8055" y="471005"/>
              <a:ext cx="26431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Suriname, 2000-2024</a:t>
              </a:r>
            </a:p>
          </p:txBody>
        </p:sp>
        <p:sp>
          <p:nvSpPr>
            <p:cNvPr id="63" name="pl63"/>
            <p:cNvSpPr/>
            <p:nvPr/>
          </p:nvSpPr>
          <p:spPr>
            <a:xfrm>
              <a:off x="5267799" y="33834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120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240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191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47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7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401376"/>
              <a:ext cx="3397293" cy="2464184"/>
            </a:xfrm>
            <a:custGeom>
              <a:avLst/>
              <a:pathLst>
                <a:path w="3397293" h="2464184">
                  <a:moveTo>
                    <a:pt x="0" y="374984"/>
                  </a:moveTo>
                  <a:lnTo>
                    <a:pt x="141553" y="482122"/>
                  </a:lnTo>
                  <a:lnTo>
                    <a:pt x="283107" y="964245"/>
                  </a:lnTo>
                  <a:lnTo>
                    <a:pt x="424661" y="1178522"/>
                  </a:lnTo>
                  <a:lnTo>
                    <a:pt x="566215" y="267846"/>
                  </a:lnTo>
                  <a:lnTo>
                    <a:pt x="707769" y="0"/>
                  </a:lnTo>
                  <a:lnTo>
                    <a:pt x="849323" y="428553"/>
                  </a:lnTo>
                  <a:lnTo>
                    <a:pt x="990877" y="321415"/>
                  </a:lnTo>
                  <a:lnTo>
                    <a:pt x="1132431" y="267846"/>
                  </a:lnTo>
                  <a:lnTo>
                    <a:pt x="1273984" y="160707"/>
                  </a:lnTo>
                  <a:lnTo>
                    <a:pt x="1415538" y="214276"/>
                  </a:lnTo>
                  <a:lnTo>
                    <a:pt x="1557092" y="642830"/>
                  </a:lnTo>
                  <a:lnTo>
                    <a:pt x="1698646" y="1446368"/>
                  </a:lnTo>
                  <a:lnTo>
                    <a:pt x="1840200" y="535692"/>
                  </a:lnTo>
                  <a:lnTo>
                    <a:pt x="1981754" y="1124953"/>
                  </a:lnTo>
                  <a:lnTo>
                    <a:pt x="2123308" y="803538"/>
                  </a:lnTo>
                  <a:lnTo>
                    <a:pt x="2264862" y="803538"/>
                  </a:lnTo>
                  <a:lnTo>
                    <a:pt x="2406416" y="803538"/>
                  </a:lnTo>
                  <a:lnTo>
                    <a:pt x="2547969" y="749969"/>
                  </a:lnTo>
                  <a:lnTo>
                    <a:pt x="2689523" y="1446368"/>
                  </a:lnTo>
                  <a:lnTo>
                    <a:pt x="2831077" y="2464184"/>
                  </a:lnTo>
                  <a:lnTo>
                    <a:pt x="2972631" y="1767784"/>
                  </a:lnTo>
                  <a:lnTo>
                    <a:pt x="3114185" y="910676"/>
                  </a:lnTo>
                  <a:lnTo>
                    <a:pt x="3255739" y="1071384"/>
                  </a:lnTo>
                  <a:lnTo>
                    <a:pt x="3397293" y="964245"/>
                  </a:lnTo>
                </a:path>
              </a:pathLst>
            </a:custGeom>
            <a:ln w="27101" cap="flat">
              <a:solidFill>
                <a:srgbClr val="0058AB">
                  <a:alpha val="100000"/>
                </a:srgbClr>
              </a:solidFill>
              <a:prstDash val="solid"/>
              <a:round/>
            </a:ln>
          </p:spPr>
          <p:txBody>
            <a:bodyPr/>
            <a:lstStyle/>
            <a:p/>
          </p:txBody>
        </p:sp>
        <p:sp>
          <p:nvSpPr>
            <p:cNvPr id="77" name="pl77"/>
            <p:cNvSpPr/>
            <p:nvPr/>
          </p:nvSpPr>
          <p:spPr>
            <a:xfrm>
              <a:off x="5437664" y="2847745"/>
              <a:ext cx="3397293" cy="803538"/>
            </a:xfrm>
            <a:custGeom>
              <a:avLst/>
              <a:pathLst>
                <a:path w="3397293" h="803538">
                  <a:moveTo>
                    <a:pt x="0" y="803538"/>
                  </a:moveTo>
                  <a:lnTo>
                    <a:pt x="141553" y="749969"/>
                  </a:lnTo>
                  <a:lnTo>
                    <a:pt x="283107" y="749969"/>
                  </a:lnTo>
                  <a:lnTo>
                    <a:pt x="424661" y="696399"/>
                  </a:lnTo>
                  <a:lnTo>
                    <a:pt x="566215" y="589261"/>
                  </a:lnTo>
                  <a:lnTo>
                    <a:pt x="707769" y="482122"/>
                  </a:lnTo>
                  <a:lnTo>
                    <a:pt x="849323" y="374984"/>
                  </a:lnTo>
                  <a:lnTo>
                    <a:pt x="990877" y="374984"/>
                  </a:lnTo>
                  <a:lnTo>
                    <a:pt x="1132431" y="267846"/>
                  </a:lnTo>
                  <a:lnTo>
                    <a:pt x="1273984" y="160707"/>
                  </a:lnTo>
                  <a:lnTo>
                    <a:pt x="1415538" y="107138"/>
                  </a:lnTo>
                  <a:lnTo>
                    <a:pt x="1557092" y="107138"/>
                  </a:lnTo>
                  <a:lnTo>
                    <a:pt x="1698646" y="107138"/>
                  </a:lnTo>
                  <a:lnTo>
                    <a:pt x="1840200" y="107138"/>
                  </a:lnTo>
                  <a:lnTo>
                    <a:pt x="1981754" y="107138"/>
                  </a:lnTo>
                  <a:lnTo>
                    <a:pt x="2123308" y="107138"/>
                  </a:lnTo>
                  <a:lnTo>
                    <a:pt x="2264862" y="53569"/>
                  </a:lnTo>
                  <a:lnTo>
                    <a:pt x="2406416" y="53569"/>
                  </a:lnTo>
                  <a:lnTo>
                    <a:pt x="2547969" y="0"/>
                  </a:lnTo>
                  <a:lnTo>
                    <a:pt x="2689523" y="0"/>
                  </a:lnTo>
                  <a:lnTo>
                    <a:pt x="2831077" y="160707"/>
                  </a:lnTo>
                  <a:lnTo>
                    <a:pt x="2972631" y="267846"/>
                  </a:lnTo>
                  <a:lnTo>
                    <a:pt x="3114185" y="160707"/>
                  </a:lnTo>
                  <a:lnTo>
                    <a:pt x="3255739" y="160707"/>
                  </a:lnTo>
                  <a:lnTo>
                    <a:pt x="3397293" y="107138"/>
                  </a:lnTo>
                </a:path>
              </a:pathLst>
            </a:custGeom>
            <a:ln w="27101" cap="flat">
              <a:solidFill>
                <a:srgbClr val="80BD41">
                  <a:alpha val="100000"/>
                </a:srgbClr>
              </a:solidFill>
              <a:prstDash val="solid"/>
              <a:round/>
            </a:ln>
          </p:spPr>
          <p:txBody>
            <a:bodyPr/>
            <a:lstStyle/>
            <a:p/>
          </p:txBody>
        </p:sp>
        <p:sp>
          <p:nvSpPr>
            <p:cNvPr id="78" name="pl78"/>
            <p:cNvSpPr/>
            <p:nvPr/>
          </p:nvSpPr>
          <p:spPr>
            <a:xfrm>
              <a:off x="5437664" y="2365622"/>
              <a:ext cx="3397293" cy="749969"/>
            </a:xfrm>
            <a:custGeom>
              <a:avLst/>
              <a:pathLst>
                <a:path w="3397293" h="749969">
                  <a:moveTo>
                    <a:pt x="0" y="107138"/>
                  </a:moveTo>
                  <a:lnTo>
                    <a:pt x="141553" y="0"/>
                  </a:lnTo>
                  <a:lnTo>
                    <a:pt x="283107" y="107138"/>
                  </a:lnTo>
                  <a:lnTo>
                    <a:pt x="424661" y="53569"/>
                  </a:lnTo>
                  <a:lnTo>
                    <a:pt x="566215" y="107138"/>
                  </a:lnTo>
                  <a:lnTo>
                    <a:pt x="707769" y="160707"/>
                  </a:lnTo>
                  <a:lnTo>
                    <a:pt x="849323" y="53569"/>
                  </a:lnTo>
                  <a:lnTo>
                    <a:pt x="990877" y="53569"/>
                  </a:lnTo>
                  <a:lnTo>
                    <a:pt x="1132431" y="0"/>
                  </a:lnTo>
                  <a:lnTo>
                    <a:pt x="1273984" y="53569"/>
                  </a:lnTo>
                  <a:lnTo>
                    <a:pt x="1415538" y="107138"/>
                  </a:lnTo>
                  <a:lnTo>
                    <a:pt x="1557092" y="53569"/>
                  </a:lnTo>
                  <a:lnTo>
                    <a:pt x="1698646" y="0"/>
                  </a:lnTo>
                  <a:lnTo>
                    <a:pt x="1840200" y="160707"/>
                  </a:lnTo>
                  <a:lnTo>
                    <a:pt x="1981754" y="107138"/>
                  </a:lnTo>
                  <a:lnTo>
                    <a:pt x="2123308" y="107138"/>
                  </a:lnTo>
                  <a:lnTo>
                    <a:pt x="2264862" y="107138"/>
                  </a:lnTo>
                  <a:lnTo>
                    <a:pt x="2406416" y="482122"/>
                  </a:lnTo>
                  <a:lnTo>
                    <a:pt x="2547969" y="214276"/>
                  </a:lnTo>
                  <a:lnTo>
                    <a:pt x="2689523" y="482122"/>
                  </a:lnTo>
                  <a:lnTo>
                    <a:pt x="2831077" y="589261"/>
                  </a:lnTo>
                  <a:lnTo>
                    <a:pt x="2972631" y="642830"/>
                  </a:lnTo>
                  <a:lnTo>
                    <a:pt x="3114185" y="749969"/>
                  </a:lnTo>
                  <a:lnTo>
                    <a:pt x="3255739" y="642830"/>
                  </a:lnTo>
                  <a:lnTo>
                    <a:pt x="3397293" y="482122"/>
                  </a:lnTo>
                </a:path>
              </a:pathLst>
            </a:custGeom>
            <a:ln w="27101" cap="flat">
              <a:solidFill>
                <a:srgbClr val="961A49">
                  <a:alpha val="100000"/>
                </a:srgbClr>
              </a:solidFill>
              <a:prstDash val="solid"/>
              <a:round/>
            </a:ln>
          </p:spPr>
          <p:txBody>
            <a:bodyPr/>
            <a:lstStyle/>
            <a:p/>
          </p:txBody>
        </p:sp>
        <p:sp>
          <p:nvSpPr>
            <p:cNvPr id="79" name="pl79"/>
            <p:cNvSpPr/>
            <p:nvPr/>
          </p:nvSpPr>
          <p:spPr>
            <a:xfrm>
              <a:off x="5437664" y="284774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401376"/>
              <a:ext cx="3397293" cy="2464184"/>
            </a:xfrm>
            <a:custGeom>
              <a:avLst/>
              <a:pathLst>
                <a:path w="3397293" h="2464184">
                  <a:moveTo>
                    <a:pt x="0" y="374984"/>
                  </a:moveTo>
                  <a:lnTo>
                    <a:pt x="141553" y="482122"/>
                  </a:lnTo>
                  <a:lnTo>
                    <a:pt x="283107" y="964245"/>
                  </a:lnTo>
                  <a:lnTo>
                    <a:pt x="424661" y="1178522"/>
                  </a:lnTo>
                  <a:lnTo>
                    <a:pt x="566215" y="267846"/>
                  </a:lnTo>
                  <a:lnTo>
                    <a:pt x="707769" y="0"/>
                  </a:lnTo>
                  <a:lnTo>
                    <a:pt x="849323" y="428553"/>
                  </a:lnTo>
                  <a:lnTo>
                    <a:pt x="990877" y="321415"/>
                  </a:lnTo>
                  <a:lnTo>
                    <a:pt x="1132431" y="267846"/>
                  </a:lnTo>
                  <a:lnTo>
                    <a:pt x="1273984" y="160707"/>
                  </a:lnTo>
                  <a:lnTo>
                    <a:pt x="1415538" y="214276"/>
                  </a:lnTo>
                  <a:lnTo>
                    <a:pt x="1557092" y="642830"/>
                  </a:lnTo>
                  <a:lnTo>
                    <a:pt x="1698646" y="1446368"/>
                  </a:lnTo>
                  <a:lnTo>
                    <a:pt x="1840200" y="535692"/>
                  </a:lnTo>
                  <a:lnTo>
                    <a:pt x="1981754" y="1124953"/>
                  </a:lnTo>
                  <a:lnTo>
                    <a:pt x="2123308" y="803538"/>
                  </a:lnTo>
                  <a:lnTo>
                    <a:pt x="2264862" y="803538"/>
                  </a:lnTo>
                  <a:lnTo>
                    <a:pt x="2406416" y="803538"/>
                  </a:lnTo>
                  <a:lnTo>
                    <a:pt x="2547969" y="749969"/>
                  </a:lnTo>
                  <a:lnTo>
                    <a:pt x="2689523" y="1446368"/>
                  </a:lnTo>
                  <a:lnTo>
                    <a:pt x="2831077" y="2464184"/>
                  </a:lnTo>
                  <a:lnTo>
                    <a:pt x="2972631" y="1767784"/>
                  </a:lnTo>
                  <a:lnTo>
                    <a:pt x="3114185" y="910676"/>
                  </a:lnTo>
                  <a:lnTo>
                    <a:pt x="3255739" y="1071384"/>
                  </a:lnTo>
                  <a:lnTo>
                    <a:pt x="3397293" y="96424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315665"/>
              <a:ext cx="0" cy="460695"/>
            </a:xfrm>
            <a:custGeom>
              <a:avLst/>
              <a:pathLst>
                <a:path w="0" h="460695">
                  <a:moveTo>
                    <a:pt x="0" y="460695"/>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315665"/>
              <a:ext cx="0" cy="85710"/>
            </a:xfrm>
            <a:custGeom>
              <a:avLst/>
              <a:pathLst>
                <a:path w="0" h="85710">
                  <a:moveTo>
                    <a:pt x="0" y="8571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31566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315665"/>
              <a:ext cx="0" cy="889249"/>
            </a:xfrm>
            <a:custGeom>
              <a:avLst/>
              <a:pathLst>
                <a:path w="0" h="889249">
                  <a:moveTo>
                    <a:pt x="0" y="8892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315665"/>
              <a:ext cx="0" cy="1532079"/>
            </a:xfrm>
            <a:custGeom>
              <a:avLst/>
              <a:pathLst>
                <a:path w="0" h="1532079">
                  <a:moveTo>
                    <a:pt x="0" y="15320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315665"/>
              <a:ext cx="0" cy="1157095"/>
            </a:xfrm>
            <a:custGeom>
              <a:avLst/>
              <a:pathLst>
                <a:path w="0" h="1157095">
                  <a:moveTo>
                    <a:pt x="0" y="115709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315665"/>
              <a:ext cx="0" cy="1049956"/>
            </a:xfrm>
            <a:custGeom>
              <a:avLst/>
              <a:pathLst>
                <a:path w="0" h="1049956">
                  <a:moveTo>
                    <a:pt x="0" y="104995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401376"/>
              <a:ext cx="3397293" cy="2464184"/>
            </a:xfrm>
            <a:custGeom>
              <a:avLst/>
              <a:pathLst>
                <a:path w="3397293" h="2464184">
                  <a:moveTo>
                    <a:pt x="0" y="374984"/>
                  </a:moveTo>
                  <a:lnTo>
                    <a:pt x="141553" y="482122"/>
                  </a:lnTo>
                  <a:lnTo>
                    <a:pt x="283107" y="964245"/>
                  </a:lnTo>
                  <a:lnTo>
                    <a:pt x="424661" y="1178522"/>
                  </a:lnTo>
                  <a:lnTo>
                    <a:pt x="566215" y="267846"/>
                  </a:lnTo>
                  <a:lnTo>
                    <a:pt x="707769" y="0"/>
                  </a:lnTo>
                  <a:lnTo>
                    <a:pt x="849323" y="428553"/>
                  </a:lnTo>
                  <a:lnTo>
                    <a:pt x="990877" y="321415"/>
                  </a:lnTo>
                  <a:lnTo>
                    <a:pt x="1132431" y="267846"/>
                  </a:lnTo>
                  <a:lnTo>
                    <a:pt x="1273984" y="160707"/>
                  </a:lnTo>
                  <a:lnTo>
                    <a:pt x="1415538" y="214276"/>
                  </a:lnTo>
                  <a:lnTo>
                    <a:pt x="1557092" y="642830"/>
                  </a:lnTo>
                  <a:lnTo>
                    <a:pt x="1698646" y="1446368"/>
                  </a:lnTo>
                  <a:lnTo>
                    <a:pt x="1840200" y="535692"/>
                  </a:lnTo>
                  <a:lnTo>
                    <a:pt x="1981754" y="1124953"/>
                  </a:lnTo>
                  <a:lnTo>
                    <a:pt x="2123308" y="803538"/>
                  </a:lnTo>
                  <a:lnTo>
                    <a:pt x="2264862" y="803538"/>
                  </a:lnTo>
                  <a:lnTo>
                    <a:pt x="2406416" y="803538"/>
                  </a:lnTo>
                  <a:lnTo>
                    <a:pt x="2547969" y="749969"/>
                  </a:lnTo>
                  <a:lnTo>
                    <a:pt x="2689523" y="1446368"/>
                  </a:lnTo>
                  <a:lnTo>
                    <a:pt x="2831077" y="2464184"/>
                  </a:lnTo>
                  <a:lnTo>
                    <a:pt x="2972631" y="1767784"/>
                  </a:lnTo>
                  <a:lnTo>
                    <a:pt x="3114185" y="910676"/>
                  </a:lnTo>
                  <a:lnTo>
                    <a:pt x="3255739" y="1071384"/>
                  </a:lnTo>
                  <a:lnTo>
                    <a:pt x="3397293" y="964245"/>
                  </a:lnTo>
                </a:path>
              </a:pathLst>
            </a:custGeom>
            <a:ln w="27101" cap="flat">
              <a:solidFill>
                <a:srgbClr val="0058AB">
                  <a:alpha val="100000"/>
                </a:srgbClr>
              </a:solidFill>
              <a:prstDash val="solid"/>
              <a:round/>
            </a:ln>
          </p:spPr>
          <p:txBody>
            <a:bodyPr/>
            <a:lstStyle/>
            <a:p/>
          </p:txBody>
        </p:sp>
        <p:sp>
          <p:nvSpPr>
            <p:cNvPr id="89" name="tx89"/>
            <p:cNvSpPr/>
            <p:nvPr/>
          </p:nvSpPr>
          <p:spPr>
            <a:xfrm>
              <a:off x="5377374" y="1253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0" name="tx90"/>
            <p:cNvSpPr/>
            <p:nvPr/>
          </p:nvSpPr>
          <p:spPr>
            <a:xfrm>
              <a:off x="6085143" y="1255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1" name="tx91"/>
            <p:cNvSpPr/>
            <p:nvPr/>
          </p:nvSpPr>
          <p:spPr>
            <a:xfrm>
              <a:off x="6792913" y="12537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2" name="tx92"/>
            <p:cNvSpPr/>
            <p:nvPr/>
          </p:nvSpPr>
          <p:spPr>
            <a:xfrm>
              <a:off x="7500682" y="12551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3" name="tx93"/>
            <p:cNvSpPr/>
            <p:nvPr/>
          </p:nvSpPr>
          <p:spPr>
            <a:xfrm>
              <a:off x="8097042"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25644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8804812" y="1253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902429" y="29157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807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8670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9" name="tx99"/>
            <p:cNvSpPr/>
            <p:nvPr/>
          </p:nvSpPr>
          <p:spPr>
            <a:xfrm>
              <a:off x="5127474" y="279563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7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67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6792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44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868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35022" y="4830005"/>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14" name="tx114"/>
            <p:cNvSpPr/>
            <p:nvPr/>
          </p:nvSpPr>
          <p:spPr>
            <a:xfrm>
              <a:off x="71915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3996"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700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756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813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870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2228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1285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0341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398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E2231A">
                <a:alpha val="80000"/>
              </a:srgbClr>
            </a:solidFill>
          </p:spPr>
          <p:txBody>
            <a:bodyPr/>
            <a:lstStyle/>
            <a:p/>
          </p:txBody>
        </p:sp>
        <p:sp>
          <p:nvSpPr>
            <p:cNvPr id="130" name="rc130"/>
            <p:cNvSpPr/>
            <p:nvPr/>
          </p:nvSpPr>
          <p:spPr>
            <a:xfrm>
              <a:off x="1317178" y="5637654"/>
              <a:ext cx="5938052" cy="149993"/>
            </a:xfrm>
            <a:prstGeom prst="rect">
              <a:avLst/>
            </a:prstGeom>
            <a:solidFill>
              <a:srgbClr val="E2231A">
                <a:alpha val="80000"/>
              </a:srgbClr>
            </a:solidFill>
          </p:spPr>
          <p:txBody>
            <a:bodyPr/>
            <a:lstStyle/>
            <a:p/>
          </p:txBody>
        </p:sp>
        <p:sp>
          <p:nvSpPr>
            <p:cNvPr id="131" name="rc131"/>
            <p:cNvSpPr/>
            <p:nvPr/>
          </p:nvSpPr>
          <p:spPr>
            <a:xfrm>
              <a:off x="1317178" y="5450161"/>
              <a:ext cx="5547390"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8732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47789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66845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859024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Suriname (73%) was 11 percentage points lower than the global average (84%) and 13 percentage points lower than the average across all LACR countries (86%).
National MCV1 coverage was 9 percentage points higher than in 2019 (64%).
This equates to 3,000 unvaccinated children in 2024 compared to 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Suriname ranked number 3 out of 32 countries for lowest MCV1 coverage (based on tied ranks).
Suriname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24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01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1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0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004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5022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9017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301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00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002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05316"/>
              <a:ext cx="249522" cy="1197381"/>
            </a:xfrm>
            <a:prstGeom prst="rect">
              <a:avLst/>
            </a:prstGeom>
            <a:solidFill>
              <a:srgbClr val="80BD41">
                <a:alpha val="100000"/>
              </a:srgbClr>
            </a:solidFill>
          </p:spPr>
          <p:txBody>
            <a:bodyPr/>
            <a:lstStyle/>
            <a:p/>
          </p:txBody>
        </p:sp>
        <p:sp>
          <p:nvSpPr>
            <p:cNvPr id="27" name="rc27"/>
            <p:cNvSpPr/>
            <p:nvPr/>
          </p:nvSpPr>
          <p:spPr>
            <a:xfrm>
              <a:off x="1296273" y="2677129"/>
              <a:ext cx="249522" cy="228186"/>
            </a:xfrm>
            <a:prstGeom prst="rect">
              <a:avLst/>
            </a:prstGeom>
            <a:solidFill>
              <a:srgbClr val="E2231A">
                <a:alpha val="100000"/>
              </a:srgbClr>
            </a:solidFill>
          </p:spPr>
          <p:txBody>
            <a:bodyPr/>
            <a:lstStyle/>
            <a:p/>
          </p:txBody>
        </p:sp>
        <p:sp>
          <p:nvSpPr>
            <p:cNvPr id="28" name="rc28"/>
            <p:cNvSpPr/>
            <p:nvPr/>
          </p:nvSpPr>
          <p:spPr>
            <a:xfrm>
              <a:off x="1573521" y="2916125"/>
              <a:ext cx="249522" cy="1186572"/>
            </a:xfrm>
            <a:prstGeom prst="rect">
              <a:avLst/>
            </a:prstGeom>
            <a:solidFill>
              <a:srgbClr val="80BD41">
                <a:alpha val="100000"/>
              </a:srgbClr>
            </a:solidFill>
          </p:spPr>
          <p:txBody>
            <a:bodyPr/>
            <a:lstStyle/>
            <a:p/>
          </p:txBody>
        </p:sp>
        <p:sp>
          <p:nvSpPr>
            <p:cNvPr id="29" name="rc29"/>
            <p:cNvSpPr/>
            <p:nvPr/>
          </p:nvSpPr>
          <p:spPr>
            <a:xfrm>
              <a:off x="1573521" y="2655511"/>
              <a:ext cx="249522" cy="260613"/>
            </a:xfrm>
            <a:prstGeom prst="rect">
              <a:avLst/>
            </a:prstGeom>
            <a:solidFill>
              <a:srgbClr val="E2231A">
                <a:alpha val="100000"/>
              </a:srgbClr>
            </a:solidFill>
          </p:spPr>
          <p:txBody>
            <a:bodyPr/>
            <a:lstStyle/>
            <a:p/>
          </p:txBody>
        </p:sp>
        <p:sp>
          <p:nvSpPr>
            <p:cNvPr id="30" name="rc30"/>
            <p:cNvSpPr/>
            <p:nvPr/>
          </p:nvSpPr>
          <p:spPr>
            <a:xfrm>
              <a:off x="1850769" y="3069851"/>
              <a:ext cx="249522" cy="1032846"/>
            </a:xfrm>
            <a:prstGeom prst="rect">
              <a:avLst/>
            </a:prstGeom>
            <a:solidFill>
              <a:srgbClr val="80BD41">
                <a:alpha val="100000"/>
              </a:srgbClr>
            </a:solidFill>
          </p:spPr>
          <p:txBody>
            <a:bodyPr/>
            <a:lstStyle/>
            <a:p/>
          </p:txBody>
        </p:sp>
        <p:sp>
          <p:nvSpPr>
            <p:cNvPr id="31" name="rc31"/>
            <p:cNvSpPr/>
            <p:nvPr/>
          </p:nvSpPr>
          <p:spPr>
            <a:xfrm>
              <a:off x="1850769" y="2687938"/>
              <a:ext cx="249522" cy="381912"/>
            </a:xfrm>
            <a:prstGeom prst="rect">
              <a:avLst/>
            </a:prstGeom>
            <a:solidFill>
              <a:srgbClr val="E2231A">
                <a:alpha val="100000"/>
              </a:srgbClr>
            </a:solidFill>
          </p:spPr>
          <p:txBody>
            <a:bodyPr/>
            <a:lstStyle/>
            <a:p/>
          </p:txBody>
        </p:sp>
        <p:sp>
          <p:nvSpPr>
            <p:cNvPr id="32" name="rc32"/>
            <p:cNvSpPr/>
            <p:nvPr/>
          </p:nvSpPr>
          <p:spPr>
            <a:xfrm>
              <a:off x="2128016" y="3157522"/>
              <a:ext cx="249522" cy="945174"/>
            </a:xfrm>
            <a:prstGeom prst="rect">
              <a:avLst/>
            </a:prstGeom>
            <a:solidFill>
              <a:srgbClr val="80BD41">
                <a:alpha val="100000"/>
              </a:srgbClr>
            </a:solidFill>
          </p:spPr>
          <p:txBody>
            <a:bodyPr/>
            <a:lstStyle/>
            <a:p/>
          </p:txBody>
        </p:sp>
        <p:sp>
          <p:nvSpPr>
            <p:cNvPr id="33" name="rc33"/>
            <p:cNvSpPr/>
            <p:nvPr/>
          </p:nvSpPr>
          <p:spPr>
            <a:xfrm>
              <a:off x="2128016" y="2732374"/>
              <a:ext cx="249522" cy="425148"/>
            </a:xfrm>
            <a:prstGeom prst="rect">
              <a:avLst/>
            </a:prstGeom>
            <a:solidFill>
              <a:srgbClr val="E2231A">
                <a:alpha val="100000"/>
              </a:srgbClr>
            </a:solidFill>
          </p:spPr>
          <p:txBody>
            <a:bodyPr/>
            <a:lstStyle/>
            <a:p/>
          </p:txBody>
        </p:sp>
        <p:sp>
          <p:nvSpPr>
            <p:cNvPr id="34" name="rc34"/>
            <p:cNvSpPr/>
            <p:nvPr/>
          </p:nvSpPr>
          <p:spPr>
            <a:xfrm>
              <a:off x="2405264" y="2956958"/>
              <a:ext cx="249522" cy="1145738"/>
            </a:xfrm>
            <a:prstGeom prst="rect">
              <a:avLst/>
            </a:prstGeom>
            <a:solidFill>
              <a:srgbClr val="80BD41">
                <a:alpha val="100000"/>
              </a:srgbClr>
            </a:solidFill>
          </p:spPr>
          <p:txBody>
            <a:bodyPr/>
            <a:lstStyle/>
            <a:p/>
          </p:txBody>
        </p:sp>
        <p:sp>
          <p:nvSpPr>
            <p:cNvPr id="35" name="rc35"/>
            <p:cNvSpPr/>
            <p:nvPr/>
          </p:nvSpPr>
          <p:spPr>
            <a:xfrm>
              <a:off x="2405264" y="2770805"/>
              <a:ext cx="249522" cy="186152"/>
            </a:xfrm>
            <a:prstGeom prst="rect">
              <a:avLst/>
            </a:prstGeom>
            <a:solidFill>
              <a:srgbClr val="E2231A">
                <a:alpha val="100000"/>
              </a:srgbClr>
            </a:solidFill>
          </p:spPr>
          <p:txBody>
            <a:bodyPr/>
            <a:lstStyle/>
            <a:p/>
          </p:txBody>
        </p:sp>
        <p:sp>
          <p:nvSpPr>
            <p:cNvPr id="36" name="rc36"/>
            <p:cNvSpPr/>
            <p:nvPr/>
          </p:nvSpPr>
          <p:spPr>
            <a:xfrm>
              <a:off x="2682512" y="2896909"/>
              <a:ext cx="249522" cy="1205788"/>
            </a:xfrm>
            <a:prstGeom prst="rect">
              <a:avLst/>
            </a:prstGeom>
            <a:solidFill>
              <a:srgbClr val="80BD41">
                <a:alpha val="100000"/>
              </a:srgbClr>
            </a:solidFill>
          </p:spPr>
          <p:txBody>
            <a:bodyPr/>
            <a:lstStyle/>
            <a:p/>
          </p:txBody>
        </p:sp>
        <p:sp>
          <p:nvSpPr>
            <p:cNvPr id="37" name="rc37"/>
            <p:cNvSpPr/>
            <p:nvPr/>
          </p:nvSpPr>
          <p:spPr>
            <a:xfrm>
              <a:off x="2682512" y="2778011"/>
              <a:ext cx="249522" cy="118897"/>
            </a:xfrm>
            <a:prstGeom prst="rect">
              <a:avLst/>
            </a:prstGeom>
            <a:solidFill>
              <a:srgbClr val="E2231A">
                <a:alpha val="100000"/>
              </a:srgbClr>
            </a:solidFill>
          </p:spPr>
          <p:txBody>
            <a:bodyPr/>
            <a:lstStyle/>
            <a:p/>
          </p:txBody>
        </p:sp>
        <p:sp>
          <p:nvSpPr>
            <p:cNvPr id="38" name="rc38"/>
            <p:cNvSpPr/>
            <p:nvPr/>
          </p:nvSpPr>
          <p:spPr>
            <a:xfrm>
              <a:off x="2959759" y="2991787"/>
              <a:ext cx="249522" cy="1110910"/>
            </a:xfrm>
            <a:prstGeom prst="rect">
              <a:avLst/>
            </a:prstGeom>
            <a:solidFill>
              <a:srgbClr val="80BD41">
                <a:alpha val="100000"/>
              </a:srgbClr>
            </a:solidFill>
          </p:spPr>
          <p:txBody>
            <a:bodyPr/>
            <a:lstStyle/>
            <a:p/>
          </p:txBody>
        </p:sp>
        <p:sp>
          <p:nvSpPr>
            <p:cNvPr id="39" name="rc39"/>
            <p:cNvSpPr/>
            <p:nvPr/>
          </p:nvSpPr>
          <p:spPr>
            <a:xfrm>
              <a:off x="2959759" y="2763600"/>
              <a:ext cx="249522" cy="228186"/>
            </a:xfrm>
            <a:prstGeom prst="rect">
              <a:avLst/>
            </a:prstGeom>
            <a:solidFill>
              <a:srgbClr val="E2231A">
                <a:alpha val="100000"/>
              </a:srgbClr>
            </a:solidFill>
          </p:spPr>
          <p:txBody>
            <a:bodyPr/>
            <a:lstStyle/>
            <a:p/>
          </p:txBody>
        </p:sp>
        <p:sp>
          <p:nvSpPr>
            <p:cNvPr id="40" name="rc40"/>
            <p:cNvSpPr/>
            <p:nvPr/>
          </p:nvSpPr>
          <p:spPr>
            <a:xfrm>
              <a:off x="3237007" y="2956958"/>
              <a:ext cx="249522" cy="1145738"/>
            </a:xfrm>
            <a:prstGeom prst="rect">
              <a:avLst/>
            </a:prstGeom>
            <a:solidFill>
              <a:srgbClr val="80BD41">
                <a:alpha val="100000"/>
              </a:srgbClr>
            </a:solidFill>
          </p:spPr>
          <p:txBody>
            <a:bodyPr/>
            <a:lstStyle/>
            <a:p/>
          </p:txBody>
        </p:sp>
        <p:sp>
          <p:nvSpPr>
            <p:cNvPr id="41" name="rc41"/>
            <p:cNvSpPr/>
            <p:nvPr/>
          </p:nvSpPr>
          <p:spPr>
            <a:xfrm>
              <a:off x="3237007" y="2755193"/>
              <a:ext cx="249522" cy="201765"/>
            </a:xfrm>
            <a:prstGeom prst="rect">
              <a:avLst/>
            </a:prstGeom>
            <a:solidFill>
              <a:srgbClr val="E2231A">
                <a:alpha val="100000"/>
              </a:srgbClr>
            </a:solidFill>
          </p:spPr>
          <p:txBody>
            <a:bodyPr/>
            <a:lstStyle/>
            <a:p/>
          </p:txBody>
        </p:sp>
        <p:sp>
          <p:nvSpPr>
            <p:cNvPr id="42" name="rc42"/>
            <p:cNvSpPr/>
            <p:nvPr/>
          </p:nvSpPr>
          <p:spPr>
            <a:xfrm>
              <a:off x="3514255" y="2941345"/>
              <a:ext cx="249522" cy="1161351"/>
            </a:xfrm>
            <a:prstGeom prst="rect">
              <a:avLst/>
            </a:prstGeom>
            <a:solidFill>
              <a:srgbClr val="80BD41">
                <a:alpha val="100000"/>
              </a:srgbClr>
            </a:solidFill>
          </p:spPr>
          <p:txBody>
            <a:bodyPr/>
            <a:lstStyle/>
            <a:p/>
          </p:txBody>
        </p:sp>
        <p:sp>
          <p:nvSpPr>
            <p:cNvPr id="43" name="rc43"/>
            <p:cNvSpPr/>
            <p:nvPr/>
          </p:nvSpPr>
          <p:spPr>
            <a:xfrm>
              <a:off x="3514255" y="2752791"/>
              <a:ext cx="249522" cy="188554"/>
            </a:xfrm>
            <a:prstGeom prst="rect">
              <a:avLst/>
            </a:prstGeom>
            <a:solidFill>
              <a:srgbClr val="E2231A">
                <a:alpha val="100000"/>
              </a:srgbClr>
            </a:solidFill>
          </p:spPr>
          <p:txBody>
            <a:bodyPr/>
            <a:lstStyle/>
            <a:p/>
          </p:txBody>
        </p:sp>
        <p:sp>
          <p:nvSpPr>
            <p:cNvPr id="44" name="rc44"/>
            <p:cNvSpPr/>
            <p:nvPr/>
          </p:nvSpPr>
          <p:spPr>
            <a:xfrm>
              <a:off x="3791502" y="2916125"/>
              <a:ext cx="249522" cy="1186572"/>
            </a:xfrm>
            <a:prstGeom prst="rect">
              <a:avLst/>
            </a:prstGeom>
            <a:solidFill>
              <a:srgbClr val="80BD41">
                <a:alpha val="100000"/>
              </a:srgbClr>
            </a:solidFill>
          </p:spPr>
          <p:txBody>
            <a:bodyPr/>
            <a:lstStyle/>
            <a:p/>
          </p:txBody>
        </p:sp>
        <p:sp>
          <p:nvSpPr>
            <p:cNvPr id="45" name="rc45"/>
            <p:cNvSpPr/>
            <p:nvPr/>
          </p:nvSpPr>
          <p:spPr>
            <a:xfrm>
              <a:off x="3791502" y="2753992"/>
              <a:ext cx="249522" cy="162132"/>
            </a:xfrm>
            <a:prstGeom prst="rect">
              <a:avLst/>
            </a:prstGeom>
            <a:solidFill>
              <a:srgbClr val="E2231A">
                <a:alpha val="100000"/>
              </a:srgbClr>
            </a:solidFill>
          </p:spPr>
          <p:txBody>
            <a:bodyPr/>
            <a:lstStyle/>
            <a:p/>
          </p:txBody>
        </p:sp>
        <p:sp>
          <p:nvSpPr>
            <p:cNvPr id="46" name="rc46"/>
            <p:cNvSpPr/>
            <p:nvPr/>
          </p:nvSpPr>
          <p:spPr>
            <a:xfrm>
              <a:off x="4068750" y="2934139"/>
              <a:ext cx="249522" cy="1168557"/>
            </a:xfrm>
            <a:prstGeom prst="rect">
              <a:avLst/>
            </a:prstGeom>
            <a:solidFill>
              <a:srgbClr val="80BD41">
                <a:alpha val="100000"/>
              </a:srgbClr>
            </a:solidFill>
          </p:spPr>
          <p:txBody>
            <a:bodyPr/>
            <a:lstStyle/>
            <a:p/>
          </p:txBody>
        </p:sp>
        <p:sp>
          <p:nvSpPr>
            <p:cNvPr id="47" name="rc47"/>
            <p:cNvSpPr/>
            <p:nvPr/>
          </p:nvSpPr>
          <p:spPr>
            <a:xfrm>
              <a:off x="4068750" y="2759997"/>
              <a:ext cx="249522" cy="174142"/>
            </a:xfrm>
            <a:prstGeom prst="rect">
              <a:avLst/>
            </a:prstGeom>
            <a:solidFill>
              <a:srgbClr val="E2231A">
                <a:alpha val="100000"/>
              </a:srgbClr>
            </a:solidFill>
          </p:spPr>
          <p:txBody>
            <a:bodyPr/>
            <a:lstStyle/>
            <a:p/>
          </p:txBody>
        </p:sp>
        <p:sp>
          <p:nvSpPr>
            <p:cNvPr id="48" name="rc48"/>
            <p:cNvSpPr/>
            <p:nvPr/>
          </p:nvSpPr>
          <p:spPr>
            <a:xfrm>
              <a:off x="4345998" y="3043429"/>
              <a:ext cx="249522" cy="1059267"/>
            </a:xfrm>
            <a:prstGeom prst="rect">
              <a:avLst/>
            </a:prstGeom>
            <a:solidFill>
              <a:srgbClr val="80BD41">
                <a:alpha val="100000"/>
              </a:srgbClr>
            </a:solidFill>
          </p:spPr>
          <p:txBody>
            <a:bodyPr/>
            <a:lstStyle/>
            <a:p/>
          </p:txBody>
        </p:sp>
        <p:sp>
          <p:nvSpPr>
            <p:cNvPr id="49" name="rc49"/>
            <p:cNvSpPr/>
            <p:nvPr/>
          </p:nvSpPr>
          <p:spPr>
            <a:xfrm>
              <a:off x="4345998" y="2762399"/>
              <a:ext cx="249522" cy="281030"/>
            </a:xfrm>
            <a:prstGeom prst="rect">
              <a:avLst/>
            </a:prstGeom>
            <a:solidFill>
              <a:srgbClr val="E2231A">
                <a:alpha val="100000"/>
              </a:srgbClr>
            </a:solidFill>
          </p:spPr>
          <p:txBody>
            <a:bodyPr/>
            <a:lstStyle/>
            <a:p/>
          </p:txBody>
        </p:sp>
        <p:sp>
          <p:nvSpPr>
            <p:cNvPr id="50" name="rc50"/>
            <p:cNvSpPr/>
            <p:nvPr/>
          </p:nvSpPr>
          <p:spPr>
            <a:xfrm>
              <a:off x="4623245" y="3237988"/>
              <a:ext cx="249522" cy="864708"/>
            </a:xfrm>
            <a:prstGeom prst="rect">
              <a:avLst/>
            </a:prstGeom>
            <a:solidFill>
              <a:srgbClr val="80BD41">
                <a:alpha val="100000"/>
              </a:srgbClr>
            </a:solidFill>
          </p:spPr>
          <p:txBody>
            <a:bodyPr/>
            <a:lstStyle/>
            <a:p/>
          </p:txBody>
        </p:sp>
        <p:sp>
          <p:nvSpPr>
            <p:cNvPr id="51" name="rc51"/>
            <p:cNvSpPr/>
            <p:nvPr/>
          </p:nvSpPr>
          <p:spPr>
            <a:xfrm>
              <a:off x="4623245" y="2751590"/>
              <a:ext cx="249522" cy="486398"/>
            </a:xfrm>
            <a:prstGeom prst="rect">
              <a:avLst/>
            </a:prstGeom>
            <a:solidFill>
              <a:srgbClr val="E2231A">
                <a:alpha val="100000"/>
              </a:srgbClr>
            </a:solidFill>
          </p:spPr>
          <p:txBody>
            <a:bodyPr/>
            <a:lstStyle/>
            <a:p/>
          </p:txBody>
        </p:sp>
        <p:sp>
          <p:nvSpPr>
            <p:cNvPr id="52" name="rc52"/>
            <p:cNvSpPr/>
            <p:nvPr/>
          </p:nvSpPr>
          <p:spPr>
            <a:xfrm>
              <a:off x="4900493" y="3007399"/>
              <a:ext cx="249522" cy="1095297"/>
            </a:xfrm>
            <a:prstGeom prst="rect">
              <a:avLst/>
            </a:prstGeom>
            <a:solidFill>
              <a:srgbClr val="80BD41">
                <a:alpha val="100000"/>
              </a:srgbClr>
            </a:solidFill>
          </p:spPr>
          <p:txBody>
            <a:bodyPr/>
            <a:lstStyle/>
            <a:p/>
          </p:txBody>
        </p:sp>
        <p:sp>
          <p:nvSpPr>
            <p:cNvPr id="53" name="rc53"/>
            <p:cNvSpPr/>
            <p:nvPr/>
          </p:nvSpPr>
          <p:spPr>
            <a:xfrm>
              <a:off x="4900493" y="2750389"/>
              <a:ext cx="249522" cy="257010"/>
            </a:xfrm>
            <a:prstGeom prst="rect">
              <a:avLst/>
            </a:prstGeom>
            <a:solidFill>
              <a:srgbClr val="E2231A">
                <a:alpha val="100000"/>
              </a:srgbClr>
            </a:solidFill>
          </p:spPr>
          <p:txBody>
            <a:bodyPr/>
            <a:lstStyle/>
            <a:p/>
          </p:txBody>
        </p:sp>
        <p:sp>
          <p:nvSpPr>
            <p:cNvPr id="54" name="rc54"/>
            <p:cNvSpPr/>
            <p:nvPr/>
          </p:nvSpPr>
          <p:spPr>
            <a:xfrm>
              <a:off x="5177741" y="3157522"/>
              <a:ext cx="249522" cy="945174"/>
            </a:xfrm>
            <a:prstGeom prst="rect">
              <a:avLst/>
            </a:prstGeom>
            <a:solidFill>
              <a:srgbClr val="80BD41">
                <a:alpha val="100000"/>
              </a:srgbClr>
            </a:solidFill>
          </p:spPr>
          <p:txBody>
            <a:bodyPr/>
            <a:lstStyle/>
            <a:p/>
          </p:txBody>
        </p:sp>
        <p:sp>
          <p:nvSpPr>
            <p:cNvPr id="55" name="rc55"/>
            <p:cNvSpPr/>
            <p:nvPr/>
          </p:nvSpPr>
          <p:spPr>
            <a:xfrm>
              <a:off x="5177741" y="2752791"/>
              <a:ext cx="249522" cy="404731"/>
            </a:xfrm>
            <a:prstGeom prst="rect">
              <a:avLst/>
            </a:prstGeom>
            <a:solidFill>
              <a:srgbClr val="E2231A">
                <a:alpha val="100000"/>
              </a:srgbClr>
            </a:solidFill>
          </p:spPr>
          <p:txBody>
            <a:bodyPr/>
            <a:lstStyle/>
            <a:p/>
          </p:txBody>
        </p:sp>
        <p:sp>
          <p:nvSpPr>
            <p:cNvPr id="56" name="rc56"/>
            <p:cNvSpPr/>
            <p:nvPr/>
          </p:nvSpPr>
          <p:spPr>
            <a:xfrm>
              <a:off x="5454988" y="3085463"/>
              <a:ext cx="249522" cy="1017233"/>
            </a:xfrm>
            <a:prstGeom prst="rect">
              <a:avLst/>
            </a:prstGeom>
            <a:solidFill>
              <a:srgbClr val="80BD41">
                <a:alpha val="100000"/>
              </a:srgbClr>
            </a:solidFill>
          </p:spPr>
          <p:txBody>
            <a:bodyPr/>
            <a:lstStyle/>
            <a:p/>
          </p:txBody>
        </p:sp>
        <p:sp>
          <p:nvSpPr>
            <p:cNvPr id="57" name="rc57"/>
            <p:cNvSpPr/>
            <p:nvPr/>
          </p:nvSpPr>
          <p:spPr>
            <a:xfrm>
              <a:off x="5454988" y="2763600"/>
              <a:ext cx="249522" cy="321863"/>
            </a:xfrm>
            <a:prstGeom prst="rect">
              <a:avLst/>
            </a:prstGeom>
            <a:solidFill>
              <a:srgbClr val="E2231A">
                <a:alpha val="100000"/>
              </a:srgbClr>
            </a:solidFill>
          </p:spPr>
          <p:txBody>
            <a:bodyPr/>
            <a:lstStyle/>
            <a:p/>
          </p:txBody>
        </p:sp>
        <p:sp>
          <p:nvSpPr>
            <p:cNvPr id="58" name="rc58"/>
            <p:cNvSpPr/>
            <p:nvPr/>
          </p:nvSpPr>
          <p:spPr>
            <a:xfrm>
              <a:off x="5732236" y="3102277"/>
              <a:ext cx="249522" cy="1000419"/>
            </a:xfrm>
            <a:prstGeom prst="rect">
              <a:avLst/>
            </a:prstGeom>
            <a:solidFill>
              <a:srgbClr val="80BD41">
                <a:alpha val="100000"/>
              </a:srgbClr>
            </a:solidFill>
          </p:spPr>
          <p:txBody>
            <a:bodyPr/>
            <a:lstStyle/>
            <a:p/>
          </p:txBody>
        </p:sp>
        <p:sp>
          <p:nvSpPr>
            <p:cNvPr id="59" name="rc59"/>
            <p:cNvSpPr/>
            <p:nvPr/>
          </p:nvSpPr>
          <p:spPr>
            <a:xfrm>
              <a:off x="5732236" y="2786418"/>
              <a:ext cx="249522" cy="315858"/>
            </a:xfrm>
            <a:prstGeom prst="rect">
              <a:avLst/>
            </a:prstGeom>
            <a:solidFill>
              <a:srgbClr val="E2231A">
                <a:alpha val="100000"/>
              </a:srgbClr>
            </a:solidFill>
          </p:spPr>
          <p:txBody>
            <a:bodyPr/>
            <a:lstStyle/>
            <a:p/>
          </p:txBody>
        </p:sp>
        <p:sp>
          <p:nvSpPr>
            <p:cNvPr id="60" name="rc60"/>
            <p:cNvSpPr/>
            <p:nvPr/>
          </p:nvSpPr>
          <p:spPr>
            <a:xfrm>
              <a:off x="6009484" y="3117890"/>
              <a:ext cx="249522" cy="984806"/>
            </a:xfrm>
            <a:prstGeom prst="rect">
              <a:avLst/>
            </a:prstGeom>
            <a:solidFill>
              <a:srgbClr val="80BD41">
                <a:alpha val="100000"/>
              </a:srgbClr>
            </a:solidFill>
          </p:spPr>
          <p:txBody>
            <a:bodyPr/>
            <a:lstStyle/>
            <a:p/>
          </p:txBody>
        </p:sp>
        <p:sp>
          <p:nvSpPr>
            <p:cNvPr id="61" name="rc61"/>
            <p:cNvSpPr/>
            <p:nvPr/>
          </p:nvSpPr>
          <p:spPr>
            <a:xfrm>
              <a:off x="6009484" y="2806835"/>
              <a:ext cx="249522" cy="311054"/>
            </a:xfrm>
            <a:prstGeom prst="rect">
              <a:avLst/>
            </a:prstGeom>
            <a:solidFill>
              <a:srgbClr val="E2231A">
                <a:alpha val="100000"/>
              </a:srgbClr>
            </a:solidFill>
          </p:spPr>
          <p:txBody>
            <a:bodyPr/>
            <a:lstStyle/>
            <a:p/>
          </p:txBody>
        </p:sp>
        <p:sp>
          <p:nvSpPr>
            <p:cNvPr id="62" name="rc62"/>
            <p:cNvSpPr/>
            <p:nvPr/>
          </p:nvSpPr>
          <p:spPr>
            <a:xfrm>
              <a:off x="6286731" y="3114287"/>
              <a:ext cx="249522" cy="988409"/>
            </a:xfrm>
            <a:prstGeom prst="rect">
              <a:avLst/>
            </a:prstGeom>
            <a:solidFill>
              <a:srgbClr val="80BD41">
                <a:alpha val="100000"/>
              </a:srgbClr>
            </a:solidFill>
          </p:spPr>
          <p:txBody>
            <a:bodyPr/>
            <a:lstStyle/>
            <a:p/>
          </p:txBody>
        </p:sp>
        <p:sp>
          <p:nvSpPr>
            <p:cNvPr id="63" name="rc63"/>
            <p:cNvSpPr/>
            <p:nvPr/>
          </p:nvSpPr>
          <p:spPr>
            <a:xfrm>
              <a:off x="6286731" y="2818845"/>
              <a:ext cx="249522" cy="295442"/>
            </a:xfrm>
            <a:prstGeom prst="rect">
              <a:avLst/>
            </a:prstGeom>
            <a:solidFill>
              <a:srgbClr val="E2231A">
                <a:alpha val="100000"/>
              </a:srgbClr>
            </a:solidFill>
          </p:spPr>
          <p:txBody>
            <a:bodyPr/>
            <a:lstStyle/>
            <a:p/>
          </p:txBody>
        </p:sp>
        <p:sp>
          <p:nvSpPr>
            <p:cNvPr id="64" name="rc64"/>
            <p:cNvSpPr/>
            <p:nvPr/>
          </p:nvSpPr>
          <p:spPr>
            <a:xfrm>
              <a:off x="6563979" y="3282425"/>
              <a:ext cx="249522" cy="820272"/>
            </a:xfrm>
            <a:prstGeom prst="rect">
              <a:avLst/>
            </a:prstGeom>
            <a:solidFill>
              <a:srgbClr val="80BD41">
                <a:alpha val="100000"/>
              </a:srgbClr>
            </a:solidFill>
          </p:spPr>
          <p:txBody>
            <a:bodyPr/>
            <a:lstStyle/>
            <a:p/>
          </p:txBody>
        </p:sp>
        <p:sp>
          <p:nvSpPr>
            <p:cNvPr id="65" name="rc65"/>
            <p:cNvSpPr/>
            <p:nvPr/>
          </p:nvSpPr>
          <p:spPr>
            <a:xfrm>
              <a:off x="6563979" y="2821247"/>
              <a:ext cx="249522" cy="461177"/>
            </a:xfrm>
            <a:prstGeom prst="rect">
              <a:avLst/>
            </a:prstGeom>
            <a:solidFill>
              <a:srgbClr val="E2231A">
                <a:alpha val="100000"/>
              </a:srgbClr>
            </a:solidFill>
          </p:spPr>
          <p:txBody>
            <a:bodyPr/>
            <a:lstStyle/>
            <a:p/>
          </p:txBody>
        </p:sp>
        <p:sp>
          <p:nvSpPr>
            <p:cNvPr id="66" name="rc66"/>
            <p:cNvSpPr/>
            <p:nvPr/>
          </p:nvSpPr>
          <p:spPr>
            <a:xfrm>
              <a:off x="6841227" y="3525023"/>
              <a:ext cx="249522" cy="577673"/>
            </a:xfrm>
            <a:prstGeom prst="rect">
              <a:avLst/>
            </a:prstGeom>
            <a:solidFill>
              <a:srgbClr val="80BD41">
                <a:alpha val="100000"/>
              </a:srgbClr>
            </a:solidFill>
          </p:spPr>
          <p:txBody>
            <a:bodyPr/>
            <a:lstStyle/>
            <a:p/>
          </p:txBody>
        </p:sp>
        <p:sp>
          <p:nvSpPr>
            <p:cNvPr id="67" name="rc67"/>
            <p:cNvSpPr/>
            <p:nvPr/>
          </p:nvSpPr>
          <p:spPr>
            <a:xfrm>
              <a:off x="6841227" y="2818845"/>
              <a:ext cx="249522" cy="706178"/>
            </a:xfrm>
            <a:prstGeom prst="rect">
              <a:avLst/>
            </a:prstGeom>
            <a:solidFill>
              <a:srgbClr val="E2231A">
                <a:alpha val="100000"/>
              </a:srgbClr>
            </a:solidFill>
          </p:spPr>
          <p:txBody>
            <a:bodyPr/>
            <a:lstStyle/>
            <a:p/>
          </p:txBody>
        </p:sp>
        <p:sp>
          <p:nvSpPr>
            <p:cNvPr id="68" name="rc68"/>
            <p:cNvSpPr/>
            <p:nvPr/>
          </p:nvSpPr>
          <p:spPr>
            <a:xfrm>
              <a:off x="7118474" y="3355685"/>
              <a:ext cx="249522" cy="747012"/>
            </a:xfrm>
            <a:prstGeom prst="rect">
              <a:avLst/>
            </a:prstGeom>
            <a:solidFill>
              <a:srgbClr val="80BD41">
                <a:alpha val="100000"/>
              </a:srgbClr>
            </a:solidFill>
          </p:spPr>
          <p:txBody>
            <a:bodyPr/>
            <a:lstStyle/>
            <a:p/>
          </p:txBody>
        </p:sp>
        <p:sp>
          <p:nvSpPr>
            <p:cNvPr id="69" name="rc69"/>
            <p:cNvSpPr/>
            <p:nvPr/>
          </p:nvSpPr>
          <p:spPr>
            <a:xfrm>
              <a:off x="7118474" y="2815242"/>
              <a:ext cx="249522" cy="540442"/>
            </a:xfrm>
            <a:prstGeom prst="rect">
              <a:avLst/>
            </a:prstGeom>
            <a:solidFill>
              <a:srgbClr val="E2231A">
                <a:alpha val="100000"/>
              </a:srgbClr>
            </a:solidFill>
          </p:spPr>
          <p:txBody>
            <a:bodyPr/>
            <a:lstStyle/>
            <a:p/>
          </p:txBody>
        </p:sp>
        <p:sp>
          <p:nvSpPr>
            <p:cNvPr id="70" name="rc70"/>
            <p:cNvSpPr/>
            <p:nvPr/>
          </p:nvSpPr>
          <p:spPr>
            <a:xfrm>
              <a:off x="7395722" y="3147914"/>
              <a:ext cx="249522" cy="954782"/>
            </a:xfrm>
            <a:prstGeom prst="rect">
              <a:avLst/>
            </a:prstGeom>
            <a:solidFill>
              <a:srgbClr val="80BD41">
                <a:alpha val="100000"/>
              </a:srgbClr>
            </a:solidFill>
          </p:spPr>
          <p:txBody>
            <a:bodyPr/>
            <a:lstStyle/>
            <a:p/>
          </p:txBody>
        </p:sp>
        <p:sp>
          <p:nvSpPr>
            <p:cNvPr id="71" name="rc71"/>
            <p:cNvSpPr/>
            <p:nvPr/>
          </p:nvSpPr>
          <p:spPr>
            <a:xfrm>
              <a:off x="7395722" y="2812840"/>
              <a:ext cx="249522" cy="335074"/>
            </a:xfrm>
            <a:prstGeom prst="rect">
              <a:avLst/>
            </a:prstGeom>
            <a:solidFill>
              <a:srgbClr val="E2231A">
                <a:alpha val="100000"/>
              </a:srgbClr>
            </a:solidFill>
          </p:spPr>
          <p:txBody>
            <a:bodyPr/>
            <a:lstStyle/>
            <a:p/>
          </p:txBody>
        </p:sp>
        <p:sp>
          <p:nvSpPr>
            <p:cNvPr id="72" name="rc72"/>
            <p:cNvSpPr/>
            <p:nvPr/>
          </p:nvSpPr>
          <p:spPr>
            <a:xfrm>
              <a:off x="7672970" y="3186346"/>
              <a:ext cx="249522" cy="916350"/>
            </a:xfrm>
            <a:prstGeom prst="rect">
              <a:avLst/>
            </a:prstGeom>
            <a:solidFill>
              <a:srgbClr val="80BD41">
                <a:alpha val="100000"/>
              </a:srgbClr>
            </a:solidFill>
          </p:spPr>
          <p:txBody>
            <a:bodyPr/>
            <a:lstStyle/>
            <a:p/>
          </p:txBody>
        </p:sp>
        <p:sp>
          <p:nvSpPr>
            <p:cNvPr id="73" name="rc73"/>
            <p:cNvSpPr/>
            <p:nvPr/>
          </p:nvSpPr>
          <p:spPr>
            <a:xfrm>
              <a:off x="7672970" y="2811639"/>
              <a:ext cx="249522" cy="374707"/>
            </a:xfrm>
            <a:prstGeom prst="rect">
              <a:avLst/>
            </a:prstGeom>
            <a:solidFill>
              <a:srgbClr val="E2231A">
                <a:alpha val="100000"/>
              </a:srgbClr>
            </a:solidFill>
          </p:spPr>
          <p:txBody>
            <a:bodyPr/>
            <a:lstStyle/>
            <a:p/>
          </p:txBody>
        </p:sp>
        <p:sp>
          <p:nvSpPr>
            <p:cNvPr id="74" name="rc74"/>
            <p:cNvSpPr/>
            <p:nvPr/>
          </p:nvSpPr>
          <p:spPr>
            <a:xfrm>
              <a:off x="7950217" y="3157522"/>
              <a:ext cx="249522" cy="945174"/>
            </a:xfrm>
            <a:prstGeom prst="rect">
              <a:avLst/>
            </a:prstGeom>
            <a:solidFill>
              <a:srgbClr val="80BD41">
                <a:alpha val="100000"/>
              </a:srgbClr>
            </a:solidFill>
          </p:spPr>
          <p:txBody>
            <a:bodyPr/>
            <a:lstStyle/>
            <a:p/>
          </p:txBody>
        </p:sp>
        <p:sp>
          <p:nvSpPr>
            <p:cNvPr id="75" name="rc75"/>
            <p:cNvSpPr/>
            <p:nvPr/>
          </p:nvSpPr>
          <p:spPr>
            <a:xfrm>
              <a:off x="7950217" y="2808036"/>
              <a:ext cx="249522" cy="349486"/>
            </a:xfrm>
            <a:prstGeom prst="rect">
              <a:avLst/>
            </a:prstGeom>
            <a:solidFill>
              <a:srgbClr val="E2231A">
                <a:alpha val="100000"/>
              </a:srgbClr>
            </a:solidFill>
          </p:spPr>
          <p:txBody>
            <a:bodyPr/>
            <a:lstStyle/>
            <a:p/>
          </p:txBody>
        </p:sp>
        <p:sp>
          <p:nvSpPr>
            <p:cNvPr id="76" name="pl76"/>
            <p:cNvSpPr/>
            <p:nvPr/>
          </p:nvSpPr>
          <p:spPr>
            <a:xfrm>
              <a:off x="1421035" y="1468163"/>
              <a:ext cx="6653943" cy="1331742"/>
            </a:xfrm>
            <a:custGeom>
              <a:avLst/>
              <a:pathLst>
                <a:path w="6653943" h="1331742">
                  <a:moveTo>
                    <a:pt x="0" y="202656"/>
                  </a:moveTo>
                  <a:lnTo>
                    <a:pt x="277247" y="260558"/>
                  </a:lnTo>
                  <a:lnTo>
                    <a:pt x="554495" y="521116"/>
                  </a:lnTo>
                  <a:lnTo>
                    <a:pt x="831742" y="636920"/>
                  </a:lnTo>
                  <a:lnTo>
                    <a:pt x="1108990" y="144754"/>
                  </a:lnTo>
                  <a:lnTo>
                    <a:pt x="1386238" y="0"/>
                  </a:lnTo>
                  <a:lnTo>
                    <a:pt x="1663485" y="231607"/>
                  </a:lnTo>
                  <a:lnTo>
                    <a:pt x="1940733" y="173705"/>
                  </a:lnTo>
                  <a:lnTo>
                    <a:pt x="2217981" y="144754"/>
                  </a:lnTo>
                  <a:lnTo>
                    <a:pt x="2495228" y="86852"/>
                  </a:lnTo>
                  <a:lnTo>
                    <a:pt x="2772476" y="115803"/>
                  </a:lnTo>
                  <a:lnTo>
                    <a:pt x="3049724" y="347411"/>
                  </a:lnTo>
                  <a:lnTo>
                    <a:pt x="3326971" y="781674"/>
                  </a:lnTo>
                  <a:lnTo>
                    <a:pt x="3604219" y="289509"/>
                  </a:lnTo>
                  <a:lnTo>
                    <a:pt x="3881467" y="607969"/>
                  </a:lnTo>
                  <a:lnTo>
                    <a:pt x="4158714" y="434263"/>
                  </a:lnTo>
                  <a:lnTo>
                    <a:pt x="4435962" y="434263"/>
                  </a:lnTo>
                  <a:lnTo>
                    <a:pt x="4713210" y="434263"/>
                  </a:lnTo>
                  <a:lnTo>
                    <a:pt x="4990457" y="405312"/>
                  </a:lnTo>
                  <a:lnTo>
                    <a:pt x="5267705" y="781674"/>
                  </a:lnTo>
                  <a:lnTo>
                    <a:pt x="5544953" y="1331742"/>
                  </a:lnTo>
                  <a:lnTo>
                    <a:pt x="5822200" y="955380"/>
                  </a:lnTo>
                  <a:lnTo>
                    <a:pt x="6099448" y="492165"/>
                  </a:lnTo>
                  <a:lnTo>
                    <a:pt x="6376696" y="579018"/>
                  </a:lnTo>
                  <a:lnTo>
                    <a:pt x="6653943" y="521116"/>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82" name="tx82"/>
            <p:cNvSpPr/>
            <p:nvPr/>
          </p:nvSpPr>
          <p:spPr>
            <a:xfrm>
              <a:off x="6905698"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4" name="tx84"/>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73744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6" name="tx86"/>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7" name="tx87"/>
            <p:cNvSpPr/>
            <p:nvPr/>
          </p:nvSpPr>
          <p:spPr>
            <a:xfrm>
              <a:off x="1329607" y="25412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11.9</a:t>
              </a:r>
            </a:p>
          </p:txBody>
        </p:sp>
        <p:sp>
          <p:nvSpPr>
            <p:cNvPr id="88" name="tx88"/>
            <p:cNvSpPr/>
            <p:nvPr/>
          </p:nvSpPr>
          <p:spPr>
            <a:xfrm>
              <a:off x="2755022" y="264203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9" name="tx89"/>
            <p:cNvSpPr/>
            <p:nvPr/>
          </p:nvSpPr>
          <p:spPr>
            <a:xfrm>
              <a:off x="4102084" y="26240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0" name="tx90"/>
            <p:cNvSpPr/>
            <p:nvPr/>
          </p:nvSpPr>
          <p:spPr>
            <a:xfrm>
              <a:off x="5488322" y="26288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1" name="tx91"/>
            <p:cNvSpPr/>
            <p:nvPr/>
          </p:nvSpPr>
          <p:spPr>
            <a:xfrm>
              <a:off x="6597312" y="2685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2" name="tx92"/>
            <p:cNvSpPr/>
            <p:nvPr/>
          </p:nvSpPr>
          <p:spPr>
            <a:xfrm>
              <a:off x="6874560" y="2682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3" name="tx93"/>
            <p:cNvSpPr/>
            <p:nvPr/>
          </p:nvSpPr>
          <p:spPr>
            <a:xfrm>
              <a:off x="7151808" y="2679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4" name="tx94"/>
            <p:cNvSpPr/>
            <p:nvPr/>
          </p:nvSpPr>
          <p:spPr>
            <a:xfrm>
              <a:off x="7429055" y="26757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5" name="tx95"/>
            <p:cNvSpPr/>
            <p:nvPr/>
          </p:nvSpPr>
          <p:spPr>
            <a:xfrm>
              <a:off x="7706303" y="26769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10.7</a:t>
              </a:r>
            </a:p>
          </p:txBody>
        </p:sp>
        <p:sp>
          <p:nvSpPr>
            <p:cNvPr id="96" name="tx96"/>
            <p:cNvSpPr/>
            <p:nvPr/>
          </p:nvSpPr>
          <p:spPr>
            <a:xfrm>
              <a:off x="7983551" y="26721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97" name="pl97"/>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68784" y="346895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08" name="tx108"/>
            <p:cNvSpPr/>
            <p:nvPr/>
          </p:nvSpPr>
          <p:spPr>
            <a:xfrm>
              <a:off x="1355732" y="27561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09" name="tx109"/>
            <p:cNvSpPr/>
            <p:nvPr/>
          </p:nvSpPr>
          <p:spPr>
            <a:xfrm>
              <a:off x="2755022" y="346475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a:t>
              </a:r>
            </a:p>
          </p:txBody>
        </p:sp>
        <p:sp>
          <p:nvSpPr>
            <p:cNvPr id="110" name="tx110"/>
            <p:cNvSpPr/>
            <p:nvPr/>
          </p:nvSpPr>
          <p:spPr>
            <a:xfrm>
              <a:off x="2753715" y="28035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4833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12" name="tx112"/>
            <p:cNvSpPr/>
            <p:nvPr/>
          </p:nvSpPr>
          <p:spPr>
            <a:xfrm>
              <a:off x="4128209" y="28131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3" name="tx113"/>
            <p:cNvSpPr/>
            <p:nvPr/>
          </p:nvSpPr>
          <p:spPr>
            <a:xfrm>
              <a:off x="5514447" y="35590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4" name="tx114"/>
            <p:cNvSpPr/>
            <p:nvPr/>
          </p:nvSpPr>
          <p:spPr>
            <a:xfrm>
              <a:off x="5514447" y="289063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5" name="tx115"/>
            <p:cNvSpPr/>
            <p:nvPr/>
          </p:nvSpPr>
          <p:spPr>
            <a:xfrm>
              <a:off x="6623438" y="36575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6" name="tx116"/>
            <p:cNvSpPr/>
            <p:nvPr/>
          </p:nvSpPr>
          <p:spPr>
            <a:xfrm>
              <a:off x="6623438" y="301674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7" name="tx117"/>
            <p:cNvSpPr/>
            <p:nvPr/>
          </p:nvSpPr>
          <p:spPr>
            <a:xfrm>
              <a:off x="6900686" y="37788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8" name="tx118"/>
            <p:cNvSpPr/>
            <p:nvPr/>
          </p:nvSpPr>
          <p:spPr>
            <a:xfrm>
              <a:off x="6900686" y="31368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9" name="tx119"/>
            <p:cNvSpPr/>
            <p:nvPr/>
          </p:nvSpPr>
          <p:spPr>
            <a:xfrm>
              <a:off x="7177933" y="36941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20" name="tx120"/>
            <p:cNvSpPr/>
            <p:nvPr/>
          </p:nvSpPr>
          <p:spPr>
            <a:xfrm>
              <a:off x="7177933" y="3050690"/>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1" name="tx121"/>
            <p:cNvSpPr/>
            <p:nvPr/>
          </p:nvSpPr>
          <p:spPr>
            <a:xfrm>
              <a:off x="7494358" y="3590258"/>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a:t>
              </a:r>
            </a:p>
          </p:txBody>
        </p:sp>
        <p:sp>
          <p:nvSpPr>
            <p:cNvPr id="122" name="tx122"/>
            <p:cNvSpPr/>
            <p:nvPr/>
          </p:nvSpPr>
          <p:spPr>
            <a:xfrm>
              <a:off x="7455181" y="29453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23" name="tx123"/>
            <p:cNvSpPr/>
            <p:nvPr/>
          </p:nvSpPr>
          <p:spPr>
            <a:xfrm>
              <a:off x="7732429" y="36094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24" name="tx124"/>
            <p:cNvSpPr/>
            <p:nvPr/>
          </p:nvSpPr>
          <p:spPr>
            <a:xfrm>
              <a:off x="7732429" y="296389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5" name="tx125"/>
            <p:cNvSpPr/>
            <p:nvPr/>
          </p:nvSpPr>
          <p:spPr>
            <a:xfrm>
              <a:off x="8009676" y="35950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26" name="tx126"/>
            <p:cNvSpPr/>
            <p:nvPr/>
          </p:nvSpPr>
          <p:spPr>
            <a:xfrm>
              <a:off x="8009676" y="2947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5186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9" name="tx129"/>
            <p:cNvSpPr/>
            <p:nvPr/>
          </p:nvSpPr>
          <p:spPr>
            <a:xfrm>
              <a:off x="733081" y="28495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733081" y="224910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733081" y="164861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2" name="tx132"/>
            <p:cNvSpPr/>
            <p:nvPr/>
          </p:nvSpPr>
          <p:spPr>
            <a:xfrm>
              <a:off x="733081" y="10481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0204"/>
              <a:ext cx="161230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Suriname, 2000-2024</a:t>
              </a:r>
            </a:p>
          </p:txBody>
        </p:sp>
        <p:sp>
          <p:nvSpPr>
            <p:cNvPr id="158" name="pl158"/>
            <p:cNvSpPr/>
            <p:nvPr/>
          </p:nvSpPr>
          <p:spPr>
            <a:xfrm>
              <a:off x="22111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0408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87052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7002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125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95567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7853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4165622" cy="167191"/>
            </a:xfrm>
            <a:prstGeom prst="rect">
              <a:avLst/>
            </a:prstGeom>
            <a:solidFill>
              <a:srgbClr val="80BD41">
                <a:alpha val="100000"/>
              </a:srgbClr>
            </a:solidFill>
          </p:spPr>
          <p:txBody>
            <a:bodyPr/>
            <a:lstStyle/>
            <a:p/>
          </p:txBody>
        </p:sp>
        <p:sp>
          <p:nvSpPr>
            <p:cNvPr id="170" name="rc170"/>
            <p:cNvSpPr/>
            <p:nvPr/>
          </p:nvSpPr>
          <p:spPr>
            <a:xfrm>
              <a:off x="5461896" y="5889059"/>
              <a:ext cx="2342018" cy="167191"/>
            </a:xfrm>
            <a:prstGeom prst="rect">
              <a:avLst/>
            </a:prstGeom>
            <a:solidFill>
              <a:srgbClr val="E2231A">
                <a:alpha val="100000"/>
              </a:srgbClr>
            </a:solidFill>
          </p:spPr>
          <p:txBody>
            <a:bodyPr/>
            <a:lstStyle/>
            <a:p/>
          </p:txBody>
        </p:sp>
        <p:sp>
          <p:nvSpPr>
            <p:cNvPr id="171" name="rc171"/>
            <p:cNvSpPr/>
            <p:nvPr/>
          </p:nvSpPr>
          <p:spPr>
            <a:xfrm>
              <a:off x="1296273" y="5680069"/>
              <a:ext cx="4653542" cy="167191"/>
            </a:xfrm>
            <a:prstGeom prst="rect">
              <a:avLst/>
            </a:prstGeom>
            <a:solidFill>
              <a:srgbClr val="80BD41">
                <a:alpha val="100000"/>
              </a:srgbClr>
            </a:solidFill>
          </p:spPr>
          <p:txBody>
            <a:bodyPr/>
            <a:lstStyle/>
            <a:p/>
          </p:txBody>
        </p:sp>
        <p:sp>
          <p:nvSpPr>
            <p:cNvPr id="172" name="rc172"/>
            <p:cNvSpPr/>
            <p:nvPr/>
          </p:nvSpPr>
          <p:spPr>
            <a:xfrm>
              <a:off x="5949816" y="5680069"/>
              <a:ext cx="1902890" cy="167191"/>
            </a:xfrm>
            <a:prstGeom prst="rect">
              <a:avLst/>
            </a:prstGeom>
            <a:solidFill>
              <a:srgbClr val="E2231A">
                <a:alpha val="100000"/>
              </a:srgbClr>
            </a:solidFill>
          </p:spPr>
          <p:txBody>
            <a:bodyPr/>
            <a:lstStyle/>
            <a:p/>
          </p:txBody>
        </p:sp>
        <p:sp>
          <p:nvSpPr>
            <p:cNvPr id="173" name="rc173"/>
            <p:cNvSpPr/>
            <p:nvPr/>
          </p:nvSpPr>
          <p:spPr>
            <a:xfrm>
              <a:off x="1296273" y="5471080"/>
              <a:ext cx="4799919" cy="167191"/>
            </a:xfrm>
            <a:prstGeom prst="rect">
              <a:avLst/>
            </a:prstGeom>
            <a:solidFill>
              <a:srgbClr val="80BD41">
                <a:alpha val="100000"/>
              </a:srgbClr>
            </a:solidFill>
          </p:spPr>
          <p:txBody>
            <a:bodyPr/>
            <a:lstStyle/>
            <a:p/>
          </p:txBody>
        </p:sp>
        <p:sp>
          <p:nvSpPr>
            <p:cNvPr id="174" name="rc174"/>
            <p:cNvSpPr/>
            <p:nvPr/>
          </p:nvSpPr>
          <p:spPr>
            <a:xfrm>
              <a:off x="6096192" y="5471080"/>
              <a:ext cx="1774811" cy="167191"/>
            </a:xfrm>
            <a:prstGeom prst="rect">
              <a:avLst/>
            </a:prstGeom>
            <a:solidFill>
              <a:srgbClr val="E2231A">
                <a:alpha val="100000"/>
              </a:srgbClr>
            </a:solidFill>
          </p:spPr>
          <p:txBody>
            <a:bodyPr/>
            <a:lstStyle/>
            <a:p/>
          </p:txBody>
        </p:sp>
        <p:sp>
          <p:nvSpPr>
            <p:cNvPr id="175" name="tx175"/>
            <p:cNvSpPr/>
            <p:nvPr/>
          </p:nvSpPr>
          <p:spPr>
            <a:xfrm>
              <a:off x="8016770"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76" name="tx176"/>
            <p:cNvSpPr/>
            <p:nvPr/>
          </p:nvSpPr>
          <p:spPr>
            <a:xfrm>
              <a:off x="8061598"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10.7</a:t>
              </a:r>
            </a:p>
          </p:txBody>
        </p:sp>
        <p:sp>
          <p:nvSpPr>
            <p:cNvPr id="177" name="tx177"/>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a:t>
              </a:r>
            </a:p>
          </p:txBody>
        </p:sp>
        <p:sp>
          <p:nvSpPr>
            <p:cNvPr id="178" name="tx178"/>
            <p:cNvSpPr/>
            <p:nvPr/>
          </p:nvSpPr>
          <p:spPr>
            <a:xfrm>
              <a:off x="330373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79" name="tx179"/>
            <p:cNvSpPr/>
            <p:nvPr/>
          </p:nvSpPr>
          <p:spPr>
            <a:xfrm>
              <a:off x="6557556"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80" name="tx180"/>
            <p:cNvSpPr/>
            <p:nvPr/>
          </p:nvSpPr>
          <p:spPr>
            <a:xfrm>
              <a:off x="3547696"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81" name="tx181"/>
            <p:cNvSpPr/>
            <p:nvPr/>
          </p:nvSpPr>
          <p:spPr>
            <a:xfrm>
              <a:off x="6825913"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2" name="tx182"/>
            <p:cNvSpPr/>
            <p:nvPr/>
          </p:nvSpPr>
          <p:spPr>
            <a:xfrm>
              <a:off x="362088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183" name="tx183"/>
            <p:cNvSpPr/>
            <p:nvPr/>
          </p:nvSpPr>
          <p:spPr>
            <a:xfrm>
              <a:off x="690824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3087128" y="615849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89" name="tx189"/>
            <p:cNvSpPr/>
            <p:nvPr/>
          </p:nvSpPr>
          <p:spPr>
            <a:xfrm>
              <a:off x="4916831"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90" name="tx190"/>
            <p:cNvSpPr/>
            <p:nvPr/>
          </p:nvSpPr>
          <p:spPr>
            <a:xfrm>
              <a:off x="6746533"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(73%) was higher than in 2019 (64%).
The number of children vaccinated with MCV1 increased 15%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435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728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022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031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778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7082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6375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5668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2209295"/>
              <a:ext cx="3520101" cy="2462524"/>
            </a:xfrm>
            <a:custGeom>
              <a:avLst/>
              <a:pathLst>
                <a:path w="3520101" h="2462524">
                  <a:moveTo>
                    <a:pt x="0" y="535331"/>
                  </a:moveTo>
                  <a:lnTo>
                    <a:pt x="146670" y="0"/>
                  </a:lnTo>
                  <a:lnTo>
                    <a:pt x="293341" y="963596"/>
                  </a:lnTo>
                  <a:lnTo>
                    <a:pt x="440012" y="1820126"/>
                  </a:lnTo>
                  <a:lnTo>
                    <a:pt x="586683" y="1713060"/>
                  </a:lnTo>
                  <a:lnTo>
                    <a:pt x="733354" y="1391861"/>
                  </a:lnTo>
                  <a:lnTo>
                    <a:pt x="880025" y="1391861"/>
                  </a:lnTo>
                  <a:lnTo>
                    <a:pt x="1026696" y="1177729"/>
                  </a:lnTo>
                  <a:lnTo>
                    <a:pt x="1173367" y="1391861"/>
                  </a:lnTo>
                  <a:lnTo>
                    <a:pt x="1320038" y="2141325"/>
                  </a:lnTo>
                  <a:lnTo>
                    <a:pt x="1466709" y="2355458"/>
                  </a:lnTo>
                  <a:lnTo>
                    <a:pt x="1613379" y="2034259"/>
                  </a:lnTo>
                  <a:lnTo>
                    <a:pt x="1760050" y="856530"/>
                  </a:lnTo>
                  <a:lnTo>
                    <a:pt x="1906721" y="2034259"/>
                  </a:lnTo>
                  <a:lnTo>
                    <a:pt x="2053392" y="1605994"/>
                  </a:lnTo>
                  <a:lnTo>
                    <a:pt x="2200063" y="2462524"/>
                  </a:lnTo>
                  <a:lnTo>
                    <a:pt x="2346734" y="2141325"/>
                  </a:lnTo>
                  <a:lnTo>
                    <a:pt x="2493405" y="1070662"/>
                  </a:lnTo>
                  <a:lnTo>
                    <a:pt x="2640076" y="2355458"/>
                  </a:lnTo>
                  <a:lnTo>
                    <a:pt x="2786747" y="2034259"/>
                  </a:lnTo>
                  <a:lnTo>
                    <a:pt x="2933418" y="963596"/>
                  </a:lnTo>
                  <a:lnTo>
                    <a:pt x="3080089" y="1391861"/>
                  </a:lnTo>
                  <a:lnTo>
                    <a:pt x="3226759" y="1820126"/>
                  </a:lnTo>
                  <a:lnTo>
                    <a:pt x="3373430" y="1284795"/>
                  </a:lnTo>
                  <a:lnTo>
                    <a:pt x="3520101" y="1713060"/>
                  </a:lnTo>
                </a:path>
              </a:pathLst>
            </a:custGeom>
            <a:ln w="27101" cap="flat">
              <a:solidFill>
                <a:srgbClr val="0058AB">
                  <a:alpha val="80000"/>
                </a:srgbClr>
              </a:solidFill>
              <a:prstDash val="solid"/>
              <a:round/>
            </a:ln>
          </p:spPr>
          <p:txBody>
            <a:bodyPr/>
            <a:lstStyle/>
            <a:p/>
          </p:txBody>
        </p:sp>
        <p:sp>
          <p:nvSpPr>
            <p:cNvPr id="21" name="pl21"/>
            <p:cNvSpPr/>
            <p:nvPr/>
          </p:nvSpPr>
          <p:spPr>
            <a:xfrm>
              <a:off x="943464" y="3387024"/>
              <a:ext cx="3520101" cy="856530"/>
            </a:xfrm>
            <a:custGeom>
              <a:avLst/>
              <a:pathLst>
                <a:path w="3520101" h="856530">
                  <a:moveTo>
                    <a:pt x="0" y="0"/>
                  </a:moveTo>
                  <a:lnTo>
                    <a:pt x="146670" y="107066"/>
                  </a:lnTo>
                  <a:lnTo>
                    <a:pt x="293341" y="0"/>
                  </a:lnTo>
                  <a:lnTo>
                    <a:pt x="440012" y="214132"/>
                  </a:lnTo>
                  <a:lnTo>
                    <a:pt x="586683" y="321198"/>
                  </a:lnTo>
                  <a:lnTo>
                    <a:pt x="733354" y="214132"/>
                  </a:lnTo>
                  <a:lnTo>
                    <a:pt x="880025" y="321198"/>
                  </a:lnTo>
                  <a:lnTo>
                    <a:pt x="1026696" y="321198"/>
                  </a:lnTo>
                  <a:lnTo>
                    <a:pt x="1173367" y="535331"/>
                  </a:lnTo>
                  <a:lnTo>
                    <a:pt x="1320038" y="642397"/>
                  </a:lnTo>
                  <a:lnTo>
                    <a:pt x="1466709" y="749464"/>
                  </a:lnTo>
                  <a:lnTo>
                    <a:pt x="1613379" y="749464"/>
                  </a:lnTo>
                  <a:lnTo>
                    <a:pt x="1760050" y="749464"/>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856530"/>
                  </a:lnTo>
                  <a:lnTo>
                    <a:pt x="3520101" y="856530"/>
                  </a:lnTo>
                </a:path>
              </a:pathLst>
            </a:custGeom>
            <a:ln w="27101" cap="flat">
              <a:solidFill>
                <a:srgbClr val="1CABE2">
                  <a:alpha val="80000"/>
                </a:srgbClr>
              </a:solidFill>
              <a:prstDash val="solid"/>
              <a:round/>
            </a:ln>
          </p:spPr>
          <p:txBody>
            <a:bodyPr/>
            <a:lstStyle/>
            <a:p/>
          </p:txBody>
        </p:sp>
        <p:sp>
          <p:nvSpPr>
            <p:cNvPr id="22" name="pl22"/>
            <p:cNvSpPr/>
            <p:nvPr/>
          </p:nvSpPr>
          <p:spPr>
            <a:xfrm>
              <a:off x="943464" y="3708223"/>
              <a:ext cx="3520101" cy="856530"/>
            </a:xfrm>
            <a:custGeom>
              <a:avLst/>
              <a:pathLst>
                <a:path w="3520101" h="856530">
                  <a:moveTo>
                    <a:pt x="0" y="428265"/>
                  </a:moveTo>
                  <a:lnTo>
                    <a:pt x="146670" y="535331"/>
                  </a:lnTo>
                  <a:lnTo>
                    <a:pt x="293341" y="535331"/>
                  </a:lnTo>
                  <a:lnTo>
                    <a:pt x="440012" y="642397"/>
                  </a:lnTo>
                  <a:lnTo>
                    <a:pt x="586683" y="749464"/>
                  </a:lnTo>
                  <a:lnTo>
                    <a:pt x="733354" y="642397"/>
                  </a:lnTo>
                  <a:lnTo>
                    <a:pt x="880025" y="749464"/>
                  </a:lnTo>
                  <a:lnTo>
                    <a:pt x="1026696" y="856530"/>
                  </a:lnTo>
                  <a:lnTo>
                    <a:pt x="1173367" y="535331"/>
                  </a:lnTo>
                  <a:lnTo>
                    <a:pt x="1320038" y="749464"/>
                  </a:lnTo>
                  <a:lnTo>
                    <a:pt x="1466709" y="749464"/>
                  </a:lnTo>
                  <a:lnTo>
                    <a:pt x="1613379" y="642397"/>
                  </a:lnTo>
                  <a:lnTo>
                    <a:pt x="1760050" y="749464"/>
                  </a:lnTo>
                  <a:lnTo>
                    <a:pt x="1906721" y="642397"/>
                  </a:lnTo>
                  <a:lnTo>
                    <a:pt x="2053392" y="321198"/>
                  </a:lnTo>
                  <a:lnTo>
                    <a:pt x="2200063" y="321198"/>
                  </a:lnTo>
                  <a:lnTo>
                    <a:pt x="2346734" y="428265"/>
                  </a:lnTo>
                  <a:lnTo>
                    <a:pt x="2493405" y="107066"/>
                  </a:lnTo>
                  <a:lnTo>
                    <a:pt x="2640076" y="535331"/>
                  </a:lnTo>
                  <a:lnTo>
                    <a:pt x="2786747" y="321198"/>
                  </a:lnTo>
                  <a:lnTo>
                    <a:pt x="2933418" y="0"/>
                  </a:lnTo>
                  <a:lnTo>
                    <a:pt x="3080089" y="107066"/>
                  </a:lnTo>
                  <a:lnTo>
                    <a:pt x="3226759" y="107066"/>
                  </a:lnTo>
                  <a:lnTo>
                    <a:pt x="3373430" y="535331"/>
                  </a:lnTo>
                  <a:lnTo>
                    <a:pt x="3520101" y="642397"/>
                  </a:lnTo>
                </a:path>
              </a:pathLst>
            </a:custGeom>
            <a:ln w="27101" cap="flat">
              <a:solidFill>
                <a:srgbClr val="00833D">
                  <a:alpha val="80000"/>
                </a:srgbClr>
              </a:solidFill>
              <a:prstDash val="solid"/>
              <a:round/>
            </a:ln>
          </p:spPr>
          <p:txBody>
            <a:bodyPr/>
            <a:lstStyle/>
            <a:p/>
          </p:txBody>
        </p:sp>
        <p:sp>
          <p:nvSpPr>
            <p:cNvPr id="23" name="pl23"/>
            <p:cNvSpPr/>
            <p:nvPr/>
          </p:nvSpPr>
          <p:spPr>
            <a:xfrm>
              <a:off x="943464" y="2209295"/>
              <a:ext cx="3520101" cy="2462524"/>
            </a:xfrm>
            <a:custGeom>
              <a:avLst/>
              <a:pathLst>
                <a:path w="3520101" h="2462524">
                  <a:moveTo>
                    <a:pt x="0" y="535331"/>
                  </a:moveTo>
                  <a:lnTo>
                    <a:pt x="146670" y="0"/>
                  </a:lnTo>
                  <a:lnTo>
                    <a:pt x="293341" y="963596"/>
                  </a:lnTo>
                  <a:lnTo>
                    <a:pt x="440012" y="1820126"/>
                  </a:lnTo>
                  <a:lnTo>
                    <a:pt x="586683" y="1713060"/>
                  </a:lnTo>
                  <a:lnTo>
                    <a:pt x="733354" y="1391861"/>
                  </a:lnTo>
                  <a:lnTo>
                    <a:pt x="880025" y="1391861"/>
                  </a:lnTo>
                  <a:lnTo>
                    <a:pt x="1026696" y="1177729"/>
                  </a:lnTo>
                  <a:lnTo>
                    <a:pt x="1173367" y="1391861"/>
                  </a:lnTo>
                  <a:lnTo>
                    <a:pt x="1320038" y="2141325"/>
                  </a:lnTo>
                  <a:lnTo>
                    <a:pt x="1466709" y="2355458"/>
                  </a:lnTo>
                  <a:lnTo>
                    <a:pt x="1613379" y="2034259"/>
                  </a:lnTo>
                  <a:lnTo>
                    <a:pt x="1760050" y="856530"/>
                  </a:lnTo>
                  <a:lnTo>
                    <a:pt x="1906721" y="2034259"/>
                  </a:lnTo>
                  <a:lnTo>
                    <a:pt x="2053392" y="1605994"/>
                  </a:lnTo>
                  <a:lnTo>
                    <a:pt x="2200063" y="2462524"/>
                  </a:lnTo>
                  <a:lnTo>
                    <a:pt x="2346734" y="2141325"/>
                  </a:lnTo>
                  <a:lnTo>
                    <a:pt x="2493405" y="1070662"/>
                  </a:lnTo>
                  <a:lnTo>
                    <a:pt x="2640076" y="2355458"/>
                  </a:lnTo>
                  <a:lnTo>
                    <a:pt x="2786747" y="2034259"/>
                  </a:lnTo>
                  <a:lnTo>
                    <a:pt x="2933418" y="963596"/>
                  </a:lnTo>
                  <a:lnTo>
                    <a:pt x="3080089" y="1391861"/>
                  </a:lnTo>
                  <a:lnTo>
                    <a:pt x="3226759" y="1820126"/>
                  </a:lnTo>
                  <a:lnTo>
                    <a:pt x="3373430" y="1284795"/>
                  </a:lnTo>
                  <a:lnTo>
                    <a:pt x="3520101" y="1713060"/>
                  </a:lnTo>
                </a:path>
              </a:pathLst>
            </a:custGeom>
            <a:ln w="43362" cap="flat">
              <a:solidFill>
                <a:srgbClr val="000000">
                  <a:alpha val="100000"/>
                </a:srgbClr>
              </a:solidFill>
              <a:prstDash val="solid"/>
              <a:round/>
            </a:ln>
          </p:spPr>
          <p:txBody>
            <a:bodyPr/>
            <a:lstStyle/>
            <a:p/>
          </p:txBody>
        </p:sp>
        <p:sp>
          <p:nvSpPr>
            <p:cNvPr id="24" name="pl24"/>
            <p:cNvSpPr/>
            <p:nvPr/>
          </p:nvSpPr>
          <p:spPr>
            <a:xfrm>
              <a:off x="943464" y="2209295"/>
              <a:ext cx="3520101" cy="2462524"/>
            </a:xfrm>
            <a:custGeom>
              <a:avLst/>
              <a:pathLst>
                <a:path w="3520101" h="2462524">
                  <a:moveTo>
                    <a:pt x="0" y="535331"/>
                  </a:moveTo>
                  <a:lnTo>
                    <a:pt x="146670" y="0"/>
                  </a:lnTo>
                  <a:lnTo>
                    <a:pt x="293341" y="963596"/>
                  </a:lnTo>
                  <a:lnTo>
                    <a:pt x="440012" y="1820126"/>
                  </a:lnTo>
                  <a:lnTo>
                    <a:pt x="586683" y="1713060"/>
                  </a:lnTo>
                  <a:lnTo>
                    <a:pt x="733354" y="1391861"/>
                  </a:lnTo>
                  <a:lnTo>
                    <a:pt x="880025" y="1391861"/>
                  </a:lnTo>
                  <a:lnTo>
                    <a:pt x="1026696" y="1177729"/>
                  </a:lnTo>
                  <a:lnTo>
                    <a:pt x="1173367" y="1391861"/>
                  </a:lnTo>
                  <a:lnTo>
                    <a:pt x="1320038" y="2141325"/>
                  </a:lnTo>
                  <a:lnTo>
                    <a:pt x="1466709" y="2355458"/>
                  </a:lnTo>
                  <a:lnTo>
                    <a:pt x="1613379" y="2034259"/>
                  </a:lnTo>
                  <a:lnTo>
                    <a:pt x="1760050" y="856530"/>
                  </a:lnTo>
                  <a:lnTo>
                    <a:pt x="1906721" y="2034259"/>
                  </a:lnTo>
                  <a:lnTo>
                    <a:pt x="2053392" y="1605994"/>
                  </a:lnTo>
                  <a:lnTo>
                    <a:pt x="2200063" y="2462524"/>
                  </a:lnTo>
                  <a:lnTo>
                    <a:pt x="2346734" y="2141325"/>
                  </a:lnTo>
                  <a:lnTo>
                    <a:pt x="2493405" y="1070662"/>
                  </a:lnTo>
                  <a:lnTo>
                    <a:pt x="2640076" y="2355458"/>
                  </a:lnTo>
                  <a:lnTo>
                    <a:pt x="2786747" y="2034259"/>
                  </a:lnTo>
                  <a:lnTo>
                    <a:pt x="2933418" y="963596"/>
                  </a:lnTo>
                  <a:lnTo>
                    <a:pt x="3080089" y="1391861"/>
                  </a:lnTo>
                  <a:lnTo>
                    <a:pt x="3226759" y="1820126"/>
                  </a:lnTo>
                  <a:lnTo>
                    <a:pt x="3373430" y="1284795"/>
                  </a:lnTo>
                  <a:lnTo>
                    <a:pt x="3520101" y="1713060"/>
                  </a:lnTo>
                </a:path>
              </a:pathLst>
            </a:custGeom>
            <a:ln w="27101" cap="flat">
              <a:solidFill>
                <a:srgbClr val="0058AB">
                  <a:alpha val="100000"/>
                </a:srgbClr>
              </a:solidFill>
              <a:prstDash val="solid"/>
              <a:round/>
            </a:ln>
          </p:spPr>
          <p:txBody>
            <a:bodyPr/>
            <a:lstStyle/>
            <a:p/>
          </p:txBody>
        </p:sp>
        <p:sp>
          <p:nvSpPr>
            <p:cNvPr id="25" name="pl25"/>
            <p:cNvSpPr/>
            <p:nvPr/>
          </p:nvSpPr>
          <p:spPr>
            <a:xfrm>
              <a:off x="767459" y="4778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42342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279957"/>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35062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92235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172891"/>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0115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3568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3856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35" name="pg35"/>
            <p:cNvSpPr/>
            <p:nvPr/>
          </p:nvSpPr>
          <p:spPr>
            <a:xfrm>
              <a:off x="1590194" y="32133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2434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7" name="pg37"/>
            <p:cNvSpPr/>
            <p:nvPr/>
          </p:nvSpPr>
          <p:spPr>
            <a:xfrm>
              <a:off x="2351684"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20704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428405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31411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3855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88589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230271" y="31063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31363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5" name="pg45"/>
            <p:cNvSpPr/>
            <p:nvPr/>
          </p:nvSpPr>
          <p:spPr>
            <a:xfrm>
              <a:off x="4405077" y="35345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56341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7" name="tx47"/>
            <p:cNvSpPr/>
            <p:nvPr/>
          </p:nvSpPr>
          <p:spPr>
            <a:xfrm>
              <a:off x="4523855" y="420449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3118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641260" y="47362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6655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594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152420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351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351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9164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541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02226" y="6100844"/>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66" name="tx66"/>
            <p:cNvSpPr/>
            <p:nvPr/>
          </p:nvSpPr>
          <p:spPr>
            <a:xfrm>
              <a:off x="275874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52120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24355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1728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1022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0315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778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70822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63756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5668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1673963"/>
              <a:ext cx="3520101" cy="3426121"/>
            </a:xfrm>
            <a:custGeom>
              <a:avLst/>
              <a:pathLst>
                <a:path w="3520101" h="3426121">
                  <a:moveTo>
                    <a:pt x="0" y="2569591"/>
                  </a:moveTo>
                  <a:lnTo>
                    <a:pt x="146670" y="2141325"/>
                  </a:lnTo>
                  <a:lnTo>
                    <a:pt x="293341" y="1498928"/>
                  </a:lnTo>
                  <a:lnTo>
                    <a:pt x="440012" y="1498928"/>
                  </a:lnTo>
                  <a:lnTo>
                    <a:pt x="586683" y="2355458"/>
                  </a:lnTo>
                  <a:lnTo>
                    <a:pt x="733354" y="2890789"/>
                  </a:lnTo>
                  <a:lnTo>
                    <a:pt x="880025" y="1820126"/>
                  </a:lnTo>
                  <a:lnTo>
                    <a:pt x="1026696" y="1927193"/>
                  </a:lnTo>
                  <a:lnTo>
                    <a:pt x="1173367" y="2141325"/>
                  </a:lnTo>
                  <a:lnTo>
                    <a:pt x="1320038" y="2783723"/>
                  </a:lnTo>
                  <a:lnTo>
                    <a:pt x="1466709" y="2141325"/>
                  </a:lnTo>
                  <a:lnTo>
                    <a:pt x="1613379" y="2462524"/>
                  </a:lnTo>
                  <a:lnTo>
                    <a:pt x="1760050" y="0"/>
                  </a:lnTo>
                  <a:lnTo>
                    <a:pt x="1906721" y="3104922"/>
                  </a:lnTo>
                  <a:lnTo>
                    <a:pt x="2053392" y="2034259"/>
                  </a:lnTo>
                  <a:lnTo>
                    <a:pt x="2200063" y="3426121"/>
                  </a:lnTo>
                  <a:lnTo>
                    <a:pt x="2346734" y="2569591"/>
                  </a:lnTo>
                  <a:lnTo>
                    <a:pt x="2493405" y="2783723"/>
                  </a:lnTo>
                  <a:lnTo>
                    <a:pt x="2640076" y="2355458"/>
                  </a:lnTo>
                  <a:lnTo>
                    <a:pt x="2786747" y="856530"/>
                  </a:lnTo>
                  <a:lnTo>
                    <a:pt x="2933418" y="428265"/>
                  </a:lnTo>
                  <a:lnTo>
                    <a:pt x="3080089" y="107066"/>
                  </a:lnTo>
                  <a:lnTo>
                    <a:pt x="3226759" y="1927193"/>
                  </a:lnTo>
                  <a:lnTo>
                    <a:pt x="3373430" y="1713060"/>
                  </a:lnTo>
                  <a:lnTo>
                    <a:pt x="3520101" y="2783723"/>
                  </a:lnTo>
                </a:path>
              </a:pathLst>
            </a:custGeom>
            <a:ln w="27101" cap="flat">
              <a:solidFill>
                <a:srgbClr val="0058AB">
                  <a:alpha val="80000"/>
                </a:srgbClr>
              </a:solidFill>
              <a:prstDash val="solid"/>
              <a:round/>
            </a:ln>
          </p:spPr>
          <p:txBody>
            <a:bodyPr/>
            <a:lstStyle/>
            <a:p/>
          </p:txBody>
        </p:sp>
        <p:sp>
          <p:nvSpPr>
            <p:cNvPr id="85" name="pl85"/>
            <p:cNvSpPr/>
            <p:nvPr/>
          </p:nvSpPr>
          <p:spPr>
            <a:xfrm>
              <a:off x="5308715" y="3279957"/>
              <a:ext cx="3520101" cy="963596"/>
            </a:xfrm>
            <a:custGeom>
              <a:avLst/>
              <a:pathLst>
                <a:path w="3520101" h="963596">
                  <a:moveTo>
                    <a:pt x="0" y="0"/>
                  </a:moveTo>
                  <a:lnTo>
                    <a:pt x="146670" y="107066"/>
                  </a:lnTo>
                  <a:lnTo>
                    <a:pt x="293341" y="107066"/>
                  </a:lnTo>
                  <a:lnTo>
                    <a:pt x="440012" y="214132"/>
                  </a:lnTo>
                  <a:lnTo>
                    <a:pt x="586683" y="321198"/>
                  </a:lnTo>
                  <a:lnTo>
                    <a:pt x="733354" y="321198"/>
                  </a:lnTo>
                  <a:lnTo>
                    <a:pt x="880025" y="428265"/>
                  </a:lnTo>
                  <a:lnTo>
                    <a:pt x="1026696" y="535331"/>
                  </a:lnTo>
                  <a:lnTo>
                    <a:pt x="1173367" y="642397"/>
                  </a:lnTo>
                  <a:lnTo>
                    <a:pt x="1320038" y="749464"/>
                  </a:lnTo>
                  <a:lnTo>
                    <a:pt x="1466709" y="856530"/>
                  </a:lnTo>
                  <a:lnTo>
                    <a:pt x="1613379" y="856530"/>
                  </a:lnTo>
                  <a:lnTo>
                    <a:pt x="1760050" y="856530"/>
                  </a:lnTo>
                  <a:lnTo>
                    <a:pt x="1906721" y="963596"/>
                  </a:lnTo>
                  <a:lnTo>
                    <a:pt x="2053392" y="856530"/>
                  </a:lnTo>
                  <a:lnTo>
                    <a:pt x="2200063" y="963596"/>
                  </a:lnTo>
                  <a:lnTo>
                    <a:pt x="2346734" y="856530"/>
                  </a:lnTo>
                  <a:lnTo>
                    <a:pt x="2493405" y="856530"/>
                  </a:lnTo>
                  <a:lnTo>
                    <a:pt x="2640076" y="963596"/>
                  </a:lnTo>
                  <a:lnTo>
                    <a:pt x="2786747" y="963596"/>
                  </a:lnTo>
                  <a:lnTo>
                    <a:pt x="2933418" y="963596"/>
                  </a:lnTo>
                  <a:lnTo>
                    <a:pt x="3080089" y="856530"/>
                  </a:lnTo>
                  <a:lnTo>
                    <a:pt x="3226759" y="749464"/>
                  </a:lnTo>
                  <a:lnTo>
                    <a:pt x="3373430" y="749464"/>
                  </a:lnTo>
                  <a:lnTo>
                    <a:pt x="3520101" y="856530"/>
                  </a:lnTo>
                </a:path>
              </a:pathLst>
            </a:custGeom>
            <a:ln w="27101" cap="flat">
              <a:solidFill>
                <a:srgbClr val="1CABE2">
                  <a:alpha val="80000"/>
                </a:srgbClr>
              </a:solidFill>
              <a:prstDash val="solid"/>
              <a:round/>
            </a:ln>
          </p:spPr>
          <p:txBody>
            <a:bodyPr/>
            <a:lstStyle/>
            <a:p/>
          </p:txBody>
        </p:sp>
        <p:sp>
          <p:nvSpPr>
            <p:cNvPr id="86" name="pl86"/>
            <p:cNvSpPr/>
            <p:nvPr/>
          </p:nvSpPr>
          <p:spPr>
            <a:xfrm>
              <a:off x="5308715" y="3922355"/>
              <a:ext cx="3520101" cy="963596"/>
            </a:xfrm>
            <a:custGeom>
              <a:avLst/>
              <a:pathLst>
                <a:path w="3520101" h="963596">
                  <a:moveTo>
                    <a:pt x="0" y="535331"/>
                  </a:moveTo>
                  <a:lnTo>
                    <a:pt x="146670" y="856530"/>
                  </a:lnTo>
                  <a:lnTo>
                    <a:pt x="293341" y="535331"/>
                  </a:lnTo>
                  <a:lnTo>
                    <a:pt x="440012" y="535331"/>
                  </a:lnTo>
                  <a:lnTo>
                    <a:pt x="586683" y="535331"/>
                  </a:lnTo>
                  <a:lnTo>
                    <a:pt x="733354" y="321198"/>
                  </a:lnTo>
                  <a:lnTo>
                    <a:pt x="880025" y="642397"/>
                  </a:lnTo>
                  <a:lnTo>
                    <a:pt x="1026696" y="749464"/>
                  </a:lnTo>
                  <a:lnTo>
                    <a:pt x="1173367" y="642397"/>
                  </a:lnTo>
                  <a:lnTo>
                    <a:pt x="1320038" y="642397"/>
                  </a:lnTo>
                  <a:lnTo>
                    <a:pt x="1466709" y="535331"/>
                  </a:lnTo>
                  <a:lnTo>
                    <a:pt x="1613379" y="642397"/>
                  </a:lnTo>
                  <a:lnTo>
                    <a:pt x="1760050" y="749464"/>
                  </a:lnTo>
                  <a:lnTo>
                    <a:pt x="1906721" y="642397"/>
                  </a:lnTo>
                  <a:lnTo>
                    <a:pt x="2053392" y="642397"/>
                  </a:lnTo>
                  <a:lnTo>
                    <a:pt x="2200063" y="535331"/>
                  </a:lnTo>
                  <a:lnTo>
                    <a:pt x="2346734" y="642397"/>
                  </a:lnTo>
                  <a:lnTo>
                    <a:pt x="2493405" y="0"/>
                  </a:lnTo>
                  <a:lnTo>
                    <a:pt x="2640076" y="963596"/>
                  </a:lnTo>
                  <a:lnTo>
                    <a:pt x="2786747" y="856530"/>
                  </a:lnTo>
                  <a:lnTo>
                    <a:pt x="2933418" y="642397"/>
                  </a:lnTo>
                  <a:lnTo>
                    <a:pt x="3080089" y="856530"/>
                  </a:lnTo>
                  <a:lnTo>
                    <a:pt x="3226759" y="107066"/>
                  </a:lnTo>
                  <a:lnTo>
                    <a:pt x="3373430" y="321198"/>
                  </a:lnTo>
                  <a:lnTo>
                    <a:pt x="3520101" y="963596"/>
                  </a:lnTo>
                </a:path>
              </a:pathLst>
            </a:custGeom>
            <a:ln w="27101" cap="flat">
              <a:solidFill>
                <a:srgbClr val="00833D">
                  <a:alpha val="80000"/>
                </a:srgbClr>
              </a:solidFill>
              <a:prstDash val="solid"/>
              <a:round/>
            </a:ln>
          </p:spPr>
          <p:txBody>
            <a:bodyPr/>
            <a:lstStyle/>
            <a:p/>
          </p:txBody>
        </p:sp>
        <p:sp>
          <p:nvSpPr>
            <p:cNvPr id="87" name="pl87"/>
            <p:cNvSpPr/>
            <p:nvPr/>
          </p:nvSpPr>
          <p:spPr>
            <a:xfrm>
              <a:off x="5308715" y="1673963"/>
              <a:ext cx="3520101" cy="3426121"/>
            </a:xfrm>
            <a:custGeom>
              <a:avLst/>
              <a:pathLst>
                <a:path w="3520101" h="3426121">
                  <a:moveTo>
                    <a:pt x="0" y="2569591"/>
                  </a:moveTo>
                  <a:lnTo>
                    <a:pt x="146670" y="2141325"/>
                  </a:lnTo>
                  <a:lnTo>
                    <a:pt x="293341" y="1498928"/>
                  </a:lnTo>
                  <a:lnTo>
                    <a:pt x="440012" y="1498928"/>
                  </a:lnTo>
                  <a:lnTo>
                    <a:pt x="586683" y="2355458"/>
                  </a:lnTo>
                  <a:lnTo>
                    <a:pt x="733354" y="2890789"/>
                  </a:lnTo>
                  <a:lnTo>
                    <a:pt x="880025" y="1820126"/>
                  </a:lnTo>
                  <a:lnTo>
                    <a:pt x="1026696" y="1927193"/>
                  </a:lnTo>
                  <a:lnTo>
                    <a:pt x="1173367" y="2141325"/>
                  </a:lnTo>
                  <a:lnTo>
                    <a:pt x="1320038" y="2783723"/>
                  </a:lnTo>
                  <a:lnTo>
                    <a:pt x="1466709" y="2141325"/>
                  </a:lnTo>
                  <a:lnTo>
                    <a:pt x="1613379" y="2462524"/>
                  </a:lnTo>
                  <a:lnTo>
                    <a:pt x="1760050" y="0"/>
                  </a:lnTo>
                  <a:lnTo>
                    <a:pt x="1906721" y="3104922"/>
                  </a:lnTo>
                  <a:lnTo>
                    <a:pt x="2053392" y="2034259"/>
                  </a:lnTo>
                  <a:lnTo>
                    <a:pt x="2200063" y="3426121"/>
                  </a:lnTo>
                  <a:lnTo>
                    <a:pt x="2346734" y="2569591"/>
                  </a:lnTo>
                  <a:lnTo>
                    <a:pt x="2493405" y="2783723"/>
                  </a:lnTo>
                  <a:lnTo>
                    <a:pt x="2640076" y="2355458"/>
                  </a:lnTo>
                  <a:lnTo>
                    <a:pt x="2786747" y="856530"/>
                  </a:lnTo>
                  <a:lnTo>
                    <a:pt x="2933418" y="428265"/>
                  </a:lnTo>
                  <a:lnTo>
                    <a:pt x="3080089" y="107066"/>
                  </a:lnTo>
                  <a:lnTo>
                    <a:pt x="3226759" y="1927193"/>
                  </a:lnTo>
                  <a:lnTo>
                    <a:pt x="3373430" y="1713060"/>
                  </a:lnTo>
                  <a:lnTo>
                    <a:pt x="3520101" y="2783723"/>
                  </a:lnTo>
                </a:path>
              </a:pathLst>
            </a:custGeom>
            <a:ln w="43362" cap="flat">
              <a:solidFill>
                <a:srgbClr val="000000">
                  <a:alpha val="100000"/>
                </a:srgbClr>
              </a:solidFill>
              <a:prstDash val="solid"/>
              <a:round/>
            </a:ln>
          </p:spPr>
          <p:txBody>
            <a:bodyPr/>
            <a:lstStyle/>
            <a:p/>
          </p:txBody>
        </p:sp>
        <p:sp>
          <p:nvSpPr>
            <p:cNvPr id="88" name="pl88"/>
            <p:cNvSpPr/>
            <p:nvPr/>
          </p:nvSpPr>
          <p:spPr>
            <a:xfrm>
              <a:off x="5308715" y="1673963"/>
              <a:ext cx="3520101" cy="3426121"/>
            </a:xfrm>
            <a:custGeom>
              <a:avLst/>
              <a:pathLst>
                <a:path w="3520101" h="3426121">
                  <a:moveTo>
                    <a:pt x="0" y="2569591"/>
                  </a:moveTo>
                  <a:lnTo>
                    <a:pt x="146670" y="2141325"/>
                  </a:lnTo>
                  <a:lnTo>
                    <a:pt x="293341" y="1498928"/>
                  </a:lnTo>
                  <a:lnTo>
                    <a:pt x="440012" y="1498928"/>
                  </a:lnTo>
                  <a:lnTo>
                    <a:pt x="586683" y="2355458"/>
                  </a:lnTo>
                  <a:lnTo>
                    <a:pt x="733354" y="2890789"/>
                  </a:lnTo>
                  <a:lnTo>
                    <a:pt x="880025" y="1820126"/>
                  </a:lnTo>
                  <a:lnTo>
                    <a:pt x="1026696" y="1927193"/>
                  </a:lnTo>
                  <a:lnTo>
                    <a:pt x="1173367" y="2141325"/>
                  </a:lnTo>
                  <a:lnTo>
                    <a:pt x="1320038" y="2783723"/>
                  </a:lnTo>
                  <a:lnTo>
                    <a:pt x="1466709" y="2141325"/>
                  </a:lnTo>
                  <a:lnTo>
                    <a:pt x="1613379" y="2462524"/>
                  </a:lnTo>
                  <a:lnTo>
                    <a:pt x="1760050" y="0"/>
                  </a:lnTo>
                  <a:lnTo>
                    <a:pt x="1906721" y="3104922"/>
                  </a:lnTo>
                  <a:lnTo>
                    <a:pt x="2053392" y="2034259"/>
                  </a:lnTo>
                  <a:lnTo>
                    <a:pt x="2200063" y="3426121"/>
                  </a:lnTo>
                  <a:lnTo>
                    <a:pt x="2346734" y="2569591"/>
                  </a:lnTo>
                  <a:lnTo>
                    <a:pt x="2493405" y="2783723"/>
                  </a:lnTo>
                  <a:lnTo>
                    <a:pt x="2640076" y="2355458"/>
                  </a:lnTo>
                  <a:lnTo>
                    <a:pt x="2786747" y="856530"/>
                  </a:lnTo>
                  <a:lnTo>
                    <a:pt x="2933418" y="428265"/>
                  </a:lnTo>
                  <a:lnTo>
                    <a:pt x="3080089" y="107066"/>
                  </a:lnTo>
                  <a:lnTo>
                    <a:pt x="3226759" y="1927193"/>
                  </a:lnTo>
                  <a:lnTo>
                    <a:pt x="3373430" y="1713060"/>
                  </a:lnTo>
                  <a:lnTo>
                    <a:pt x="3520101" y="2783723"/>
                  </a:lnTo>
                </a:path>
              </a:pathLst>
            </a:custGeom>
            <a:ln w="27101" cap="flat">
              <a:solidFill>
                <a:srgbClr val="0058AB">
                  <a:alpha val="100000"/>
                </a:srgbClr>
              </a:solidFill>
              <a:prstDash val="solid"/>
              <a:round/>
            </a:ln>
          </p:spPr>
          <p:txBody>
            <a:bodyPr/>
            <a:lstStyle/>
            <a:p/>
          </p:txBody>
        </p:sp>
        <p:sp>
          <p:nvSpPr>
            <p:cNvPr id="89" name="pl89"/>
            <p:cNvSpPr/>
            <p:nvPr/>
          </p:nvSpPr>
          <p:spPr>
            <a:xfrm>
              <a:off x="5132709" y="4778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92235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494090"/>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77888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20929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06582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8557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88589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9" name="pg99"/>
            <p:cNvSpPr/>
            <p:nvPr/>
          </p:nvSpPr>
          <p:spPr>
            <a:xfrm>
              <a:off x="5983581"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0704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1" name="pg101"/>
            <p:cNvSpPr/>
            <p:nvPr/>
          </p:nvSpPr>
          <p:spPr>
            <a:xfrm>
              <a:off x="6716935" y="34275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45634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3" name="pg103"/>
            <p:cNvSpPr/>
            <p:nvPr/>
          </p:nvSpPr>
          <p:spPr>
            <a:xfrm>
              <a:off x="7433443" y="471232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63796" y="4741092"/>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08838" y="21427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17278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7" name="pg107"/>
            <p:cNvSpPr/>
            <p:nvPr/>
          </p:nvSpPr>
          <p:spPr>
            <a:xfrm>
              <a:off x="8595522" y="2999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302803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9" name="pg109"/>
            <p:cNvSpPr/>
            <p:nvPr/>
          </p:nvSpPr>
          <p:spPr>
            <a:xfrm>
              <a:off x="8770328"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0986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4096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5206" y="48468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47362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6655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594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152420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0037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0037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5689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6193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167477" y="6100844"/>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Suriname</a:t>
              </a:r>
            </a:p>
          </p:txBody>
        </p:sp>
        <p:sp>
          <p:nvSpPr>
            <p:cNvPr id="130" name="tx130"/>
            <p:cNvSpPr/>
            <p:nvPr/>
          </p:nvSpPr>
          <p:spPr>
            <a:xfrm>
              <a:off x="71239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8645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8% of children who received DTP1 did not receive DTP3 (left), and 3%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Suriname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16397"/>
              <a:ext cx="2123063" cy="445508"/>
            </a:xfrm>
            <a:custGeom>
              <a:avLst/>
              <a:pathLst>
                <a:path w="2123063" h="445508">
                  <a:moveTo>
                    <a:pt x="0" y="99001"/>
                  </a:moveTo>
                  <a:lnTo>
                    <a:pt x="88460" y="74251"/>
                  </a:lnTo>
                  <a:lnTo>
                    <a:pt x="176921" y="123752"/>
                  </a:lnTo>
                  <a:lnTo>
                    <a:pt x="265382" y="185628"/>
                  </a:lnTo>
                  <a:lnTo>
                    <a:pt x="353843" y="49500"/>
                  </a:lnTo>
                  <a:lnTo>
                    <a:pt x="442304" y="37125"/>
                  </a:lnTo>
                  <a:lnTo>
                    <a:pt x="530765" y="24750"/>
                  </a:lnTo>
                  <a:lnTo>
                    <a:pt x="619226" y="0"/>
                  </a:lnTo>
                  <a:lnTo>
                    <a:pt x="707687" y="12375"/>
                  </a:lnTo>
                  <a:lnTo>
                    <a:pt x="796148" y="61876"/>
                  </a:lnTo>
                  <a:lnTo>
                    <a:pt x="884609" y="0"/>
                  </a:lnTo>
                  <a:lnTo>
                    <a:pt x="973070" y="148502"/>
                  </a:lnTo>
                  <a:lnTo>
                    <a:pt x="1061531" y="74251"/>
                  </a:lnTo>
                  <a:lnTo>
                    <a:pt x="1149992" y="185628"/>
                  </a:lnTo>
                  <a:lnTo>
                    <a:pt x="1238453" y="222754"/>
                  </a:lnTo>
                  <a:lnTo>
                    <a:pt x="1326914" y="272254"/>
                  </a:lnTo>
                  <a:lnTo>
                    <a:pt x="1415375" y="198003"/>
                  </a:lnTo>
                  <a:lnTo>
                    <a:pt x="1503836" y="222754"/>
                  </a:lnTo>
                  <a:lnTo>
                    <a:pt x="1592297" y="160877"/>
                  </a:lnTo>
                  <a:lnTo>
                    <a:pt x="1680758" y="185628"/>
                  </a:lnTo>
                  <a:lnTo>
                    <a:pt x="1769219" y="445508"/>
                  </a:lnTo>
                  <a:lnTo>
                    <a:pt x="1857680" y="185628"/>
                  </a:lnTo>
                  <a:lnTo>
                    <a:pt x="1946141" y="160877"/>
                  </a:lnTo>
                  <a:lnTo>
                    <a:pt x="2034602" y="173253"/>
                  </a:lnTo>
                  <a:lnTo>
                    <a:pt x="2123063" y="259879"/>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5" name="tx25"/>
            <p:cNvSpPr/>
            <p:nvPr/>
          </p:nvSpPr>
          <p:spPr>
            <a:xfrm>
              <a:off x="3217825"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 name="tx26"/>
            <p:cNvSpPr/>
            <p:nvPr/>
          </p:nvSpPr>
          <p:spPr>
            <a:xfrm>
              <a:off x="2688703"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7" name="tx27"/>
            <p:cNvSpPr/>
            <p:nvPr/>
          </p:nvSpPr>
          <p:spPr>
            <a:xfrm>
              <a:off x="3042547"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960127"/>
              <a:ext cx="2123063" cy="569260"/>
            </a:xfrm>
            <a:custGeom>
              <a:avLst/>
              <a:pathLst>
                <a:path w="2123063" h="569260">
                  <a:moveTo>
                    <a:pt x="0" y="86626"/>
                  </a:moveTo>
                  <a:lnTo>
                    <a:pt x="88460" y="111377"/>
                  </a:lnTo>
                  <a:lnTo>
                    <a:pt x="176921" y="222754"/>
                  </a:lnTo>
                  <a:lnTo>
                    <a:pt x="265382" y="272254"/>
                  </a:lnTo>
                  <a:lnTo>
                    <a:pt x="353843" y="61876"/>
                  </a:lnTo>
                  <a:lnTo>
                    <a:pt x="442304" y="0"/>
                  </a:lnTo>
                  <a:lnTo>
                    <a:pt x="530765" y="99001"/>
                  </a:lnTo>
                  <a:lnTo>
                    <a:pt x="619226" y="74251"/>
                  </a:lnTo>
                  <a:lnTo>
                    <a:pt x="707687" y="61876"/>
                  </a:lnTo>
                  <a:lnTo>
                    <a:pt x="796148" y="37125"/>
                  </a:lnTo>
                  <a:lnTo>
                    <a:pt x="884609" y="49500"/>
                  </a:lnTo>
                  <a:lnTo>
                    <a:pt x="973070" y="148502"/>
                  </a:lnTo>
                  <a:lnTo>
                    <a:pt x="1061531" y="334131"/>
                  </a:lnTo>
                  <a:lnTo>
                    <a:pt x="1149992" y="123752"/>
                  </a:lnTo>
                  <a:lnTo>
                    <a:pt x="1238453" y="259879"/>
                  </a:lnTo>
                  <a:lnTo>
                    <a:pt x="1326914" y="185628"/>
                  </a:lnTo>
                  <a:lnTo>
                    <a:pt x="1415375" y="185628"/>
                  </a:lnTo>
                  <a:lnTo>
                    <a:pt x="1503836" y="185628"/>
                  </a:lnTo>
                  <a:lnTo>
                    <a:pt x="1592297" y="173253"/>
                  </a:lnTo>
                  <a:lnTo>
                    <a:pt x="1680758" y="334131"/>
                  </a:lnTo>
                  <a:lnTo>
                    <a:pt x="1769219" y="569260"/>
                  </a:lnTo>
                  <a:lnTo>
                    <a:pt x="1857680" y="408382"/>
                  </a:lnTo>
                  <a:lnTo>
                    <a:pt x="1946141" y="210378"/>
                  </a:lnTo>
                  <a:lnTo>
                    <a:pt x="2034602" y="247504"/>
                  </a:lnTo>
                  <a:lnTo>
                    <a:pt x="2123063" y="222754"/>
                  </a:lnTo>
                </a:path>
              </a:pathLst>
            </a:custGeom>
            <a:ln w="27101" cap="flat">
              <a:solidFill>
                <a:srgbClr val="1CABE2">
                  <a:alpha val="100000"/>
                </a:srgbClr>
              </a:solidFill>
              <a:prstDash val="solid"/>
              <a:round/>
            </a:ln>
          </p:spPr>
          <p:txBody>
            <a:bodyPr/>
            <a:lstStyle/>
            <a:p/>
          </p:txBody>
        </p:sp>
        <p:sp>
          <p:nvSpPr>
            <p:cNvPr id="48" name="tx48"/>
            <p:cNvSpPr/>
            <p:nvPr/>
          </p:nvSpPr>
          <p:spPr>
            <a:xfrm>
              <a:off x="910275"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49" name="tx49"/>
            <p:cNvSpPr/>
            <p:nvPr/>
          </p:nvSpPr>
          <p:spPr>
            <a:xfrm>
              <a:off x="3217825"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0" name="tx50"/>
            <p:cNvSpPr/>
            <p:nvPr/>
          </p:nvSpPr>
          <p:spPr>
            <a:xfrm>
              <a:off x="2688703"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51" name="tx51"/>
            <p:cNvSpPr/>
            <p:nvPr/>
          </p:nvSpPr>
          <p:spPr>
            <a:xfrm>
              <a:off x="3042547"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04510" y="4927609"/>
              <a:ext cx="1680758" cy="816764"/>
            </a:xfrm>
            <a:custGeom>
              <a:avLst/>
              <a:pathLst>
                <a:path w="1680758" h="816764">
                  <a:moveTo>
                    <a:pt x="0" y="717763"/>
                  </a:moveTo>
                  <a:lnTo>
                    <a:pt x="88460" y="767264"/>
                  </a:lnTo>
                  <a:lnTo>
                    <a:pt x="176921" y="792014"/>
                  </a:lnTo>
                  <a:lnTo>
                    <a:pt x="265382" y="804389"/>
                  </a:lnTo>
                  <a:lnTo>
                    <a:pt x="353843" y="804389"/>
                  </a:lnTo>
                  <a:lnTo>
                    <a:pt x="442304" y="804389"/>
                  </a:lnTo>
                  <a:lnTo>
                    <a:pt x="530765" y="816764"/>
                  </a:lnTo>
                  <a:lnTo>
                    <a:pt x="619226" y="259879"/>
                  </a:lnTo>
                  <a:lnTo>
                    <a:pt x="707687" y="222754"/>
                  </a:lnTo>
                  <a:lnTo>
                    <a:pt x="796148" y="185628"/>
                  </a:lnTo>
                  <a:lnTo>
                    <a:pt x="884609" y="99001"/>
                  </a:lnTo>
                  <a:lnTo>
                    <a:pt x="973070" y="185628"/>
                  </a:lnTo>
                  <a:lnTo>
                    <a:pt x="1061531" y="111377"/>
                  </a:lnTo>
                  <a:lnTo>
                    <a:pt x="1149992" y="160877"/>
                  </a:lnTo>
                  <a:lnTo>
                    <a:pt x="1238453" y="235129"/>
                  </a:lnTo>
                  <a:lnTo>
                    <a:pt x="1326914" y="396007"/>
                  </a:lnTo>
                  <a:lnTo>
                    <a:pt x="1415375" y="185628"/>
                  </a:lnTo>
                  <a:lnTo>
                    <a:pt x="1503836" y="0"/>
                  </a:lnTo>
                  <a:lnTo>
                    <a:pt x="1592297" y="12375"/>
                  </a:lnTo>
                  <a:lnTo>
                    <a:pt x="1680758" y="99001"/>
                  </a:lnTo>
                </a:path>
              </a:pathLst>
            </a:custGeom>
            <a:ln w="27101" cap="flat">
              <a:solidFill>
                <a:srgbClr val="1CABE2">
                  <a:alpha val="100000"/>
                </a:srgbClr>
              </a:solidFill>
              <a:prstDash val="solid"/>
              <a:round/>
            </a:ln>
          </p:spPr>
          <p:txBody>
            <a:bodyPr/>
            <a:lstStyle/>
            <a:p/>
          </p:txBody>
        </p:sp>
        <p:sp>
          <p:nvSpPr>
            <p:cNvPr id="72" name="tx72"/>
            <p:cNvSpPr/>
            <p:nvPr/>
          </p:nvSpPr>
          <p:spPr>
            <a:xfrm>
              <a:off x="1352580" y="55531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a:t>
              </a:r>
            </a:p>
          </p:txBody>
        </p:sp>
        <p:sp>
          <p:nvSpPr>
            <p:cNvPr id="73" name="tx73"/>
            <p:cNvSpPr/>
            <p:nvPr/>
          </p:nvSpPr>
          <p:spPr>
            <a:xfrm>
              <a:off x="3217825" y="4934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74" name="tx74"/>
            <p:cNvSpPr/>
            <p:nvPr/>
          </p:nvSpPr>
          <p:spPr>
            <a:xfrm>
              <a:off x="2688703"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75" name="tx75"/>
            <p:cNvSpPr/>
            <p:nvPr/>
          </p:nvSpPr>
          <p:spPr>
            <a:xfrm>
              <a:off x="3042547"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41147"/>
              <a:ext cx="2123063" cy="532134"/>
            </a:xfrm>
            <a:custGeom>
              <a:avLst/>
              <a:pathLst>
                <a:path w="2123063" h="532134">
                  <a:moveTo>
                    <a:pt x="0" y="284630"/>
                  </a:moveTo>
                  <a:lnTo>
                    <a:pt x="88460" y="321755"/>
                  </a:lnTo>
                  <a:lnTo>
                    <a:pt x="176921" y="259879"/>
                  </a:lnTo>
                  <a:lnTo>
                    <a:pt x="265382" y="235129"/>
                  </a:lnTo>
                  <a:lnTo>
                    <a:pt x="353843" y="111377"/>
                  </a:lnTo>
                  <a:lnTo>
                    <a:pt x="442304" y="136127"/>
                  </a:lnTo>
                  <a:lnTo>
                    <a:pt x="530765" y="123752"/>
                  </a:lnTo>
                  <a:lnTo>
                    <a:pt x="619226" y="123752"/>
                  </a:lnTo>
                  <a:lnTo>
                    <a:pt x="707687" y="111377"/>
                  </a:lnTo>
                  <a:lnTo>
                    <a:pt x="796148" y="86626"/>
                  </a:lnTo>
                  <a:lnTo>
                    <a:pt x="884609" y="0"/>
                  </a:lnTo>
                  <a:lnTo>
                    <a:pt x="973070" y="173253"/>
                  </a:lnTo>
                  <a:lnTo>
                    <a:pt x="1061531" y="222754"/>
                  </a:lnTo>
                  <a:lnTo>
                    <a:pt x="1149992" y="210378"/>
                  </a:lnTo>
                  <a:lnTo>
                    <a:pt x="1238453" y="284630"/>
                  </a:lnTo>
                  <a:lnTo>
                    <a:pt x="1326914" y="259879"/>
                  </a:lnTo>
                  <a:lnTo>
                    <a:pt x="1415375" y="210378"/>
                  </a:lnTo>
                  <a:lnTo>
                    <a:pt x="1503836" y="334131"/>
                  </a:lnTo>
                  <a:lnTo>
                    <a:pt x="1592297" y="160877"/>
                  </a:lnTo>
                  <a:lnTo>
                    <a:pt x="1680758" y="210378"/>
                  </a:lnTo>
                  <a:lnTo>
                    <a:pt x="1769219" y="532134"/>
                  </a:lnTo>
                  <a:lnTo>
                    <a:pt x="1857680" y="272254"/>
                  </a:lnTo>
                  <a:lnTo>
                    <a:pt x="1946141" y="210378"/>
                  </a:lnTo>
                  <a:lnTo>
                    <a:pt x="2034602" y="272254"/>
                  </a:lnTo>
                  <a:lnTo>
                    <a:pt x="2123063" y="30938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7" name="tx97"/>
            <p:cNvSpPr/>
            <p:nvPr/>
          </p:nvSpPr>
          <p:spPr>
            <a:xfrm>
              <a:off x="6012012"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006385" y="3442760"/>
              <a:ext cx="973070" cy="457883"/>
            </a:xfrm>
            <a:custGeom>
              <a:avLst/>
              <a:pathLst>
                <a:path w="973070" h="457883">
                  <a:moveTo>
                    <a:pt x="0" y="457883"/>
                  </a:moveTo>
                  <a:lnTo>
                    <a:pt x="88460" y="457883"/>
                  </a:lnTo>
                  <a:lnTo>
                    <a:pt x="176921" y="383632"/>
                  </a:lnTo>
                  <a:lnTo>
                    <a:pt x="265382" y="222754"/>
                  </a:lnTo>
                  <a:lnTo>
                    <a:pt x="353843" y="247504"/>
                  </a:lnTo>
                  <a:lnTo>
                    <a:pt x="442304" y="259879"/>
                  </a:lnTo>
                  <a:lnTo>
                    <a:pt x="530765" y="247504"/>
                  </a:lnTo>
                  <a:lnTo>
                    <a:pt x="619226" y="346506"/>
                  </a:lnTo>
                  <a:lnTo>
                    <a:pt x="707687" y="111377"/>
                  </a:lnTo>
                  <a:lnTo>
                    <a:pt x="796148" y="12375"/>
                  </a:lnTo>
                  <a:lnTo>
                    <a:pt x="884609" y="0"/>
                  </a:lnTo>
                  <a:lnTo>
                    <a:pt x="973070" y="0"/>
                  </a:lnTo>
                </a:path>
              </a:pathLst>
            </a:custGeom>
            <a:ln w="27101" cap="flat">
              <a:solidFill>
                <a:srgbClr val="1CABE2">
                  <a:alpha val="100000"/>
                </a:srgbClr>
              </a:solidFill>
              <a:prstDash val="solid"/>
              <a:round/>
            </a:ln>
          </p:spPr>
          <p:txBody>
            <a:bodyPr/>
            <a:lstStyle/>
            <a:p/>
          </p:txBody>
        </p:sp>
        <p:sp>
          <p:nvSpPr>
            <p:cNvPr id="120" name="tx120"/>
            <p:cNvSpPr/>
            <p:nvPr/>
          </p:nvSpPr>
          <p:spPr>
            <a:xfrm>
              <a:off x="4854455" y="38083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121" name="tx121"/>
            <p:cNvSpPr/>
            <p:nvPr/>
          </p:nvSpPr>
          <p:spPr>
            <a:xfrm>
              <a:off x="6012012"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2" name="tx122"/>
            <p:cNvSpPr/>
            <p:nvPr/>
          </p:nvSpPr>
          <p:spPr>
            <a:xfrm>
              <a:off x="5482890" y="35490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a:t>
              </a:r>
            </a:p>
          </p:txBody>
        </p:sp>
        <p:sp>
          <p:nvSpPr>
            <p:cNvPr id="123" name="tx123"/>
            <p:cNvSpPr/>
            <p:nvPr/>
          </p:nvSpPr>
          <p:spPr>
            <a:xfrm>
              <a:off x="583673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252524"/>
              <a:ext cx="796148" cy="297005"/>
            </a:xfrm>
            <a:custGeom>
              <a:avLst/>
              <a:pathLst>
                <a:path w="796148" h="297005">
                  <a:moveTo>
                    <a:pt x="0" y="49500"/>
                  </a:moveTo>
                  <a:lnTo>
                    <a:pt x="88460" y="0"/>
                  </a:lnTo>
                  <a:lnTo>
                    <a:pt x="176921" y="99001"/>
                  </a:lnTo>
                  <a:lnTo>
                    <a:pt x="265382" y="37125"/>
                  </a:lnTo>
                  <a:lnTo>
                    <a:pt x="353843" y="37125"/>
                  </a:lnTo>
                  <a:lnTo>
                    <a:pt x="442304" y="297005"/>
                  </a:lnTo>
                  <a:lnTo>
                    <a:pt x="530765" y="37125"/>
                  </a:lnTo>
                  <a:lnTo>
                    <a:pt x="619226" y="12375"/>
                  </a:lnTo>
                  <a:lnTo>
                    <a:pt x="707687" y="24750"/>
                  </a:lnTo>
                  <a:lnTo>
                    <a:pt x="796148" y="99001"/>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45" name="tx145"/>
            <p:cNvSpPr/>
            <p:nvPr/>
          </p:nvSpPr>
          <p:spPr>
            <a:xfrm>
              <a:off x="8806200"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46" name="tx146"/>
            <p:cNvSpPr/>
            <p:nvPr/>
          </p:nvSpPr>
          <p:spPr>
            <a:xfrm>
              <a:off x="8277077" y="11484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47" name="tx147"/>
            <p:cNvSpPr/>
            <p:nvPr/>
          </p:nvSpPr>
          <p:spPr>
            <a:xfrm>
              <a:off x="8630921" y="113607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923001"/>
              <a:ext cx="2123063" cy="532134"/>
            </a:xfrm>
            <a:custGeom>
              <a:avLst/>
              <a:pathLst>
                <a:path w="2123063" h="532134">
                  <a:moveTo>
                    <a:pt x="0" y="297005"/>
                  </a:moveTo>
                  <a:lnTo>
                    <a:pt x="88460" y="358881"/>
                  </a:lnTo>
                  <a:lnTo>
                    <a:pt x="176921" y="247504"/>
                  </a:lnTo>
                  <a:lnTo>
                    <a:pt x="265382" y="247504"/>
                  </a:lnTo>
                  <a:lnTo>
                    <a:pt x="353843" y="123752"/>
                  </a:lnTo>
                  <a:lnTo>
                    <a:pt x="442304" y="123752"/>
                  </a:lnTo>
                  <a:lnTo>
                    <a:pt x="530765" y="123752"/>
                  </a:lnTo>
                  <a:lnTo>
                    <a:pt x="619226" y="123752"/>
                  </a:lnTo>
                  <a:lnTo>
                    <a:pt x="707687" y="111377"/>
                  </a:lnTo>
                  <a:lnTo>
                    <a:pt x="796148" y="111377"/>
                  </a:lnTo>
                  <a:lnTo>
                    <a:pt x="884609" y="0"/>
                  </a:lnTo>
                  <a:lnTo>
                    <a:pt x="973070" y="136127"/>
                  </a:lnTo>
                  <a:lnTo>
                    <a:pt x="1061531" y="185628"/>
                  </a:lnTo>
                  <a:lnTo>
                    <a:pt x="1149992" y="185628"/>
                  </a:lnTo>
                  <a:lnTo>
                    <a:pt x="1238453" y="222754"/>
                  </a:lnTo>
                  <a:lnTo>
                    <a:pt x="1326914" y="198003"/>
                  </a:lnTo>
                  <a:lnTo>
                    <a:pt x="1415375" y="210378"/>
                  </a:lnTo>
                  <a:lnTo>
                    <a:pt x="1503836" y="532134"/>
                  </a:lnTo>
                  <a:lnTo>
                    <a:pt x="1592297" y="160877"/>
                  </a:lnTo>
                  <a:lnTo>
                    <a:pt x="1680758" y="222754"/>
                  </a:lnTo>
                  <a:lnTo>
                    <a:pt x="1769219" y="532134"/>
                  </a:lnTo>
                  <a:lnTo>
                    <a:pt x="1857680" y="272254"/>
                  </a:lnTo>
                  <a:lnTo>
                    <a:pt x="1946141" y="198003"/>
                  </a:lnTo>
                  <a:lnTo>
                    <a:pt x="2034602" y="272254"/>
                  </a:lnTo>
                  <a:lnTo>
                    <a:pt x="2123063" y="272254"/>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69" name="tx169"/>
            <p:cNvSpPr/>
            <p:nvPr/>
          </p:nvSpPr>
          <p:spPr>
            <a:xfrm>
              <a:off x="8806200"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0" name="tx170"/>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71" name="tx171"/>
            <p:cNvSpPr/>
            <p:nvPr/>
          </p:nvSpPr>
          <p:spPr>
            <a:xfrm>
              <a:off x="8630921"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2" name="tx172"/>
            <p:cNvSpPr/>
            <p:nvPr/>
          </p:nvSpPr>
          <p:spPr>
            <a:xfrm>
              <a:off x="2015060"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9219"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317949" y="398022"/>
              <a:ext cx="51999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Suriname,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(52%), followed by YFV (68%).
Compared to 2019, coverage of 4 vaccines decreased (DTP1, DTP3, IPV1 and POL3) and 3 vaccines increased (MCV1, MCV2 and YFV).
Compared to 2023, coverage of 4 vaccines decreased (DTP1, DTP3, IPV1 and YFV), one vaccine increased (MCV1), and 2 vaccines remained constant (MCV2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2040333"/>
            </a:xfrm>
            <a:custGeom>
              <a:avLst/>
              <a:pathLst>
                <a:path w="6480943" h="2040333">
                  <a:moveTo>
                    <a:pt x="0" y="1091341"/>
                  </a:moveTo>
                  <a:lnTo>
                    <a:pt x="270039" y="1233689"/>
                  </a:lnTo>
                  <a:lnTo>
                    <a:pt x="540078" y="996441"/>
                  </a:lnTo>
                  <a:lnTo>
                    <a:pt x="810117" y="901542"/>
                  </a:lnTo>
                  <a:lnTo>
                    <a:pt x="1080157" y="427046"/>
                  </a:lnTo>
                  <a:lnTo>
                    <a:pt x="1350196" y="521945"/>
                  </a:lnTo>
                  <a:lnTo>
                    <a:pt x="1620235" y="474496"/>
                  </a:lnTo>
                  <a:lnTo>
                    <a:pt x="1890275" y="474496"/>
                  </a:lnTo>
                  <a:lnTo>
                    <a:pt x="2160314" y="427046"/>
                  </a:lnTo>
                  <a:lnTo>
                    <a:pt x="2430353" y="332147"/>
                  </a:lnTo>
                  <a:lnTo>
                    <a:pt x="2700393" y="0"/>
                  </a:lnTo>
                  <a:lnTo>
                    <a:pt x="2970432" y="664294"/>
                  </a:lnTo>
                  <a:lnTo>
                    <a:pt x="3240471" y="854093"/>
                  </a:lnTo>
                  <a:lnTo>
                    <a:pt x="3510510" y="806643"/>
                  </a:lnTo>
                  <a:lnTo>
                    <a:pt x="3780550" y="1091341"/>
                  </a:lnTo>
                  <a:lnTo>
                    <a:pt x="4050589" y="996441"/>
                  </a:lnTo>
                  <a:lnTo>
                    <a:pt x="4320628" y="806643"/>
                  </a:lnTo>
                  <a:lnTo>
                    <a:pt x="4590668" y="1281139"/>
                  </a:lnTo>
                  <a:lnTo>
                    <a:pt x="4860707" y="616844"/>
                  </a:lnTo>
                  <a:lnTo>
                    <a:pt x="5130746" y="806643"/>
                  </a:lnTo>
                  <a:lnTo>
                    <a:pt x="5400786" y="2040333"/>
                  </a:lnTo>
                  <a:lnTo>
                    <a:pt x="5670825" y="1043891"/>
                  </a:lnTo>
                  <a:lnTo>
                    <a:pt x="5940864" y="806643"/>
                  </a:lnTo>
                  <a:lnTo>
                    <a:pt x="6210904" y="1043891"/>
                  </a:lnTo>
                  <a:lnTo>
                    <a:pt x="6480943" y="1186240"/>
                  </a:lnTo>
                </a:path>
              </a:pathLst>
            </a:custGeom>
            <a:ln w="27101" cap="flat">
              <a:solidFill>
                <a:srgbClr val="1C86EE">
                  <a:alpha val="100000"/>
                </a:srgbClr>
              </a:solidFill>
              <a:prstDash val="solid"/>
              <a:round/>
            </a:ln>
          </p:spPr>
          <p:txBody>
            <a:bodyPr/>
            <a:lstStyle/>
            <a:p/>
          </p:txBody>
        </p:sp>
        <p:sp>
          <p:nvSpPr>
            <p:cNvPr id="38" name="pl38"/>
            <p:cNvSpPr/>
            <p:nvPr/>
          </p:nvSpPr>
          <p:spPr>
            <a:xfrm>
              <a:off x="2485451" y="1500194"/>
              <a:ext cx="5130746" cy="1708186"/>
            </a:xfrm>
            <a:custGeom>
              <a:avLst/>
              <a:pathLst>
                <a:path w="5130746" h="1708186">
                  <a:moveTo>
                    <a:pt x="0" y="189798"/>
                  </a:moveTo>
                  <a:lnTo>
                    <a:pt x="270039" y="142348"/>
                  </a:lnTo>
                  <a:lnTo>
                    <a:pt x="540078" y="142348"/>
                  </a:lnTo>
                  <a:lnTo>
                    <a:pt x="810117" y="142348"/>
                  </a:lnTo>
                  <a:lnTo>
                    <a:pt x="1080157" y="0"/>
                  </a:lnTo>
                  <a:lnTo>
                    <a:pt x="1350196" y="142348"/>
                  </a:lnTo>
                  <a:lnTo>
                    <a:pt x="1620235" y="332147"/>
                  </a:lnTo>
                  <a:lnTo>
                    <a:pt x="1890275" y="521945"/>
                  </a:lnTo>
                  <a:lnTo>
                    <a:pt x="2160314" y="521945"/>
                  </a:lnTo>
                  <a:lnTo>
                    <a:pt x="2430353" y="759193"/>
                  </a:lnTo>
                  <a:lnTo>
                    <a:pt x="2700393" y="664294"/>
                  </a:lnTo>
                  <a:lnTo>
                    <a:pt x="2970432" y="474496"/>
                  </a:lnTo>
                  <a:lnTo>
                    <a:pt x="3240471" y="948992"/>
                  </a:lnTo>
                  <a:lnTo>
                    <a:pt x="3510510" y="284697"/>
                  </a:lnTo>
                  <a:lnTo>
                    <a:pt x="3780550" y="474496"/>
                  </a:lnTo>
                  <a:lnTo>
                    <a:pt x="4050589" y="1708186"/>
                  </a:lnTo>
                  <a:lnTo>
                    <a:pt x="4320628" y="711744"/>
                  </a:lnTo>
                  <a:lnTo>
                    <a:pt x="4590668" y="474496"/>
                  </a:lnTo>
                  <a:lnTo>
                    <a:pt x="4860707" y="711744"/>
                  </a:lnTo>
                  <a:lnTo>
                    <a:pt x="5130746" y="854093"/>
                  </a:lnTo>
                </a:path>
              </a:pathLst>
            </a:custGeom>
            <a:ln w="27101" cap="flat">
              <a:solidFill>
                <a:srgbClr val="80BD41">
                  <a:alpha val="100000"/>
                </a:srgbClr>
              </a:solidFill>
              <a:prstDash val="solid"/>
              <a:round/>
            </a:ln>
          </p:spPr>
          <p:txBody>
            <a:bodyPr/>
            <a:lstStyle/>
            <a:p/>
          </p:txBody>
        </p:sp>
        <p:sp>
          <p:nvSpPr>
            <p:cNvPr id="39" name="pl39"/>
            <p:cNvSpPr/>
            <p:nvPr/>
          </p:nvSpPr>
          <p:spPr>
            <a:xfrm>
              <a:off x="2485451" y="1500194"/>
              <a:ext cx="5130746" cy="1708186"/>
            </a:xfrm>
            <a:custGeom>
              <a:avLst/>
              <a:pathLst>
                <a:path w="5130746" h="1708186">
                  <a:moveTo>
                    <a:pt x="0" y="189798"/>
                  </a:moveTo>
                  <a:lnTo>
                    <a:pt x="270039" y="142348"/>
                  </a:lnTo>
                  <a:lnTo>
                    <a:pt x="540078" y="142348"/>
                  </a:lnTo>
                  <a:lnTo>
                    <a:pt x="810117" y="142348"/>
                  </a:lnTo>
                  <a:lnTo>
                    <a:pt x="1080157" y="0"/>
                  </a:lnTo>
                  <a:lnTo>
                    <a:pt x="1350196" y="142348"/>
                  </a:lnTo>
                  <a:lnTo>
                    <a:pt x="1620235" y="332147"/>
                  </a:lnTo>
                  <a:lnTo>
                    <a:pt x="1890275" y="521945"/>
                  </a:lnTo>
                  <a:lnTo>
                    <a:pt x="2160314" y="521945"/>
                  </a:lnTo>
                  <a:lnTo>
                    <a:pt x="2430353" y="759193"/>
                  </a:lnTo>
                  <a:lnTo>
                    <a:pt x="2700393" y="664294"/>
                  </a:lnTo>
                  <a:lnTo>
                    <a:pt x="2970432" y="474496"/>
                  </a:lnTo>
                  <a:lnTo>
                    <a:pt x="3240471" y="948992"/>
                  </a:lnTo>
                  <a:lnTo>
                    <a:pt x="3510510" y="284697"/>
                  </a:lnTo>
                  <a:lnTo>
                    <a:pt x="3780550" y="474496"/>
                  </a:lnTo>
                  <a:lnTo>
                    <a:pt x="4050589" y="1708186"/>
                  </a:lnTo>
                  <a:lnTo>
                    <a:pt x="4320628" y="711744"/>
                  </a:lnTo>
                  <a:lnTo>
                    <a:pt x="4590668" y="474496"/>
                  </a:lnTo>
                  <a:lnTo>
                    <a:pt x="4860707" y="711744"/>
                  </a:lnTo>
                  <a:lnTo>
                    <a:pt x="5130746" y="854093"/>
                  </a:lnTo>
                </a:path>
              </a:pathLst>
            </a:custGeom>
            <a:ln w="27101" cap="flat">
              <a:solidFill>
                <a:srgbClr val="EE00EE">
                  <a:alpha val="100000"/>
                </a:srgbClr>
              </a:solidFill>
              <a:prstDash val="solid"/>
              <a:round/>
            </a:ln>
          </p:spPr>
          <p:txBody>
            <a:bodyPr/>
            <a:lstStyle/>
            <a:p/>
          </p:txBody>
        </p:sp>
        <p:sp>
          <p:nvSpPr>
            <p:cNvPr id="40" name="pl40"/>
            <p:cNvSpPr/>
            <p:nvPr/>
          </p:nvSpPr>
          <p:spPr>
            <a:xfrm>
              <a:off x="4915805" y="2638985"/>
              <a:ext cx="2700393" cy="2894426"/>
            </a:xfrm>
            <a:custGeom>
              <a:avLst/>
              <a:pathLst>
                <a:path w="2700393" h="2894426">
                  <a:moveTo>
                    <a:pt x="0" y="1281139"/>
                  </a:moveTo>
                  <a:lnTo>
                    <a:pt x="270039" y="0"/>
                  </a:lnTo>
                  <a:lnTo>
                    <a:pt x="540078" y="1376038"/>
                  </a:lnTo>
                  <a:lnTo>
                    <a:pt x="810117" y="379596"/>
                  </a:lnTo>
                  <a:lnTo>
                    <a:pt x="1080157" y="379596"/>
                  </a:lnTo>
                  <a:lnTo>
                    <a:pt x="1350196" y="1328589"/>
                  </a:lnTo>
                  <a:lnTo>
                    <a:pt x="1620235" y="2799527"/>
                  </a:lnTo>
                  <a:lnTo>
                    <a:pt x="1890275" y="2894426"/>
                  </a:lnTo>
                  <a:lnTo>
                    <a:pt x="2160314" y="2894426"/>
                  </a:lnTo>
                  <a:lnTo>
                    <a:pt x="2700393" y="237248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595093"/>
              <a:ext cx="2430353" cy="1138790"/>
            </a:xfrm>
            <a:custGeom>
              <a:avLst/>
              <a:pathLst>
                <a:path w="2430353" h="1138790">
                  <a:moveTo>
                    <a:pt x="0" y="189798"/>
                  </a:moveTo>
                  <a:lnTo>
                    <a:pt x="270039" y="0"/>
                  </a:lnTo>
                  <a:lnTo>
                    <a:pt x="540078" y="379596"/>
                  </a:lnTo>
                  <a:lnTo>
                    <a:pt x="810117" y="142348"/>
                  </a:lnTo>
                  <a:lnTo>
                    <a:pt x="1080157" y="142348"/>
                  </a:lnTo>
                  <a:lnTo>
                    <a:pt x="1350196" y="1138790"/>
                  </a:lnTo>
                  <a:lnTo>
                    <a:pt x="1620235" y="142348"/>
                  </a:lnTo>
                  <a:lnTo>
                    <a:pt x="1890275" y="47449"/>
                  </a:lnTo>
                  <a:lnTo>
                    <a:pt x="2160314" y="94899"/>
                  </a:lnTo>
                  <a:lnTo>
                    <a:pt x="2430353" y="379596"/>
                  </a:lnTo>
                </a:path>
              </a:pathLst>
            </a:custGeom>
            <a:ln w="27101" cap="flat">
              <a:solidFill>
                <a:srgbClr val="E31A1C">
                  <a:alpha val="100000"/>
                </a:srgbClr>
              </a:solidFill>
              <a:prstDash val="solid"/>
              <a:round/>
            </a:ln>
          </p:spPr>
          <p:txBody>
            <a:bodyPr/>
            <a:lstStyle/>
            <a:p/>
          </p:txBody>
        </p:sp>
        <p:sp>
          <p:nvSpPr>
            <p:cNvPr id="42" name="pl42"/>
            <p:cNvSpPr/>
            <p:nvPr/>
          </p:nvSpPr>
          <p:spPr>
            <a:xfrm>
              <a:off x="1135255" y="1310396"/>
              <a:ext cx="6480943" cy="2182682"/>
            </a:xfrm>
            <a:custGeom>
              <a:avLst/>
              <a:pathLst>
                <a:path w="6480943" h="2182682">
                  <a:moveTo>
                    <a:pt x="0" y="332147"/>
                  </a:moveTo>
                  <a:lnTo>
                    <a:pt x="270039" y="427046"/>
                  </a:lnTo>
                  <a:lnTo>
                    <a:pt x="540078" y="854093"/>
                  </a:lnTo>
                  <a:lnTo>
                    <a:pt x="810117" y="1043891"/>
                  </a:lnTo>
                  <a:lnTo>
                    <a:pt x="1080157" y="237248"/>
                  </a:lnTo>
                  <a:lnTo>
                    <a:pt x="1350196" y="0"/>
                  </a:lnTo>
                  <a:lnTo>
                    <a:pt x="1620235" y="379596"/>
                  </a:lnTo>
                  <a:lnTo>
                    <a:pt x="1890275" y="284697"/>
                  </a:lnTo>
                  <a:lnTo>
                    <a:pt x="2160314" y="237248"/>
                  </a:lnTo>
                  <a:lnTo>
                    <a:pt x="2430353" y="142348"/>
                  </a:lnTo>
                  <a:lnTo>
                    <a:pt x="2700393" y="189798"/>
                  </a:lnTo>
                  <a:lnTo>
                    <a:pt x="2970432" y="569395"/>
                  </a:lnTo>
                  <a:lnTo>
                    <a:pt x="3240471" y="1281139"/>
                  </a:lnTo>
                  <a:lnTo>
                    <a:pt x="3510510" y="474496"/>
                  </a:lnTo>
                  <a:lnTo>
                    <a:pt x="3780550" y="996441"/>
                  </a:lnTo>
                  <a:lnTo>
                    <a:pt x="4050589" y="711744"/>
                  </a:lnTo>
                  <a:lnTo>
                    <a:pt x="4320628" y="711744"/>
                  </a:lnTo>
                  <a:lnTo>
                    <a:pt x="4590668" y="711744"/>
                  </a:lnTo>
                  <a:lnTo>
                    <a:pt x="4860707" y="664294"/>
                  </a:lnTo>
                  <a:lnTo>
                    <a:pt x="5130746" y="1281139"/>
                  </a:lnTo>
                  <a:lnTo>
                    <a:pt x="5400786" y="2182682"/>
                  </a:lnTo>
                  <a:lnTo>
                    <a:pt x="5670825" y="1565837"/>
                  </a:lnTo>
                  <a:lnTo>
                    <a:pt x="5940864" y="806643"/>
                  </a:lnTo>
                  <a:lnTo>
                    <a:pt x="6210904" y="948992"/>
                  </a:lnTo>
                  <a:lnTo>
                    <a:pt x="6480943" y="854093"/>
                  </a:lnTo>
                </a:path>
              </a:pathLst>
            </a:custGeom>
            <a:ln w="27101" cap="flat">
              <a:solidFill>
                <a:srgbClr val="FF7F00">
                  <a:alpha val="100000"/>
                </a:srgbClr>
              </a:solidFill>
              <a:prstDash val="solid"/>
              <a:round/>
            </a:ln>
          </p:spPr>
          <p:txBody>
            <a:bodyPr/>
            <a:lstStyle/>
            <a:p/>
          </p:txBody>
        </p:sp>
        <p:sp>
          <p:nvSpPr>
            <p:cNvPr id="43" name="pl43"/>
            <p:cNvSpPr/>
            <p:nvPr/>
          </p:nvSpPr>
          <p:spPr>
            <a:xfrm>
              <a:off x="4645766" y="3160930"/>
              <a:ext cx="2970432" cy="1755635"/>
            </a:xfrm>
            <a:custGeom>
              <a:avLst/>
              <a:pathLst>
                <a:path w="2970432" h="1755635">
                  <a:moveTo>
                    <a:pt x="0" y="1755635"/>
                  </a:moveTo>
                  <a:lnTo>
                    <a:pt x="270039" y="1755635"/>
                  </a:lnTo>
                  <a:lnTo>
                    <a:pt x="540078" y="1470937"/>
                  </a:lnTo>
                  <a:lnTo>
                    <a:pt x="810117" y="854093"/>
                  </a:lnTo>
                  <a:lnTo>
                    <a:pt x="1080157" y="948992"/>
                  </a:lnTo>
                  <a:lnTo>
                    <a:pt x="1350196" y="996441"/>
                  </a:lnTo>
                  <a:lnTo>
                    <a:pt x="1620235" y="948992"/>
                  </a:lnTo>
                  <a:lnTo>
                    <a:pt x="1890275" y="1328589"/>
                  </a:lnTo>
                  <a:lnTo>
                    <a:pt x="2160314" y="427046"/>
                  </a:lnTo>
                  <a:lnTo>
                    <a:pt x="2430353" y="47449"/>
                  </a:lnTo>
                  <a:lnTo>
                    <a:pt x="2700393" y="0"/>
                  </a:lnTo>
                  <a:lnTo>
                    <a:pt x="2970432"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168047"/>
              <a:ext cx="6480943" cy="2040333"/>
            </a:xfrm>
            <a:custGeom>
              <a:avLst/>
              <a:pathLst>
                <a:path w="6480943" h="2040333">
                  <a:moveTo>
                    <a:pt x="0" y="1138790"/>
                  </a:moveTo>
                  <a:lnTo>
                    <a:pt x="270039" y="1376038"/>
                  </a:lnTo>
                  <a:lnTo>
                    <a:pt x="540078" y="948992"/>
                  </a:lnTo>
                  <a:lnTo>
                    <a:pt x="810117" y="948992"/>
                  </a:lnTo>
                  <a:lnTo>
                    <a:pt x="1080157" y="474496"/>
                  </a:lnTo>
                  <a:lnTo>
                    <a:pt x="1350196" y="474496"/>
                  </a:lnTo>
                  <a:lnTo>
                    <a:pt x="1620235" y="474496"/>
                  </a:lnTo>
                  <a:lnTo>
                    <a:pt x="1890275" y="474496"/>
                  </a:lnTo>
                  <a:lnTo>
                    <a:pt x="2160314" y="427046"/>
                  </a:lnTo>
                  <a:lnTo>
                    <a:pt x="2430353" y="427046"/>
                  </a:lnTo>
                  <a:lnTo>
                    <a:pt x="2700393" y="0"/>
                  </a:lnTo>
                  <a:lnTo>
                    <a:pt x="2970432" y="521945"/>
                  </a:lnTo>
                  <a:lnTo>
                    <a:pt x="3240471" y="711744"/>
                  </a:lnTo>
                  <a:lnTo>
                    <a:pt x="3510510" y="711744"/>
                  </a:lnTo>
                  <a:lnTo>
                    <a:pt x="3780550" y="854093"/>
                  </a:lnTo>
                  <a:lnTo>
                    <a:pt x="4050589" y="759193"/>
                  </a:lnTo>
                  <a:lnTo>
                    <a:pt x="4320628" y="806643"/>
                  </a:lnTo>
                  <a:lnTo>
                    <a:pt x="4590668" y="2040333"/>
                  </a:lnTo>
                  <a:lnTo>
                    <a:pt x="4860707" y="616844"/>
                  </a:lnTo>
                  <a:lnTo>
                    <a:pt x="5130746" y="854093"/>
                  </a:lnTo>
                  <a:lnTo>
                    <a:pt x="5400786" y="2040333"/>
                  </a:lnTo>
                  <a:lnTo>
                    <a:pt x="5670825" y="1043891"/>
                  </a:lnTo>
                  <a:lnTo>
                    <a:pt x="5940864" y="759193"/>
                  </a:lnTo>
                  <a:lnTo>
                    <a:pt x="6210904" y="1043891"/>
                  </a:lnTo>
                  <a:lnTo>
                    <a:pt x="6480943" y="1043891"/>
                  </a:lnTo>
                </a:path>
              </a:pathLst>
            </a:custGeom>
            <a:ln w="27101" cap="flat">
              <a:solidFill>
                <a:srgbClr val="008B00">
                  <a:alpha val="100000"/>
                </a:srgbClr>
              </a:solidFill>
              <a:prstDash val="solid"/>
              <a:round/>
            </a:ln>
          </p:spPr>
          <p:txBody>
            <a:bodyPr/>
            <a:lstStyle/>
            <a:p/>
          </p:txBody>
        </p:sp>
        <p:sp>
          <p:nvSpPr>
            <p:cNvPr id="45" name="pl45"/>
            <p:cNvSpPr/>
            <p:nvPr/>
          </p:nvSpPr>
          <p:spPr>
            <a:xfrm>
              <a:off x="1135255" y="1310396"/>
              <a:ext cx="6480943" cy="2182682"/>
            </a:xfrm>
            <a:custGeom>
              <a:avLst/>
              <a:pathLst>
                <a:path w="6480943" h="2182682">
                  <a:moveTo>
                    <a:pt x="0" y="332147"/>
                  </a:moveTo>
                  <a:lnTo>
                    <a:pt x="270039" y="427046"/>
                  </a:lnTo>
                  <a:lnTo>
                    <a:pt x="540078" y="854093"/>
                  </a:lnTo>
                  <a:lnTo>
                    <a:pt x="810117" y="1043891"/>
                  </a:lnTo>
                  <a:lnTo>
                    <a:pt x="1080157" y="237248"/>
                  </a:lnTo>
                  <a:lnTo>
                    <a:pt x="1350196" y="0"/>
                  </a:lnTo>
                  <a:lnTo>
                    <a:pt x="1620235" y="379596"/>
                  </a:lnTo>
                  <a:lnTo>
                    <a:pt x="1890275" y="284697"/>
                  </a:lnTo>
                  <a:lnTo>
                    <a:pt x="2160314" y="237248"/>
                  </a:lnTo>
                  <a:lnTo>
                    <a:pt x="2430353" y="142348"/>
                  </a:lnTo>
                  <a:lnTo>
                    <a:pt x="2700393" y="189798"/>
                  </a:lnTo>
                  <a:lnTo>
                    <a:pt x="2970432" y="569395"/>
                  </a:lnTo>
                  <a:lnTo>
                    <a:pt x="3240471" y="1281139"/>
                  </a:lnTo>
                  <a:lnTo>
                    <a:pt x="3510510" y="474496"/>
                  </a:lnTo>
                  <a:lnTo>
                    <a:pt x="3780550" y="996441"/>
                  </a:lnTo>
                  <a:lnTo>
                    <a:pt x="4050589" y="711744"/>
                  </a:lnTo>
                  <a:lnTo>
                    <a:pt x="4320628" y="711744"/>
                  </a:lnTo>
                  <a:lnTo>
                    <a:pt x="4590668" y="711744"/>
                  </a:lnTo>
                  <a:lnTo>
                    <a:pt x="4860707" y="664294"/>
                  </a:lnTo>
                  <a:lnTo>
                    <a:pt x="5130746" y="1281139"/>
                  </a:lnTo>
                  <a:lnTo>
                    <a:pt x="5400786" y="2182682"/>
                  </a:lnTo>
                  <a:lnTo>
                    <a:pt x="5670825" y="1565837"/>
                  </a:lnTo>
                  <a:lnTo>
                    <a:pt x="5940864" y="806643"/>
                  </a:lnTo>
                  <a:lnTo>
                    <a:pt x="6210904" y="948992"/>
                  </a:lnTo>
                  <a:lnTo>
                    <a:pt x="6480943" y="854093"/>
                  </a:lnTo>
                </a:path>
              </a:pathLst>
            </a:custGeom>
            <a:ln w="27101" cap="flat">
              <a:solidFill>
                <a:srgbClr val="9A32CD">
                  <a:alpha val="100000"/>
                </a:srgbClr>
              </a:solidFill>
              <a:prstDash val="solid"/>
              <a:round/>
            </a:ln>
          </p:spPr>
          <p:txBody>
            <a:bodyPr/>
            <a:lstStyle/>
            <a:p/>
          </p:txBody>
        </p:sp>
        <p:sp>
          <p:nvSpPr>
            <p:cNvPr id="46" name="pl46"/>
            <p:cNvSpPr/>
            <p:nvPr/>
          </p:nvSpPr>
          <p:spPr>
            <a:xfrm>
              <a:off x="7628311" y="1408838"/>
              <a:ext cx="796715" cy="557378"/>
            </a:xfrm>
            <a:custGeom>
              <a:avLst/>
              <a:pathLst>
                <a:path w="796715" h="557378">
                  <a:moveTo>
                    <a:pt x="796715" y="0"/>
                  </a:moveTo>
                  <a:lnTo>
                    <a:pt x="0" y="557378"/>
                  </a:lnTo>
                </a:path>
              </a:pathLst>
            </a:custGeom>
          </p:spPr>
          <p:txBody>
            <a:bodyPr/>
            <a:lstStyle/>
            <a:p/>
          </p:txBody>
        </p:sp>
        <p:sp>
          <p:nvSpPr>
            <p:cNvPr id="47" name="pl47"/>
            <p:cNvSpPr/>
            <p:nvPr/>
          </p:nvSpPr>
          <p:spPr>
            <a:xfrm>
              <a:off x="7632441" y="1932716"/>
              <a:ext cx="726420" cy="226703"/>
            </a:xfrm>
            <a:custGeom>
              <a:avLst/>
              <a:pathLst>
                <a:path w="726420" h="226703">
                  <a:moveTo>
                    <a:pt x="726420" y="0"/>
                  </a:moveTo>
                  <a:lnTo>
                    <a:pt x="0" y="226703"/>
                  </a:lnTo>
                </a:path>
              </a:pathLst>
            </a:custGeom>
          </p:spPr>
          <p:txBody>
            <a:bodyPr/>
            <a:lstStyle/>
            <a:p/>
          </p:txBody>
        </p:sp>
        <p:sp>
          <p:nvSpPr>
            <p:cNvPr id="48" name="pl48"/>
            <p:cNvSpPr/>
            <p:nvPr/>
          </p:nvSpPr>
          <p:spPr>
            <a:xfrm>
              <a:off x="7628089" y="1675574"/>
              <a:ext cx="664342" cy="480317"/>
            </a:xfrm>
            <a:custGeom>
              <a:avLst/>
              <a:pathLst>
                <a:path w="664342" h="480317">
                  <a:moveTo>
                    <a:pt x="664342" y="0"/>
                  </a:moveTo>
                  <a:lnTo>
                    <a:pt x="0" y="480317"/>
                  </a:lnTo>
                </a:path>
              </a:pathLst>
            </a:custGeom>
          </p:spPr>
          <p:txBody>
            <a:bodyPr/>
            <a:lstStyle/>
            <a:p/>
          </p:txBody>
        </p:sp>
        <p:sp>
          <p:nvSpPr>
            <p:cNvPr id="49" name="pl49"/>
            <p:cNvSpPr/>
            <p:nvPr/>
          </p:nvSpPr>
          <p:spPr>
            <a:xfrm>
              <a:off x="7634316" y="2188809"/>
              <a:ext cx="724385" cy="22564"/>
            </a:xfrm>
            <a:custGeom>
              <a:avLst/>
              <a:pathLst>
                <a:path w="724385" h="22564">
                  <a:moveTo>
                    <a:pt x="724385" y="0"/>
                  </a:moveTo>
                  <a:lnTo>
                    <a:pt x="0" y="22564"/>
                  </a:lnTo>
                </a:path>
              </a:pathLst>
            </a:custGeom>
          </p:spPr>
          <p:txBody>
            <a:bodyPr/>
            <a:lstStyle/>
            <a:p/>
          </p:txBody>
        </p:sp>
        <p:sp>
          <p:nvSpPr>
            <p:cNvPr id="50" name="pl50"/>
            <p:cNvSpPr/>
            <p:nvPr/>
          </p:nvSpPr>
          <p:spPr>
            <a:xfrm>
              <a:off x="7627413" y="2363235"/>
              <a:ext cx="755531" cy="602778"/>
            </a:xfrm>
            <a:custGeom>
              <a:avLst/>
              <a:pathLst>
                <a:path w="755531" h="602778">
                  <a:moveTo>
                    <a:pt x="755531" y="602778"/>
                  </a:moveTo>
                  <a:lnTo>
                    <a:pt x="0" y="0"/>
                  </a:lnTo>
                </a:path>
              </a:pathLst>
            </a:custGeom>
          </p:spPr>
          <p:txBody>
            <a:bodyPr/>
            <a:lstStyle/>
            <a:p/>
          </p:txBody>
        </p:sp>
        <p:sp>
          <p:nvSpPr>
            <p:cNvPr id="51" name="pl51"/>
            <p:cNvSpPr/>
            <p:nvPr/>
          </p:nvSpPr>
          <p:spPr>
            <a:xfrm>
              <a:off x="7633941" y="2356656"/>
              <a:ext cx="694642" cy="92749"/>
            </a:xfrm>
            <a:custGeom>
              <a:avLst/>
              <a:pathLst>
                <a:path w="694642" h="92749">
                  <a:moveTo>
                    <a:pt x="694642" y="92749"/>
                  </a:moveTo>
                  <a:lnTo>
                    <a:pt x="0" y="0"/>
                  </a:lnTo>
                </a:path>
              </a:pathLst>
            </a:custGeom>
          </p:spPr>
          <p:txBody>
            <a:bodyPr/>
            <a:lstStyle/>
            <a:p/>
          </p:txBody>
        </p:sp>
        <p:sp>
          <p:nvSpPr>
            <p:cNvPr id="52" name="pl52"/>
            <p:cNvSpPr/>
            <p:nvPr/>
          </p:nvSpPr>
          <p:spPr>
            <a:xfrm>
              <a:off x="7631206" y="2360682"/>
              <a:ext cx="805889" cy="343421"/>
            </a:xfrm>
            <a:custGeom>
              <a:avLst/>
              <a:pathLst>
                <a:path w="805889" h="343421">
                  <a:moveTo>
                    <a:pt x="805889" y="343421"/>
                  </a:moveTo>
                  <a:lnTo>
                    <a:pt x="0" y="0"/>
                  </a:lnTo>
                </a:path>
              </a:pathLst>
            </a:custGeom>
          </p:spPr>
          <p:txBody>
            <a:bodyPr/>
            <a:lstStyle/>
            <a:p/>
          </p:txBody>
        </p:sp>
        <p:sp>
          <p:nvSpPr>
            <p:cNvPr id="53" name="pl53"/>
            <p:cNvSpPr/>
            <p:nvPr/>
          </p:nvSpPr>
          <p:spPr>
            <a:xfrm>
              <a:off x="7634041" y="3162985"/>
              <a:ext cx="724820" cy="83444"/>
            </a:xfrm>
            <a:custGeom>
              <a:avLst/>
              <a:pathLst>
                <a:path w="724820" h="83444">
                  <a:moveTo>
                    <a:pt x="724820" y="83444"/>
                  </a:moveTo>
                  <a:lnTo>
                    <a:pt x="0" y="0"/>
                  </a:lnTo>
                </a:path>
              </a:pathLst>
            </a:custGeom>
          </p:spPr>
          <p:txBody>
            <a:bodyPr/>
            <a:lstStyle/>
            <a:p/>
          </p:txBody>
        </p:sp>
        <p:sp>
          <p:nvSpPr>
            <p:cNvPr id="54" name="pl54"/>
            <p:cNvSpPr/>
            <p:nvPr/>
          </p:nvSpPr>
          <p:spPr>
            <a:xfrm>
              <a:off x="7634339" y="5011458"/>
              <a:ext cx="748606" cy="6"/>
            </a:xfrm>
            <a:custGeom>
              <a:avLst/>
              <a:pathLst>
                <a:path w="748606" h="6">
                  <a:moveTo>
                    <a:pt x="748606" y="0"/>
                  </a:moveTo>
                  <a:lnTo>
                    <a:pt x="0" y="6"/>
                  </a:lnTo>
                </a:path>
              </a:pathLst>
            </a:custGeom>
          </p:spPr>
          <p:txBody>
            <a:bodyPr/>
            <a:lstStyle/>
            <a:p/>
          </p:txBody>
        </p:sp>
        <p:sp>
          <p:nvSpPr>
            <p:cNvPr id="55" name="pg55"/>
            <p:cNvSpPr/>
            <p:nvPr/>
          </p:nvSpPr>
          <p:spPr>
            <a:xfrm>
              <a:off x="8356446" y="131757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79306" y="135911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77%</a:t>
              </a:r>
            </a:p>
          </p:txBody>
        </p:sp>
        <p:sp>
          <p:nvSpPr>
            <p:cNvPr id="57" name="pg57"/>
            <p:cNvSpPr/>
            <p:nvPr/>
          </p:nvSpPr>
          <p:spPr>
            <a:xfrm>
              <a:off x="8290281" y="184294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188448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73%</a:t>
              </a:r>
            </a:p>
          </p:txBody>
        </p:sp>
        <p:sp>
          <p:nvSpPr>
            <p:cNvPr id="59" name="pg59"/>
            <p:cNvSpPr/>
            <p:nvPr/>
          </p:nvSpPr>
          <p:spPr>
            <a:xfrm>
              <a:off x="8223851" y="158307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162461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73%</a:t>
              </a:r>
            </a:p>
          </p:txBody>
        </p:sp>
        <p:sp>
          <p:nvSpPr>
            <p:cNvPr id="61" name="pg61"/>
            <p:cNvSpPr/>
            <p:nvPr/>
          </p:nvSpPr>
          <p:spPr>
            <a:xfrm>
              <a:off x="8290122" y="210426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214580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72%</a:t>
              </a:r>
            </a:p>
          </p:txBody>
        </p:sp>
        <p:sp>
          <p:nvSpPr>
            <p:cNvPr id="63" name="pg63"/>
            <p:cNvSpPr/>
            <p:nvPr/>
          </p:nvSpPr>
          <p:spPr>
            <a:xfrm>
              <a:off x="8314365" y="288848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93002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69%</a:t>
              </a:r>
            </a:p>
          </p:txBody>
        </p:sp>
        <p:sp>
          <p:nvSpPr>
            <p:cNvPr id="65" name="pg65"/>
            <p:cNvSpPr/>
            <p:nvPr/>
          </p:nvSpPr>
          <p:spPr>
            <a:xfrm>
              <a:off x="8260004" y="236677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38962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69%</a:t>
              </a:r>
            </a:p>
          </p:txBody>
        </p:sp>
        <p:sp>
          <p:nvSpPr>
            <p:cNvPr id="67" name="pg67"/>
            <p:cNvSpPr/>
            <p:nvPr/>
          </p:nvSpPr>
          <p:spPr>
            <a:xfrm>
              <a:off x="8368515" y="262550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66704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69%</a:t>
              </a:r>
            </a:p>
          </p:txBody>
        </p:sp>
        <p:sp>
          <p:nvSpPr>
            <p:cNvPr id="69" name="pg69"/>
            <p:cNvSpPr/>
            <p:nvPr/>
          </p:nvSpPr>
          <p:spPr>
            <a:xfrm>
              <a:off x="8290281" y="31633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32048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52%</a:t>
              </a:r>
            </a:p>
          </p:txBody>
        </p:sp>
        <p:sp>
          <p:nvSpPr>
            <p:cNvPr id="71" name="pg71"/>
            <p:cNvSpPr/>
            <p:nvPr/>
          </p:nvSpPr>
          <p:spPr>
            <a:xfrm>
              <a:off x="8314365" y="492693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37225" y="496847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13%</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95191" y="401416"/>
              <a:ext cx="30412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Suriname,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(52%), followed by YFV (68%).
Coverage of 6 vaccines decreased (DTP3, HPVc, HepB3, Hib3, IPV1 and Polio3) and 3 vaccines increased (MCV1, MCV2 and Rubella) compared to respective coverage in 2019.
Coverage of 4 vaccines decreased (DTP3, HepB3, Hib3 and IPV1), 2 vaccines increased (MCV1 and Rubella), and 2 vaccines were the same (MCV2 and Polio3)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24672" y="907931"/>
              <a:ext cx="1660977" cy="0"/>
            </a:xfrm>
            <a:custGeom>
              <a:avLst/>
              <a:pathLst>
                <a:path w="1660977" h="0">
                  <a:moveTo>
                    <a:pt x="0" y="0"/>
                  </a:moveTo>
                  <a:lnTo>
                    <a:pt x="1083246" y="0"/>
                  </a:lnTo>
                  <a:lnTo>
                    <a:pt x="1516544" y="0"/>
                  </a:lnTo>
                  <a:lnTo>
                    <a:pt x="1516544" y="0"/>
                  </a:lnTo>
                  <a:lnTo>
                    <a:pt x="1588760" y="0"/>
                  </a:lnTo>
                  <a:lnTo>
                    <a:pt x="1660977" y="0"/>
                  </a:lnTo>
                </a:path>
              </a:pathLst>
            </a:custGeom>
            <a:ln w="116535" cap="flat">
              <a:solidFill>
                <a:srgbClr val="E8E8E8">
                  <a:alpha val="100000"/>
                </a:srgbClr>
              </a:solidFill>
              <a:prstDash val="solid"/>
              <a:round/>
            </a:ln>
          </p:spPr>
          <p:txBody>
            <a:bodyPr/>
            <a:lstStyle/>
            <a:p/>
          </p:txBody>
        </p:sp>
        <p:sp>
          <p:nvSpPr>
            <p:cNvPr id="21" name="pl21"/>
            <p:cNvSpPr/>
            <p:nvPr/>
          </p:nvSpPr>
          <p:spPr>
            <a:xfrm>
              <a:off x="5174725" y="1320786"/>
              <a:ext cx="1877626" cy="0"/>
            </a:xfrm>
            <a:custGeom>
              <a:avLst/>
              <a:pathLst>
                <a:path w="1877626" h="0">
                  <a:moveTo>
                    <a:pt x="0" y="0"/>
                  </a:moveTo>
                  <a:lnTo>
                    <a:pt x="1299895" y="0"/>
                  </a:lnTo>
                  <a:lnTo>
                    <a:pt x="1516544" y="0"/>
                  </a:lnTo>
                  <a:lnTo>
                    <a:pt x="1516544" y="0"/>
                  </a:lnTo>
                  <a:lnTo>
                    <a:pt x="1877626" y="0"/>
                  </a:lnTo>
                  <a:lnTo>
                    <a:pt x="1877626" y="0"/>
                  </a:lnTo>
                </a:path>
              </a:pathLst>
            </a:custGeom>
            <a:ln w="116535" cap="flat">
              <a:solidFill>
                <a:srgbClr val="E8E8E8">
                  <a:alpha val="100000"/>
                </a:srgbClr>
              </a:solidFill>
              <a:prstDash val="solid"/>
              <a:round/>
            </a:ln>
          </p:spPr>
          <p:txBody>
            <a:bodyPr/>
            <a:lstStyle/>
            <a:p/>
          </p:txBody>
        </p:sp>
        <p:sp>
          <p:nvSpPr>
            <p:cNvPr id="22" name="pl22"/>
            <p:cNvSpPr/>
            <p:nvPr/>
          </p:nvSpPr>
          <p:spPr>
            <a:xfrm>
              <a:off x="5174725" y="1733641"/>
              <a:ext cx="1877626" cy="0"/>
            </a:xfrm>
            <a:custGeom>
              <a:avLst/>
              <a:pathLst>
                <a:path w="1877626" h="0">
                  <a:moveTo>
                    <a:pt x="0" y="0"/>
                  </a:moveTo>
                  <a:lnTo>
                    <a:pt x="1299895" y="0"/>
                  </a:lnTo>
                  <a:lnTo>
                    <a:pt x="1516544" y="0"/>
                  </a:lnTo>
                  <a:lnTo>
                    <a:pt x="1516544" y="0"/>
                  </a:lnTo>
                  <a:lnTo>
                    <a:pt x="1877626" y="0"/>
                  </a:lnTo>
                  <a:lnTo>
                    <a:pt x="1877626"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214649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5174725" y="2559351"/>
              <a:ext cx="1877626" cy="0"/>
            </a:xfrm>
            <a:custGeom>
              <a:avLst/>
              <a:pathLst>
                <a:path w="1877626" h="0">
                  <a:moveTo>
                    <a:pt x="0" y="0"/>
                  </a:moveTo>
                  <a:lnTo>
                    <a:pt x="1299895" y="0"/>
                  </a:lnTo>
                  <a:lnTo>
                    <a:pt x="1516544" y="0"/>
                  </a:lnTo>
                  <a:lnTo>
                    <a:pt x="1516544" y="0"/>
                  </a:lnTo>
                  <a:lnTo>
                    <a:pt x="1877626" y="0"/>
                  </a:lnTo>
                  <a:lnTo>
                    <a:pt x="1877626" y="0"/>
                  </a:lnTo>
                </a:path>
              </a:pathLst>
            </a:custGeom>
            <a:ln w="116535" cap="flat">
              <a:solidFill>
                <a:srgbClr val="E8E8E8">
                  <a:alpha val="100000"/>
                </a:srgbClr>
              </a:solidFill>
              <a:prstDash val="solid"/>
              <a:round/>
            </a:ln>
          </p:spPr>
          <p:txBody>
            <a:bodyPr/>
            <a:lstStyle/>
            <a:p/>
          </p:txBody>
        </p:sp>
        <p:sp>
          <p:nvSpPr>
            <p:cNvPr id="25" name="pl25"/>
            <p:cNvSpPr/>
            <p:nvPr/>
          </p:nvSpPr>
          <p:spPr>
            <a:xfrm>
              <a:off x="5896889" y="2972206"/>
              <a:ext cx="1660977" cy="0"/>
            </a:xfrm>
            <a:custGeom>
              <a:avLst/>
              <a:pathLst>
                <a:path w="1660977" h="0">
                  <a:moveTo>
                    <a:pt x="0" y="0"/>
                  </a:moveTo>
                  <a:lnTo>
                    <a:pt x="1155462" y="0"/>
                  </a:lnTo>
                  <a:lnTo>
                    <a:pt x="1516544" y="0"/>
                  </a:lnTo>
                  <a:lnTo>
                    <a:pt x="1516544" y="0"/>
                  </a:lnTo>
                  <a:lnTo>
                    <a:pt x="1588760" y="0"/>
                  </a:lnTo>
                  <a:lnTo>
                    <a:pt x="1660977" y="0"/>
                  </a:lnTo>
                </a:path>
              </a:pathLst>
            </a:custGeom>
            <a:ln w="116535" cap="flat">
              <a:solidFill>
                <a:srgbClr val="E8E8E8">
                  <a:alpha val="100000"/>
                </a:srgbClr>
              </a:solidFill>
              <a:prstDash val="solid"/>
              <a:round/>
            </a:ln>
          </p:spPr>
          <p:txBody>
            <a:bodyPr/>
            <a:lstStyle/>
            <a:p/>
          </p:txBody>
        </p:sp>
        <p:sp>
          <p:nvSpPr>
            <p:cNvPr id="26" name="pl26"/>
            <p:cNvSpPr/>
            <p:nvPr/>
          </p:nvSpPr>
          <p:spPr>
            <a:xfrm>
              <a:off x="4741426" y="3385062"/>
              <a:ext cx="2094275" cy="0"/>
            </a:xfrm>
            <a:custGeom>
              <a:avLst/>
              <a:pathLst>
                <a:path w="2094275" h="0">
                  <a:moveTo>
                    <a:pt x="0" y="0"/>
                  </a:moveTo>
                  <a:lnTo>
                    <a:pt x="938813" y="0"/>
                  </a:lnTo>
                  <a:lnTo>
                    <a:pt x="1372111" y="0"/>
                  </a:lnTo>
                  <a:lnTo>
                    <a:pt x="1877626" y="0"/>
                  </a:lnTo>
                  <a:lnTo>
                    <a:pt x="2022059" y="0"/>
                  </a:lnTo>
                  <a:lnTo>
                    <a:pt x="2094275" y="0"/>
                  </a:lnTo>
                </a:path>
              </a:pathLst>
            </a:custGeom>
            <a:ln w="116535" cap="flat">
              <a:solidFill>
                <a:srgbClr val="E8E8E8">
                  <a:alpha val="100000"/>
                </a:srgbClr>
              </a:solidFill>
              <a:prstDash val="solid"/>
              <a:round/>
            </a:ln>
          </p:spPr>
          <p:txBody>
            <a:bodyPr/>
            <a:lstStyle/>
            <a:p/>
          </p:txBody>
        </p:sp>
        <p:sp>
          <p:nvSpPr>
            <p:cNvPr id="27" name="pl27"/>
            <p:cNvSpPr/>
            <p:nvPr/>
          </p:nvSpPr>
          <p:spPr>
            <a:xfrm>
              <a:off x="3224882" y="3797917"/>
              <a:ext cx="2022059" cy="0"/>
            </a:xfrm>
            <a:custGeom>
              <a:avLst/>
              <a:pathLst>
                <a:path w="2022059" h="0">
                  <a:moveTo>
                    <a:pt x="0" y="0"/>
                  </a:moveTo>
                  <a:lnTo>
                    <a:pt x="577731" y="0"/>
                  </a:lnTo>
                  <a:lnTo>
                    <a:pt x="1372111" y="0"/>
                  </a:lnTo>
                  <a:lnTo>
                    <a:pt x="1949842" y="0"/>
                  </a:lnTo>
                  <a:lnTo>
                    <a:pt x="2022059" y="0"/>
                  </a:lnTo>
                  <a:lnTo>
                    <a:pt x="2022059" y="0"/>
                  </a:lnTo>
                </a:path>
              </a:pathLst>
            </a:custGeom>
            <a:ln w="116535" cap="flat">
              <a:solidFill>
                <a:srgbClr val="E8E8E8">
                  <a:alpha val="100000"/>
                </a:srgbClr>
              </a:solidFill>
              <a:prstDash val="solid"/>
              <a:round/>
            </a:ln>
          </p:spPr>
          <p:txBody>
            <a:bodyPr/>
            <a:lstStyle/>
            <a:p/>
          </p:txBody>
        </p:sp>
        <p:sp>
          <p:nvSpPr>
            <p:cNvPr id="28" name="pl28"/>
            <p:cNvSpPr/>
            <p:nvPr/>
          </p:nvSpPr>
          <p:spPr>
            <a:xfrm>
              <a:off x="5174725" y="4210772"/>
              <a:ext cx="1949842" cy="0"/>
            </a:xfrm>
            <a:custGeom>
              <a:avLst/>
              <a:pathLst>
                <a:path w="1949842" h="0">
                  <a:moveTo>
                    <a:pt x="0" y="0"/>
                  </a:moveTo>
                  <a:lnTo>
                    <a:pt x="1516544" y="0"/>
                  </a:lnTo>
                  <a:lnTo>
                    <a:pt x="1516544" y="0"/>
                  </a:lnTo>
                  <a:lnTo>
                    <a:pt x="1516544" y="0"/>
                  </a:lnTo>
                  <a:lnTo>
                    <a:pt x="1805410" y="0"/>
                  </a:lnTo>
                  <a:lnTo>
                    <a:pt x="1949842" y="0"/>
                  </a:lnTo>
                </a:path>
              </a:pathLst>
            </a:custGeom>
            <a:ln w="116535" cap="flat">
              <a:solidFill>
                <a:srgbClr val="E8E8E8">
                  <a:alpha val="100000"/>
                </a:srgbClr>
              </a:solidFill>
              <a:prstDash val="solid"/>
              <a:round/>
            </a:ln>
          </p:spPr>
          <p:txBody>
            <a:bodyPr/>
            <a:lstStyle/>
            <a:p/>
          </p:txBody>
        </p:sp>
        <p:sp>
          <p:nvSpPr>
            <p:cNvPr id="29" name="pl29"/>
            <p:cNvSpPr/>
            <p:nvPr/>
          </p:nvSpPr>
          <p:spPr>
            <a:xfrm>
              <a:off x="4741426" y="4623627"/>
              <a:ext cx="2094275" cy="0"/>
            </a:xfrm>
            <a:custGeom>
              <a:avLst/>
              <a:pathLst>
                <a:path w="2094275" h="0">
                  <a:moveTo>
                    <a:pt x="0" y="0"/>
                  </a:moveTo>
                  <a:lnTo>
                    <a:pt x="938813" y="0"/>
                  </a:lnTo>
                  <a:lnTo>
                    <a:pt x="1372111" y="0"/>
                  </a:lnTo>
                  <a:lnTo>
                    <a:pt x="1877626" y="0"/>
                  </a:lnTo>
                  <a:lnTo>
                    <a:pt x="2022059" y="0"/>
                  </a:lnTo>
                  <a:lnTo>
                    <a:pt x="2094275" y="0"/>
                  </a:lnTo>
                </a:path>
              </a:pathLst>
            </a:custGeom>
            <a:ln w="116535" cap="flat">
              <a:solidFill>
                <a:srgbClr val="E8E8E8">
                  <a:alpha val="100000"/>
                </a:srgbClr>
              </a:solidFill>
              <a:prstDash val="solid"/>
              <a:round/>
            </a:ln>
          </p:spPr>
          <p:txBody>
            <a:bodyPr/>
            <a:lstStyle/>
            <a:p/>
          </p:txBody>
        </p:sp>
        <p:sp>
          <p:nvSpPr>
            <p:cNvPr id="30" name="pl30"/>
            <p:cNvSpPr/>
            <p:nvPr/>
          </p:nvSpPr>
          <p:spPr>
            <a:xfrm>
              <a:off x="4669210" y="5036482"/>
              <a:ext cx="2310924" cy="0"/>
            </a:xfrm>
            <a:custGeom>
              <a:avLst/>
              <a:pathLst>
                <a:path w="2310924" h="0">
                  <a:moveTo>
                    <a:pt x="0" y="0"/>
                  </a:moveTo>
                  <a:lnTo>
                    <a:pt x="938813" y="0"/>
                  </a:lnTo>
                  <a:lnTo>
                    <a:pt x="1227678" y="0"/>
                  </a:lnTo>
                  <a:lnTo>
                    <a:pt x="1733193" y="0"/>
                  </a:lnTo>
                  <a:lnTo>
                    <a:pt x="2238708" y="0"/>
                  </a:lnTo>
                  <a:lnTo>
                    <a:pt x="2310924" y="0"/>
                  </a:lnTo>
                </a:path>
              </a:pathLst>
            </a:custGeom>
            <a:ln w="116535" cap="flat">
              <a:solidFill>
                <a:srgbClr val="E8E8E8">
                  <a:alpha val="100000"/>
                </a:srgbClr>
              </a:solidFill>
              <a:prstDash val="solid"/>
              <a:round/>
            </a:ln>
          </p:spPr>
          <p:txBody>
            <a:bodyPr/>
            <a:lstStyle/>
            <a:p/>
          </p:txBody>
        </p:sp>
        <p:sp>
          <p:nvSpPr>
            <p:cNvPr id="31" name="pt31"/>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582017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48115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40893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90341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17022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676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68676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47012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17022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47012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19228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17022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89238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10903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73692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67573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83120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1455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379811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32203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59249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517022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524244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24244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17022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8676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10903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473692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67573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3120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61455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60352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9238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97563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9790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7844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7350665"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6845151"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6989583"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6628501"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641185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98958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62850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641185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134016"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134016"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13401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98958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62850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41185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35066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6989583"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050770"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655628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670071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373984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5184173"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18417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91736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62850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628501"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05077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6556285"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670071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54525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845151"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339636"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74688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44863" y="203722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3453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Suriname,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(81%) and 2023 (82%). DTP1 coverage declined in 2024 (75%) compared to 2023, and was lower than in 2019. In 2019-2024, DTP1 coverage was at it's lowest level in 2020 (60%).
In 2023, 4 vaccines had lower coverage than in 2019.
In 2024, 6 vaccines had lower coverage than in 2019.
In 2024, 6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570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6946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06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315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687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811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257056" y="2545793"/>
              <a:ext cx="3124099" cy="2227378"/>
            </a:xfrm>
            <a:custGeom>
              <a:avLst/>
              <a:pathLst>
                <a:path w="3124099" h="2227378">
                  <a:moveTo>
                    <a:pt x="0" y="376940"/>
                  </a:moveTo>
                  <a:lnTo>
                    <a:pt x="312409" y="171336"/>
                  </a:lnTo>
                  <a:lnTo>
                    <a:pt x="624819" y="1165090"/>
                  </a:lnTo>
                  <a:lnTo>
                    <a:pt x="937229" y="0"/>
                  </a:lnTo>
                  <a:lnTo>
                    <a:pt x="1249639" y="0"/>
                  </a:lnTo>
                  <a:lnTo>
                    <a:pt x="1562049" y="719614"/>
                  </a:lnTo>
                  <a:lnTo>
                    <a:pt x="1874459" y="1781902"/>
                  </a:lnTo>
                  <a:lnTo>
                    <a:pt x="2186869" y="2227378"/>
                  </a:lnTo>
                  <a:lnTo>
                    <a:pt x="2499279" y="2056041"/>
                  </a:lnTo>
                  <a:lnTo>
                    <a:pt x="3124099" y="1884704"/>
                  </a:lnTo>
                </a:path>
              </a:pathLst>
            </a:custGeom>
            <a:ln w="29811" cap="flat">
              <a:solidFill>
                <a:srgbClr val="FF0000">
                  <a:alpha val="100000"/>
                </a:srgbClr>
              </a:solidFill>
              <a:prstDash val="solid"/>
              <a:round/>
            </a:ln>
          </p:spPr>
          <p:txBody>
            <a:bodyPr/>
            <a:lstStyle/>
            <a:p/>
          </p:txBody>
        </p:sp>
        <p:sp>
          <p:nvSpPr>
            <p:cNvPr id="29" name="pl29"/>
            <p:cNvSpPr/>
            <p:nvPr/>
          </p:nvSpPr>
          <p:spPr>
            <a:xfrm>
              <a:off x="1257056" y="2717130"/>
              <a:ext cx="3124099" cy="2090308"/>
            </a:xfrm>
            <a:custGeom>
              <a:avLst/>
              <a:pathLst>
                <a:path w="3124099" h="2090308">
                  <a:moveTo>
                    <a:pt x="0" y="925218"/>
                  </a:moveTo>
                  <a:lnTo>
                    <a:pt x="312409" y="0"/>
                  </a:lnTo>
                  <a:lnTo>
                    <a:pt x="624819" y="993753"/>
                  </a:lnTo>
                  <a:lnTo>
                    <a:pt x="937229" y="274138"/>
                  </a:lnTo>
                  <a:lnTo>
                    <a:pt x="1249639" y="274138"/>
                  </a:lnTo>
                  <a:lnTo>
                    <a:pt x="1562049" y="959486"/>
                  </a:lnTo>
                  <a:lnTo>
                    <a:pt x="1874459" y="2021774"/>
                  </a:lnTo>
                  <a:lnTo>
                    <a:pt x="2186869" y="2090308"/>
                  </a:lnTo>
                  <a:lnTo>
                    <a:pt x="2499279" y="2090308"/>
                  </a:lnTo>
                  <a:lnTo>
                    <a:pt x="3124099" y="1713367"/>
                  </a:lnTo>
                </a:path>
              </a:pathLst>
            </a:custGeom>
            <a:ln w="29811" cap="flat">
              <a:solidFill>
                <a:srgbClr val="0058AB">
                  <a:alpha val="100000"/>
                </a:srgbClr>
              </a:solidFill>
              <a:prstDash val="solid"/>
              <a:round/>
            </a:ln>
          </p:spPr>
          <p:txBody>
            <a:bodyPr/>
            <a:lstStyle/>
            <a:p/>
          </p:txBody>
        </p:sp>
        <p:sp>
          <p:nvSpPr>
            <p:cNvPr id="30" name="pt30"/>
            <p:cNvSpPr/>
            <p:nvPr/>
          </p:nvSpPr>
          <p:spPr>
            <a:xfrm>
              <a:off x="1232230"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544640"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857050"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16945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48186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794279"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0668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19099" y="47483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731509"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356329"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1232230"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1544640"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1857050"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16945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48186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794279"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106689"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341909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373150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435632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tx50"/>
            <p:cNvSpPr/>
            <p:nvPr/>
          </p:nvSpPr>
          <p:spPr>
            <a:xfrm>
              <a:off x="1257056"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51" name="tx51"/>
            <p:cNvSpPr/>
            <p:nvPr/>
          </p:nvSpPr>
          <p:spPr>
            <a:xfrm>
              <a:off x="1569466"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52" name="tx52"/>
            <p:cNvSpPr/>
            <p:nvPr/>
          </p:nvSpPr>
          <p:spPr>
            <a:xfrm>
              <a:off x="1881875"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53" name="tx53"/>
            <p:cNvSpPr/>
            <p:nvPr/>
          </p:nvSpPr>
          <p:spPr>
            <a:xfrm>
              <a:off x="219428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4" name="tx54"/>
            <p:cNvSpPr/>
            <p:nvPr/>
          </p:nvSpPr>
          <p:spPr>
            <a:xfrm>
              <a:off x="250669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55" name="tx55"/>
            <p:cNvSpPr/>
            <p:nvPr/>
          </p:nvSpPr>
          <p:spPr>
            <a:xfrm>
              <a:off x="281910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56" name="tx56"/>
            <p:cNvSpPr/>
            <p:nvPr/>
          </p:nvSpPr>
          <p:spPr>
            <a:xfrm>
              <a:off x="3131515"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7" name="tx57"/>
            <p:cNvSpPr/>
            <p:nvPr/>
          </p:nvSpPr>
          <p:spPr>
            <a:xfrm>
              <a:off x="344392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8" name="tx58"/>
            <p:cNvSpPr/>
            <p:nvPr/>
          </p:nvSpPr>
          <p:spPr>
            <a:xfrm>
              <a:off x="375633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59" name="tx59"/>
            <p:cNvSpPr/>
            <p:nvPr/>
          </p:nvSpPr>
          <p:spPr>
            <a:xfrm>
              <a:off x="438115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0" name="tx60"/>
            <p:cNvSpPr/>
            <p:nvPr/>
          </p:nvSpPr>
          <p:spPr>
            <a:xfrm>
              <a:off x="1257056"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61" name="tx61"/>
            <p:cNvSpPr/>
            <p:nvPr/>
          </p:nvSpPr>
          <p:spPr>
            <a:xfrm>
              <a:off x="1569466"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62" name="tx62"/>
            <p:cNvSpPr/>
            <p:nvPr/>
          </p:nvSpPr>
          <p:spPr>
            <a:xfrm>
              <a:off x="1881875"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63" name="tx63"/>
            <p:cNvSpPr/>
            <p:nvPr/>
          </p:nvSpPr>
          <p:spPr>
            <a:xfrm>
              <a:off x="219428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4" name="tx64"/>
            <p:cNvSpPr/>
            <p:nvPr/>
          </p:nvSpPr>
          <p:spPr>
            <a:xfrm>
              <a:off x="250669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65" name="tx65"/>
            <p:cNvSpPr/>
            <p:nvPr/>
          </p:nvSpPr>
          <p:spPr>
            <a:xfrm>
              <a:off x="2819105"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66" name="tx66"/>
            <p:cNvSpPr/>
            <p:nvPr/>
          </p:nvSpPr>
          <p:spPr>
            <a:xfrm>
              <a:off x="313151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67" name="tx67"/>
            <p:cNvSpPr/>
            <p:nvPr/>
          </p:nvSpPr>
          <p:spPr>
            <a:xfrm>
              <a:off x="3443925" y="4600902"/>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a:t>
              </a:r>
            </a:p>
          </p:txBody>
        </p:sp>
        <p:sp>
          <p:nvSpPr>
            <p:cNvPr id="68" name="tx68"/>
            <p:cNvSpPr/>
            <p:nvPr/>
          </p:nvSpPr>
          <p:spPr>
            <a:xfrm>
              <a:off x="3756335"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69" name="tx69"/>
            <p:cNvSpPr/>
            <p:nvPr/>
          </p:nvSpPr>
          <p:spPr>
            <a:xfrm>
              <a:off x="4381155"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70" name="pl70"/>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1" name="pl71"/>
            <p:cNvSpPr/>
            <p:nvPr/>
          </p:nvSpPr>
          <p:spPr>
            <a:xfrm>
              <a:off x="43811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72" name="tx72"/>
            <p:cNvSpPr/>
            <p:nvPr/>
          </p:nvSpPr>
          <p:spPr>
            <a:xfrm>
              <a:off x="410095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73" name="tx73"/>
            <p:cNvSpPr/>
            <p:nvPr/>
          </p:nvSpPr>
          <p:spPr>
            <a:xfrm>
              <a:off x="398638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74" name="rc74"/>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75" name="pl75"/>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7" name="pl77"/>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8" name="pl78"/>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9" name="pl79"/>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0" name="pl80"/>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1" name="pl81"/>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2" name="pl82"/>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3" name="pl83"/>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4" name="pl84"/>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5" name="pl85"/>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6" name="pl86"/>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7" name="pl87"/>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8" name="pl88"/>
            <p:cNvSpPr/>
            <p:nvPr/>
          </p:nvSpPr>
          <p:spPr>
            <a:xfrm>
              <a:off x="54504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7628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7000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324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82621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857455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9" name="pt99"/>
            <p:cNvSpPr/>
            <p:nvPr/>
          </p:nvSpPr>
          <p:spPr>
            <a:xfrm>
              <a:off x="8549729"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00" name="pt100"/>
            <p:cNvSpPr/>
            <p:nvPr/>
          </p:nvSpPr>
          <p:spPr>
            <a:xfrm>
              <a:off x="854972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1" name="tx101"/>
            <p:cNvSpPr/>
            <p:nvPr/>
          </p:nvSpPr>
          <p:spPr>
            <a:xfrm>
              <a:off x="857455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102" name="tx102"/>
            <p:cNvSpPr/>
            <p:nvPr/>
          </p:nvSpPr>
          <p:spPr>
            <a:xfrm>
              <a:off x="8574555"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4" name="pl104"/>
            <p:cNvSpPr/>
            <p:nvPr/>
          </p:nvSpPr>
          <p:spPr>
            <a:xfrm>
              <a:off x="857455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05" name="tx105"/>
            <p:cNvSpPr/>
            <p:nvPr/>
          </p:nvSpPr>
          <p:spPr>
            <a:xfrm>
              <a:off x="8294358"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06" name="tx106"/>
            <p:cNvSpPr/>
            <p:nvPr/>
          </p:nvSpPr>
          <p:spPr>
            <a:xfrm>
              <a:off x="817978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07" name="rc10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08" name="tx10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9" name="tx10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0" name="tx110"/>
            <p:cNvSpPr/>
            <p:nvPr/>
          </p:nvSpPr>
          <p:spPr>
            <a:xfrm rot="-5400000">
              <a:off x="11290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1" name="tx111"/>
            <p:cNvSpPr/>
            <p:nvPr/>
          </p:nvSpPr>
          <p:spPr>
            <a:xfrm rot="-5400000">
              <a:off x="14414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2" name="tx112"/>
            <p:cNvSpPr/>
            <p:nvPr/>
          </p:nvSpPr>
          <p:spPr>
            <a:xfrm rot="-5400000">
              <a:off x="17538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3" name="tx113"/>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4" name="tx114"/>
            <p:cNvSpPr/>
            <p:nvPr/>
          </p:nvSpPr>
          <p:spPr>
            <a:xfrm rot="-5400000">
              <a:off x="2378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5" name="tx11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6" name="tx116"/>
            <p:cNvSpPr/>
            <p:nvPr/>
          </p:nvSpPr>
          <p:spPr>
            <a:xfrm rot="-5400000">
              <a:off x="30035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7" name="tx117"/>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8" name="tx118"/>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9" name="tx119"/>
            <p:cNvSpPr/>
            <p:nvPr/>
          </p:nvSpPr>
          <p:spPr>
            <a:xfrm rot="-5400000">
              <a:off x="39407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0" name="tx120"/>
            <p:cNvSpPr/>
            <p:nvPr/>
          </p:nvSpPr>
          <p:spPr>
            <a:xfrm rot="-5400000">
              <a:off x="42531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1" name="tx121"/>
            <p:cNvSpPr/>
            <p:nvPr/>
          </p:nvSpPr>
          <p:spPr>
            <a:xfrm rot="-5400000">
              <a:off x="532245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2" name="tx122"/>
            <p:cNvSpPr/>
            <p:nvPr/>
          </p:nvSpPr>
          <p:spPr>
            <a:xfrm rot="-5400000">
              <a:off x="56348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3" name="tx123"/>
            <p:cNvSpPr/>
            <p:nvPr/>
          </p:nvSpPr>
          <p:spPr>
            <a:xfrm rot="-5400000">
              <a:off x="594727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4" name="tx124"/>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5" name="tx125"/>
            <p:cNvSpPr/>
            <p:nvPr/>
          </p:nvSpPr>
          <p:spPr>
            <a:xfrm rot="-5400000">
              <a:off x="65720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6" name="tx126"/>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7" name="tx127"/>
            <p:cNvSpPr/>
            <p:nvPr/>
          </p:nvSpPr>
          <p:spPr>
            <a:xfrm rot="-5400000">
              <a:off x="719691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8" name="tx128"/>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9" name="tx129"/>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0" name="tx130"/>
            <p:cNvSpPr/>
            <p:nvPr/>
          </p:nvSpPr>
          <p:spPr>
            <a:xfrm rot="-5400000">
              <a:off x="81341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1" name="tx131"/>
            <p:cNvSpPr/>
            <p:nvPr/>
          </p:nvSpPr>
          <p:spPr>
            <a:xfrm rot="-5400000">
              <a:off x="844655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2" name="tx13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3" name="tx13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4" name="tx13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5" name="tx13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36" name="tx13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37" name="tx13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38" name="tx13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9" name="pl13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0" name="pl14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1" name="tx14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2" name="tx14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3" name="tx143"/>
            <p:cNvSpPr/>
            <p:nvPr/>
          </p:nvSpPr>
          <p:spPr>
            <a:xfrm>
              <a:off x="757200" y="398022"/>
              <a:ext cx="55253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Suriname, 2014-2024</a:t>
              </a:r>
            </a:p>
          </p:txBody>
        </p:sp>
        <p:sp>
          <p:nvSpPr>
            <p:cNvPr id="144" name="tx14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Suriname was 2014.
In 2024, first dose (HPV1) programme coverage among girls was 13% and last dose (HPVc) programme coverage was 13%.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69776"/>
              <a:ext cx="6444618" cy="1675075"/>
            </a:xfrm>
            <a:custGeom>
              <a:avLst/>
              <a:pathLst>
                <a:path w="6444618" h="1675075">
                  <a:moveTo>
                    <a:pt x="0" y="895970"/>
                  </a:moveTo>
                  <a:lnTo>
                    <a:pt x="268525" y="1012836"/>
                  </a:lnTo>
                  <a:lnTo>
                    <a:pt x="537051" y="818059"/>
                  </a:lnTo>
                  <a:lnTo>
                    <a:pt x="805577" y="740149"/>
                  </a:lnTo>
                  <a:lnTo>
                    <a:pt x="1074103" y="350597"/>
                  </a:lnTo>
                  <a:lnTo>
                    <a:pt x="1342628" y="428507"/>
                  </a:lnTo>
                  <a:lnTo>
                    <a:pt x="1611154" y="389552"/>
                  </a:lnTo>
                  <a:lnTo>
                    <a:pt x="1879680" y="389552"/>
                  </a:lnTo>
                  <a:lnTo>
                    <a:pt x="2148206" y="350597"/>
                  </a:lnTo>
                  <a:lnTo>
                    <a:pt x="2416732" y="272686"/>
                  </a:lnTo>
                  <a:lnTo>
                    <a:pt x="2685257" y="0"/>
                  </a:lnTo>
                  <a:lnTo>
                    <a:pt x="2953783" y="545373"/>
                  </a:lnTo>
                  <a:lnTo>
                    <a:pt x="3222309" y="701194"/>
                  </a:lnTo>
                  <a:lnTo>
                    <a:pt x="3490835" y="662239"/>
                  </a:lnTo>
                  <a:lnTo>
                    <a:pt x="3759360" y="895970"/>
                  </a:lnTo>
                  <a:lnTo>
                    <a:pt x="4027886" y="818059"/>
                  </a:lnTo>
                  <a:lnTo>
                    <a:pt x="4296412" y="662239"/>
                  </a:lnTo>
                  <a:lnTo>
                    <a:pt x="4564938" y="1051791"/>
                  </a:lnTo>
                  <a:lnTo>
                    <a:pt x="4833464" y="506418"/>
                  </a:lnTo>
                  <a:lnTo>
                    <a:pt x="5101989" y="662239"/>
                  </a:lnTo>
                  <a:lnTo>
                    <a:pt x="5370515" y="1675075"/>
                  </a:lnTo>
                  <a:lnTo>
                    <a:pt x="5639041" y="857015"/>
                  </a:lnTo>
                  <a:lnTo>
                    <a:pt x="5907567" y="662239"/>
                  </a:lnTo>
                  <a:lnTo>
                    <a:pt x="6176092" y="857015"/>
                  </a:lnTo>
                  <a:lnTo>
                    <a:pt x="6444618" y="973880"/>
                  </a:lnTo>
                </a:path>
              </a:pathLst>
            </a:custGeom>
            <a:ln w="27101" cap="flat">
              <a:solidFill>
                <a:srgbClr val="F8766D">
                  <a:alpha val="100000"/>
                </a:srgbClr>
              </a:solidFill>
              <a:prstDash val="solid"/>
              <a:round/>
            </a:ln>
          </p:spPr>
          <p:txBody>
            <a:bodyPr/>
            <a:lstStyle/>
            <a:p/>
          </p:txBody>
        </p:sp>
        <p:sp>
          <p:nvSpPr>
            <p:cNvPr id="27" name="pl27"/>
            <p:cNvSpPr/>
            <p:nvPr/>
          </p:nvSpPr>
          <p:spPr>
            <a:xfrm>
              <a:off x="4939113" y="2905896"/>
              <a:ext cx="2953783" cy="1441343"/>
            </a:xfrm>
            <a:custGeom>
              <a:avLst/>
              <a:pathLst>
                <a:path w="2953783" h="1441343">
                  <a:moveTo>
                    <a:pt x="0" y="1441343"/>
                  </a:moveTo>
                  <a:lnTo>
                    <a:pt x="268525" y="1441343"/>
                  </a:lnTo>
                  <a:lnTo>
                    <a:pt x="537051" y="1207612"/>
                  </a:lnTo>
                  <a:lnTo>
                    <a:pt x="805577" y="701194"/>
                  </a:lnTo>
                  <a:lnTo>
                    <a:pt x="1074103" y="779104"/>
                  </a:lnTo>
                  <a:lnTo>
                    <a:pt x="1342628" y="818059"/>
                  </a:lnTo>
                  <a:lnTo>
                    <a:pt x="1611154" y="779104"/>
                  </a:lnTo>
                  <a:lnTo>
                    <a:pt x="1879680" y="1090746"/>
                  </a:lnTo>
                  <a:lnTo>
                    <a:pt x="2148206" y="350597"/>
                  </a:lnTo>
                  <a:lnTo>
                    <a:pt x="2416732" y="38955"/>
                  </a:lnTo>
                  <a:lnTo>
                    <a:pt x="2685257" y="0"/>
                  </a:lnTo>
                  <a:lnTo>
                    <a:pt x="2953783" y="0"/>
                  </a:lnTo>
                </a:path>
              </a:pathLst>
            </a:custGeom>
            <a:ln w="27101" cap="flat">
              <a:solidFill>
                <a:srgbClr val="00BA38">
                  <a:alpha val="100000"/>
                </a:srgbClr>
              </a:solidFill>
              <a:prstDash val="solid"/>
              <a:round/>
            </a:ln>
          </p:spPr>
          <p:txBody>
            <a:bodyPr/>
            <a:lstStyle/>
            <a:p/>
          </p:txBody>
        </p:sp>
        <p:sp>
          <p:nvSpPr>
            <p:cNvPr id="28" name="pl28"/>
            <p:cNvSpPr/>
            <p:nvPr/>
          </p:nvSpPr>
          <p:spPr>
            <a:xfrm>
              <a:off x="5207639" y="2477389"/>
              <a:ext cx="2685257" cy="2376269"/>
            </a:xfrm>
            <a:custGeom>
              <a:avLst/>
              <a:pathLst>
                <a:path w="2685257" h="2376269">
                  <a:moveTo>
                    <a:pt x="0" y="1051791"/>
                  </a:moveTo>
                  <a:lnTo>
                    <a:pt x="268525" y="0"/>
                  </a:lnTo>
                  <a:lnTo>
                    <a:pt x="537051" y="1129701"/>
                  </a:lnTo>
                  <a:lnTo>
                    <a:pt x="805577" y="311641"/>
                  </a:lnTo>
                  <a:lnTo>
                    <a:pt x="1074103" y="311641"/>
                  </a:lnTo>
                  <a:lnTo>
                    <a:pt x="1342628" y="1090746"/>
                  </a:lnTo>
                  <a:lnTo>
                    <a:pt x="1611154" y="2298358"/>
                  </a:lnTo>
                  <a:lnTo>
                    <a:pt x="1879680" y="2376269"/>
                  </a:lnTo>
                  <a:lnTo>
                    <a:pt x="2148206" y="2376269"/>
                  </a:lnTo>
                  <a:lnTo>
                    <a:pt x="2685257" y="1947761"/>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220528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86752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38677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1273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900737" y="430886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169263" y="3490803"/>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2243656"/>
              <a:ext cx="249607" cy="0"/>
            </a:xfrm>
            <a:custGeom>
              <a:avLst/>
              <a:pathLst>
                <a:path w="249607" h="0">
                  <a:moveTo>
                    <a:pt x="249607" y="0"/>
                  </a:moveTo>
                  <a:lnTo>
                    <a:pt x="0" y="0"/>
                  </a:lnTo>
                </a:path>
              </a:pathLst>
            </a:custGeom>
          </p:spPr>
          <p:txBody>
            <a:bodyPr/>
            <a:lstStyle/>
            <a:p/>
          </p:txBody>
        </p:sp>
        <p:sp>
          <p:nvSpPr>
            <p:cNvPr id="37" name="pl37"/>
            <p:cNvSpPr/>
            <p:nvPr/>
          </p:nvSpPr>
          <p:spPr>
            <a:xfrm>
              <a:off x="7911816" y="2905896"/>
              <a:ext cx="249607" cy="2"/>
            </a:xfrm>
            <a:custGeom>
              <a:avLst/>
              <a:pathLst>
                <a:path w="249607" h="2">
                  <a:moveTo>
                    <a:pt x="249607" y="2"/>
                  </a:moveTo>
                  <a:lnTo>
                    <a:pt x="0" y="0"/>
                  </a:lnTo>
                </a:path>
              </a:pathLst>
            </a:custGeom>
          </p:spPr>
          <p:txBody>
            <a:bodyPr/>
            <a:lstStyle/>
            <a:p/>
          </p:txBody>
        </p:sp>
        <p:sp>
          <p:nvSpPr>
            <p:cNvPr id="38" name="pl38"/>
            <p:cNvSpPr/>
            <p:nvPr/>
          </p:nvSpPr>
          <p:spPr>
            <a:xfrm>
              <a:off x="7911816" y="4425151"/>
              <a:ext cx="249607" cy="7"/>
            </a:xfrm>
            <a:custGeom>
              <a:avLst/>
              <a:pathLst>
                <a:path w="249607" h="7">
                  <a:moveTo>
                    <a:pt x="249607" y="7"/>
                  </a:moveTo>
                  <a:lnTo>
                    <a:pt x="0" y="0"/>
                  </a:lnTo>
                </a:path>
              </a:pathLst>
            </a:custGeom>
          </p:spPr>
          <p:txBody>
            <a:bodyPr/>
            <a:lstStyle/>
            <a:p/>
          </p:txBody>
        </p:sp>
        <p:sp>
          <p:nvSpPr>
            <p:cNvPr id="39" name="pg39"/>
            <p:cNvSpPr/>
            <p:nvPr/>
          </p:nvSpPr>
          <p:spPr>
            <a:xfrm>
              <a:off x="8092843" y="21526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21935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69%</a:t>
              </a:r>
            </a:p>
          </p:txBody>
        </p:sp>
        <p:sp>
          <p:nvSpPr>
            <p:cNvPr id="41" name="pg41"/>
            <p:cNvSpPr/>
            <p:nvPr/>
          </p:nvSpPr>
          <p:spPr>
            <a:xfrm>
              <a:off x="8092843" y="281491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8557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52%</a:t>
              </a:r>
            </a:p>
          </p:txBody>
        </p:sp>
        <p:sp>
          <p:nvSpPr>
            <p:cNvPr id="43" name="pg43"/>
            <p:cNvSpPr/>
            <p:nvPr/>
          </p:nvSpPr>
          <p:spPr>
            <a:xfrm>
              <a:off x="8092843" y="433417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37501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13%</a:t>
              </a:r>
            </a:p>
          </p:txBody>
        </p:sp>
        <p:sp>
          <p:nvSpPr>
            <p:cNvPr id="45" name="pg45"/>
            <p:cNvSpPr/>
            <p:nvPr/>
          </p:nvSpPr>
          <p:spPr>
            <a:xfrm>
              <a:off x="1512681" y="19819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8401" y="20272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71</a:t>
              </a:r>
            </a:p>
          </p:txBody>
        </p:sp>
        <p:sp>
          <p:nvSpPr>
            <p:cNvPr id="47" name="pg47"/>
            <p:cNvSpPr/>
            <p:nvPr/>
          </p:nvSpPr>
          <p:spPr>
            <a:xfrm>
              <a:off x="4643975" y="434913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689695" y="4392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15</a:t>
              </a:r>
            </a:p>
          </p:txBody>
        </p:sp>
        <p:sp>
          <p:nvSpPr>
            <p:cNvPr id="49" name="pg49"/>
            <p:cNvSpPr/>
            <p:nvPr/>
          </p:nvSpPr>
          <p:spPr>
            <a:xfrm>
              <a:off x="5270624" y="334612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316344" y="338986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66056" y="579074"/>
              <a:ext cx="37461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Suriname,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Suriname has 3 out of the 4 SDG vaccines.
In 2024, Suriname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7 percentage points from 82% in 2023 to 75% in 2024.
• DTP3 coverage declined 3 percentage points from 72% in 2023 to 69% in 2024.
• There were there were &lt;1,000 more zero-dose children in 2024. This leaves 3,000 children without vaccination, vulnerable to vaccine-preventable diseases and a further &lt;1,000 with incomplete protection.
• Suriname accounted for 0.2% of zero-dose children in Latin America and the Caribbean (LACR) and &lt;0.1% of zero-dose children globally.
• MCV1 coverage increased 2 percentage points from 71% in 2023 to 73% in 2024. There were 3,000 children who missed out on the first measles vaccination.
• MCV2 coverage remained constant at 52% between 2023 and 2024.
• Last dose coverage of HPV vaccination (HPVc) among girls increased from 2% to 13%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Suriname,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Suriname.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DAPMHHIV-502652578-1605434</_dlc_DocId>
    <_dlc_DocIdUrl xmlns="9e17fbd9-fb4c-4d20-9ec4-18aa77a91b0d">
      <Url>https://unicef.sharepoint.com/teams/DAPM-Health-HIV/_layouts/15/DocIdRedir.aspx?ID=DAPMHHIV-502652578-1605434</Url>
      <Description>DAPMHHIV-502652578-1605434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77780276-b2f7-4ed6-ad60-64e8b1332d1c</vt:lpwstr>
  </property>
  <property fmtid="{D5CDD505-2E9C-101B-9397-08002B2CF9AE}" pid="4" name="MediaServiceImageTags">
    <vt:lpwstr/>
  </property>
</Properties>
</file>