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0326c276f479cfeafa210277075ca0f49a0357d3.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319221"/>
            </a:xfrm>
            <a:custGeom>
              <a:avLst/>
              <a:pathLst>
                <a:path w="6444618" h="319221">
                  <a:moveTo>
                    <a:pt x="0" y="79805"/>
                  </a:moveTo>
                  <a:lnTo>
                    <a:pt x="268525" y="159610"/>
                  </a:lnTo>
                  <a:lnTo>
                    <a:pt x="537051" y="39902"/>
                  </a:lnTo>
                  <a:lnTo>
                    <a:pt x="805577" y="319221"/>
                  </a:lnTo>
                  <a:lnTo>
                    <a:pt x="1074103" y="319221"/>
                  </a:lnTo>
                  <a:lnTo>
                    <a:pt x="1342628" y="0"/>
                  </a:lnTo>
                  <a:lnTo>
                    <a:pt x="1611154" y="79805"/>
                  </a:lnTo>
                  <a:lnTo>
                    <a:pt x="1879680" y="39902"/>
                  </a:lnTo>
                  <a:lnTo>
                    <a:pt x="2148206" y="39902"/>
                  </a:lnTo>
                  <a:lnTo>
                    <a:pt x="2416732" y="39902"/>
                  </a:lnTo>
                  <a:lnTo>
                    <a:pt x="2685257" y="79805"/>
                  </a:lnTo>
                  <a:lnTo>
                    <a:pt x="2953783" y="39902"/>
                  </a:lnTo>
                  <a:lnTo>
                    <a:pt x="3222309" y="79805"/>
                  </a:lnTo>
                  <a:lnTo>
                    <a:pt x="3490835" y="39902"/>
                  </a:lnTo>
                  <a:lnTo>
                    <a:pt x="3759360" y="79805"/>
                  </a:lnTo>
                  <a:lnTo>
                    <a:pt x="4027886" y="39902"/>
                  </a:lnTo>
                  <a:lnTo>
                    <a:pt x="4296412" y="79805"/>
                  </a:lnTo>
                  <a:lnTo>
                    <a:pt x="4564938" y="39902"/>
                  </a:lnTo>
                  <a:lnTo>
                    <a:pt x="4833464" y="39902"/>
                  </a:lnTo>
                  <a:lnTo>
                    <a:pt x="5101989" y="79805"/>
                  </a:lnTo>
                  <a:lnTo>
                    <a:pt x="5370515" y="279319"/>
                  </a:lnTo>
                  <a:lnTo>
                    <a:pt x="5639041" y="319221"/>
                  </a:lnTo>
                  <a:lnTo>
                    <a:pt x="5907567" y="279319"/>
                  </a:lnTo>
                  <a:lnTo>
                    <a:pt x="6176092" y="239416"/>
                  </a:lnTo>
                  <a:lnTo>
                    <a:pt x="6444618" y="159610"/>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58515"/>
              <a:ext cx="6444618" cy="399027"/>
            </a:xfrm>
            <a:custGeom>
              <a:avLst/>
              <a:pathLst>
                <a:path w="6444618" h="399027">
                  <a:moveTo>
                    <a:pt x="0" y="119708"/>
                  </a:moveTo>
                  <a:lnTo>
                    <a:pt x="268525" y="199513"/>
                  </a:lnTo>
                  <a:lnTo>
                    <a:pt x="537051" y="119708"/>
                  </a:lnTo>
                  <a:lnTo>
                    <a:pt x="805577" y="359124"/>
                  </a:lnTo>
                  <a:lnTo>
                    <a:pt x="1074103" y="399027"/>
                  </a:lnTo>
                  <a:lnTo>
                    <a:pt x="1342628" y="0"/>
                  </a:lnTo>
                  <a:lnTo>
                    <a:pt x="1611154" y="239416"/>
                  </a:lnTo>
                  <a:lnTo>
                    <a:pt x="1879680" y="159610"/>
                  </a:lnTo>
                  <a:lnTo>
                    <a:pt x="2148206" y="119708"/>
                  </a:lnTo>
                  <a:lnTo>
                    <a:pt x="2416732" y="119708"/>
                  </a:lnTo>
                  <a:lnTo>
                    <a:pt x="2685257" y="279319"/>
                  </a:lnTo>
                  <a:lnTo>
                    <a:pt x="2953783" y="159610"/>
                  </a:lnTo>
                  <a:lnTo>
                    <a:pt x="3222309" y="279319"/>
                  </a:lnTo>
                  <a:lnTo>
                    <a:pt x="3490835" y="119708"/>
                  </a:lnTo>
                  <a:lnTo>
                    <a:pt x="3759360" y="199513"/>
                  </a:lnTo>
                  <a:lnTo>
                    <a:pt x="4027886" y="119708"/>
                  </a:lnTo>
                  <a:lnTo>
                    <a:pt x="4296412" y="199513"/>
                  </a:lnTo>
                  <a:lnTo>
                    <a:pt x="4564938" y="119708"/>
                  </a:lnTo>
                  <a:lnTo>
                    <a:pt x="4833464" y="39902"/>
                  </a:lnTo>
                  <a:lnTo>
                    <a:pt x="5101989" y="39902"/>
                  </a:lnTo>
                  <a:lnTo>
                    <a:pt x="5370515" y="239416"/>
                  </a:lnTo>
                  <a:lnTo>
                    <a:pt x="5639041" y="279319"/>
                  </a:lnTo>
                  <a:lnTo>
                    <a:pt x="5907567" y="239416"/>
                  </a:lnTo>
                  <a:lnTo>
                    <a:pt x="6176092" y="199513"/>
                  </a:lnTo>
                  <a:lnTo>
                    <a:pt x="6444618" y="119708"/>
                  </a:lnTo>
                </a:path>
              </a:pathLst>
            </a:custGeom>
            <a:ln w="27101" cap="flat">
              <a:solidFill>
                <a:srgbClr val="7CAE00">
                  <a:alpha val="100000"/>
                </a:srgbClr>
              </a:solidFill>
              <a:prstDash val="solid"/>
              <a:round/>
            </a:ln>
          </p:spPr>
          <p:txBody>
            <a:bodyPr/>
            <a:lstStyle/>
            <a:p/>
          </p:txBody>
        </p:sp>
        <p:sp>
          <p:nvSpPr>
            <p:cNvPr id="29" name="pl29"/>
            <p:cNvSpPr/>
            <p:nvPr/>
          </p:nvSpPr>
          <p:spPr>
            <a:xfrm>
              <a:off x="1448278" y="1438321"/>
              <a:ext cx="6444618" cy="837957"/>
            </a:xfrm>
            <a:custGeom>
              <a:avLst/>
              <a:pathLst>
                <a:path w="6444618" h="837957">
                  <a:moveTo>
                    <a:pt x="0" y="279319"/>
                  </a:moveTo>
                  <a:lnTo>
                    <a:pt x="268525" y="239416"/>
                  </a:lnTo>
                  <a:lnTo>
                    <a:pt x="537051" y="159610"/>
                  </a:lnTo>
                  <a:lnTo>
                    <a:pt x="805577" y="359124"/>
                  </a:lnTo>
                  <a:lnTo>
                    <a:pt x="1074103" y="279319"/>
                  </a:lnTo>
                  <a:lnTo>
                    <a:pt x="1342628" y="0"/>
                  </a:lnTo>
                  <a:lnTo>
                    <a:pt x="1611154" y="319221"/>
                  </a:lnTo>
                  <a:lnTo>
                    <a:pt x="1879680" y="39902"/>
                  </a:lnTo>
                  <a:lnTo>
                    <a:pt x="2148206" y="159610"/>
                  </a:lnTo>
                  <a:lnTo>
                    <a:pt x="2416732" y="39902"/>
                  </a:lnTo>
                  <a:lnTo>
                    <a:pt x="2685257" y="39902"/>
                  </a:lnTo>
                  <a:lnTo>
                    <a:pt x="2953783" y="119708"/>
                  </a:lnTo>
                  <a:lnTo>
                    <a:pt x="3222309" y="359124"/>
                  </a:lnTo>
                  <a:lnTo>
                    <a:pt x="3490835" y="159610"/>
                  </a:lnTo>
                  <a:lnTo>
                    <a:pt x="3759360" y="399027"/>
                  </a:lnTo>
                  <a:lnTo>
                    <a:pt x="4027886" y="359124"/>
                  </a:lnTo>
                  <a:lnTo>
                    <a:pt x="4296412" y="558638"/>
                  </a:lnTo>
                  <a:lnTo>
                    <a:pt x="4564938" y="399027"/>
                  </a:lnTo>
                  <a:lnTo>
                    <a:pt x="4833464" y="119708"/>
                  </a:lnTo>
                  <a:lnTo>
                    <a:pt x="5101989" y="359124"/>
                  </a:lnTo>
                  <a:lnTo>
                    <a:pt x="5370515" y="718249"/>
                  </a:lnTo>
                  <a:lnTo>
                    <a:pt x="5639041" y="837957"/>
                  </a:lnTo>
                  <a:lnTo>
                    <a:pt x="5907567" y="598540"/>
                  </a:lnTo>
                  <a:lnTo>
                    <a:pt x="6176092" y="478832"/>
                  </a:lnTo>
                  <a:lnTo>
                    <a:pt x="6444618" y="478832"/>
                  </a:lnTo>
                </a:path>
              </a:pathLst>
            </a:custGeom>
            <a:ln w="27101" cap="flat">
              <a:solidFill>
                <a:srgbClr val="00BFC4">
                  <a:alpha val="100000"/>
                </a:srgbClr>
              </a:solidFill>
              <a:prstDash val="solid"/>
              <a:round/>
            </a:ln>
          </p:spPr>
          <p:txBody>
            <a:bodyPr/>
            <a:lstStyle/>
            <a:p/>
          </p:txBody>
        </p:sp>
        <p:sp>
          <p:nvSpPr>
            <p:cNvPr id="30" name="pl30"/>
            <p:cNvSpPr/>
            <p:nvPr/>
          </p:nvSpPr>
          <p:spPr>
            <a:xfrm>
              <a:off x="1448278" y="1358515"/>
              <a:ext cx="6444618" cy="957665"/>
            </a:xfrm>
            <a:custGeom>
              <a:avLst/>
              <a:pathLst>
                <a:path w="6444618" h="957665">
                  <a:moveTo>
                    <a:pt x="0" y="798054"/>
                  </a:moveTo>
                  <a:lnTo>
                    <a:pt x="268525" y="957665"/>
                  </a:lnTo>
                  <a:lnTo>
                    <a:pt x="537051" y="917762"/>
                  </a:lnTo>
                  <a:lnTo>
                    <a:pt x="805577" y="79805"/>
                  </a:lnTo>
                  <a:lnTo>
                    <a:pt x="1074103" y="79805"/>
                  </a:lnTo>
                  <a:lnTo>
                    <a:pt x="1342628" y="0"/>
                  </a:lnTo>
                  <a:lnTo>
                    <a:pt x="1611154" y="319221"/>
                  </a:lnTo>
                  <a:lnTo>
                    <a:pt x="1879680" y="79805"/>
                  </a:lnTo>
                  <a:lnTo>
                    <a:pt x="2148206" y="39902"/>
                  </a:lnTo>
                  <a:lnTo>
                    <a:pt x="2416732" y="438929"/>
                  </a:lnTo>
                  <a:lnTo>
                    <a:pt x="2685257" y="279319"/>
                  </a:lnTo>
                  <a:lnTo>
                    <a:pt x="2953783" y="319221"/>
                  </a:lnTo>
                  <a:lnTo>
                    <a:pt x="3222309" y="319221"/>
                  </a:lnTo>
                  <a:lnTo>
                    <a:pt x="3490835" y="638443"/>
                  </a:lnTo>
                  <a:lnTo>
                    <a:pt x="3759360" y="279319"/>
                  </a:lnTo>
                  <a:lnTo>
                    <a:pt x="4027886" y="438929"/>
                  </a:lnTo>
                  <a:lnTo>
                    <a:pt x="4296412" y="319221"/>
                  </a:lnTo>
                  <a:lnTo>
                    <a:pt x="4564938" y="279319"/>
                  </a:lnTo>
                  <a:lnTo>
                    <a:pt x="4833464" y="319221"/>
                  </a:lnTo>
                  <a:lnTo>
                    <a:pt x="5101989" y="279319"/>
                  </a:lnTo>
                  <a:lnTo>
                    <a:pt x="5370515" y="558638"/>
                  </a:lnTo>
                  <a:lnTo>
                    <a:pt x="5639041" y="478832"/>
                  </a:lnTo>
                  <a:lnTo>
                    <a:pt x="5907567" y="359124"/>
                  </a:lnTo>
                  <a:lnTo>
                    <a:pt x="6176092" y="279319"/>
                  </a:lnTo>
                  <a:lnTo>
                    <a:pt x="6444618" y="279319"/>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43984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43984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87877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159945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36004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43984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679263"/>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1409902" y="211819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3475" y="1253505"/>
              <a:ext cx="257948" cy="215866"/>
            </a:xfrm>
            <a:custGeom>
              <a:avLst/>
              <a:pathLst>
                <a:path w="257948" h="215866">
                  <a:moveTo>
                    <a:pt x="257948" y="0"/>
                  </a:moveTo>
                  <a:lnTo>
                    <a:pt x="0" y="215866"/>
                  </a:lnTo>
                </a:path>
              </a:pathLst>
            </a:custGeom>
          </p:spPr>
          <p:txBody>
            <a:bodyPr/>
            <a:lstStyle/>
            <a:p/>
          </p:txBody>
        </p:sp>
        <p:sp>
          <p:nvSpPr>
            <p:cNvPr id="41" name="pl41"/>
            <p:cNvSpPr/>
            <p:nvPr/>
          </p:nvSpPr>
          <p:spPr>
            <a:xfrm>
              <a:off x="7911132" y="1480003"/>
              <a:ext cx="250291" cy="24424"/>
            </a:xfrm>
            <a:custGeom>
              <a:avLst/>
              <a:pathLst>
                <a:path w="250291" h="24424">
                  <a:moveTo>
                    <a:pt x="250291" y="24424"/>
                  </a:moveTo>
                  <a:lnTo>
                    <a:pt x="0" y="0"/>
                  </a:lnTo>
                </a:path>
              </a:pathLst>
            </a:custGeom>
          </p:spPr>
          <p:txBody>
            <a:bodyPr/>
            <a:lstStyle/>
            <a:p/>
          </p:txBody>
        </p:sp>
        <p:sp>
          <p:nvSpPr>
            <p:cNvPr id="42" name="pl42"/>
            <p:cNvSpPr/>
            <p:nvPr/>
          </p:nvSpPr>
          <p:spPr>
            <a:xfrm>
              <a:off x="7907565" y="1644404"/>
              <a:ext cx="253858" cy="113712"/>
            </a:xfrm>
            <a:custGeom>
              <a:avLst/>
              <a:pathLst>
                <a:path w="253858" h="113712">
                  <a:moveTo>
                    <a:pt x="253858" y="113712"/>
                  </a:moveTo>
                  <a:lnTo>
                    <a:pt x="0" y="0"/>
                  </a:lnTo>
                </a:path>
              </a:pathLst>
            </a:custGeom>
          </p:spPr>
          <p:txBody>
            <a:bodyPr/>
            <a:lstStyle/>
            <a:p/>
          </p:txBody>
        </p:sp>
        <p:sp>
          <p:nvSpPr>
            <p:cNvPr id="43" name="pl43"/>
            <p:cNvSpPr/>
            <p:nvPr/>
          </p:nvSpPr>
          <p:spPr>
            <a:xfrm>
              <a:off x="7907712" y="1923610"/>
              <a:ext cx="253710" cy="110567"/>
            </a:xfrm>
            <a:custGeom>
              <a:avLst/>
              <a:pathLst>
                <a:path w="253710" h="110567">
                  <a:moveTo>
                    <a:pt x="253710" y="110567"/>
                  </a:moveTo>
                  <a:lnTo>
                    <a:pt x="0" y="0"/>
                  </a:lnTo>
                </a:path>
              </a:pathLst>
            </a:custGeom>
          </p:spPr>
          <p:txBody>
            <a:bodyPr/>
            <a:lstStyle/>
            <a:p/>
          </p:txBody>
        </p:sp>
        <p:sp>
          <p:nvSpPr>
            <p:cNvPr id="44" name="pg44"/>
            <p:cNvSpPr/>
            <p:nvPr/>
          </p:nvSpPr>
          <p:spPr>
            <a:xfrm>
              <a:off x="8092843" y="1140318"/>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181159"/>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95%</a:t>
              </a:r>
            </a:p>
          </p:txBody>
        </p:sp>
        <p:sp>
          <p:nvSpPr>
            <p:cNvPr id="46" name="pg46"/>
            <p:cNvSpPr/>
            <p:nvPr/>
          </p:nvSpPr>
          <p:spPr>
            <a:xfrm>
              <a:off x="8092843" y="1413816"/>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1454657"/>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95%</a:t>
              </a:r>
            </a:p>
          </p:txBody>
        </p:sp>
        <p:sp>
          <p:nvSpPr>
            <p:cNvPr id="48" name="pg48"/>
            <p:cNvSpPr/>
            <p:nvPr/>
          </p:nvSpPr>
          <p:spPr>
            <a:xfrm>
              <a:off x="8092843" y="1687032"/>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9" name="tx49"/>
            <p:cNvSpPr/>
            <p:nvPr/>
          </p:nvSpPr>
          <p:spPr>
            <a:xfrm>
              <a:off x="8115703" y="1727873"/>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91%</a:t>
              </a:r>
            </a:p>
          </p:txBody>
        </p:sp>
        <p:sp>
          <p:nvSpPr>
            <p:cNvPr id="50" name="pg50"/>
            <p:cNvSpPr/>
            <p:nvPr/>
          </p:nvSpPr>
          <p:spPr>
            <a:xfrm>
              <a:off x="8092843" y="1962732"/>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1" name="tx51"/>
            <p:cNvSpPr/>
            <p:nvPr/>
          </p:nvSpPr>
          <p:spPr>
            <a:xfrm>
              <a:off x="8115703" y="2003573"/>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84%</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4636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Serbia,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84%.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NA and MCV2 coverage was below, but close to the 95% target.
Between 2023 and 2024, 2 vaccines increased coverage, 0 declined and 2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2443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52602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62761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38736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97523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07682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17841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2103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072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9351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7975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874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98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323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048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773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497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442583"/>
              <a:ext cx="249522" cy="431056"/>
            </a:xfrm>
            <a:prstGeom prst="rect">
              <a:avLst/>
            </a:prstGeom>
            <a:solidFill>
              <a:srgbClr val="1CABE2">
                <a:alpha val="100000"/>
              </a:srgbClr>
            </a:solidFill>
          </p:spPr>
          <p:txBody>
            <a:bodyPr/>
            <a:lstStyle/>
            <a:p/>
          </p:txBody>
        </p:sp>
        <p:sp>
          <p:nvSpPr>
            <p:cNvPr id="23" name="rc23"/>
            <p:cNvSpPr/>
            <p:nvPr/>
          </p:nvSpPr>
          <p:spPr>
            <a:xfrm>
              <a:off x="1573521" y="3155452"/>
              <a:ext cx="249522" cy="718187"/>
            </a:xfrm>
            <a:prstGeom prst="rect">
              <a:avLst/>
            </a:prstGeom>
            <a:solidFill>
              <a:srgbClr val="1CABE2">
                <a:alpha val="100000"/>
              </a:srgbClr>
            </a:solidFill>
          </p:spPr>
          <p:txBody>
            <a:bodyPr/>
            <a:lstStyle/>
            <a:p/>
          </p:txBody>
        </p:sp>
        <p:sp>
          <p:nvSpPr>
            <p:cNvPr id="24" name="rc24"/>
            <p:cNvSpPr/>
            <p:nvPr/>
          </p:nvSpPr>
          <p:spPr>
            <a:xfrm>
              <a:off x="1850769" y="3585250"/>
              <a:ext cx="249522" cy="288389"/>
            </a:xfrm>
            <a:prstGeom prst="rect">
              <a:avLst/>
            </a:prstGeom>
            <a:solidFill>
              <a:srgbClr val="1CABE2">
                <a:alpha val="100000"/>
              </a:srgbClr>
            </a:solidFill>
          </p:spPr>
          <p:txBody>
            <a:bodyPr/>
            <a:lstStyle/>
            <a:p/>
          </p:txBody>
        </p:sp>
        <p:sp>
          <p:nvSpPr>
            <p:cNvPr id="25" name="rc25"/>
            <p:cNvSpPr/>
            <p:nvPr/>
          </p:nvSpPr>
          <p:spPr>
            <a:xfrm>
              <a:off x="2128016" y="2572564"/>
              <a:ext cx="249522" cy="1301075"/>
            </a:xfrm>
            <a:prstGeom prst="rect">
              <a:avLst/>
            </a:prstGeom>
            <a:solidFill>
              <a:srgbClr val="1CABE2">
                <a:alpha val="100000"/>
              </a:srgbClr>
            </a:solidFill>
          </p:spPr>
          <p:txBody>
            <a:bodyPr/>
            <a:lstStyle/>
            <a:p/>
          </p:txBody>
        </p:sp>
        <p:sp>
          <p:nvSpPr>
            <p:cNvPr id="26" name="rc26"/>
            <p:cNvSpPr/>
            <p:nvPr/>
          </p:nvSpPr>
          <p:spPr>
            <a:xfrm>
              <a:off x="2405264" y="2590532"/>
              <a:ext cx="249522" cy="1283107"/>
            </a:xfrm>
            <a:prstGeom prst="rect">
              <a:avLst/>
            </a:prstGeom>
            <a:solidFill>
              <a:srgbClr val="1CABE2">
                <a:alpha val="100000"/>
              </a:srgbClr>
            </a:solidFill>
          </p:spPr>
          <p:txBody>
            <a:bodyPr/>
            <a:lstStyle/>
            <a:p/>
          </p:txBody>
        </p:sp>
        <p:sp>
          <p:nvSpPr>
            <p:cNvPr id="27" name="rc27"/>
            <p:cNvSpPr/>
            <p:nvPr/>
          </p:nvSpPr>
          <p:spPr>
            <a:xfrm>
              <a:off x="2682512" y="3734386"/>
              <a:ext cx="249522" cy="139253"/>
            </a:xfrm>
            <a:prstGeom prst="rect">
              <a:avLst/>
            </a:prstGeom>
            <a:solidFill>
              <a:srgbClr val="1CABE2">
                <a:alpha val="100000"/>
              </a:srgbClr>
            </a:solidFill>
          </p:spPr>
          <p:txBody>
            <a:bodyPr/>
            <a:lstStyle/>
            <a:p/>
          </p:txBody>
        </p:sp>
        <p:sp>
          <p:nvSpPr>
            <p:cNvPr id="28" name="rc28"/>
            <p:cNvSpPr/>
            <p:nvPr/>
          </p:nvSpPr>
          <p:spPr>
            <a:xfrm>
              <a:off x="2959759" y="3507269"/>
              <a:ext cx="249522" cy="366371"/>
            </a:xfrm>
            <a:prstGeom prst="rect">
              <a:avLst/>
            </a:prstGeom>
            <a:solidFill>
              <a:srgbClr val="1CABE2">
                <a:alpha val="100000"/>
              </a:srgbClr>
            </a:solidFill>
          </p:spPr>
          <p:txBody>
            <a:bodyPr/>
            <a:lstStyle/>
            <a:p/>
          </p:txBody>
        </p:sp>
        <p:sp>
          <p:nvSpPr>
            <p:cNvPr id="29" name="rc29"/>
            <p:cNvSpPr/>
            <p:nvPr/>
          </p:nvSpPr>
          <p:spPr>
            <a:xfrm>
              <a:off x="3237007" y="3631968"/>
              <a:ext cx="249522" cy="241671"/>
            </a:xfrm>
            <a:prstGeom prst="rect">
              <a:avLst/>
            </a:prstGeom>
            <a:solidFill>
              <a:srgbClr val="1CABE2">
                <a:alpha val="100000"/>
              </a:srgbClr>
            </a:solidFill>
          </p:spPr>
          <p:txBody>
            <a:bodyPr/>
            <a:lstStyle/>
            <a:p/>
          </p:txBody>
        </p:sp>
        <p:sp>
          <p:nvSpPr>
            <p:cNvPr id="30" name="rc30"/>
            <p:cNvSpPr/>
            <p:nvPr/>
          </p:nvSpPr>
          <p:spPr>
            <a:xfrm>
              <a:off x="3514255" y="3631429"/>
              <a:ext cx="249522" cy="242210"/>
            </a:xfrm>
            <a:prstGeom prst="rect">
              <a:avLst/>
            </a:prstGeom>
            <a:solidFill>
              <a:srgbClr val="1CABE2">
                <a:alpha val="100000"/>
              </a:srgbClr>
            </a:solidFill>
          </p:spPr>
          <p:txBody>
            <a:bodyPr/>
            <a:lstStyle/>
            <a:p/>
          </p:txBody>
        </p:sp>
        <p:sp>
          <p:nvSpPr>
            <p:cNvPr id="31" name="rc31"/>
            <p:cNvSpPr/>
            <p:nvPr/>
          </p:nvSpPr>
          <p:spPr>
            <a:xfrm>
              <a:off x="3791502" y="3628015"/>
              <a:ext cx="249522" cy="245624"/>
            </a:xfrm>
            <a:prstGeom prst="rect">
              <a:avLst/>
            </a:prstGeom>
            <a:solidFill>
              <a:srgbClr val="1CABE2">
                <a:alpha val="100000"/>
              </a:srgbClr>
            </a:solidFill>
          </p:spPr>
          <p:txBody>
            <a:bodyPr/>
            <a:lstStyle/>
            <a:p/>
          </p:txBody>
        </p:sp>
        <p:sp>
          <p:nvSpPr>
            <p:cNvPr id="32" name="rc32"/>
            <p:cNvSpPr/>
            <p:nvPr/>
          </p:nvSpPr>
          <p:spPr>
            <a:xfrm>
              <a:off x="4068750" y="3498644"/>
              <a:ext cx="249522" cy="374995"/>
            </a:xfrm>
            <a:prstGeom prst="rect">
              <a:avLst/>
            </a:prstGeom>
            <a:solidFill>
              <a:srgbClr val="1CABE2">
                <a:alpha val="100000"/>
              </a:srgbClr>
            </a:solidFill>
          </p:spPr>
          <p:txBody>
            <a:bodyPr/>
            <a:lstStyle/>
            <a:p/>
          </p:txBody>
        </p:sp>
        <p:sp>
          <p:nvSpPr>
            <p:cNvPr id="33" name="rc33"/>
            <p:cNvSpPr/>
            <p:nvPr/>
          </p:nvSpPr>
          <p:spPr>
            <a:xfrm>
              <a:off x="4345998" y="3625140"/>
              <a:ext cx="249522" cy="248499"/>
            </a:xfrm>
            <a:prstGeom prst="rect">
              <a:avLst/>
            </a:prstGeom>
            <a:solidFill>
              <a:srgbClr val="1CABE2">
                <a:alpha val="100000"/>
              </a:srgbClr>
            </a:solidFill>
          </p:spPr>
          <p:txBody>
            <a:bodyPr/>
            <a:lstStyle/>
            <a:p/>
          </p:txBody>
        </p:sp>
        <p:sp>
          <p:nvSpPr>
            <p:cNvPr id="34" name="rc34"/>
            <p:cNvSpPr/>
            <p:nvPr/>
          </p:nvSpPr>
          <p:spPr>
            <a:xfrm>
              <a:off x="4623245" y="3494870"/>
              <a:ext cx="249522" cy="378769"/>
            </a:xfrm>
            <a:prstGeom prst="rect">
              <a:avLst/>
            </a:prstGeom>
            <a:solidFill>
              <a:srgbClr val="1CABE2">
                <a:alpha val="100000"/>
              </a:srgbClr>
            </a:solidFill>
          </p:spPr>
          <p:txBody>
            <a:bodyPr/>
            <a:lstStyle/>
            <a:p/>
          </p:txBody>
        </p:sp>
        <p:sp>
          <p:nvSpPr>
            <p:cNvPr id="35" name="rc35"/>
            <p:cNvSpPr/>
            <p:nvPr/>
          </p:nvSpPr>
          <p:spPr>
            <a:xfrm>
              <a:off x="4900493" y="3627296"/>
              <a:ext cx="249522" cy="246343"/>
            </a:xfrm>
            <a:prstGeom prst="rect">
              <a:avLst/>
            </a:prstGeom>
            <a:solidFill>
              <a:srgbClr val="1CABE2">
                <a:alpha val="100000"/>
              </a:srgbClr>
            </a:solidFill>
          </p:spPr>
          <p:txBody>
            <a:bodyPr/>
            <a:lstStyle/>
            <a:p/>
          </p:txBody>
        </p:sp>
        <p:sp>
          <p:nvSpPr>
            <p:cNvPr id="36" name="rc36"/>
            <p:cNvSpPr/>
            <p:nvPr/>
          </p:nvSpPr>
          <p:spPr>
            <a:xfrm>
              <a:off x="5177741" y="3502597"/>
              <a:ext cx="249522" cy="371042"/>
            </a:xfrm>
            <a:prstGeom prst="rect">
              <a:avLst/>
            </a:prstGeom>
            <a:solidFill>
              <a:srgbClr val="1CABE2">
                <a:alpha val="100000"/>
              </a:srgbClr>
            </a:solidFill>
          </p:spPr>
          <p:txBody>
            <a:bodyPr/>
            <a:lstStyle/>
            <a:p/>
          </p:txBody>
        </p:sp>
        <p:sp>
          <p:nvSpPr>
            <p:cNvPr id="37" name="rc37"/>
            <p:cNvSpPr/>
            <p:nvPr/>
          </p:nvSpPr>
          <p:spPr>
            <a:xfrm>
              <a:off x="5454988" y="3630351"/>
              <a:ext cx="249522" cy="243289"/>
            </a:xfrm>
            <a:prstGeom prst="rect">
              <a:avLst/>
            </a:prstGeom>
            <a:solidFill>
              <a:srgbClr val="1CABE2">
                <a:alpha val="100000"/>
              </a:srgbClr>
            </a:solidFill>
          </p:spPr>
          <p:txBody>
            <a:bodyPr/>
            <a:lstStyle/>
            <a:p/>
          </p:txBody>
        </p:sp>
        <p:sp>
          <p:nvSpPr>
            <p:cNvPr id="38" name="rc38"/>
            <p:cNvSpPr/>
            <p:nvPr/>
          </p:nvSpPr>
          <p:spPr>
            <a:xfrm>
              <a:off x="5732236" y="3514995"/>
              <a:ext cx="249522" cy="358644"/>
            </a:xfrm>
            <a:prstGeom prst="rect">
              <a:avLst/>
            </a:prstGeom>
            <a:solidFill>
              <a:srgbClr val="1CABE2">
                <a:alpha val="100000"/>
              </a:srgbClr>
            </a:solidFill>
          </p:spPr>
          <p:txBody>
            <a:bodyPr/>
            <a:lstStyle/>
            <a:p/>
          </p:txBody>
        </p:sp>
        <p:sp>
          <p:nvSpPr>
            <p:cNvPr id="39" name="rc39"/>
            <p:cNvSpPr/>
            <p:nvPr/>
          </p:nvSpPr>
          <p:spPr>
            <a:xfrm>
              <a:off x="6009484" y="3635741"/>
              <a:ext cx="249522" cy="237898"/>
            </a:xfrm>
            <a:prstGeom prst="rect">
              <a:avLst/>
            </a:prstGeom>
            <a:solidFill>
              <a:srgbClr val="1CABE2">
                <a:alpha val="100000"/>
              </a:srgbClr>
            </a:solidFill>
          </p:spPr>
          <p:txBody>
            <a:bodyPr/>
            <a:lstStyle/>
            <a:p/>
          </p:txBody>
        </p:sp>
        <p:sp>
          <p:nvSpPr>
            <p:cNvPr id="40" name="rc40"/>
            <p:cNvSpPr/>
            <p:nvPr/>
          </p:nvSpPr>
          <p:spPr>
            <a:xfrm>
              <a:off x="6286731" y="3639874"/>
              <a:ext cx="249522" cy="233765"/>
            </a:xfrm>
            <a:prstGeom prst="rect">
              <a:avLst/>
            </a:prstGeom>
            <a:solidFill>
              <a:srgbClr val="1CABE2">
                <a:alpha val="100000"/>
              </a:srgbClr>
            </a:solidFill>
          </p:spPr>
          <p:txBody>
            <a:bodyPr/>
            <a:lstStyle/>
            <a:p/>
          </p:txBody>
        </p:sp>
        <p:sp>
          <p:nvSpPr>
            <p:cNvPr id="41" name="rc41"/>
            <p:cNvSpPr/>
            <p:nvPr/>
          </p:nvSpPr>
          <p:spPr>
            <a:xfrm>
              <a:off x="6563979" y="3524159"/>
              <a:ext cx="249522" cy="349481"/>
            </a:xfrm>
            <a:prstGeom prst="rect">
              <a:avLst/>
            </a:prstGeom>
            <a:solidFill>
              <a:srgbClr val="1CABE2">
                <a:alpha val="100000"/>
              </a:srgbClr>
            </a:solidFill>
          </p:spPr>
          <p:txBody>
            <a:bodyPr/>
            <a:lstStyle/>
            <a:p/>
          </p:txBody>
        </p:sp>
        <p:sp>
          <p:nvSpPr>
            <p:cNvPr id="42" name="rc42"/>
            <p:cNvSpPr/>
            <p:nvPr/>
          </p:nvSpPr>
          <p:spPr>
            <a:xfrm>
              <a:off x="6841227" y="2979004"/>
              <a:ext cx="249522" cy="894635"/>
            </a:xfrm>
            <a:prstGeom prst="rect">
              <a:avLst/>
            </a:prstGeom>
            <a:solidFill>
              <a:srgbClr val="1CABE2">
                <a:alpha val="100000"/>
              </a:srgbClr>
            </a:solidFill>
          </p:spPr>
          <p:txBody>
            <a:bodyPr/>
            <a:lstStyle/>
            <a:p/>
          </p:txBody>
        </p:sp>
        <p:sp>
          <p:nvSpPr>
            <p:cNvPr id="43" name="rc43"/>
            <p:cNvSpPr/>
            <p:nvPr/>
          </p:nvSpPr>
          <p:spPr>
            <a:xfrm>
              <a:off x="7118474" y="2867601"/>
              <a:ext cx="249522" cy="1006038"/>
            </a:xfrm>
            <a:prstGeom prst="rect">
              <a:avLst/>
            </a:prstGeom>
            <a:solidFill>
              <a:srgbClr val="1CABE2">
                <a:alpha val="100000"/>
              </a:srgbClr>
            </a:solidFill>
          </p:spPr>
          <p:txBody>
            <a:bodyPr/>
            <a:lstStyle/>
            <a:p/>
          </p:txBody>
        </p:sp>
        <p:sp>
          <p:nvSpPr>
            <p:cNvPr id="44" name="rc44"/>
            <p:cNvSpPr/>
            <p:nvPr/>
          </p:nvSpPr>
          <p:spPr>
            <a:xfrm>
              <a:off x="7395722" y="2996254"/>
              <a:ext cx="249522" cy="877385"/>
            </a:xfrm>
            <a:prstGeom prst="rect">
              <a:avLst/>
            </a:prstGeom>
            <a:solidFill>
              <a:srgbClr val="1CABE2">
                <a:alpha val="100000"/>
              </a:srgbClr>
            </a:solidFill>
          </p:spPr>
          <p:txBody>
            <a:bodyPr/>
            <a:lstStyle/>
            <a:p/>
          </p:txBody>
        </p:sp>
        <p:sp>
          <p:nvSpPr>
            <p:cNvPr id="45" name="rc45"/>
            <p:cNvSpPr/>
            <p:nvPr/>
          </p:nvSpPr>
          <p:spPr>
            <a:xfrm>
              <a:off x="7672970" y="3123648"/>
              <a:ext cx="249522" cy="749991"/>
            </a:xfrm>
            <a:prstGeom prst="rect">
              <a:avLst/>
            </a:prstGeom>
            <a:solidFill>
              <a:srgbClr val="1CABE2">
                <a:alpha val="100000"/>
              </a:srgbClr>
            </a:solidFill>
          </p:spPr>
          <p:txBody>
            <a:bodyPr/>
            <a:lstStyle/>
            <a:p/>
          </p:txBody>
        </p:sp>
        <p:sp>
          <p:nvSpPr>
            <p:cNvPr id="46" name="rc46"/>
            <p:cNvSpPr/>
            <p:nvPr/>
          </p:nvSpPr>
          <p:spPr>
            <a:xfrm>
              <a:off x="7950217" y="3345555"/>
              <a:ext cx="249522" cy="528084"/>
            </a:xfrm>
            <a:prstGeom prst="rect">
              <a:avLst/>
            </a:prstGeom>
            <a:solidFill>
              <a:srgbClr val="1CABE2">
                <a:alpha val="100000"/>
              </a:srgbClr>
            </a:solidFill>
          </p:spPr>
          <p:txBody>
            <a:bodyPr/>
            <a:lstStyle/>
            <a:p/>
          </p:txBody>
        </p:sp>
        <p:sp>
          <p:nvSpPr>
            <p:cNvPr id="47" name="rc47"/>
            <p:cNvSpPr/>
            <p:nvPr/>
          </p:nvSpPr>
          <p:spPr>
            <a:xfrm>
              <a:off x="1296273" y="3155092"/>
              <a:ext cx="249522" cy="287490"/>
            </a:xfrm>
            <a:prstGeom prst="rect">
              <a:avLst/>
            </a:prstGeom>
            <a:solidFill>
              <a:srgbClr val="B3B3B3">
                <a:alpha val="100000"/>
              </a:srgbClr>
            </a:solidFill>
          </p:spPr>
          <p:txBody>
            <a:bodyPr/>
            <a:lstStyle/>
            <a:p/>
          </p:txBody>
        </p:sp>
        <p:sp>
          <p:nvSpPr>
            <p:cNvPr id="48" name="rc48"/>
            <p:cNvSpPr/>
            <p:nvPr/>
          </p:nvSpPr>
          <p:spPr>
            <a:xfrm>
              <a:off x="1573521" y="2868141"/>
              <a:ext cx="249522" cy="287311"/>
            </a:xfrm>
            <a:prstGeom prst="rect">
              <a:avLst/>
            </a:prstGeom>
            <a:solidFill>
              <a:srgbClr val="B3B3B3">
                <a:alpha val="100000"/>
              </a:srgbClr>
            </a:solidFill>
          </p:spPr>
          <p:txBody>
            <a:bodyPr/>
            <a:lstStyle/>
            <a:p/>
          </p:txBody>
        </p:sp>
        <p:sp>
          <p:nvSpPr>
            <p:cNvPr id="49" name="rc49"/>
            <p:cNvSpPr/>
            <p:nvPr/>
          </p:nvSpPr>
          <p:spPr>
            <a:xfrm>
              <a:off x="1850769" y="3152577"/>
              <a:ext cx="249522" cy="432673"/>
            </a:xfrm>
            <a:prstGeom prst="rect">
              <a:avLst/>
            </a:prstGeom>
            <a:solidFill>
              <a:srgbClr val="B3B3B3">
                <a:alpha val="100000"/>
              </a:srgbClr>
            </a:solidFill>
          </p:spPr>
          <p:txBody>
            <a:bodyPr/>
            <a:lstStyle/>
            <a:p/>
          </p:txBody>
        </p:sp>
        <p:sp>
          <p:nvSpPr>
            <p:cNvPr id="50" name="rc50"/>
            <p:cNvSpPr/>
            <p:nvPr/>
          </p:nvSpPr>
          <p:spPr>
            <a:xfrm>
              <a:off x="2128016" y="2283456"/>
              <a:ext cx="249522" cy="289107"/>
            </a:xfrm>
            <a:prstGeom prst="rect">
              <a:avLst/>
            </a:prstGeom>
            <a:solidFill>
              <a:srgbClr val="B3B3B3">
                <a:alpha val="100000"/>
              </a:srgbClr>
            </a:solidFill>
          </p:spPr>
          <p:txBody>
            <a:bodyPr/>
            <a:lstStyle/>
            <a:p/>
          </p:txBody>
        </p:sp>
        <p:sp>
          <p:nvSpPr>
            <p:cNvPr id="51" name="rc51"/>
            <p:cNvSpPr/>
            <p:nvPr/>
          </p:nvSpPr>
          <p:spPr>
            <a:xfrm>
              <a:off x="2405264" y="2162710"/>
              <a:ext cx="249522" cy="427822"/>
            </a:xfrm>
            <a:prstGeom prst="rect">
              <a:avLst/>
            </a:prstGeom>
            <a:solidFill>
              <a:srgbClr val="B3B3B3">
                <a:alpha val="100000"/>
              </a:srgbClr>
            </a:solidFill>
          </p:spPr>
          <p:txBody>
            <a:bodyPr/>
            <a:lstStyle/>
            <a:p/>
          </p:txBody>
        </p:sp>
        <p:sp>
          <p:nvSpPr>
            <p:cNvPr id="52" name="rc52"/>
            <p:cNvSpPr/>
            <p:nvPr/>
          </p:nvSpPr>
          <p:spPr>
            <a:xfrm>
              <a:off x="2682512" y="3595133"/>
              <a:ext cx="249522" cy="139253"/>
            </a:xfrm>
            <a:prstGeom prst="rect">
              <a:avLst/>
            </a:prstGeom>
            <a:solidFill>
              <a:srgbClr val="B3B3B3">
                <a:alpha val="100000"/>
              </a:srgbClr>
            </a:solidFill>
          </p:spPr>
          <p:txBody>
            <a:bodyPr/>
            <a:lstStyle/>
            <a:p/>
          </p:txBody>
        </p:sp>
        <p:sp>
          <p:nvSpPr>
            <p:cNvPr id="53" name="rc53"/>
            <p:cNvSpPr/>
            <p:nvPr/>
          </p:nvSpPr>
          <p:spPr>
            <a:xfrm>
              <a:off x="2959759" y="2896710"/>
              <a:ext cx="249522" cy="610558"/>
            </a:xfrm>
            <a:prstGeom prst="rect">
              <a:avLst/>
            </a:prstGeom>
            <a:solidFill>
              <a:srgbClr val="B3B3B3">
                <a:alpha val="100000"/>
              </a:srgbClr>
            </a:solidFill>
          </p:spPr>
          <p:txBody>
            <a:bodyPr/>
            <a:lstStyle/>
            <a:p/>
          </p:txBody>
        </p:sp>
        <p:sp>
          <p:nvSpPr>
            <p:cNvPr id="54" name="rc54"/>
            <p:cNvSpPr/>
            <p:nvPr/>
          </p:nvSpPr>
          <p:spPr>
            <a:xfrm>
              <a:off x="3237007" y="3148624"/>
              <a:ext cx="249522" cy="483343"/>
            </a:xfrm>
            <a:prstGeom prst="rect">
              <a:avLst/>
            </a:prstGeom>
            <a:solidFill>
              <a:srgbClr val="B3B3B3">
                <a:alpha val="100000"/>
              </a:srgbClr>
            </a:solidFill>
          </p:spPr>
          <p:txBody>
            <a:bodyPr/>
            <a:lstStyle/>
            <a:p/>
          </p:txBody>
        </p:sp>
        <p:sp>
          <p:nvSpPr>
            <p:cNvPr id="55" name="rc55"/>
            <p:cNvSpPr/>
            <p:nvPr/>
          </p:nvSpPr>
          <p:spPr>
            <a:xfrm>
              <a:off x="3514255" y="3268112"/>
              <a:ext cx="249522" cy="363316"/>
            </a:xfrm>
            <a:prstGeom prst="rect">
              <a:avLst/>
            </a:prstGeom>
            <a:solidFill>
              <a:srgbClr val="B3B3B3">
                <a:alpha val="100000"/>
              </a:srgbClr>
            </a:solidFill>
          </p:spPr>
          <p:txBody>
            <a:bodyPr/>
            <a:lstStyle/>
            <a:p/>
          </p:txBody>
        </p:sp>
        <p:sp>
          <p:nvSpPr>
            <p:cNvPr id="56" name="rc56"/>
            <p:cNvSpPr/>
            <p:nvPr/>
          </p:nvSpPr>
          <p:spPr>
            <a:xfrm>
              <a:off x="3791502" y="3259487"/>
              <a:ext cx="249522" cy="368527"/>
            </a:xfrm>
            <a:prstGeom prst="rect">
              <a:avLst/>
            </a:prstGeom>
            <a:solidFill>
              <a:srgbClr val="B3B3B3">
                <a:alpha val="100000"/>
              </a:srgbClr>
            </a:solidFill>
          </p:spPr>
          <p:txBody>
            <a:bodyPr/>
            <a:lstStyle/>
            <a:p/>
          </p:txBody>
        </p:sp>
        <p:sp>
          <p:nvSpPr>
            <p:cNvPr id="57" name="rc57"/>
            <p:cNvSpPr/>
            <p:nvPr/>
          </p:nvSpPr>
          <p:spPr>
            <a:xfrm>
              <a:off x="4068750" y="2748472"/>
              <a:ext cx="249522" cy="750171"/>
            </a:xfrm>
            <a:prstGeom prst="rect">
              <a:avLst/>
            </a:prstGeom>
            <a:solidFill>
              <a:srgbClr val="B3B3B3">
                <a:alpha val="100000"/>
              </a:srgbClr>
            </a:solidFill>
          </p:spPr>
          <p:txBody>
            <a:bodyPr/>
            <a:lstStyle/>
            <a:p/>
          </p:txBody>
        </p:sp>
        <p:sp>
          <p:nvSpPr>
            <p:cNvPr id="58" name="rc58"/>
            <p:cNvSpPr/>
            <p:nvPr/>
          </p:nvSpPr>
          <p:spPr>
            <a:xfrm>
              <a:off x="4345998" y="3128320"/>
              <a:ext cx="249522" cy="496820"/>
            </a:xfrm>
            <a:prstGeom prst="rect">
              <a:avLst/>
            </a:prstGeom>
            <a:solidFill>
              <a:srgbClr val="B3B3B3">
                <a:alpha val="100000"/>
              </a:srgbClr>
            </a:solidFill>
          </p:spPr>
          <p:txBody>
            <a:bodyPr/>
            <a:lstStyle/>
            <a:p/>
          </p:txBody>
        </p:sp>
        <p:sp>
          <p:nvSpPr>
            <p:cNvPr id="59" name="rc59"/>
            <p:cNvSpPr/>
            <p:nvPr/>
          </p:nvSpPr>
          <p:spPr>
            <a:xfrm>
              <a:off x="4623245" y="2737512"/>
              <a:ext cx="249522" cy="757358"/>
            </a:xfrm>
            <a:prstGeom prst="rect">
              <a:avLst/>
            </a:prstGeom>
            <a:solidFill>
              <a:srgbClr val="B3B3B3">
                <a:alpha val="100000"/>
              </a:srgbClr>
            </a:solidFill>
          </p:spPr>
          <p:txBody>
            <a:bodyPr/>
            <a:lstStyle/>
            <a:p/>
          </p:txBody>
        </p:sp>
        <p:sp>
          <p:nvSpPr>
            <p:cNvPr id="60" name="rc60"/>
            <p:cNvSpPr/>
            <p:nvPr/>
          </p:nvSpPr>
          <p:spPr>
            <a:xfrm>
              <a:off x="4900493" y="3257691"/>
              <a:ext cx="249522" cy="369605"/>
            </a:xfrm>
            <a:prstGeom prst="rect">
              <a:avLst/>
            </a:prstGeom>
            <a:solidFill>
              <a:srgbClr val="B3B3B3">
                <a:alpha val="100000"/>
              </a:srgbClr>
            </a:solidFill>
          </p:spPr>
          <p:txBody>
            <a:bodyPr/>
            <a:lstStyle/>
            <a:p/>
          </p:txBody>
        </p:sp>
        <p:sp>
          <p:nvSpPr>
            <p:cNvPr id="61" name="rc61"/>
            <p:cNvSpPr/>
            <p:nvPr/>
          </p:nvSpPr>
          <p:spPr>
            <a:xfrm>
              <a:off x="5177741" y="3007753"/>
              <a:ext cx="249522" cy="494843"/>
            </a:xfrm>
            <a:prstGeom prst="rect">
              <a:avLst/>
            </a:prstGeom>
            <a:solidFill>
              <a:srgbClr val="B3B3B3">
                <a:alpha val="100000"/>
              </a:srgbClr>
            </a:solidFill>
          </p:spPr>
          <p:txBody>
            <a:bodyPr/>
            <a:lstStyle/>
            <a:p/>
          </p:txBody>
        </p:sp>
        <p:sp>
          <p:nvSpPr>
            <p:cNvPr id="62" name="rc62"/>
            <p:cNvSpPr/>
            <p:nvPr/>
          </p:nvSpPr>
          <p:spPr>
            <a:xfrm>
              <a:off x="5454988" y="3265237"/>
              <a:ext cx="249522" cy="365113"/>
            </a:xfrm>
            <a:prstGeom prst="rect">
              <a:avLst/>
            </a:prstGeom>
            <a:solidFill>
              <a:srgbClr val="B3B3B3">
                <a:alpha val="100000"/>
              </a:srgbClr>
            </a:solidFill>
          </p:spPr>
          <p:txBody>
            <a:bodyPr/>
            <a:lstStyle/>
            <a:p/>
          </p:txBody>
        </p:sp>
        <p:sp>
          <p:nvSpPr>
            <p:cNvPr id="63" name="rc63"/>
            <p:cNvSpPr/>
            <p:nvPr/>
          </p:nvSpPr>
          <p:spPr>
            <a:xfrm>
              <a:off x="5732236" y="3036862"/>
              <a:ext cx="249522" cy="478133"/>
            </a:xfrm>
            <a:prstGeom prst="rect">
              <a:avLst/>
            </a:prstGeom>
            <a:solidFill>
              <a:srgbClr val="B3B3B3">
                <a:alpha val="100000"/>
              </a:srgbClr>
            </a:solidFill>
          </p:spPr>
          <p:txBody>
            <a:bodyPr/>
            <a:lstStyle/>
            <a:p/>
          </p:txBody>
        </p:sp>
        <p:sp>
          <p:nvSpPr>
            <p:cNvPr id="64" name="rc64"/>
            <p:cNvSpPr/>
            <p:nvPr/>
          </p:nvSpPr>
          <p:spPr>
            <a:xfrm>
              <a:off x="6009484" y="3278893"/>
              <a:ext cx="249522" cy="356847"/>
            </a:xfrm>
            <a:prstGeom prst="rect">
              <a:avLst/>
            </a:prstGeom>
            <a:solidFill>
              <a:srgbClr val="B3B3B3">
                <a:alpha val="100000"/>
              </a:srgbClr>
            </a:solidFill>
          </p:spPr>
          <p:txBody>
            <a:bodyPr/>
            <a:lstStyle/>
            <a:p/>
          </p:txBody>
        </p:sp>
        <p:sp>
          <p:nvSpPr>
            <p:cNvPr id="65" name="rc65"/>
            <p:cNvSpPr/>
            <p:nvPr/>
          </p:nvSpPr>
          <p:spPr>
            <a:xfrm>
              <a:off x="6286731" y="3522901"/>
              <a:ext cx="249522" cy="116972"/>
            </a:xfrm>
            <a:prstGeom prst="rect">
              <a:avLst/>
            </a:prstGeom>
            <a:solidFill>
              <a:srgbClr val="B3B3B3">
                <a:alpha val="100000"/>
              </a:srgbClr>
            </a:solidFill>
          </p:spPr>
          <p:txBody>
            <a:bodyPr/>
            <a:lstStyle/>
            <a:p/>
          </p:txBody>
        </p:sp>
        <p:sp>
          <p:nvSpPr>
            <p:cNvPr id="66" name="rc66"/>
            <p:cNvSpPr/>
            <p:nvPr/>
          </p:nvSpPr>
          <p:spPr>
            <a:xfrm>
              <a:off x="6563979" y="3524159"/>
              <a:ext cx="249522" cy="0"/>
            </a:xfrm>
            <a:prstGeom prst="rect">
              <a:avLst/>
            </a:prstGeom>
            <a:solidFill>
              <a:srgbClr val="B3B3B3">
                <a:alpha val="100000"/>
              </a:srgbClr>
            </a:solidFill>
          </p:spPr>
          <p:txBody>
            <a:bodyPr/>
            <a:lstStyle/>
            <a:p/>
          </p:txBody>
        </p:sp>
        <p:sp>
          <p:nvSpPr>
            <p:cNvPr id="67" name="rc67"/>
            <p:cNvSpPr/>
            <p:nvPr/>
          </p:nvSpPr>
          <p:spPr>
            <a:xfrm>
              <a:off x="6841227" y="2979004"/>
              <a:ext cx="249522" cy="0"/>
            </a:xfrm>
            <a:prstGeom prst="rect">
              <a:avLst/>
            </a:prstGeom>
            <a:solidFill>
              <a:srgbClr val="B3B3B3">
                <a:alpha val="100000"/>
              </a:srgbClr>
            </a:solidFill>
          </p:spPr>
          <p:txBody>
            <a:bodyPr/>
            <a:lstStyle/>
            <a:p/>
          </p:txBody>
        </p:sp>
        <p:sp>
          <p:nvSpPr>
            <p:cNvPr id="68" name="rc68"/>
            <p:cNvSpPr/>
            <p:nvPr/>
          </p:nvSpPr>
          <p:spPr>
            <a:xfrm>
              <a:off x="7118474" y="2867601"/>
              <a:ext cx="249522" cy="0"/>
            </a:xfrm>
            <a:prstGeom prst="rect">
              <a:avLst/>
            </a:prstGeom>
            <a:solidFill>
              <a:srgbClr val="B3B3B3">
                <a:alpha val="100000"/>
              </a:srgbClr>
            </a:solidFill>
          </p:spPr>
          <p:txBody>
            <a:bodyPr/>
            <a:lstStyle/>
            <a:p/>
          </p:txBody>
        </p:sp>
        <p:sp>
          <p:nvSpPr>
            <p:cNvPr id="69" name="rc69"/>
            <p:cNvSpPr/>
            <p:nvPr/>
          </p:nvSpPr>
          <p:spPr>
            <a:xfrm>
              <a:off x="7395722" y="2996254"/>
              <a:ext cx="249522" cy="0"/>
            </a:xfrm>
            <a:prstGeom prst="rect">
              <a:avLst/>
            </a:prstGeom>
            <a:solidFill>
              <a:srgbClr val="B3B3B3">
                <a:alpha val="100000"/>
              </a:srgbClr>
            </a:solidFill>
          </p:spPr>
          <p:txBody>
            <a:bodyPr/>
            <a:lstStyle/>
            <a:p/>
          </p:txBody>
        </p:sp>
        <p:sp>
          <p:nvSpPr>
            <p:cNvPr id="70" name="rc70"/>
            <p:cNvSpPr/>
            <p:nvPr/>
          </p:nvSpPr>
          <p:spPr>
            <a:xfrm>
              <a:off x="7672970" y="3123648"/>
              <a:ext cx="249522" cy="0"/>
            </a:xfrm>
            <a:prstGeom prst="rect">
              <a:avLst/>
            </a:prstGeom>
            <a:solidFill>
              <a:srgbClr val="B3B3B3">
                <a:alpha val="100000"/>
              </a:srgbClr>
            </a:solidFill>
          </p:spPr>
          <p:txBody>
            <a:bodyPr/>
            <a:lstStyle/>
            <a:p/>
          </p:txBody>
        </p:sp>
        <p:sp>
          <p:nvSpPr>
            <p:cNvPr id="71" name="rc71"/>
            <p:cNvSpPr/>
            <p:nvPr/>
          </p:nvSpPr>
          <p:spPr>
            <a:xfrm>
              <a:off x="7950217" y="3345555"/>
              <a:ext cx="249522" cy="0"/>
            </a:xfrm>
            <a:prstGeom prst="rect">
              <a:avLst/>
            </a:prstGeom>
            <a:solidFill>
              <a:srgbClr val="B3B3B3">
                <a:alpha val="100000"/>
              </a:srgbClr>
            </a:solidFill>
          </p:spPr>
          <p:txBody>
            <a:bodyPr/>
            <a:lstStyle/>
            <a:p/>
          </p:txBody>
        </p:sp>
        <p:sp>
          <p:nvSpPr>
            <p:cNvPr id="72" name="pl72"/>
            <p:cNvSpPr/>
            <p:nvPr/>
          </p:nvSpPr>
          <p:spPr>
            <a:xfrm>
              <a:off x="1421035" y="1050606"/>
              <a:ext cx="6653943" cy="228123"/>
            </a:xfrm>
            <a:custGeom>
              <a:avLst/>
              <a:pathLst>
                <a:path w="6653943" h="228123">
                  <a:moveTo>
                    <a:pt x="0" y="57030"/>
                  </a:moveTo>
                  <a:lnTo>
                    <a:pt x="277247" y="114061"/>
                  </a:lnTo>
                  <a:lnTo>
                    <a:pt x="554495" y="28515"/>
                  </a:lnTo>
                  <a:lnTo>
                    <a:pt x="831742" y="228123"/>
                  </a:lnTo>
                  <a:lnTo>
                    <a:pt x="1108990" y="228123"/>
                  </a:lnTo>
                  <a:lnTo>
                    <a:pt x="1386238" y="0"/>
                  </a:lnTo>
                  <a:lnTo>
                    <a:pt x="1663485" y="57030"/>
                  </a:lnTo>
                  <a:lnTo>
                    <a:pt x="1940733" y="28515"/>
                  </a:lnTo>
                  <a:lnTo>
                    <a:pt x="2217981" y="28515"/>
                  </a:lnTo>
                  <a:lnTo>
                    <a:pt x="2495228" y="28515"/>
                  </a:lnTo>
                  <a:lnTo>
                    <a:pt x="2772476" y="57030"/>
                  </a:lnTo>
                  <a:lnTo>
                    <a:pt x="3049724" y="28515"/>
                  </a:lnTo>
                  <a:lnTo>
                    <a:pt x="3326971" y="57030"/>
                  </a:lnTo>
                  <a:lnTo>
                    <a:pt x="3604219" y="28515"/>
                  </a:lnTo>
                  <a:lnTo>
                    <a:pt x="3881467" y="57030"/>
                  </a:lnTo>
                  <a:lnTo>
                    <a:pt x="4158714" y="28515"/>
                  </a:lnTo>
                  <a:lnTo>
                    <a:pt x="4435962" y="57030"/>
                  </a:lnTo>
                  <a:lnTo>
                    <a:pt x="4713210" y="28515"/>
                  </a:lnTo>
                  <a:lnTo>
                    <a:pt x="4990457" y="28515"/>
                  </a:lnTo>
                  <a:lnTo>
                    <a:pt x="5267705" y="57030"/>
                  </a:lnTo>
                  <a:lnTo>
                    <a:pt x="5544953" y="199608"/>
                  </a:lnTo>
                  <a:lnTo>
                    <a:pt x="5822200" y="228123"/>
                  </a:lnTo>
                  <a:lnTo>
                    <a:pt x="6099448" y="199608"/>
                  </a:lnTo>
                  <a:lnTo>
                    <a:pt x="6376696" y="171092"/>
                  </a:lnTo>
                  <a:lnTo>
                    <a:pt x="6653943" y="114061"/>
                  </a:lnTo>
                </a:path>
              </a:pathLst>
            </a:custGeom>
            <a:ln w="27101" cap="flat">
              <a:solidFill>
                <a:srgbClr val="0058AB">
                  <a:alpha val="50196"/>
                </a:srgbClr>
              </a:solidFill>
              <a:prstDash val="solid"/>
              <a:round/>
            </a:ln>
          </p:spPr>
          <p:txBody>
            <a:bodyPr/>
            <a:lstStyle/>
            <a:p/>
          </p:txBody>
        </p:sp>
        <p:sp>
          <p:nvSpPr>
            <p:cNvPr id="73" name="pl73"/>
            <p:cNvSpPr/>
            <p:nvPr/>
          </p:nvSpPr>
          <p:spPr>
            <a:xfrm>
              <a:off x="1421035" y="1079121"/>
              <a:ext cx="6653943" cy="285154"/>
            </a:xfrm>
            <a:custGeom>
              <a:avLst/>
              <a:pathLst>
                <a:path w="6653943" h="285154">
                  <a:moveTo>
                    <a:pt x="0" y="85546"/>
                  </a:moveTo>
                  <a:lnTo>
                    <a:pt x="277247" y="142577"/>
                  </a:lnTo>
                  <a:lnTo>
                    <a:pt x="554495" y="85546"/>
                  </a:lnTo>
                  <a:lnTo>
                    <a:pt x="831742" y="256639"/>
                  </a:lnTo>
                  <a:lnTo>
                    <a:pt x="1108990" y="285154"/>
                  </a:lnTo>
                  <a:lnTo>
                    <a:pt x="1386238" y="0"/>
                  </a:lnTo>
                  <a:lnTo>
                    <a:pt x="1663485" y="171092"/>
                  </a:lnTo>
                  <a:lnTo>
                    <a:pt x="1940733" y="114061"/>
                  </a:lnTo>
                  <a:lnTo>
                    <a:pt x="2217981" y="85546"/>
                  </a:lnTo>
                  <a:lnTo>
                    <a:pt x="2495228" y="85546"/>
                  </a:lnTo>
                  <a:lnTo>
                    <a:pt x="2772476" y="199608"/>
                  </a:lnTo>
                  <a:lnTo>
                    <a:pt x="3049724" y="114061"/>
                  </a:lnTo>
                  <a:lnTo>
                    <a:pt x="3326971" y="199608"/>
                  </a:lnTo>
                  <a:lnTo>
                    <a:pt x="3604219" y="85546"/>
                  </a:lnTo>
                  <a:lnTo>
                    <a:pt x="3881467" y="142577"/>
                  </a:lnTo>
                  <a:lnTo>
                    <a:pt x="4158714" y="85546"/>
                  </a:lnTo>
                  <a:lnTo>
                    <a:pt x="4435962" y="142577"/>
                  </a:lnTo>
                  <a:lnTo>
                    <a:pt x="4713210" y="85546"/>
                  </a:lnTo>
                  <a:lnTo>
                    <a:pt x="4990457" y="28515"/>
                  </a:lnTo>
                  <a:lnTo>
                    <a:pt x="5267705" y="28515"/>
                  </a:lnTo>
                  <a:lnTo>
                    <a:pt x="5544953" y="171092"/>
                  </a:lnTo>
                  <a:lnTo>
                    <a:pt x="5822200" y="199608"/>
                  </a:lnTo>
                  <a:lnTo>
                    <a:pt x="6099448" y="171092"/>
                  </a:lnTo>
                  <a:lnTo>
                    <a:pt x="6376696" y="142577"/>
                  </a:lnTo>
                  <a:lnTo>
                    <a:pt x="6653943" y="85546"/>
                  </a:lnTo>
                </a:path>
              </a:pathLst>
            </a:custGeom>
            <a:ln w="27101" cap="flat">
              <a:solidFill>
                <a:srgbClr val="333333">
                  <a:alpha val="50196"/>
                </a:srgbClr>
              </a:solidFill>
              <a:prstDash val="solid"/>
              <a:round/>
            </a:ln>
          </p:spPr>
          <p:txBody>
            <a:bodyPr/>
            <a:lstStyle/>
            <a:p/>
          </p:txBody>
        </p:sp>
        <p:sp>
          <p:nvSpPr>
            <p:cNvPr id="74" name="tx74"/>
            <p:cNvSpPr/>
            <p:nvPr/>
          </p:nvSpPr>
          <p:spPr>
            <a:xfrm>
              <a:off x="6628451" y="950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5" name="tx75"/>
            <p:cNvSpPr/>
            <p:nvPr/>
          </p:nvSpPr>
          <p:spPr>
            <a:xfrm>
              <a:off x="6905698" y="1093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6" name="tx76"/>
            <p:cNvSpPr/>
            <p:nvPr/>
          </p:nvSpPr>
          <p:spPr>
            <a:xfrm>
              <a:off x="7182946" y="11218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7" name="tx77"/>
            <p:cNvSpPr/>
            <p:nvPr/>
          </p:nvSpPr>
          <p:spPr>
            <a:xfrm>
              <a:off x="7460194" y="1093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8" name="tx78"/>
            <p:cNvSpPr/>
            <p:nvPr/>
          </p:nvSpPr>
          <p:spPr>
            <a:xfrm>
              <a:off x="7737441" y="10648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9" name="tx79"/>
            <p:cNvSpPr/>
            <p:nvPr/>
          </p:nvSpPr>
          <p:spPr>
            <a:xfrm>
              <a:off x="8014689" y="10078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0" name="tx80"/>
            <p:cNvSpPr/>
            <p:nvPr/>
          </p:nvSpPr>
          <p:spPr>
            <a:xfrm>
              <a:off x="6628451" y="11603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97</a:t>
              </a:r>
            </a:p>
          </p:txBody>
        </p:sp>
        <p:sp>
          <p:nvSpPr>
            <p:cNvPr id="81" name="tx81"/>
            <p:cNvSpPr/>
            <p:nvPr/>
          </p:nvSpPr>
          <p:spPr>
            <a:xfrm>
              <a:off x="6905698" y="13028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92</a:t>
              </a:r>
            </a:p>
          </p:txBody>
        </p:sp>
        <p:sp>
          <p:nvSpPr>
            <p:cNvPr id="82" name="tx82"/>
            <p:cNvSpPr/>
            <p:nvPr/>
          </p:nvSpPr>
          <p:spPr>
            <a:xfrm>
              <a:off x="7182946" y="13314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91</a:t>
              </a:r>
            </a:p>
          </p:txBody>
        </p:sp>
        <p:sp>
          <p:nvSpPr>
            <p:cNvPr id="83" name="tx83"/>
            <p:cNvSpPr/>
            <p:nvPr/>
          </p:nvSpPr>
          <p:spPr>
            <a:xfrm>
              <a:off x="7460194" y="13028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92</a:t>
              </a:r>
            </a:p>
          </p:txBody>
        </p:sp>
        <p:sp>
          <p:nvSpPr>
            <p:cNvPr id="84" name="tx84"/>
            <p:cNvSpPr/>
            <p:nvPr/>
          </p:nvSpPr>
          <p:spPr>
            <a:xfrm>
              <a:off x="7737441" y="12743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93</a:t>
              </a:r>
            </a:p>
          </p:txBody>
        </p:sp>
        <p:sp>
          <p:nvSpPr>
            <p:cNvPr id="85" name="tx85"/>
            <p:cNvSpPr/>
            <p:nvPr/>
          </p:nvSpPr>
          <p:spPr>
            <a:xfrm>
              <a:off x="8014689" y="12173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95</a:t>
              </a:r>
            </a:p>
          </p:txBody>
        </p:sp>
        <p:sp>
          <p:nvSpPr>
            <p:cNvPr id="86" name="tx86"/>
            <p:cNvSpPr/>
            <p:nvPr/>
          </p:nvSpPr>
          <p:spPr>
            <a:xfrm>
              <a:off x="1345686" y="361899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87" name="tx87"/>
            <p:cNvSpPr/>
            <p:nvPr/>
          </p:nvSpPr>
          <p:spPr>
            <a:xfrm>
              <a:off x="4118163" y="364702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88" name="tx88"/>
            <p:cNvSpPr/>
            <p:nvPr/>
          </p:nvSpPr>
          <p:spPr>
            <a:xfrm>
              <a:off x="5504401" y="371287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89" name="tx89"/>
            <p:cNvSpPr/>
            <p:nvPr/>
          </p:nvSpPr>
          <p:spPr>
            <a:xfrm>
              <a:off x="6658596" y="365978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90" name="tx90"/>
            <p:cNvSpPr/>
            <p:nvPr/>
          </p:nvSpPr>
          <p:spPr>
            <a:xfrm>
              <a:off x="6935843" y="338725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a:t>
              </a:r>
            </a:p>
          </p:txBody>
        </p:sp>
        <p:sp>
          <p:nvSpPr>
            <p:cNvPr id="91" name="tx91"/>
            <p:cNvSpPr/>
            <p:nvPr/>
          </p:nvSpPr>
          <p:spPr>
            <a:xfrm>
              <a:off x="7167887" y="333018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92" name="tx92"/>
            <p:cNvSpPr/>
            <p:nvPr/>
          </p:nvSpPr>
          <p:spPr>
            <a:xfrm>
              <a:off x="7445134" y="339450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93" name="tx93"/>
            <p:cNvSpPr/>
            <p:nvPr/>
          </p:nvSpPr>
          <p:spPr>
            <a:xfrm>
              <a:off x="7722382" y="345952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94" name="tx94"/>
            <p:cNvSpPr/>
            <p:nvPr/>
          </p:nvSpPr>
          <p:spPr>
            <a:xfrm>
              <a:off x="7999630" y="356915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95" name="tx95"/>
            <p:cNvSpPr/>
            <p:nvPr/>
          </p:nvSpPr>
          <p:spPr>
            <a:xfrm>
              <a:off x="1345686" y="325839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96" name="tx96"/>
            <p:cNvSpPr/>
            <p:nvPr/>
          </p:nvSpPr>
          <p:spPr>
            <a:xfrm>
              <a:off x="4118163" y="308444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97" name="tx97"/>
            <p:cNvSpPr/>
            <p:nvPr/>
          </p:nvSpPr>
          <p:spPr>
            <a:xfrm>
              <a:off x="5549605" y="340867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98" name="tx98"/>
            <p:cNvSpPr/>
            <p:nvPr/>
          </p:nvSpPr>
          <p:spPr>
            <a:xfrm>
              <a:off x="1390890" y="303869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99" name="tx99"/>
            <p:cNvSpPr/>
            <p:nvPr/>
          </p:nvSpPr>
          <p:spPr>
            <a:xfrm>
              <a:off x="2731924" y="347709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100" name="tx100"/>
            <p:cNvSpPr/>
            <p:nvPr/>
          </p:nvSpPr>
          <p:spPr>
            <a:xfrm>
              <a:off x="4118163" y="263038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101" name="tx101"/>
            <p:cNvSpPr/>
            <p:nvPr/>
          </p:nvSpPr>
          <p:spPr>
            <a:xfrm>
              <a:off x="5504401" y="314714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102" name="tx102"/>
            <p:cNvSpPr/>
            <p:nvPr/>
          </p:nvSpPr>
          <p:spPr>
            <a:xfrm>
              <a:off x="6658596" y="340744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03" name="tx103"/>
            <p:cNvSpPr/>
            <p:nvPr/>
          </p:nvSpPr>
          <p:spPr>
            <a:xfrm>
              <a:off x="6935843" y="2862342"/>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104" name="tx104"/>
            <p:cNvSpPr/>
            <p:nvPr/>
          </p:nvSpPr>
          <p:spPr>
            <a:xfrm>
              <a:off x="7167887" y="274956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105" name="tx105"/>
            <p:cNvSpPr/>
            <p:nvPr/>
          </p:nvSpPr>
          <p:spPr>
            <a:xfrm>
              <a:off x="7445134" y="287821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106" name="tx106"/>
            <p:cNvSpPr/>
            <p:nvPr/>
          </p:nvSpPr>
          <p:spPr>
            <a:xfrm>
              <a:off x="7722382" y="300693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107" name="tx107"/>
            <p:cNvSpPr/>
            <p:nvPr/>
          </p:nvSpPr>
          <p:spPr>
            <a:xfrm>
              <a:off x="7999630" y="322751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a:t>
              </a:r>
            </a:p>
          </p:txBody>
        </p:sp>
        <p:sp>
          <p:nvSpPr>
            <p:cNvPr id="108" name="tx108"/>
            <p:cNvSpPr/>
            <p:nvPr/>
          </p:nvSpPr>
          <p:spPr>
            <a:xfrm>
              <a:off x="717597"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09" name="tx109"/>
            <p:cNvSpPr/>
            <p:nvPr/>
          </p:nvSpPr>
          <p:spPr>
            <a:xfrm>
              <a:off x="717597" y="2923525"/>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10" name="tx110"/>
            <p:cNvSpPr/>
            <p:nvPr/>
          </p:nvSpPr>
          <p:spPr>
            <a:xfrm>
              <a:off x="639902" y="2024707"/>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11" name="tx111"/>
            <p:cNvSpPr/>
            <p:nvPr/>
          </p:nvSpPr>
          <p:spPr>
            <a:xfrm>
              <a:off x="639902" y="1126299"/>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12" name="tx112"/>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3" name="tx113"/>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4" name="tx114"/>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5" name="tx115"/>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6" name="tx116"/>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7" name="tx117"/>
            <p:cNvSpPr/>
            <p:nvPr/>
          </p:nvSpPr>
          <p:spPr>
            <a:xfrm rot="-5400000">
              <a:off x="12645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265082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403706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542330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653229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680954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3" name="tx123"/>
            <p:cNvSpPr/>
            <p:nvPr/>
          </p:nvSpPr>
          <p:spPr>
            <a:xfrm rot="-5400000">
              <a:off x="70867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4" name="tx124"/>
            <p:cNvSpPr/>
            <p:nvPr/>
          </p:nvSpPr>
          <p:spPr>
            <a:xfrm rot="-5400000">
              <a:off x="736403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5" name="tx125"/>
            <p:cNvSpPr/>
            <p:nvPr/>
          </p:nvSpPr>
          <p:spPr>
            <a:xfrm rot="-5400000">
              <a:off x="7641251"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6" name="tx126"/>
            <p:cNvSpPr/>
            <p:nvPr/>
          </p:nvSpPr>
          <p:spPr>
            <a:xfrm rot="-5400000">
              <a:off x="791853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7" name="tx127"/>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28" name="tx128"/>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29" name="pl129"/>
            <p:cNvSpPr/>
            <p:nvPr/>
          </p:nvSpPr>
          <p:spPr>
            <a:xfrm>
              <a:off x="3035891"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30" name="pl130"/>
            <p:cNvSpPr/>
            <p:nvPr/>
          </p:nvSpPr>
          <p:spPr>
            <a:xfrm>
              <a:off x="3751620"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31" name="tx131"/>
            <p:cNvSpPr/>
            <p:nvPr/>
          </p:nvSpPr>
          <p:spPr>
            <a:xfrm>
              <a:off x="3302990"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2" name="tx132"/>
            <p:cNvSpPr/>
            <p:nvPr/>
          </p:nvSpPr>
          <p:spPr>
            <a:xfrm>
              <a:off x="4018719"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33" name="rc133"/>
            <p:cNvSpPr/>
            <p:nvPr/>
          </p:nvSpPr>
          <p:spPr>
            <a:xfrm>
              <a:off x="4663170" y="4778716"/>
              <a:ext cx="201456" cy="201456"/>
            </a:xfrm>
            <a:prstGeom prst="rect">
              <a:avLst/>
            </a:prstGeom>
            <a:solidFill>
              <a:srgbClr val="B3B3B3">
                <a:alpha val="100000"/>
              </a:srgbClr>
            </a:solidFill>
          </p:spPr>
          <p:txBody>
            <a:bodyPr/>
            <a:lstStyle/>
            <a:p/>
          </p:txBody>
        </p:sp>
        <p:sp>
          <p:nvSpPr>
            <p:cNvPr id="134" name="rc134"/>
            <p:cNvSpPr/>
            <p:nvPr/>
          </p:nvSpPr>
          <p:spPr>
            <a:xfrm>
              <a:off x="5565324" y="4778716"/>
              <a:ext cx="201456" cy="201456"/>
            </a:xfrm>
            <a:prstGeom prst="rect">
              <a:avLst/>
            </a:prstGeom>
            <a:solidFill>
              <a:srgbClr val="1CABE2">
                <a:alpha val="100000"/>
              </a:srgbClr>
            </a:solidFill>
          </p:spPr>
          <p:txBody>
            <a:bodyPr/>
            <a:lstStyle/>
            <a:p/>
          </p:txBody>
        </p:sp>
        <p:sp>
          <p:nvSpPr>
            <p:cNvPr id="135" name="tx135"/>
            <p:cNvSpPr/>
            <p:nvPr/>
          </p:nvSpPr>
          <p:spPr>
            <a:xfrm>
              <a:off x="4943215"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36" name="tx136"/>
            <p:cNvSpPr/>
            <p:nvPr/>
          </p:nvSpPr>
          <p:spPr>
            <a:xfrm>
              <a:off x="5845369"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37" name="tx137"/>
            <p:cNvSpPr/>
            <p:nvPr/>
          </p:nvSpPr>
          <p:spPr>
            <a:xfrm>
              <a:off x="951100" y="467611"/>
              <a:ext cx="728726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Serbia, 2000-2024</a:t>
              </a:r>
            </a:p>
          </p:txBody>
        </p:sp>
        <p:sp>
          <p:nvSpPr>
            <p:cNvPr id="138" name="pl138"/>
            <p:cNvSpPr/>
            <p:nvPr/>
          </p:nvSpPr>
          <p:spPr>
            <a:xfrm>
              <a:off x="2123234"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9" name="pl139"/>
            <p:cNvSpPr/>
            <p:nvPr/>
          </p:nvSpPr>
          <p:spPr>
            <a:xfrm>
              <a:off x="3777155"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0" name="pl140"/>
            <p:cNvSpPr/>
            <p:nvPr/>
          </p:nvSpPr>
          <p:spPr>
            <a:xfrm>
              <a:off x="5431076"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1" name="pl141"/>
            <p:cNvSpPr/>
            <p:nvPr/>
          </p:nvSpPr>
          <p:spPr>
            <a:xfrm>
              <a:off x="7084997"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2" name="pl142"/>
            <p:cNvSpPr/>
            <p:nvPr/>
          </p:nvSpPr>
          <p:spPr>
            <a:xfrm>
              <a:off x="951100" y="57331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3" name="pl143"/>
            <p:cNvSpPr/>
            <p:nvPr/>
          </p:nvSpPr>
          <p:spPr>
            <a:xfrm>
              <a:off x="951100" y="55272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4" name="pl144"/>
            <p:cNvSpPr/>
            <p:nvPr/>
          </p:nvSpPr>
          <p:spPr>
            <a:xfrm>
              <a:off x="951100" y="53214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5" name="pl145"/>
            <p:cNvSpPr/>
            <p:nvPr/>
          </p:nvSpPr>
          <p:spPr>
            <a:xfrm>
              <a:off x="129627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2950194"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4604116"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6258037"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7911958"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0" name="rc150"/>
            <p:cNvSpPr/>
            <p:nvPr/>
          </p:nvSpPr>
          <p:spPr>
            <a:xfrm>
              <a:off x="1296273" y="5650800"/>
              <a:ext cx="3216876" cy="164676"/>
            </a:xfrm>
            <a:prstGeom prst="rect">
              <a:avLst/>
            </a:prstGeom>
            <a:solidFill>
              <a:srgbClr val="1CABE2">
                <a:alpha val="100000"/>
              </a:srgbClr>
            </a:solidFill>
          </p:spPr>
          <p:txBody>
            <a:bodyPr/>
            <a:lstStyle/>
            <a:p/>
          </p:txBody>
        </p:sp>
        <p:sp>
          <p:nvSpPr>
            <p:cNvPr id="151" name="rc151"/>
            <p:cNvSpPr/>
            <p:nvPr/>
          </p:nvSpPr>
          <p:spPr>
            <a:xfrm>
              <a:off x="1296273" y="5444954"/>
              <a:ext cx="6903466" cy="164676"/>
            </a:xfrm>
            <a:prstGeom prst="rect">
              <a:avLst/>
            </a:prstGeom>
            <a:solidFill>
              <a:srgbClr val="1CABE2">
                <a:alpha val="100000"/>
              </a:srgbClr>
            </a:solidFill>
          </p:spPr>
          <p:txBody>
            <a:bodyPr/>
            <a:lstStyle/>
            <a:p/>
          </p:txBody>
        </p:sp>
        <p:sp>
          <p:nvSpPr>
            <p:cNvPr id="152" name="rc152"/>
            <p:cNvSpPr/>
            <p:nvPr/>
          </p:nvSpPr>
          <p:spPr>
            <a:xfrm>
              <a:off x="1296273" y="5239108"/>
              <a:ext cx="4860874" cy="164676"/>
            </a:xfrm>
            <a:prstGeom prst="rect">
              <a:avLst/>
            </a:prstGeom>
            <a:solidFill>
              <a:srgbClr val="1CABE2">
                <a:alpha val="100000"/>
              </a:srgbClr>
            </a:solidFill>
          </p:spPr>
          <p:txBody>
            <a:bodyPr/>
            <a:lstStyle/>
            <a:p/>
          </p:txBody>
        </p:sp>
        <p:sp>
          <p:nvSpPr>
            <p:cNvPr id="153" name="rc153"/>
            <p:cNvSpPr/>
            <p:nvPr/>
          </p:nvSpPr>
          <p:spPr>
            <a:xfrm>
              <a:off x="4513150" y="5650800"/>
              <a:ext cx="0" cy="164676"/>
            </a:xfrm>
            <a:prstGeom prst="rect">
              <a:avLst/>
            </a:prstGeom>
            <a:solidFill>
              <a:srgbClr val="B3B3B3">
                <a:alpha val="100000"/>
              </a:srgbClr>
            </a:solidFill>
          </p:spPr>
          <p:txBody>
            <a:bodyPr/>
            <a:lstStyle/>
            <a:p/>
          </p:txBody>
        </p:sp>
        <p:sp>
          <p:nvSpPr>
            <p:cNvPr id="154" name="rc154"/>
            <p:cNvSpPr/>
            <p:nvPr/>
          </p:nvSpPr>
          <p:spPr>
            <a:xfrm>
              <a:off x="8199740" y="5444954"/>
              <a:ext cx="0" cy="164676"/>
            </a:xfrm>
            <a:prstGeom prst="rect">
              <a:avLst/>
            </a:prstGeom>
            <a:solidFill>
              <a:srgbClr val="B3B3B3">
                <a:alpha val="100000"/>
              </a:srgbClr>
            </a:solidFill>
          </p:spPr>
          <p:txBody>
            <a:bodyPr/>
            <a:lstStyle/>
            <a:p/>
          </p:txBody>
        </p:sp>
        <p:sp>
          <p:nvSpPr>
            <p:cNvPr id="155" name="rc155"/>
            <p:cNvSpPr/>
            <p:nvPr/>
          </p:nvSpPr>
          <p:spPr>
            <a:xfrm>
              <a:off x="6157148" y="5239108"/>
              <a:ext cx="0" cy="164676"/>
            </a:xfrm>
            <a:prstGeom prst="rect">
              <a:avLst/>
            </a:prstGeom>
            <a:solidFill>
              <a:srgbClr val="B3B3B3">
                <a:alpha val="100000"/>
              </a:srgbClr>
            </a:solidFill>
          </p:spPr>
          <p:txBody>
            <a:bodyPr/>
            <a:lstStyle/>
            <a:p/>
          </p:txBody>
        </p:sp>
        <p:sp>
          <p:nvSpPr>
            <p:cNvPr id="156" name="tx156"/>
            <p:cNvSpPr/>
            <p:nvPr/>
          </p:nvSpPr>
          <p:spPr>
            <a:xfrm>
              <a:off x="4545304" y="5691414"/>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a:t>
              </a:r>
            </a:p>
          </p:txBody>
        </p:sp>
        <p:sp>
          <p:nvSpPr>
            <p:cNvPr id="157" name="tx157"/>
            <p:cNvSpPr/>
            <p:nvPr/>
          </p:nvSpPr>
          <p:spPr>
            <a:xfrm>
              <a:off x="8280112" y="548556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4.2</a:t>
              </a:r>
            </a:p>
          </p:txBody>
        </p:sp>
        <p:sp>
          <p:nvSpPr>
            <p:cNvPr id="158" name="tx158"/>
            <p:cNvSpPr/>
            <p:nvPr/>
          </p:nvSpPr>
          <p:spPr>
            <a:xfrm>
              <a:off x="6237520" y="5278310"/>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2.9</a:t>
              </a:r>
            </a:p>
          </p:txBody>
        </p:sp>
        <p:sp>
          <p:nvSpPr>
            <p:cNvPr id="159" name="tx159"/>
            <p:cNvSpPr/>
            <p:nvPr/>
          </p:nvSpPr>
          <p:spPr>
            <a:xfrm>
              <a:off x="2872557" y="5691414"/>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a:t>
              </a:r>
            </a:p>
          </p:txBody>
        </p:sp>
        <p:sp>
          <p:nvSpPr>
            <p:cNvPr id="160" name="tx160"/>
            <p:cNvSpPr/>
            <p:nvPr/>
          </p:nvSpPr>
          <p:spPr>
            <a:xfrm>
              <a:off x="4667635" y="548556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4.2</a:t>
              </a:r>
            </a:p>
          </p:txBody>
        </p:sp>
        <p:sp>
          <p:nvSpPr>
            <p:cNvPr id="161" name="tx161"/>
            <p:cNvSpPr/>
            <p:nvPr/>
          </p:nvSpPr>
          <p:spPr>
            <a:xfrm>
              <a:off x="3646338" y="5278310"/>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2.9</a:t>
              </a:r>
            </a:p>
          </p:txBody>
        </p:sp>
        <p:sp>
          <p:nvSpPr>
            <p:cNvPr id="162" name="tx162"/>
            <p:cNvSpPr/>
            <p:nvPr/>
          </p:nvSpPr>
          <p:spPr>
            <a:xfrm>
              <a:off x="4399014" y="5690003"/>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63" name="tx163"/>
            <p:cNvSpPr/>
            <p:nvPr/>
          </p:nvSpPr>
          <p:spPr>
            <a:xfrm>
              <a:off x="8085604" y="5484156"/>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64" name="tx164"/>
            <p:cNvSpPr/>
            <p:nvPr/>
          </p:nvSpPr>
          <p:spPr>
            <a:xfrm>
              <a:off x="6043012" y="5278310"/>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65" name="tx165"/>
            <p:cNvSpPr/>
            <p:nvPr/>
          </p:nvSpPr>
          <p:spPr>
            <a:xfrm>
              <a:off x="577692"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6" name="tx166"/>
            <p:cNvSpPr/>
            <p:nvPr/>
          </p:nvSpPr>
          <p:spPr>
            <a:xfrm>
              <a:off x="577692"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67" name="tx167"/>
            <p:cNvSpPr/>
            <p:nvPr/>
          </p:nvSpPr>
          <p:spPr>
            <a:xfrm>
              <a:off x="577692"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8" name="tx168"/>
            <p:cNvSpPr/>
            <p:nvPr/>
          </p:nvSpPr>
          <p:spPr>
            <a:xfrm>
              <a:off x="121083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69" name="tx169"/>
            <p:cNvSpPr/>
            <p:nvPr/>
          </p:nvSpPr>
          <p:spPr>
            <a:xfrm>
              <a:off x="2864758" y="5918867"/>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170" name="tx170"/>
            <p:cNvSpPr/>
            <p:nvPr/>
          </p:nvSpPr>
          <p:spPr>
            <a:xfrm>
              <a:off x="4518679" y="5918867"/>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71" name="tx171"/>
            <p:cNvSpPr/>
            <p:nvPr/>
          </p:nvSpPr>
          <p:spPr>
            <a:xfrm>
              <a:off x="6172600" y="5917094"/>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172" name="tx172"/>
            <p:cNvSpPr/>
            <p:nvPr/>
          </p:nvSpPr>
          <p:spPr>
            <a:xfrm>
              <a:off x="7826521" y="5919277"/>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73" name="tx173"/>
            <p:cNvSpPr/>
            <p:nvPr/>
          </p:nvSpPr>
          <p:spPr>
            <a:xfrm>
              <a:off x="3509329"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4" name="tx174"/>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5" name="tx175"/>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76" name="tx176"/>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7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Serbia.
In 2024, DTP1 coverage in Serbia increased to 95%. The number of children missing out on any DTP vaccination (zero-dose children) improved from 4,000 in 2023 to 3,000 in 2024.
DTP3 coverage increased to 95% in 2024, leaving 3,000 children vulnerable to vaccine-preventable diseases.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4" name="pl14"/>
            <p:cNvSpPr/>
            <p:nvPr/>
          </p:nvSpPr>
          <p:spPr>
            <a:xfrm>
              <a:off x="112202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3419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463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5854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9802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2828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40461"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2022" y="1037105"/>
              <a:ext cx="3418439" cy="228562"/>
            </a:xfrm>
            <a:custGeom>
              <a:avLst/>
              <a:pathLst>
                <a:path w="3418439" h="228562">
                  <a:moveTo>
                    <a:pt x="0" y="57140"/>
                  </a:moveTo>
                  <a:lnTo>
                    <a:pt x="142434" y="114281"/>
                  </a:lnTo>
                  <a:lnTo>
                    <a:pt x="284869" y="28570"/>
                  </a:lnTo>
                  <a:lnTo>
                    <a:pt x="427304" y="228562"/>
                  </a:lnTo>
                  <a:lnTo>
                    <a:pt x="569739" y="228562"/>
                  </a:lnTo>
                  <a:lnTo>
                    <a:pt x="712174" y="0"/>
                  </a:lnTo>
                  <a:lnTo>
                    <a:pt x="854609" y="57140"/>
                  </a:lnTo>
                  <a:lnTo>
                    <a:pt x="997044" y="28570"/>
                  </a:lnTo>
                  <a:lnTo>
                    <a:pt x="1139479" y="28570"/>
                  </a:lnTo>
                  <a:lnTo>
                    <a:pt x="1281914" y="28570"/>
                  </a:lnTo>
                  <a:lnTo>
                    <a:pt x="1424349" y="57140"/>
                  </a:lnTo>
                  <a:lnTo>
                    <a:pt x="1566784" y="28570"/>
                  </a:lnTo>
                  <a:lnTo>
                    <a:pt x="1709219" y="57140"/>
                  </a:lnTo>
                  <a:lnTo>
                    <a:pt x="1851654" y="28570"/>
                  </a:lnTo>
                  <a:lnTo>
                    <a:pt x="1994089" y="57140"/>
                  </a:lnTo>
                  <a:lnTo>
                    <a:pt x="2136524" y="28570"/>
                  </a:lnTo>
                  <a:lnTo>
                    <a:pt x="2278959" y="57140"/>
                  </a:lnTo>
                  <a:lnTo>
                    <a:pt x="2421394" y="28570"/>
                  </a:lnTo>
                  <a:lnTo>
                    <a:pt x="2563829" y="28570"/>
                  </a:lnTo>
                  <a:lnTo>
                    <a:pt x="2706264" y="57140"/>
                  </a:lnTo>
                  <a:lnTo>
                    <a:pt x="2848699" y="199991"/>
                  </a:lnTo>
                  <a:lnTo>
                    <a:pt x="2991134" y="228562"/>
                  </a:lnTo>
                  <a:lnTo>
                    <a:pt x="3133569" y="199991"/>
                  </a:lnTo>
                  <a:lnTo>
                    <a:pt x="3276004" y="171421"/>
                  </a:lnTo>
                  <a:lnTo>
                    <a:pt x="3418439" y="114281"/>
                  </a:lnTo>
                </a:path>
              </a:pathLst>
            </a:custGeom>
            <a:ln w="27101" cap="flat">
              <a:solidFill>
                <a:srgbClr val="0058AB">
                  <a:alpha val="100000"/>
                </a:srgbClr>
              </a:solidFill>
              <a:prstDash val="solid"/>
              <a:round/>
            </a:ln>
          </p:spPr>
          <p:txBody>
            <a:bodyPr/>
            <a:lstStyle/>
            <a:p/>
          </p:txBody>
        </p:sp>
        <p:sp>
          <p:nvSpPr>
            <p:cNvPr id="22" name="pl22"/>
            <p:cNvSpPr/>
            <p:nvPr/>
          </p:nvSpPr>
          <p:spPr>
            <a:xfrm>
              <a:off x="1122022" y="1294238"/>
              <a:ext cx="3418439" cy="228562"/>
            </a:xfrm>
            <a:custGeom>
              <a:avLst/>
              <a:pathLst>
                <a:path w="3418439" h="228562">
                  <a:moveTo>
                    <a:pt x="0" y="228562"/>
                  </a:moveTo>
                  <a:lnTo>
                    <a:pt x="142434" y="199991"/>
                  </a:lnTo>
                  <a:lnTo>
                    <a:pt x="284869" y="199991"/>
                  </a:lnTo>
                  <a:lnTo>
                    <a:pt x="427304" y="171421"/>
                  </a:lnTo>
                  <a:lnTo>
                    <a:pt x="569739" y="142851"/>
                  </a:lnTo>
                  <a:lnTo>
                    <a:pt x="712174" y="114281"/>
                  </a:lnTo>
                  <a:lnTo>
                    <a:pt x="854609" y="85710"/>
                  </a:lnTo>
                  <a:lnTo>
                    <a:pt x="997044" y="85710"/>
                  </a:lnTo>
                  <a:lnTo>
                    <a:pt x="1139479" y="57140"/>
                  </a:lnTo>
                  <a:lnTo>
                    <a:pt x="1281914" y="28570"/>
                  </a:lnTo>
                  <a:lnTo>
                    <a:pt x="1424349" y="28570"/>
                  </a:lnTo>
                  <a:lnTo>
                    <a:pt x="1566784" y="28570"/>
                  </a:lnTo>
                  <a:lnTo>
                    <a:pt x="1709219" y="28570"/>
                  </a:lnTo>
                  <a:lnTo>
                    <a:pt x="1851654" y="28570"/>
                  </a:lnTo>
                  <a:lnTo>
                    <a:pt x="1994089" y="28570"/>
                  </a:lnTo>
                  <a:lnTo>
                    <a:pt x="2136524" y="28570"/>
                  </a:lnTo>
                  <a:lnTo>
                    <a:pt x="2278959" y="0"/>
                  </a:lnTo>
                  <a:lnTo>
                    <a:pt x="2421394" y="0"/>
                  </a:lnTo>
                  <a:lnTo>
                    <a:pt x="2563829" y="0"/>
                  </a:lnTo>
                  <a:lnTo>
                    <a:pt x="2706264" y="0"/>
                  </a:lnTo>
                  <a:lnTo>
                    <a:pt x="2848699" y="57140"/>
                  </a:lnTo>
                  <a:lnTo>
                    <a:pt x="2991134" y="85710"/>
                  </a:lnTo>
                  <a:lnTo>
                    <a:pt x="3133569" y="28570"/>
                  </a:lnTo>
                  <a:lnTo>
                    <a:pt x="3276004" y="28570"/>
                  </a:lnTo>
                  <a:lnTo>
                    <a:pt x="3418439" y="28570"/>
                  </a:lnTo>
                </a:path>
              </a:pathLst>
            </a:custGeom>
            <a:ln w="27101" cap="flat">
              <a:solidFill>
                <a:srgbClr val="80BD41">
                  <a:alpha val="100000"/>
                </a:srgbClr>
              </a:solidFill>
              <a:prstDash val="solid"/>
              <a:round/>
            </a:ln>
          </p:spPr>
          <p:txBody>
            <a:bodyPr/>
            <a:lstStyle/>
            <a:p/>
          </p:txBody>
        </p:sp>
        <p:sp>
          <p:nvSpPr>
            <p:cNvPr id="23" name="pl23"/>
            <p:cNvSpPr/>
            <p:nvPr/>
          </p:nvSpPr>
          <p:spPr>
            <a:xfrm>
              <a:off x="1122022" y="1094246"/>
              <a:ext cx="3418439" cy="228562"/>
            </a:xfrm>
            <a:custGeom>
              <a:avLst/>
              <a:pathLst>
                <a:path w="3418439" h="228562">
                  <a:moveTo>
                    <a:pt x="0" y="57140"/>
                  </a:moveTo>
                  <a:lnTo>
                    <a:pt x="142434" y="28570"/>
                  </a:lnTo>
                  <a:lnTo>
                    <a:pt x="284869" y="142851"/>
                  </a:lnTo>
                  <a:lnTo>
                    <a:pt x="427304" y="228562"/>
                  </a:lnTo>
                  <a:lnTo>
                    <a:pt x="569739" y="142851"/>
                  </a:lnTo>
                  <a:lnTo>
                    <a:pt x="712174" y="57140"/>
                  </a:lnTo>
                  <a:lnTo>
                    <a:pt x="854609" y="57140"/>
                  </a:lnTo>
                  <a:lnTo>
                    <a:pt x="997044" y="0"/>
                  </a:lnTo>
                  <a:lnTo>
                    <a:pt x="1139479" y="28570"/>
                  </a:lnTo>
                  <a:lnTo>
                    <a:pt x="1281914" y="85710"/>
                  </a:lnTo>
                  <a:lnTo>
                    <a:pt x="1424349" y="142851"/>
                  </a:lnTo>
                  <a:lnTo>
                    <a:pt x="1566784" y="142851"/>
                  </a:lnTo>
                  <a:lnTo>
                    <a:pt x="1709219" y="57140"/>
                  </a:lnTo>
                  <a:lnTo>
                    <a:pt x="1851654" y="57140"/>
                  </a:lnTo>
                  <a:lnTo>
                    <a:pt x="1994089" y="114281"/>
                  </a:lnTo>
                  <a:lnTo>
                    <a:pt x="2136524" y="85710"/>
                  </a:lnTo>
                  <a:lnTo>
                    <a:pt x="2278959" y="142851"/>
                  </a:lnTo>
                  <a:lnTo>
                    <a:pt x="2421394" y="85710"/>
                  </a:lnTo>
                  <a:lnTo>
                    <a:pt x="2563829" y="0"/>
                  </a:lnTo>
                  <a:lnTo>
                    <a:pt x="2706264" y="28570"/>
                  </a:lnTo>
                  <a:lnTo>
                    <a:pt x="2848699" y="57140"/>
                  </a:lnTo>
                  <a:lnTo>
                    <a:pt x="2991134" y="57140"/>
                  </a:lnTo>
                  <a:lnTo>
                    <a:pt x="3133569" y="57140"/>
                  </a:lnTo>
                  <a:lnTo>
                    <a:pt x="3276004" y="28570"/>
                  </a:lnTo>
                  <a:lnTo>
                    <a:pt x="3418439" y="85710"/>
                  </a:lnTo>
                </a:path>
              </a:pathLst>
            </a:custGeom>
            <a:ln w="27101" cap="flat">
              <a:solidFill>
                <a:srgbClr val="961A49">
                  <a:alpha val="100000"/>
                </a:srgbClr>
              </a:solidFill>
              <a:prstDash val="solid"/>
              <a:round/>
            </a:ln>
          </p:spPr>
          <p:txBody>
            <a:bodyPr/>
            <a:lstStyle/>
            <a:p/>
          </p:txBody>
        </p:sp>
        <p:sp>
          <p:nvSpPr>
            <p:cNvPr id="24" name="pl24"/>
            <p:cNvSpPr/>
            <p:nvPr/>
          </p:nvSpPr>
          <p:spPr>
            <a:xfrm>
              <a:off x="1122022" y="1037105"/>
              <a:ext cx="3418439" cy="228562"/>
            </a:xfrm>
            <a:custGeom>
              <a:avLst/>
              <a:pathLst>
                <a:path w="3418439" h="228562">
                  <a:moveTo>
                    <a:pt x="0" y="57140"/>
                  </a:moveTo>
                  <a:lnTo>
                    <a:pt x="142434" y="114281"/>
                  </a:lnTo>
                  <a:lnTo>
                    <a:pt x="284869" y="28570"/>
                  </a:lnTo>
                  <a:lnTo>
                    <a:pt x="427304" y="228562"/>
                  </a:lnTo>
                  <a:lnTo>
                    <a:pt x="569739" y="228562"/>
                  </a:lnTo>
                  <a:lnTo>
                    <a:pt x="712174" y="0"/>
                  </a:lnTo>
                  <a:lnTo>
                    <a:pt x="854609" y="57140"/>
                  </a:lnTo>
                  <a:lnTo>
                    <a:pt x="997044" y="28570"/>
                  </a:lnTo>
                  <a:lnTo>
                    <a:pt x="1139479" y="28570"/>
                  </a:lnTo>
                  <a:lnTo>
                    <a:pt x="1281914" y="28570"/>
                  </a:lnTo>
                  <a:lnTo>
                    <a:pt x="1424349" y="57140"/>
                  </a:lnTo>
                  <a:lnTo>
                    <a:pt x="1566784" y="28570"/>
                  </a:lnTo>
                  <a:lnTo>
                    <a:pt x="1709219" y="57140"/>
                  </a:lnTo>
                  <a:lnTo>
                    <a:pt x="1851654" y="28570"/>
                  </a:lnTo>
                  <a:lnTo>
                    <a:pt x="1994089" y="57140"/>
                  </a:lnTo>
                  <a:lnTo>
                    <a:pt x="2136524" y="28570"/>
                  </a:lnTo>
                  <a:lnTo>
                    <a:pt x="2278959" y="57140"/>
                  </a:lnTo>
                  <a:lnTo>
                    <a:pt x="2421394" y="28570"/>
                  </a:lnTo>
                  <a:lnTo>
                    <a:pt x="2563829" y="28570"/>
                  </a:lnTo>
                  <a:lnTo>
                    <a:pt x="2706264" y="57140"/>
                  </a:lnTo>
                  <a:lnTo>
                    <a:pt x="2848699" y="199991"/>
                  </a:lnTo>
                  <a:lnTo>
                    <a:pt x="2991134" y="228562"/>
                  </a:lnTo>
                  <a:lnTo>
                    <a:pt x="3133569" y="199991"/>
                  </a:lnTo>
                  <a:lnTo>
                    <a:pt x="3276004" y="171421"/>
                  </a:lnTo>
                  <a:lnTo>
                    <a:pt x="3418439" y="114281"/>
                  </a:lnTo>
                </a:path>
              </a:pathLst>
            </a:custGeom>
            <a:ln w="43362" cap="flat">
              <a:solidFill>
                <a:srgbClr val="000000">
                  <a:alpha val="100000"/>
                </a:srgbClr>
              </a:solidFill>
              <a:prstDash val="solid"/>
              <a:round/>
            </a:ln>
          </p:spPr>
          <p:txBody>
            <a:bodyPr/>
            <a:lstStyle/>
            <a:p/>
          </p:txBody>
        </p:sp>
        <p:sp>
          <p:nvSpPr>
            <p:cNvPr id="25" name="pl25"/>
            <p:cNvSpPr/>
            <p:nvPr/>
          </p:nvSpPr>
          <p:spPr>
            <a:xfrm>
              <a:off x="1122022"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6" name="pl26"/>
            <p:cNvSpPr/>
            <p:nvPr/>
          </p:nvSpPr>
          <p:spPr>
            <a:xfrm>
              <a:off x="1834197"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7" name="pl27"/>
            <p:cNvSpPr/>
            <p:nvPr/>
          </p:nvSpPr>
          <p:spPr>
            <a:xfrm>
              <a:off x="2546372"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8" name="pl28"/>
            <p:cNvSpPr/>
            <p:nvPr/>
          </p:nvSpPr>
          <p:spPr>
            <a:xfrm>
              <a:off x="3258546"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9" name="pl29"/>
            <p:cNvSpPr/>
            <p:nvPr/>
          </p:nvSpPr>
          <p:spPr>
            <a:xfrm>
              <a:off x="3828286"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0" name="pl30"/>
            <p:cNvSpPr/>
            <p:nvPr/>
          </p:nvSpPr>
          <p:spPr>
            <a:xfrm>
              <a:off x="4398026"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31" name="pl31"/>
            <p:cNvSpPr/>
            <p:nvPr/>
          </p:nvSpPr>
          <p:spPr>
            <a:xfrm>
              <a:off x="4540461"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32" name="pl32"/>
            <p:cNvSpPr/>
            <p:nvPr/>
          </p:nvSpPr>
          <p:spPr>
            <a:xfrm>
              <a:off x="1122022" y="1037105"/>
              <a:ext cx="3418439" cy="228562"/>
            </a:xfrm>
            <a:custGeom>
              <a:avLst/>
              <a:pathLst>
                <a:path w="3418439" h="228562">
                  <a:moveTo>
                    <a:pt x="0" y="57140"/>
                  </a:moveTo>
                  <a:lnTo>
                    <a:pt x="142434" y="114281"/>
                  </a:lnTo>
                  <a:lnTo>
                    <a:pt x="284869" y="28570"/>
                  </a:lnTo>
                  <a:lnTo>
                    <a:pt x="427304" y="228562"/>
                  </a:lnTo>
                  <a:lnTo>
                    <a:pt x="569739" y="228562"/>
                  </a:lnTo>
                  <a:lnTo>
                    <a:pt x="712174" y="0"/>
                  </a:lnTo>
                  <a:lnTo>
                    <a:pt x="854609" y="57140"/>
                  </a:lnTo>
                  <a:lnTo>
                    <a:pt x="997044" y="28570"/>
                  </a:lnTo>
                  <a:lnTo>
                    <a:pt x="1139479" y="28570"/>
                  </a:lnTo>
                  <a:lnTo>
                    <a:pt x="1281914" y="28570"/>
                  </a:lnTo>
                  <a:lnTo>
                    <a:pt x="1424349" y="57140"/>
                  </a:lnTo>
                  <a:lnTo>
                    <a:pt x="1566784" y="28570"/>
                  </a:lnTo>
                  <a:lnTo>
                    <a:pt x="1709219" y="57140"/>
                  </a:lnTo>
                  <a:lnTo>
                    <a:pt x="1851654" y="28570"/>
                  </a:lnTo>
                  <a:lnTo>
                    <a:pt x="1994089" y="57140"/>
                  </a:lnTo>
                  <a:lnTo>
                    <a:pt x="2136524" y="28570"/>
                  </a:lnTo>
                  <a:lnTo>
                    <a:pt x="2278959" y="57140"/>
                  </a:lnTo>
                  <a:lnTo>
                    <a:pt x="2421394" y="28570"/>
                  </a:lnTo>
                  <a:lnTo>
                    <a:pt x="2563829" y="28570"/>
                  </a:lnTo>
                  <a:lnTo>
                    <a:pt x="2706264" y="57140"/>
                  </a:lnTo>
                  <a:lnTo>
                    <a:pt x="2848699" y="199991"/>
                  </a:lnTo>
                  <a:lnTo>
                    <a:pt x="2991134" y="228562"/>
                  </a:lnTo>
                  <a:lnTo>
                    <a:pt x="3133569" y="199991"/>
                  </a:lnTo>
                  <a:lnTo>
                    <a:pt x="3276004" y="171421"/>
                  </a:lnTo>
                  <a:lnTo>
                    <a:pt x="3418439" y="114281"/>
                  </a:lnTo>
                </a:path>
              </a:pathLst>
            </a:custGeom>
            <a:ln w="27101" cap="flat">
              <a:solidFill>
                <a:srgbClr val="0058AB">
                  <a:alpha val="100000"/>
                </a:srgbClr>
              </a:solidFill>
              <a:prstDash val="solid"/>
              <a:round/>
            </a:ln>
          </p:spPr>
          <p:txBody>
            <a:bodyPr/>
            <a:lstStyle/>
            <a:p/>
          </p:txBody>
        </p:sp>
        <p:sp>
          <p:nvSpPr>
            <p:cNvPr id="33" name="tx33"/>
            <p:cNvSpPr/>
            <p:nvPr/>
          </p:nvSpPr>
          <p:spPr>
            <a:xfrm>
              <a:off x="106173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4" name="tx34"/>
            <p:cNvSpPr/>
            <p:nvPr/>
          </p:nvSpPr>
          <p:spPr>
            <a:xfrm>
              <a:off x="177390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8608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6" name="tx36"/>
            <p:cNvSpPr/>
            <p:nvPr/>
          </p:nvSpPr>
          <p:spPr>
            <a:xfrm>
              <a:off x="319825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7" name="tx37"/>
            <p:cNvSpPr/>
            <p:nvPr/>
          </p:nvSpPr>
          <p:spPr>
            <a:xfrm>
              <a:off x="376799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8" name="tx38"/>
            <p:cNvSpPr/>
            <p:nvPr/>
          </p:nvSpPr>
          <p:spPr>
            <a:xfrm>
              <a:off x="4337737"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9" name="tx39"/>
            <p:cNvSpPr/>
            <p:nvPr/>
          </p:nvSpPr>
          <p:spPr>
            <a:xfrm>
              <a:off x="4480171"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40" name="tx40"/>
            <p:cNvSpPr/>
            <p:nvPr/>
          </p:nvSpPr>
          <p:spPr>
            <a:xfrm>
              <a:off x="4624867"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24867" y="11395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557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775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992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10210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41546"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7184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8401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5214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5214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14599"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77053"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1924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Serbia</a:t>
              </a:r>
            </a:p>
          </p:txBody>
        </p:sp>
        <p:sp>
          <p:nvSpPr>
            <p:cNvPr id="60" name="tx60"/>
            <p:cNvSpPr/>
            <p:nvPr/>
          </p:nvSpPr>
          <p:spPr>
            <a:xfrm>
              <a:off x="2781698"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44153" y="4830005"/>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1632468" y="471005"/>
              <a:ext cx="239754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Serbia, 2000-2024</a:t>
              </a:r>
            </a:p>
          </p:txBody>
        </p:sp>
        <p:sp>
          <p:nvSpPr>
            <p:cNvPr id="63" name="pl63"/>
            <p:cNvSpPr/>
            <p:nvPr/>
          </p:nvSpPr>
          <p:spPr>
            <a:xfrm>
              <a:off x="5244538" y="379056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4" name="pl64"/>
            <p:cNvSpPr/>
            <p:nvPr/>
          </p:nvSpPr>
          <p:spPr>
            <a:xfrm>
              <a:off x="5244538" y="3040594"/>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5" name="pl65"/>
            <p:cNvSpPr/>
            <p:nvPr/>
          </p:nvSpPr>
          <p:spPr>
            <a:xfrm>
              <a:off x="5244538" y="2290625"/>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6" name="pl66"/>
            <p:cNvSpPr/>
            <p:nvPr/>
          </p:nvSpPr>
          <p:spPr>
            <a:xfrm>
              <a:off x="5244538" y="154065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7" name="pl67"/>
            <p:cNvSpPr/>
            <p:nvPr/>
          </p:nvSpPr>
          <p:spPr>
            <a:xfrm>
              <a:off x="5244538" y="790687"/>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8" name="pl68"/>
            <p:cNvSpPr/>
            <p:nvPr/>
          </p:nvSpPr>
          <p:spPr>
            <a:xfrm>
              <a:off x="5244538" y="3415579"/>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9" name="pl69"/>
            <p:cNvSpPr/>
            <p:nvPr/>
          </p:nvSpPr>
          <p:spPr>
            <a:xfrm>
              <a:off x="5244538" y="2665610"/>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0" name="pl70"/>
            <p:cNvSpPr/>
            <p:nvPr/>
          </p:nvSpPr>
          <p:spPr>
            <a:xfrm>
              <a:off x="5244538" y="191564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1" name="pl71"/>
            <p:cNvSpPr/>
            <p:nvPr/>
          </p:nvSpPr>
          <p:spPr>
            <a:xfrm>
              <a:off x="5244538" y="1165672"/>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2" name="pl72"/>
            <p:cNvSpPr/>
            <p:nvPr/>
          </p:nvSpPr>
          <p:spPr>
            <a:xfrm>
              <a:off x="541546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2763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83981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55198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12172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14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3899"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15460" y="2365622"/>
              <a:ext cx="3418439" cy="1199950"/>
            </a:xfrm>
            <a:custGeom>
              <a:avLst/>
              <a:pathLst>
                <a:path w="3418439" h="1199950">
                  <a:moveTo>
                    <a:pt x="0" y="299987"/>
                  </a:moveTo>
                  <a:lnTo>
                    <a:pt x="142434" y="599975"/>
                  </a:lnTo>
                  <a:lnTo>
                    <a:pt x="284869" y="149993"/>
                  </a:lnTo>
                  <a:lnTo>
                    <a:pt x="427304" y="1199950"/>
                  </a:lnTo>
                  <a:lnTo>
                    <a:pt x="569739" y="1199950"/>
                  </a:lnTo>
                  <a:lnTo>
                    <a:pt x="712174" y="0"/>
                  </a:lnTo>
                  <a:lnTo>
                    <a:pt x="854609" y="299987"/>
                  </a:lnTo>
                  <a:lnTo>
                    <a:pt x="997044" y="149993"/>
                  </a:lnTo>
                  <a:lnTo>
                    <a:pt x="1139479" y="149993"/>
                  </a:lnTo>
                  <a:lnTo>
                    <a:pt x="1281914" y="149993"/>
                  </a:lnTo>
                  <a:lnTo>
                    <a:pt x="1424349" y="299987"/>
                  </a:lnTo>
                  <a:lnTo>
                    <a:pt x="1566784" y="149993"/>
                  </a:lnTo>
                  <a:lnTo>
                    <a:pt x="1709219" y="299987"/>
                  </a:lnTo>
                  <a:lnTo>
                    <a:pt x="1851654" y="149993"/>
                  </a:lnTo>
                  <a:lnTo>
                    <a:pt x="1994089" y="299987"/>
                  </a:lnTo>
                  <a:lnTo>
                    <a:pt x="2136524" y="149993"/>
                  </a:lnTo>
                  <a:lnTo>
                    <a:pt x="2278959" y="299987"/>
                  </a:lnTo>
                  <a:lnTo>
                    <a:pt x="2421394" y="149993"/>
                  </a:lnTo>
                  <a:lnTo>
                    <a:pt x="2563829" y="149993"/>
                  </a:lnTo>
                  <a:lnTo>
                    <a:pt x="2706264" y="299987"/>
                  </a:lnTo>
                  <a:lnTo>
                    <a:pt x="2848699" y="1049956"/>
                  </a:lnTo>
                  <a:lnTo>
                    <a:pt x="2991134" y="1199950"/>
                  </a:lnTo>
                  <a:lnTo>
                    <a:pt x="3133569" y="1049956"/>
                  </a:lnTo>
                  <a:lnTo>
                    <a:pt x="3276004" y="899962"/>
                  </a:lnTo>
                  <a:lnTo>
                    <a:pt x="3418439" y="599975"/>
                  </a:lnTo>
                </a:path>
              </a:pathLst>
            </a:custGeom>
            <a:ln w="27101" cap="flat">
              <a:solidFill>
                <a:srgbClr val="0058AB">
                  <a:alpha val="100000"/>
                </a:srgbClr>
              </a:solidFill>
              <a:prstDash val="solid"/>
              <a:round/>
            </a:ln>
          </p:spPr>
          <p:txBody>
            <a:bodyPr/>
            <a:lstStyle/>
            <a:p/>
          </p:txBody>
        </p:sp>
        <p:sp>
          <p:nvSpPr>
            <p:cNvPr id="80" name="pl80"/>
            <p:cNvSpPr/>
            <p:nvPr/>
          </p:nvSpPr>
          <p:spPr>
            <a:xfrm>
              <a:off x="5415460" y="2665610"/>
              <a:ext cx="3418439" cy="1199950"/>
            </a:xfrm>
            <a:custGeom>
              <a:avLst/>
              <a:pathLst>
                <a:path w="3418439" h="1199950">
                  <a:moveTo>
                    <a:pt x="0" y="1199950"/>
                  </a:moveTo>
                  <a:lnTo>
                    <a:pt x="142434" y="1049956"/>
                  </a:lnTo>
                  <a:lnTo>
                    <a:pt x="284869" y="1049956"/>
                  </a:lnTo>
                  <a:lnTo>
                    <a:pt x="427304" y="899962"/>
                  </a:lnTo>
                  <a:lnTo>
                    <a:pt x="569739" y="749969"/>
                  </a:lnTo>
                  <a:lnTo>
                    <a:pt x="712174" y="599975"/>
                  </a:lnTo>
                  <a:lnTo>
                    <a:pt x="854609" y="449981"/>
                  </a:lnTo>
                  <a:lnTo>
                    <a:pt x="997044" y="449981"/>
                  </a:lnTo>
                  <a:lnTo>
                    <a:pt x="1139479" y="299987"/>
                  </a:lnTo>
                  <a:lnTo>
                    <a:pt x="1281914" y="149993"/>
                  </a:lnTo>
                  <a:lnTo>
                    <a:pt x="1424349" y="149993"/>
                  </a:lnTo>
                  <a:lnTo>
                    <a:pt x="1566784" y="149993"/>
                  </a:lnTo>
                  <a:lnTo>
                    <a:pt x="1709219" y="149993"/>
                  </a:lnTo>
                  <a:lnTo>
                    <a:pt x="1851654" y="149993"/>
                  </a:lnTo>
                  <a:lnTo>
                    <a:pt x="1994089" y="149993"/>
                  </a:lnTo>
                  <a:lnTo>
                    <a:pt x="2136524" y="149993"/>
                  </a:lnTo>
                  <a:lnTo>
                    <a:pt x="2278959" y="0"/>
                  </a:lnTo>
                  <a:lnTo>
                    <a:pt x="2421394" y="0"/>
                  </a:lnTo>
                  <a:lnTo>
                    <a:pt x="2563829" y="0"/>
                  </a:lnTo>
                  <a:lnTo>
                    <a:pt x="2706264" y="0"/>
                  </a:lnTo>
                  <a:lnTo>
                    <a:pt x="2848699" y="299987"/>
                  </a:lnTo>
                  <a:lnTo>
                    <a:pt x="2991134" y="449981"/>
                  </a:lnTo>
                  <a:lnTo>
                    <a:pt x="3133569" y="149993"/>
                  </a:lnTo>
                  <a:lnTo>
                    <a:pt x="3276004" y="149993"/>
                  </a:lnTo>
                  <a:lnTo>
                    <a:pt x="3418439" y="149993"/>
                  </a:lnTo>
                </a:path>
              </a:pathLst>
            </a:custGeom>
            <a:ln w="27101" cap="flat">
              <a:solidFill>
                <a:srgbClr val="80BD41">
                  <a:alpha val="100000"/>
                </a:srgbClr>
              </a:solidFill>
              <a:prstDash val="solid"/>
              <a:round/>
            </a:ln>
          </p:spPr>
          <p:txBody>
            <a:bodyPr/>
            <a:lstStyle/>
            <a:p/>
          </p:txBody>
        </p:sp>
        <p:sp>
          <p:nvSpPr>
            <p:cNvPr id="81" name="pl81"/>
            <p:cNvSpPr/>
            <p:nvPr/>
          </p:nvSpPr>
          <p:spPr>
            <a:xfrm>
              <a:off x="5415460" y="2515616"/>
              <a:ext cx="3418439" cy="1199950"/>
            </a:xfrm>
            <a:custGeom>
              <a:avLst/>
              <a:pathLst>
                <a:path w="3418439" h="1199950">
                  <a:moveTo>
                    <a:pt x="0" y="299987"/>
                  </a:moveTo>
                  <a:lnTo>
                    <a:pt x="142434" y="149993"/>
                  </a:lnTo>
                  <a:lnTo>
                    <a:pt x="284869" y="749969"/>
                  </a:lnTo>
                  <a:lnTo>
                    <a:pt x="427304" y="1199950"/>
                  </a:lnTo>
                  <a:lnTo>
                    <a:pt x="569739" y="749969"/>
                  </a:lnTo>
                  <a:lnTo>
                    <a:pt x="712174" y="299987"/>
                  </a:lnTo>
                  <a:lnTo>
                    <a:pt x="854609" y="299987"/>
                  </a:lnTo>
                  <a:lnTo>
                    <a:pt x="997044" y="0"/>
                  </a:lnTo>
                  <a:lnTo>
                    <a:pt x="1139479" y="149993"/>
                  </a:lnTo>
                  <a:lnTo>
                    <a:pt x="1281914" y="449981"/>
                  </a:lnTo>
                  <a:lnTo>
                    <a:pt x="1424349" y="749969"/>
                  </a:lnTo>
                  <a:lnTo>
                    <a:pt x="1566784" y="749969"/>
                  </a:lnTo>
                  <a:lnTo>
                    <a:pt x="1709219" y="299987"/>
                  </a:lnTo>
                  <a:lnTo>
                    <a:pt x="1851654" y="299987"/>
                  </a:lnTo>
                  <a:lnTo>
                    <a:pt x="1994089" y="599975"/>
                  </a:lnTo>
                  <a:lnTo>
                    <a:pt x="2136524" y="449981"/>
                  </a:lnTo>
                  <a:lnTo>
                    <a:pt x="2278959" y="749969"/>
                  </a:lnTo>
                  <a:lnTo>
                    <a:pt x="2421394" y="449981"/>
                  </a:lnTo>
                  <a:lnTo>
                    <a:pt x="2563829" y="0"/>
                  </a:lnTo>
                  <a:lnTo>
                    <a:pt x="2706264" y="149993"/>
                  </a:lnTo>
                  <a:lnTo>
                    <a:pt x="2848699" y="299987"/>
                  </a:lnTo>
                  <a:lnTo>
                    <a:pt x="2991134" y="299987"/>
                  </a:lnTo>
                  <a:lnTo>
                    <a:pt x="3133569" y="299987"/>
                  </a:lnTo>
                  <a:lnTo>
                    <a:pt x="3276004" y="149993"/>
                  </a:lnTo>
                  <a:lnTo>
                    <a:pt x="3418439" y="449981"/>
                  </a:lnTo>
                </a:path>
              </a:pathLst>
            </a:custGeom>
            <a:ln w="27101" cap="flat">
              <a:solidFill>
                <a:srgbClr val="961A49">
                  <a:alpha val="100000"/>
                </a:srgbClr>
              </a:solidFill>
              <a:prstDash val="solid"/>
              <a:round/>
            </a:ln>
          </p:spPr>
          <p:txBody>
            <a:bodyPr/>
            <a:lstStyle/>
            <a:p/>
          </p:txBody>
        </p:sp>
        <p:sp>
          <p:nvSpPr>
            <p:cNvPr id="82" name="pl82"/>
            <p:cNvSpPr/>
            <p:nvPr/>
          </p:nvSpPr>
          <p:spPr>
            <a:xfrm>
              <a:off x="5415460" y="2665610"/>
              <a:ext cx="3418439" cy="0"/>
            </a:xfrm>
            <a:custGeom>
              <a:avLst/>
              <a:pathLst>
                <a:path w="3418439" h="0">
                  <a:moveTo>
                    <a:pt x="0" y="0"/>
                  </a:moveTo>
                  <a:lnTo>
                    <a:pt x="0" y="0"/>
                  </a:lnTo>
                  <a:lnTo>
                    <a:pt x="0" y="0"/>
                  </a:lnTo>
                  <a:lnTo>
                    <a:pt x="142434" y="0"/>
                  </a:lnTo>
                  <a:lnTo>
                    <a:pt x="142434" y="0"/>
                  </a:lnTo>
                  <a:lnTo>
                    <a:pt x="142434" y="0"/>
                  </a:lnTo>
                  <a:lnTo>
                    <a:pt x="284869" y="0"/>
                  </a:lnTo>
                  <a:lnTo>
                    <a:pt x="284869" y="0"/>
                  </a:lnTo>
                  <a:lnTo>
                    <a:pt x="284869" y="0"/>
                  </a:lnTo>
                  <a:lnTo>
                    <a:pt x="427304" y="0"/>
                  </a:lnTo>
                  <a:lnTo>
                    <a:pt x="427304" y="0"/>
                  </a:lnTo>
                  <a:lnTo>
                    <a:pt x="427304" y="0"/>
                  </a:lnTo>
                  <a:lnTo>
                    <a:pt x="569739" y="0"/>
                  </a:lnTo>
                  <a:lnTo>
                    <a:pt x="569739" y="0"/>
                  </a:lnTo>
                  <a:lnTo>
                    <a:pt x="569739" y="0"/>
                  </a:lnTo>
                  <a:lnTo>
                    <a:pt x="712174" y="0"/>
                  </a:lnTo>
                  <a:lnTo>
                    <a:pt x="712174" y="0"/>
                  </a:lnTo>
                  <a:lnTo>
                    <a:pt x="712174" y="0"/>
                  </a:lnTo>
                  <a:lnTo>
                    <a:pt x="854609" y="0"/>
                  </a:lnTo>
                  <a:lnTo>
                    <a:pt x="854609" y="0"/>
                  </a:lnTo>
                  <a:lnTo>
                    <a:pt x="854609" y="0"/>
                  </a:lnTo>
                  <a:lnTo>
                    <a:pt x="997044" y="0"/>
                  </a:lnTo>
                  <a:lnTo>
                    <a:pt x="997044" y="0"/>
                  </a:lnTo>
                  <a:lnTo>
                    <a:pt x="997044" y="0"/>
                  </a:lnTo>
                  <a:lnTo>
                    <a:pt x="1139479" y="0"/>
                  </a:lnTo>
                  <a:lnTo>
                    <a:pt x="1139479" y="0"/>
                  </a:lnTo>
                  <a:lnTo>
                    <a:pt x="1139479" y="0"/>
                  </a:lnTo>
                  <a:lnTo>
                    <a:pt x="1281914" y="0"/>
                  </a:lnTo>
                  <a:lnTo>
                    <a:pt x="1281914" y="0"/>
                  </a:lnTo>
                  <a:lnTo>
                    <a:pt x="1281914" y="0"/>
                  </a:lnTo>
                  <a:lnTo>
                    <a:pt x="1424349" y="0"/>
                  </a:lnTo>
                  <a:lnTo>
                    <a:pt x="1424349" y="0"/>
                  </a:lnTo>
                  <a:lnTo>
                    <a:pt x="1424349" y="0"/>
                  </a:lnTo>
                  <a:lnTo>
                    <a:pt x="1566784" y="0"/>
                  </a:lnTo>
                  <a:lnTo>
                    <a:pt x="1566784" y="0"/>
                  </a:lnTo>
                  <a:lnTo>
                    <a:pt x="1566784" y="0"/>
                  </a:lnTo>
                  <a:lnTo>
                    <a:pt x="1709219" y="0"/>
                  </a:lnTo>
                  <a:lnTo>
                    <a:pt x="1709219" y="0"/>
                  </a:lnTo>
                  <a:lnTo>
                    <a:pt x="1709219" y="0"/>
                  </a:lnTo>
                  <a:lnTo>
                    <a:pt x="1851654" y="0"/>
                  </a:lnTo>
                  <a:lnTo>
                    <a:pt x="1851654" y="0"/>
                  </a:lnTo>
                  <a:lnTo>
                    <a:pt x="1851654" y="0"/>
                  </a:lnTo>
                  <a:lnTo>
                    <a:pt x="1994089" y="0"/>
                  </a:lnTo>
                  <a:lnTo>
                    <a:pt x="1994089" y="0"/>
                  </a:lnTo>
                  <a:lnTo>
                    <a:pt x="1994089" y="0"/>
                  </a:lnTo>
                  <a:lnTo>
                    <a:pt x="2136524" y="0"/>
                  </a:lnTo>
                  <a:lnTo>
                    <a:pt x="2136524" y="0"/>
                  </a:lnTo>
                  <a:lnTo>
                    <a:pt x="2136524" y="0"/>
                  </a:lnTo>
                  <a:lnTo>
                    <a:pt x="2278959" y="0"/>
                  </a:lnTo>
                  <a:lnTo>
                    <a:pt x="2278959" y="0"/>
                  </a:lnTo>
                  <a:lnTo>
                    <a:pt x="2278959" y="0"/>
                  </a:lnTo>
                  <a:lnTo>
                    <a:pt x="2421394" y="0"/>
                  </a:lnTo>
                  <a:lnTo>
                    <a:pt x="2421394" y="0"/>
                  </a:lnTo>
                  <a:lnTo>
                    <a:pt x="2421394" y="0"/>
                  </a:lnTo>
                  <a:lnTo>
                    <a:pt x="2563829" y="0"/>
                  </a:lnTo>
                  <a:lnTo>
                    <a:pt x="2563829" y="0"/>
                  </a:lnTo>
                  <a:lnTo>
                    <a:pt x="2563829" y="0"/>
                  </a:lnTo>
                  <a:lnTo>
                    <a:pt x="2706264" y="0"/>
                  </a:lnTo>
                  <a:lnTo>
                    <a:pt x="2706264" y="0"/>
                  </a:lnTo>
                  <a:lnTo>
                    <a:pt x="2706264" y="0"/>
                  </a:lnTo>
                  <a:lnTo>
                    <a:pt x="2848699" y="0"/>
                  </a:lnTo>
                  <a:lnTo>
                    <a:pt x="2848699" y="0"/>
                  </a:lnTo>
                  <a:lnTo>
                    <a:pt x="2848699" y="0"/>
                  </a:lnTo>
                  <a:lnTo>
                    <a:pt x="2991134" y="0"/>
                  </a:lnTo>
                  <a:lnTo>
                    <a:pt x="2991134" y="0"/>
                  </a:lnTo>
                  <a:lnTo>
                    <a:pt x="2991134" y="0"/>
                  </a:lnTo>
                  <a:lnTo>
                    <a:pt x="3133569" y="0"/>
                  </a:lnTo>
                  <a:lnTo>
                    <a:pt x="3133569" y="0"/>
                  </a:lnTo>
                  <a:lnTo>
                    <a:pt x="3133569" y="0"/>
                  </a:lnTo>
                  <a:lnTo>
                    <a:pt x="3276004" y="0"/>
                  </a:lnTo>
                  <a:lnTo>
                    <a:pt x="3276004" y="0"/>
                  </a:lnTo>
                  <a:lnTo>
                    <a:pt x="3276004" y="0"/>
                  </a:lnTo>
                  <a:lnTo>
                    <a:pt x="3418439" y="0"/>
                  </a:lnTo>
                  <a:lnTo>
                    <a:pt x="3418439" y="0"/>
                  </a:lnTo>
                  <a:lnTo>
                    <a:pt x="3418439" y="0"/>
                  </a:lnTo>
                </a:path>
              </a:pathLst>
            </a:custGeom>
            <a:ln w="13550" cap="flat">
              <a:solidFill>
                <a:srgbClr val="000000">
                  <a:alpha val="100000"/>
                </a:srgbClr>
              </a:solidFill>
              <a:prstDash val="dash"/>
              <a:round/>
            </a:ln>
          </p:spPr>
          <p:txBody>
            <a:bodyPr/>
            <a:lstStyle/>
            <a:p/>
          </p:txBody>
        </p:sp>
        <p:sp>
          <p:nvSpPr>
            <p:cNvPr id="83" name="pl83"/>
            <p:cNvSpPr/>
            <p:nvPr/>
          </p:nvSpPr>
          <p:spPr>
            <a:xfrm>
              <a:off x="5415460" y="2365622"/>
              <a:ext cx="3418439" cy="1199950"/>
            </a:xfrm>
            <a:custGeom>
              <a:avLst/>
              <a:pathLst>
                <a:path w="3418439" h="1199950">
                  <a:moveTo>
                    <a:pt x="0" y="299987"/>
                  </a:moveTo>
                  <a:lnTo>
                    <a:pt x="142434" y="599975"/>
                  </a:lnTo>
                  <a:lnTo>
                    <a:pt x="284869" y="149993"/>
                  </a:lnTo>
                  <a:lnTo>
                    <a:pt x="427304" y="1199950"/>
                  </a:lnTo>
                  <a:lnTo>
                    <a:pt x="569739" y="1199950"/>
                  </a:lnTo>
                  <a:lnTo>
                    <a:pt x="712174" y="0"/>
                  </a:lnTo>
                  <a:lnTo>
                    <a:pt x="854609" y="299987"/>
                  </a:lnTo>
                  <a:lnTo>
                    <a:pt x="997044" y="149993"/>
                  </a:lnTo>
                  <a:lnTo>
                    <a:pt x="1139479" y="149993"/>
                  </a:lnTo>
                  <a:lnTo>
                    <a:pt x="1281914" y="149993"/>
                  </a:lnTo>
                  <a:lnTo>
                    <a:pt x="1424349" y="299987"/>
                  </a:lnTo>
                  <a:lnTo>
                    <a:pt x="1566784" y="149993"/>
                  </a:lnTo>
                  <a:lnTo>
                    <a:pt x="1709219" y="299987"/>
                  </a:lnTo>
                  <a:lnTo>
                    <a:pt x="1851654" y="149993"/>
                  </a:lnTo>
                  <a:lnTo>
                    <a:pt x="1994089" y="299987"/>
                  </a:lnTo>
                  <a:lnTo>
                    <a:pt x="2136524" y="149993"/>
                  </a:lnTo>
                  <a:lnTo>
                    <a:pt x="2278959" y="299987"/>
                  </a:lnTo>
                  <a:lnTo>
                    <a:pt x="2421394" y="149993"/>
                  </a:lnTo>
                  <a:lnTo>
                    <a:pt x="2563829" y="149993"/>
                  </a:lnTo>
                  <a:lnTo>
                    <a:pt x="2706264" y="299987"/>
                  </a:lnTo>
                  <a:lnTo>
                    <a:pt x="2848699" y="1049956"/>
                  </a:lnTo>
                  <a:lnTo>
                    <a:pt x="2991134" y="1199950"/>
                  </a:lnTo>
                  <a:lnTo>
                    <a:pt x="3133569" y="1049956"/>
                  </a:lnTo>
                  <a:lnTo>
                    <a:pt x="3276004" y="899962"/>
                  </a:lnTo>
                  <a:lnTo>
                    <a:pt x="3418439" y="599975"/>
                  </a:lnTo>
                </a:path>
              </a:pathLst>
            </a:custGeom>
            <a:ln w="43362" cap="flat">
              <a:solidFill>
                <a:srgbClr val="000000">
                  <a:alpha val="100000"/>
                </a:srgbClr>
              </a:solidFill>
              <a:prstDash val="solid"/>
              <a:round/>
            </a:ln>
          </p:spPr>
          <p:txBody>
            <a:bodyPr/>
            <a:lstStyle/>
            <a:p/>
          </p:txBody>
        </p:sp>
        <p:sp>
          <p:nvSpPr>
            <p:cNvPr id="84" name="pl84"/>
            <p:cNvSpPr/>
            <p:nvPr/>
          </p:nvSpPr>
          <p:spPr>
            <a:xfrm>
              <a:off x="5415460" y="1075675"/>
              <a:ext cx="0" cy="1589934"/>
            </a:xfrm>
            <a:custGeom>
              <a:avLst/>
              <a:pathLst>
                <a:path w="0" h="1589934">
                  <a:moveTo>
                    <a:pt x="0" y="1589934"/>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27635" y="1075675"/>
              <a:ext cx="0" cy="1289946"/>
            </a:xfrm>
            <a:custGeom>
              <a:avLst/>
              <a:pathLst>
                <a:path w="0" h="1289946">
                  <a:moveTo>
                    <a:pt x="0" y="1289946"/>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839810" y="1075675"/>
              <a:ext cx="0" cy="1589934"/>
            </a:xfrm>
            <a:custGeom>
              <a:avLst/>
              <a:pathLst>
                <a:path w="0" h="1589934">
                  <a:moveTo>
                    <a:pt x="0" y="158993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551985" y="1075675"/>
              <a:ext cx="0" cy="1439940"/>
            </a:xfrm>
            <a:custGeom>
              <a:avLst/>
              <a:pathLst>
                <a:path w="0" h="1439940">
                  <a:moveTo>
                    <a:pt x="0" y="1439940"/>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121725" y="1075675"/>
              <a:ext cx="0" cy="1589934"/>
            </a:xfrm>
            <a:custGeom>
              <a:avLst/>
              <a:pathLst>
                <a:path w="0" h="1589934">
                  <a:moveTo>
                    <a:pt x="0" y="158993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1464" y="1075675"/>
              <a:ext cx="0" cy="2189909"/>
            </a:xfrm>
            <a:custGeom>
              <a:avLst/>
              <a:pathLst>
                <a:path w="0" h="2189909">
                  <a:moveTo>
                    <a:pt x="0" y="2189909"/>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3899" y="1075675"/>
              <a:ext cx="0" cy="1889922"/>
            </a:xfrm>
            <a:custGeom>
              <a:avLst/>
              <a:pathLst>
                <a:path w="0" h="1889922">
                  <a:moveTo>
                    <a:pt x="0" y="1889922"/>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15460" y="2365622"/>
              <a:ext cx="3418439" cy="1199950"/>
            </a:xfrm>
            <a:custGeom>
              <a:avLst/>
              <a:pathLst>
                <a:path w="3418439" h="1199950">
                  <a:moveTo>
                    <a:pt x="0" y="299987"/>
                  </a:moveTo>
                  <a:lnTo>
                    <a:pt x="142434" y="599975"/>
                  </a:lnTo>
                  <a:lnTo>
                    <a:pt x="284869" y="149993"/>
                  </a:lnTo>
                  <a:lnTo>
                    <a:pt x="427304" y="1199950"/>
                  </a:lnTo>
                  <a:lnTo>
                    <a:pt x="569739" y="1199950"/>
                  </a:lnTo>
                  <a:lnTo>
                    <a:pt x="712174" y="0"/>
                  </a:lnTo>
                  <a:lnTo>
                    <a:pt x="854609" y="299987"/>
                  </a:lnTo>
                  <a:lnTo>
                    <a:pt x="997044" y="149993"/>
                  </a:lnTo>
                  <a:lnTo>
                    <a:pt x="1139479" y="149993"/>
                  </a:lnTo>
                  <a:lnTo>
                    <a:pt x="1281914" y="149993"/>
                  </a:lnTo>
                  <a:lnTo>
                    <a:pt x="1424349" y="299987"/>
                  </a:lnTo>
                  <a:lnTo>
                    <a:pt x="1566784" y="149993"/>
                  </a:lnTo>
                  <a:lnTo>
                    <a:pt x="1709219" y="299987"/>
                  </a:lnTo>
                  <a:lnTo>
                    <a:pt x="1851654" y="149993"/>
                  </a:lnTo>
                  <a:lnTo>
                    <a:pt x="1994089" y="299987"/>
                  </a:lnTo>
                  <a:lnTo>
                    <a:pt x="2136524" y="149993"/>
                  </a:lnTo>
                  <a:lnTo>
                    <a:pt x="2278959" y="299987"/>
                  </a:lnTo>
                  <a:lnTo>
                    <a:pt x="2421394" y="149993"/>
                  </a:lnTo>
                  <a:lnTo>
                    <a:pt x="2563829" y="149993"/>
                  </a:lnTo>
                  <a:lnTo>
                    <a:pt x="2706264" y="299987"/>
                  </a:lnTo>
                  <a:lnTo>
                    <a:pt x="2848699" y="1049956"/>
                  </a:lnTo>
                  <a:lnTo>
                    <a:pt x="2991134" y="1199950"/>
                  </a:lnTo>
                  <a:lnTo>
                    <a:pt x="3133569" y="1049956"/>
                  </a:lnTo>
                  <a:lnTo>
                    <a:pt x="3276004" y="899962"/>
                  </a:lnTo>
                  <a:lnTo>
                    <a:pt x="3418439" y="599975"/>
                  </a:lnTo>
                </a:path>
              </a:pathLst>
            </a:custGeom>
            <a:ln w="27101" cap="flat">
              <a:solidFill>
                <a:srgbClr val="0058AB">
                  <a:alpha val="100000"/>
                </a:srgbClr>
              </a:solidFill>
              <a:prstDash val="solid"/>
              <a:round/>
            </a:ln>
          </p:spPr>
          <p:txBody>
            <a:bodyPr/>
            <a:lstStyle/>
            <a:p/>
          </p:txBody>
        </p:sp>
        <p:sp>
          <p:nvSpPr>
            <p:cNvPr id="92" name="tx92"/>
            <p:cNvSpPr/>
            <p:nvPr/>
          </p:nvSpPr>
          <p:spPr>
            <a:xfrm>
              <a:off x="5385315" y="9752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3" name="tx93"/>
            <p:cNvSpPr/>
            <p:nvPr/>
          </p:nvSpPr>
          <p:spPr>
            <a:xfrm>
              <a:off x="6097490" y="97656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4" name="tx94"/>
            <p:cNvSpPr/>
            <p:nvPr/>
          </p:nvSpPr>
          <p:spPr>
            <a:xfrm>
              <a:off x="6809665" y="9752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7521840" y="97656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8091580" y="9752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43270" y="976878"/>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8" name="tx98"/>
            <p:cNvSpPr/>
            <p:nvPr/>
          </p:nvSpPr>
          <p:spPr>
            <a:xfrm>
              <a:off x="8785705" y="97656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9" name="tx99"/>
            <p:cNvSpPr/>
            <p:nvPr/>
          </p:nvSpPr>
          <p:spPr>
            <a:xfrm>
              <a:off x="8901372" y="277648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901372" y="292648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-2</a:t>
              </a:r>
            </a:p>
          </p:txBody>
        </p:sp>
        <p:sp>
          <p:nvSpPr>
            <p:cNvPr id="101" name="tx101"/>
            <p:cNvSpPr/>
            <p:nvPr/>
          </p:nvSpPr>
          <p:spPr>
            <a:xfrm>
              <a:off x="5057693" y="3365238"/>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2" name="tx102"/>
            <p:cNvSpPr/>
            <p:nvPr/>
          </p:nvSpPr>
          <p:spPr>
            <a:xfrm>
              <a:off x="5104214" y="26134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104214" y="1865300"/>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4" name="tx104"/>
            <p:cNvSpPr/>
            <p:nvPr/>
          </p:nvSpPr>
          <p:spPr>
            <a:xfrm>
              <a:off x="5026519" y="11135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rot="-5400000">
              <a:off x="525901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71189"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8336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39553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96527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3498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1" name="tx111"/>
            <p:cNvSpPr/>
            <p:nvPr/>
          </p:nvSpPr>
          <p:spPr>
            <a:xfrm rot="-5400000">
              <a:off x="8677453"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417666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3" name="pl113"/>
            <p:cNvSpPr/>
            <p:nvPr/>
          </p:nvSpPr>
          <p:spPr>
            <a:xfrm>
              <a:off x="604558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04558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808037"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757049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6312682"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Serbia</a:t>
              </a:r>
            </a:p>
          </p:txBody>
        </p:sp>
        <p:sp>
          <p:nvSpPr>
            <p:cNvPr id="118" name="tx118"/>
            <p:cNvSpPr/>
            <p:nvPr/>
          </p:nvSpPr>
          <p:spPr>
            <a:xfrm>
              <a:off x="7075137"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7837591" y="4830005"/>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20" name="tx120"/>
            <p:cNvSpPr/>
            <p:nvPr/>
          </p:nvSpPr>
          <p:spPr>
            <a:xfrm>
              <a:off x="580304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1" name="pl121"/>
            <p:cNvSpPr/>
            <p:nvPr/>
          </p:nvSpPr>
          <p:spPr>
            <a:xfrm>
              <a:off x="219422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394831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570239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745648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307126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482535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657944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833353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825146"/>
              <a:ext cx="3411701" cy="149993"/>
            </a:xfrm>
            <a:prstGeom prst="rect">
              <a:avLst/>
            </a:prstGeom>
            <a:solidFill>
              <a:srgbClr val="1CABE2">
                <a:alpha val="80000"/>
              </a:srgbClr>
            </a:solidFill>
          </p:spPr>
          <p:txBody>
            <a:bodyPr/>
            <a:lstStyle/>
            <a:p/>
          </p:txBody>
        </p:sp>
        <p:sp>
          <p:nvSpPr>
            <p:cNvPr id="134" name="rc134"/>
            <p:cNvSpPr/>
            <p:nvPr/>
          </p:nvSpPr>
          <p:spPr>
            <a:xfrm>
              <a:off x="1317178" y="5637654"/>
              <a:ext cx="7321564" cy="149993"/>
            </a:xfrm>
            <a:prstGeom prst="rect">
              <a:avLst/>
            </a:prstGeom>
            <a:solidFill>
              <a:srgbClr val="1CABE2">
                <a:alpha val="80000"/>
              </a:srgbClr>
            </a:solidFill>
          </p:spPr>
          <p:txBody>
            <a:bodyPr/>
            <a:lstStyle/>
            <a:p/>
          </p:txBody>
        </p:sp>
        <p:sp>
          <p:nvSpPr>
            <p:cNvPr id="135" name="rc135"/>
            <p:cNvSpPr/>
            <p:nvPr/>
          </p:nvSpPr>
          <p:spPr>
            <a:xfrm>
              <a:off x="1317178" y="5450161"/>
              <a:ext cx="5155265" cy="149993"/>
            </a:xfrm>
            <a:prstGeom prst="rect">
              <a:avLst/>
            </a:prstGeom>
            <a:solidFill>
              <a:srgbClr val="1CABE2">
                <a:alpha val="80000"/>
              </a:srgbClr>
            </a:solidFill>
          </p:spPr>
          <p:txBody>
            <a:bodyPr/>
            <a:lstStyle/>
            <a:p/>
          </p:txBody>
        </p:sp>
        <p:sp>
          <p:nvSpPr>
            <p:cNvPr id="136" name="tx136"/>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8" name="tx138"/>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2721676"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1" name="tx141"/>
            <p:cNvSpPr/>
            <p:nvPr/>
          </p:nvSpPr>
          <p:spPr>
            <a:xfrm>
              <a:off x="4475764"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a:off x="6229852"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43" name="tx143"/>
            <p:cNvSpPr/>
            <p:nvPr/>
          </p:nvSpPr>
          <p:spPr>
            <a:xfrm>
              <a:off x="7983941"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44" name="tx144"/>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5" name="tx145"/>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6" name="tx146"/>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Serbia (95%) was 6 percentage points higher than the global average (89%) and 1 percentage point higher than average across all ECAR countries (94%).
National DTP1 coverage was 2 percentage points lower than in 2019 (97%).
This equates to 3,000 zero-dose children in 2024 compared to 2,000 zero-dose children in 2019.</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18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616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045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473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99743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4026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4830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2592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6875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2028791"/>
              <a:ext cx="351110" cy="19686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52457" y="1604774"/>
              <a:ext cx="351110" cy="23926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42580" y="1362479"/>
              <a:ext cx="351110" cy="26349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422824" y="1271619"/>
              <a:ext cx="351110" cy="27258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32702" y="1271619"/>
              <a:ext cx="351110" cy="27258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241332"/>
              <a:ext cx="351110" cy="27561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203069" y="1211045"/>
              <a:ext cx="351110" cy="278639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593191" y="1180758"/>
              <a:ext cx="351110" cy="28166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763558" y="1120184"/>
              <a:ext cx="351110" cy="2877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373436" y="1120184"/>
              <a:ext cx="351110" cy="2877253"/>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3" name="rc23"/>
            <p:cNvSpPr/>
            <p:nvPr/>
          </p:nvSpPr>
          <p:spPr>
            <a:xfrm>
              <a:off x="3983314" y="1120184"/>
              <a:ext cx="351110" cy="2877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153681" y="1089897"/>
              <a:ext cx="351110" cy="29075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543803" y="1059611"/>
              <a:ext cx="351110" cy="293782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7104293"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714170"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933925"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324048"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8274660"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884537"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664782"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494415"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62335" y="2028791"/>
              <a:ext cx="351110" cy="1968647"/>
            </a:xfrm>
            <a:prstGeom prst="rect">
              <a:avLst/>
            </a:prstGeom>
            <a:solidFill>
              <a:srgbClr val="0083CF">
                <a:alpha val="100000"/>
              </a:srgbClr>
            </a:solidFill>
          </p:spPr>
          <p:txBody>
            <a:bodyPr/>
            <a:lstStyle/>
            <a:p/>
          </p:txBody>
        </p:sp>
        <p:sp>
          <p:nvSpPr>
            <p:cNvPr id="35" name="rc35"/>
            <p:cNvSpPr/>
            <p:nvPr/>
          </p:nvSpPr>
          <p:spPr>
            <a:xfrm>
              <a:off x="1252457" y="1604774"/>
              <a:ext cx="351110" cy="2392663"/>
            </a:xfrm>
            <a:prstGeom prst="rect">
              <a:avLst/>
            </a:prstGeom>
            <a:solidFill>
              <a:srgbClr val="0083CF">
                <a:alpha val="100000"/>
              </a:srgbClr>
            </a:solidFill>
          </p:spPr>
          <p:txBody>
            <a:bodyPr/>
            <a:lstStyle/>
            <a:p/>
          </p:txBody>
        </p:sp>
        <p:sp>
          <p:nvSpPr>
            <p:cNvPr id="36" name="rc36"/>
            <p:cNvSpPr/>
            <p:nvPr/>
          </p:nvSpPr>
          <p:spPr>
            <a:xfrm>
              <a:off x="1642580" y="1362479"/>
              <a:ext cx="351110" cy="2634958"/>
            </a:xfrm>
            <a:prstGeom prst="rect">
              <a:avLst/>
            </a:prstGeom>
            <a:solidFill>
              <a:srgbClr val="0083CF">
                <a:alpha val="100000"/>
              </a:srgbClr>
            </a:solidFill>
          </p:spPr>
          <p:txBody>
            <a:bodyPr/>
            <a:lstStyle/>
            <a:p/>
          </p:txBody>
        </p:sp>
        <p:sp>
          <p:nvSpPr>
            <p:cNvPr id="37" name="rc37"/>
            <p:cNvSpPr/>
            <p:nvPr/>
          </p:nvSpPr>
          <p:spPr>
            <a:xfrm>
              <a:off x="2422824" y="1271619"/>
              <a:ext cx="351110" cy="2725819"/>
            </a:xfrm>
            <a:prstGeom prst="rect">
              <a:avLst/>
            </a:prstGeom>
            <a:solidFill>
              <a:srgbClr val="0083CF">
                <a:alpha val="100000"/>
              </a:srgbClr>
            </a:solidFill>
          </p:spPr>
          <p:txBody>
            <a:bodyPr/>
            <a:lstStyle/>
            <a:p/>
          </p:txBody>
        </p:sp>
        <p:sp>
          <p:nvSpPr>
            <p:cNvPr id="38" name="rc38"/>
            <p:cNvSpPr/>
            <p:nvPr/>
          </p:nvSpPr>
          <p:spPr>
            <a:xfrm>
              <a:off x="2032702" y="1271619"/>
              <a:ext cx="351110" cy="2725819"/>
            </a:xfrm>
            <a:prstGeom prst="rect">
              <a:avLst/>
            </a:prstGeom>
            <a:solidFill>
              <a:srgbClr val="0083CF">
                <a:alpha val="100000"/>
              </a:srgbClr>
            </a:solidFill>
          </p:spPr>
          <p:txBody>
            <a:bodyPr/>
            <a:lstStyle/>
            <a:p/>
          </p:txBody>
        </p:sp>
        <p:sp>
          <p:nvSpPr>
            <p:cNvPr id="39" name="rc39"/>
            <p:cNvSpPr/>
            <p:nvPr/>
          </p:nvSpPr>
          <p:spPr>
            <a:xfrm>
              <a:off x="4763558" y="1120184"/>
              <a:ext cx="351110" cy="2877253"/>
            </a:xfrm>
            <a:prstGeom prst="rect">
              <a:avLst/>
            </a:prstGeom>
            <a:solidFill>
              <a:srgbClr val="0083CF">
                <a:alpha val="100000"/>
              </a:srgbClr>
            </a:solidFill>
          </p:spPr>
          <p:txBody>
            <a:bodyPr/>
            <a:lstStyle/>
            <a:p/>
          </p:txBody>
        </p:sp>
        <p:sp>
          <p:nvSpPr>
            <p:cNvPr id="40" name="rc40"/>
            <p:cNvSpPr/>
            <p:nvPr/>
          </p:nvSpPr>
          <p:spPr>
            <a:xfrm>
              <a:off x="4373436" y="1120184"/>
              <a:ext cx="351110" cy="2877253"/>
            </a:xfrm>
            <a:prstGeom prst="rect">
              <a:avLst/>
            </a:prstGeom>
            <a:solidFill>
              <a:srgbClr val="F26A21">
                <a:alpha val="100000"/>
              </a:srgbClr>
            </a:solidFill>
          </p:spPr>
          <p:txBody>
            <a:bodyPr/>
            <a:lstStyle/>
            <a:p/>
          </p:txBody>
        </p:sp>
        <p:sp>
          <p:nvSpPr>
            <p:cNvPr id="41" name="rc41"/>
            <p:cNvSpPr/>
            <p:nvPr/>
          </p:nvSpPr>
          <p:spPr>
            <a:xfrm>
              <a:off x="7104293" y="1029324"/>
              <a:ext cx="351110" cy="2968114"/>
            </a:xfrm>
            <a:prstGeom prst="rect">
              <a:avLst/>
            </a:prstGeom>
            <a:solidFill>
              <a:srgbClr val="0083CF">
                <a:alpha val="100000"/>
              </a:srgbClr>
            </a:solidFill>
          </p:spPr>
          <p:txBody>
            <a:bodyPr/>
            <a:lstStyle/>
            <a:p/>
          </p:txBody>
        </p:sp>
        <p:sp>
          <p:nvSpPr>
            <p:cNvPr id="42" name="rc42"/>
            <p:cNvSpPr/>
            <p:nvPr/>
          </p:nvSpPr>
          <p:spPr>
            <a:xfrm>
              <a:off x="8274660" y="999037"/>
              <a:ext cx="351110" cy="2998401"/>
            </a:xfrm>
            <a:prstGeom prst="rect">
              <a:avLst/>
            </a:prstGeom>
            <a:solidFill>
              <a:srgbClr val="0083CF">
                <a:alpha val="100000"/>
              </a:srgbClr>
            </a:solidFill>
          </p:spPr>
          <p:txBody>
            <a:bodyPr/>
            <a:lstStyle/>
            <a:p/>
          </p:txBody>
        </p:sp>
        <p:sp>
          <p:nvSpPr>
            <p:cNvPr id="43" name="rc43"/>
            <p:cNvSpPr/>
            <p:nvPr/>
          </p:nvSpPr>
          <p:spPr>
            <a:xfrm>
              <a:off x="7884537" y="999037"/>
              <a:ext cx="351110" cy="2998401"/>
            </a:xfrm>
            <a:prstGeom prst="rect">
              <a:avLst/>
            </a:prstGeom>
            <a:solidFill>
              <a:srgbClr val="0083CF">
                <a:alpha val="100000"/>
              </a:srgbClr>
            </a:solidFill>
          </p:spPr>
          <p:txBody>
            <a:bodyPr/>
            <a:lstStyle/>
            <a:p/>
          </p:txBody>
        </p:sp>
        <p:sp>
          <p:nvSpPr>
            <p:cNvPr id="44" name="pg44"/>
            <p:cNvSpPr/>
            <p:nvPr/>
          </p:nvSpPr>
          <p:spPr>
            <a:xfrm>
              <a:off x="1169532" y="3953525"/>
              <a:ext cx="43913" cy="43913"/>
            </a:xfrm>
            <a:custGeom>
              <a:avLst/>
              <a:pathLst>
                <a:path w="43913" h="43913">
                  <a:moveTo>
                    <a:pt x="43913" y="0"/>
                  </a:moveTo>
                  <a:lnTo>
                    <a:pt x="43913" y="9888"/>
                  </a:lnTo>
                  <a:lnTo>
                    <a:pt x="9888" y="43913"/>
                  </a:lnTo>
                  <a:lnTo>
                    <a:pt x="0" y="439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1070646" y="3854639"/>
              <a:ext cx="142798" cy="142798"/>
            </a:xfrm>
            <a:custGeom>
              <a:avLst/>
              <a:pathLst>
                <a:path w="142798" h="142798">
                  <a:moveTo>
                    <a:pt x="142798" y="0"/>
                  </a:moveTo>
                  <a:lnTo>
                    <a:pt x="142798" y="9888"/>
                  </a:lnTo>
                  <a:lnTo>
                    <a:pt x="9888" y="142798"/>
                  </a:lnTo>
                  <a:lnTo>
                    <a:pt x="0" y="1427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971761" y="3755754"/>
              <a:ext cx="241684" cy="241684"/>
            </a:xfrm>
            <a:custGeom>
              <a:avLst/>
              <a:pathLst>
                <a:path w="241684" h="241684">
                  <a:moveTo>
                    <a:pt x="241684" y="0"/>
                  </a:moveTo>
                  <a:lnTo>
                    <a:pt x="241684" y="9888"/>
                  </a:lnTo>
                  <a:lnTo>
                    <a:pt x="9888" y="241684"/>
                  </a:lnTo>
                  <a:lnTo>
                    <a:pt x="0" y="2416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72875" y="3656868"/>
              <a:ext cx="340569" cy="340569"/>
            </a:xfrm>
            <a:custGeom>
              <a:avLst/>
              <a:pathLst>
                <a:path w="340569" h="340569">
                  <a:moveTo>
                    <a:pt x="340569" y="0"/>
                  </a:moveTo>
                  <a:lnTo>
                    <a:pt x="340569" y="9888"/>
                  </a:lnTo>
                  <a:lnTo>
                    <a:pt x="9888" y="340569"/>
                  </a:lnTo>
                  <a:lnTo>
                    <a:pt x="0" y="340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2335" y="35579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2335" y="34590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2335" y="33602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2335" y="32613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2335" y="31624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2335" y="30635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2335" y="29646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2335" y="28657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2335" y="27668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2335" y="266801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2335" y="25691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2335" y="24702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2335" y="237135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62335" y="22724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62335" y="21735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62335" y="207469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62335" y="2028791"/>
              <a:ext cx="308019" cy="308019"/>
            </a:xfrm>
            <a:custGeom>
              <a:avLst/>
              <a:pathLst>
                <a:path w="308019" h="308019">
                  <a:moveTo>
                    <a:pt x="298131" y="0"/>
                  </a:moveTo>
                  <a:lnTo>
                    <a:pt x="308019" y="0"/>
                  </a:lnTo>
                  <a:lnTo>
                    <a:pt x="0" y="308019"/>
                  </a:lnTo>
                  <a:lnTo>
                    <a:pt x="0" y="2981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62335" y="2028791"/>
              <a:ext cx="209134" cy="209134"/>
            </a:xfrm>
            <a:custGeom>
              <a:avLst/>
              <a:pathLst>
                <a:path w="209134" h="209134">
                  <a:moveTo>
                    <a:pt x="199245" y="0"/>
                  </a:moveTo>
                  <a:lnTo>
                    <a:pt x="209134" y="0"/>
                  </a:lnTo>
                  <a:lnTo>
                    <a:pt x="0" y="209134"/>
                  </a:lnTo>
                  <a:lnTo>
                    <a:pt x="0" y="1992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62335" y="2028791"/>
              <a:ext cx="110248" cy="110248"/>
            </a:xfrm>
            <a:custGeom>
              <a:avLst/>
              <a:pathLst>
                <a:path w="110248" h="110248">
                  <a:moveTo>
                    <a:pt x="100359" y="0"/>
                  </a:moveTo>
                  <a:lnTo>
                    <a:pt x="110248" y="0"/>
                  </a:lnTo>
                  <a:lnTo>
                    <a:pt x="0" y="110248"/>
                  </a:lnTo>
                  <a:lnTo>
                    <a:pt x="0" y="1003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62335" y="2028791"/>
              <a:ext cx="11362" cy="11362"/>
            </a:xfrm>
            <a:custGeom>
              <a:avLst/>
              <a:pathLst>
                <a:path w="11362" h="11362">
                  <a:moveTo>
                    <a:pt x="1474" y="0"/>
                  </a:moveTo>
                  <a:lnTo>
                    <a:pt x="11362" y="0"/>
                  </a:lnTo>
                  <a:lnTo>
                    <a:pt x="0" y="11362"/>
                  </a:lnTo>
                  <a:lnTo>
                    <a:pt x="0" y="14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565075" y="3958945"/>
              <a:ext cx="38492" cy="38492"/>
            </a:xfrm>
            <a:custGeom>
              <a:avLst/>
              <a:pathLst>
                <a:path w="38492" h="38492">
                  <a:moveTo>
                    <a:pt x="38492" y="0"/>
                  </a:moveTo>
                  <a:lnTo>
                    <a:pt x="38492" y="9888"/>
                  </a:lnTo>
                  <a:lnTo>
                    <a:pt x="9888" y="38492"/>
                  </a:lnTo>
                  <a:lnTo>
                    <a:pt x="0" y="384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66189" y="3860060"/>
              <a:ext cx="137378" cy="137378"/>
            </a:xfrm>
            <a:custGeom>
              <a:avLst/>
              <a:pathLst>
                <a:path w="137378" h="137378">
                  <a:moveTo>
                    <a:pt x="137378" y="0"/>
                  </a:moveTo>
                  <a:lnTo>
                    <a:pt x="137378" y="9888"/>
                  </a:lnTo>
                  <a:lnTo>
                    <a:pt x="9888" y="137378"/>
                  </a:lnTo>
                  <a:lnTo>
                    <a:pt x="0" y="137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367303" y="3761174"/>
              <a:ext cx="236264" cy="236264"/>
            </a:xfrm>
            <a:custGeom>
              <a:avLst/>
              <a:pathLst>
                <a:path w="236264" h="236264">
                  <a:moveTo>
                    <a:pt x="236264" y="0"/>
                  </a:moveTo>
                  <a:lnTo>
                    <a:pt x="236264" y="9888"/>
                  </a:lnTo>
                  <a:lnTo>
                    <a:pt x="9888" y="236264"/>
                  </a:lnTo>
                  <a:lnTo>
                    <a:pt x="0" y="2362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68418" y="3662288"/>
              <a:ext cx="335149" cy="335149"/>
            </a:xfrm>
            <a:custGeom>
              <a:avLst/>
              <a:pathLst>
                <a:path w="335149" h="335149">
                  <a:moveTo>
                    <a:pt x="335149" y="0"/>
                  </a:moveTo>
                  <a:lnTo>
                    <a:pt x="335149" y="9888"/>
                  </a:lnTo>
                  <a:lnTo>
                    <a:pt x="9888" y="335149"/>
                  </a:lnTo>
                  <a:lnTo>
                    <a:pt x="0" y="3351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52457" y="35634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52457" y="34645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52457" y="33656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52457" y="32667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52457" y="31678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52457" y="306897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52457" y="29700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52457" y="28712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252457" y="27723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252457" y="26734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252457" y="25745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252457" y="24756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252457" y="23767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252457" y="22778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252457" y="217900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252457" y="20801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252457" y="19812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252457" y="188234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252457" y="17834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252457" y="16845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252457" y="1604774"/>
              <a:ext cx="341913" cy="341913"/>
            </a:xfrm>
            <a:custGeom>
              <a:avLst/>
              <a:pathLst>
                <a:path w="341913" h="341913">
                  <a:moveTo>
                    <a:pt x="332025" y="0"/>
                  </a:moveTo>
                  <a:lnTo>
                    <a:pt x="341913" y="0"/>
                  </a:lnTo>
                  <a:lnTo>
                    <a:pt x="0" y="341913"/>
                  </a:lnTo>
                  <a:lnTo>
                    <a:pt x="0" y="3320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252457" y="1604774"/>
              <a:ext cx="243028" cy="243028"/>
            </a:xfrm>
            <a:custGeom>
              <a:avLst/>
              <a:pathLst>
                <a:path w="243028" h="243028">
                  <a:moveTo>
                    <a:pt x="233139" y="0"/>
                  </a:moveTo>
                  <a:lnTo>
                    <a:pt x="243028" y="0"/>
                  </a:lnTo>
                  <a:lnTo>
                    <a:pt x="0" y="243028"/>
                  </a:lnTo>
                  <a:lnTo>
                    <a:pt x="0" y="233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252457" y="1604774"/>
              <a:ext cx="144142" cy="144142"/>
            </a:xfrm>
            <a:custGeom>
              <a:avLst/>
              <a:pathLst>
                <a:path w="144142" h="144142">
                  <a:moveTo>
                    <a:pt x="134253" y="0"/>
                  </a:moveTo>
                  <a:lnTo>
                    <a:pt x="144142" y="0"/>
                  </a:lnTo>
                  <a:lnTo>
                    <a:pt x="0" y="144142"/>
                  </a:lnTo>
                  <a:lnTo>
                    <a:pt x="0" y="1342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252457" y="1604774"/>
              <a:ext cx="45256" cy="45256"/>
            </a:xfrm>
            <a:custGeom>
              <a:avLst/>
              <a:pathLst>
                <a:path w="45256" h="45256">
                  <a:moveTo>
                    <a:pt x="35368" y="0"/>
                  </a:moveTo>
                  <a:lnTo>
                    <a:pt x="45256" y="0"/>
                  </a:lnTo>
                  <a:lnTo>
                    <a:pt x="0" y="45256"/>
                  </a:lnTo>
                  <a:lnTo>
                    <a:pt x="0" y="35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960617" y="3964366"/>
              <a:ext cx="33072" cy="33072"/>
            </a:xfrm>
            <a:custGeom>
              <a:avLst/>
              <a:pathLst>
                <a:path w="33072" h="33072">
                  <a:moveTo>
                    <a:pt x="33072" y="0"/>
                  </a:moveTo>
                  <a:lnTo>
                    <a:pt x="33072" y="9888"/>
                  </a:lnTo>
                  <a:lnTo>
                    <a:pt x="9888" y="33072"/>
                  </a:lnTo>
                  <a:lnTo>
                    <a:pt x="0" y="330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861732" y="3865480"/>
              <a:ext cx="131958" cy="131958"/>
            </a:xfrm>
            <a:custGeom>
              <a:avLst/>
              <a:pathLst>
                <a:path w="131958" h="131958">
                  <a:moveTo>
                    <a:pt x="131958" y="0"/>
                  </a:moveTo>
                  <a:lnTo>
                    <a:pt x="131958" y="9888"/>
                  </a:lnTo>
                  <a:lnTo>
                    <a:pt x="9888" y="131958"/>
                  </a:lnTo>
                  <a:lnTo>
                    <a:pt x="0" y="1319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762846" y="3766594"/>
              <a:ext cx="230843" cy="230843"/>
            </a:xfrm>
            <a:custGeom>
              <a:avLst/>
              <a:pathLst>
                <a:path w="230843" h="230843">
                  <a:moveTo>
                    <a:pt x="230843" y="0"/>
                  </a:moveTo>
                  <a:lnTo>
                    <a:pt x="230843" y="9888"/>
                  </a:lnTo>
                  <a:lnTo>
                    <a:pt x="9888" y="230843"/>
                  </a:lnTo>
                  <a:lnTo>
                    <a:pt x="0" y="230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63960" y="3667709"/>
              <a:ext cx="329729" cy="329729"/>
            </a:xfrm>
            <a:custGeom>
              <a:avLst/>
              <a:pathLst>
                <a:path w="329729" h="329729">
                  <a:moveTo>
                    <a:pt x="329729" y="0"/>
                  </a:moveTo>
                  <a:lnTo>
                    <a:pt x="329729" y="9888"/>
                  </a:lnTo>
                  <a:lnTo>
                    <a:pt x="9888" y="329729"/>
                  </a:lnTo>
                  <a:lnTo>
                    <a:pt x="0" y="3297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42580" y="35688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642580" y="34699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642580" y="33710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642580" y="32721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642580" y="31732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642580" y="30743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642580" y="29755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642580" y="28766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642580" y="27777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642580" y="26788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642580" y="25799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642580" y="24810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642580" y="23821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642580" y="22833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642580" y="21844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642580" y="20855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642580" y="19866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642580" y="18877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642580" y="17888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642580" y="16899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642580" y="159111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642580" y="14922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642580" y="139333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642580" y="1362479"/>
              <a:ext cx="292972" cy="292972"/>
            </a:xfrm>
            <a:custGeom>
              <a:avLst/>
              <a:pathLst>
                <a:path w="292972" h="292972">
                  <a:moveTo>
                    <a:pt x="283083" y="0"/>
                  </a:moveTo>
                  <a:lnTo>
                    <a:pt x="292972" y="0"/>
                  </a:lnTo>
                  <a:lnTo>
                    <a:pt x="0" y="292972"/>
                  </a:lnTo>
                  <a:lnTo>
                    <a:pt x="0" y="283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642580" y="1362479"/>
              <a:ext cx="194086" cy="194086"/>
            </a:xfrm>
            <a:custGeom>
              <a:avLst/>
              <a:pathLst>
                <a:path w="194086" h="194086">
                  <a:moveTo>
                    <a:pt x="184198" y="0"/>
                  </a:moveTo>
                  <a:lnTo>
                    <a:pt x="194086" y="0"/>
                  </a:lnTo>
                  <a:lnTo>
                    <a:pt x="0" y="194086"/>
                  </a:lnTo>
                  <a:lnTo>
                    <a:pt x="0" y="1841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642580" y="1362479"/>
              <a:ext cx="95200" cy="95200"/>
            </a:xfrm>
            <a:custGeom>
              <a:avLst/>
              <a:pathLst>
                <a:path w="95200" h="95200">
                  <a:moveTo>
                    <a:pt x="85312" y="0"/>
                  </a:moveTo>
                  <a:lnTo>
                    <a:pt x="95200" y="0"/>
                  </a:lnTo>
                  <a:lnTo>
                    <a:pt x="0" y="95200"/>
                  </a:lnTo>
                  <a:lnTo>
                    <a:pt x="0" y="853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751703" y="3975206"/>
              <a:ext cx="22231" cy="22231"/>
            </a:xfrm>
            <a:custGeom>
              <a:avLst/>
              <a:pathLst>
                <a:path w="22231" h="22231">
                  <a:moveTo>
                    <a:pt x="22231" y="0"/>
                  </a:moveTo>
                  <a:lnTo>
                    <a:pt x="22231" y="9888"/>
                  </a:lnTo>
                  <a:lnTo>
                    <a:pt x="9888" y="22231"/>
                  </a:lnTo>
                  <a:lnTo>
                    <a:pt x="0" y="222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652817" y="3876321"/>
              <a:ext cx="121117" cy="121117"/>
            </a:xfrm>
            <a:custGeom>
              <a:avLst/>
              <a:pathLst>
                <a:path w="121117" h="121117">
                  <a:moveTo>
                    <a:pt x="121117" y="0"/>
                  </a:moveTo>
                  <a:lnTo>
                    <a:pt x="121117" y="9888"/>
                  </a:lnTo>
                  <a:lnTo>
                    <a:pt x="9888" y="121117"/>
                  </a:lnTo>
                  <a:lnTo>
                    <a:pt x="0" y="1211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553931" y="3777435"/>
              <a:ext cx="220003" cy="220003"/>
            </a:xfrm>
            <a:custGeom>
              <a:avLst/>
              <a:pathLst>
                <a:path w="220003" h="220003">
                  <a:moveTo>
                    <a:pt x="220003" y="0"/>
                  </a:moveTo>
                  <a:lnTo>
                    <a:pt x="220003" y="9888"/>
                  </a:lnTo>
                  <a:lnTo>
                    <a:pt x="9888" y="220003"/>
                  </a:lnTo>
                  <a:lnTo>
                    <a:pt x="0" y="2200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455046" y="3678549"/>
              <a:ext cx="318888" cy="318888"/>
            </a:xfrm>
            <a:custGeom>
              <a:avLst/>
              <a:pathLst>
                <a:path w="318888" h="318888">
                  <a:moveTo>
                    <a:pt x="318888" y="0"/>
                  </a:moveTo>
                  <a:lnTo>
                    <a:pt x="318888" y="9888"/>
                  </a:lnTo>
                  <a:lnTo>
                    <a:pt x="9888" y="318888"/>
                  </a:lnTo>
                  <a:lnTo>
                    <a:pt x="0" y="3188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422824" y="35796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422824" y="34807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422824" y="33818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422824" y="32830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422824" y="31841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422824" y="308523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422824" y="29863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422824" y="28874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422824" y="27885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422824" y="26896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422824" y="25908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422824" y="24919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422824" y="23930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422824" y="22941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422824" y="21952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422824" y="20963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422824" y="19974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422824" y="18986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422824" y="17997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422824" y="17008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422824" y="16019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422824" y="15030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422824" y="14041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422824" y="13052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422824" y="1271619"/>
              <a:ext cx="295787" cy="295787"/>
            </a:xfrm>
            <a:custGeom>
              <a:avLst/>
              <a:pathLst>
                <a:path w="295787" h="295787">
                  <a:moveTo>
                    <a:pt x="285899" y="0"/>
                  </a:moveTo>
                  <a:lnTo>
                    <a:pt x="295787" y="0"/>
                  </a:lnTo>
                  <a:lnTo>
                    <a:pt x="0" y="295787"/>
                  </a:lnTo>
                  <a:lnTo>
                    <a:pt x="0" y="2858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422824" y="1271619"/>
              <a:ext cx="196902" cy="196902"/>
            </a:xfrm>
            <a:custGeom>
              <a:avLst/>
              <a:pathLst>
                <a:path w="196902" h="196902">
                  <a:moveTo>
                    <a:pt x="187013" y="0"/>
                  </a:moveTo>
                  <a:lnTo>
                    <a:pt x="196902" y="0"/>
                  </a:lnTo>
                  <a:lnTo>
                    <a:pt x="0" y="196902"/>
                  </a:lnTo>
                  <a:lnTo>
                    <a:pt x="0" y="1870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422824" y="1271619"/>
              <a:ext cx="98016" cy="98016"/>
            </a:xfrm>
            <a:custGeom>
              <a:avLst/>
              <a:pathLst>
                <a:path w="98016" h="98016">
                  <a:moveTo>
                    <a:pt x="88127" y="0"/>
                  </a:moveTo>
                  <a:lnTo>
                    <a:pt x="98016" y="0"/>
                  </a:lnTo>
                  <a:lnTo>
                    <a:pt x="0" y="98016"/>
                  </a:lnTo>
                  <a:lnTo>
                    <a:pt x="0" y="88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356160" y="3969786"/>
              <a:ext cx="27652" cy="27652"/>
            </a:xfrm>
            <a:custGeom>
              <a:avLst/>
              <a:pathLst>
                <a:path w="27652" h="27652">
                  <a:moveTo>
                    <a:pt x="27652" y="0"/>
                  </a:moveTo>
                  <a:lnTo>
                    <a:pt x="27652" y="9888"/>
                  </a:lnTo>
                  <a:lnTo>
                    <a:pt x="9888" y="27652"/>
                  </a:lnTo>
                  <a:lnTo>
                    <a:pt x="0" y="276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257274" y="3870900"/>
              <a:ext cx="126537" cy="126537"/>
            </a:xfrm>
            <a:custGeom>
              <a:avLst/>
              <a:pathLst>
                <a:path w="126537" h="126537">
                  <a:moveTo>
                    <a:pt x="126537" y="0"/>
                  </a:moveTo>
                  <a:lnTo>
                    <a:pt x="126537" y="9888"/>
                  </a:lnTo>
                  <a:lnTo>
                    <a:pt x="9888" y="126537"/>
                  </a:lnTo>
                  <a:lnTo>
                    <a:pt x="0" y="1265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158389" y="3772015"/>
              <a:ext cx="225423" cy="225423"/>
            </a:xfrm>
            <a:custGeom>
              <a:avLst/>
              <a:pathLst>
                <a:path w="225423" h="225423">
                  <a:moveTo>
                    <a:pt x="225423" y="0"/>
                  </a:moveTo>
                  <a:lnTo>
                    <a:pt x="225423" y="9888"/>
                  </a:lnTo>
                  <a:lnTo>
                    <a:pt x="9888" y="225423"/>
                  </a:lnTo>
                  <a:lnTo>
                    <a:pt x="0" y="2254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059503" y="3673129"/>
              <a:ext cx="324309" cy="324309"/>
            </a:xfrm>
            <a:custGeom>
              <a:avLst/>
              <a:pathLst>
                <a:path w="324309" h="324309">
                  <a:moveTo>
                    <a:pt x="324309" y="0"/>
                  </a:moveTo>
                  <a:lnTo>
                    <a:pt x="324309" y="9888"/>
                  </a:lnTo>
                  <a:lnTo>
                    <a:pt x="9888" y="324309"/>
                  </a:lnTo>
                  <a:lnTo>
                    <a:pt x="0" y="3243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032702" y="35742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032702" y="347535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032702" y="337647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032702" y="32775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032702" y="317870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032702" y="307981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032702" y="298092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032702" y="288204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032702" y="278315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032702" y="268427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032702" y="258538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032702" y="248650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032702" y="238761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032702" y="228873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032702" y="218984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032702" y="209095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032702" y="199207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032702" y="189318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032702" y="179430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032702" y="169541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032702" y="159653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032702" y="149764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032702" y="139875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032702" y="129987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032702" y="1271619"/>
              <a:ext cx="290367" cy="290367"/>
            </a:xfrm>
            <a:custGeom>
              <a:avLst/>
              <a:pathLst>
                <a:path w="290367" h="290367">
                  <a:moveTo>
                    <a:pt x="280478" y="0"/>
                  </a:moveTo>
                  <a:lnTo>
                    <a:pt x="290367" y="0"/>
                  </a:lnTo>
                  <a:lnTo>
                    <a:pt x="0" y="290367"/>
                  </a:lnTo>
                  <a:lnTo>
                    <a:pt x="0" y="2804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032702" y="1271619"/>
              <a:ext cx="191481" cy="191481"/>
            </a:xfrm>
            <a:custGeom>
              <a:avLst/>
              <a:pathLst>
                <a:path w="191481" h="191481">
                  <a:moveTo>
                    <a:pt x="181593" y="0"/>
                  </a:moveTo>
                  <a:lnTo>
                    <a:pt x="191481" y="0"/>
                  </a:lnTo>
                  <a:lnTo>
                    <a:pt x="0" y="191481"/>
                  </a:lnTo>
                  <a:lnTo>
                    <a:pt x="0" y="1815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032702" y="1271619"/>
              <a:ext cx="92596" cy="92596"/>
            </a:xfrm>
            <a:custGeom>
              <a:avLst/>
              <a:pathLst>
                <a:path w="92596" h="92596">
                  <a:moveTo>
                    <a:pt x="82707" y="0"/>
                  </a:moveTo>
                  <a:lnTo>
                    <a:pt x="92596" y="0"/>
                  </a:lnTo>
                  <a:lnTo>
                    <a:pt x="0" y="92596"/>
                  </a:lnTo>
                  <a:lnTo>
                    <a:pt x="0" y="827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5026073" y="3908842"/>
              <a:ext cx="88595" cy="88595"/>
            </a:xfrm>
            <a:custGeom>
              <a:avLst/>
              <a:pathLst>
                <a:path w="88595" h="88595">
                  <a:moveTo>
                    <a:pt x="88595" y="0"/>
                  </a:moveTo>
                  <a:lnTo>
                    <a:pt x="88595" y="9888"/>
                  </a:lnTo>
                  <a:lnTo>
                    <a:pt x="9888" y="88595"/>
                  </a:lnTo>
                  <a:lnTo>
                    <a:pt x="0" y="885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927187" y="3809957"/>
              <a:ext cx="187481" cy="187481"/>
            </a:xfrm>
            <a:custGeom>
              <a:avLst/>
              <a:pathLst>
                <a:path w="187481" h="187481">
                  <a:moveTo>
                    <a:pt x="187481" y="0"/>
                  </a:moveTo>
                  <a:lnTo>
                    <a:pt x="187481" y="9888"/>
                  </a:lnTo>
                  <a:lnTo>
                    <a:pt x="9888" y="187481"/>
                  </a:lnTo>
                  <a:lnTo>
                    <a:pt x="0" y="1874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828301" y="3711071"/>
              <a:ext cx="286367" cy="286367"/>
            </a:xfrm>
            <a:custGeom>
              <a:avLst/>
              <a:pathLst>
                <a:path w="286367" h="286367">
                  <a:moveTo>
                    <a:pt x="286367" y="0"/>
                  </a:moveTo>
                  <a:lnTo>
                    <a:pt x="286367" y="9888"/>
                  </a:lnTo>
                  <a:lnTo>
                    <a:pt x="9888" y="286367"/>
                  </a:lnTo>
                  <a:lnTo>
                    <a:pt x="0" y="2863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763558" y="361218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763558" y="351330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763558" y="341441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763558" y="331552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763558" y="32166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763558" y="311775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763558" y="301887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763558" y="29199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763558" y="282110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763558" y="272221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763558" y="262332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763558" y="25244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763558" y="242555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763558" y="232667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763558" y="22277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763558" y="212890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763558" y="203001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763558" y="193112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763558" y="18322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763558" y="173335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763558" y="163447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763558" y="15355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763558" y="143670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763558" y="133781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763558" y="123892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763558" y="114004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763558" y="1120184"/>
              <a:ext cx="281972" cy="281972"/>
            </a:xfrm>
            <a:custGeom>
              <a:avLst/>
              <a:pathLst>
                <a:path w="281972" h="281972">
                  <a:moveTo>
                    <a:pt x="272083" y="0"/>
                  </a:moveTo>
                  <a:lnTo>
                    <a:pt x="281972" y="0"/>
                  </a:lnTo>
                  <a:lnTo>
                    <a:pt x="0" y="281972"/>
                  </a:lnTo>
                  <a:lnTo>
                    <a:pt x="0" y="272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763558" y="1120184"/>
              <a:ext cx="183086" cy="183086"/>
            </a:xfrm>
            <a:custGeom>
              <a:avLst/>
              <a:pathLst>
                <a:path w="183086" h="183086">
                  <a:moveTo>
                    <a:pt x="173198" y="0"/>
                  </a:moveTo>
                  <a:lnTo>
                    <a:pt x="183086" y="0"/>
                  </a:lnTo>
                  <a:lnTo>
                    <a:pt x="0" y="183086"/>
                  </a:lnTo>
                  <a:lnTo>
                    <a:pt x="0" y="1731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763558" y="1120184"/>
              <a:ext cx="84201" cy="84201"/>
            </a:xfrm>
            <a:custGeom>
              <a:avLst/>
              <a:pathLst>
                <a:path w="84201" h="84201">
                  <a:moveTo>
                    <a:pt x="74312" y="0"/>
                  </a:moveTo>
                  <a:lnTo>
                    <a:pt x="84201" y="0"/>
                  </a:lnTo>
                  <a:lnTo>
                    <a:pt x="0" y="84201"/>
                  </a:lnTo>
                  <a:lnTo>
                    <a:pt x="0" y="743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630530" y="3903422"/>
              <a:ext cx="94016" cy="94016"/>
            </a:xfrm>
            <a:custGeom>
              <a:avLst/>
              <a:pathLst>
                <a:path w="94016" h="94016">
                  <a:moveTo>
                    <a:pt x="94016" y="0"/>
                  </a:moveTo>
                  <a:lnTo>
                    <a:pt x="94016" y="9888"/>
                  </a:lnTo>
                  <a:lnTo>
                    <a:pt x="9888" y="94016"/>
                  </a:lnTo>
                  <a:lnTo>
                    <a:pt x="0" y="940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531644" y="3804536"/>
              <a:ext cx="192901" cy="192901"/>
            </a:xfrm>
            <a:custGeom>
              <a:avLst/>
              <a:pathLst>
                <a:path w="192901" h="192901">
                  <a:moveTo>
                    <a:pt x="192901" y="0"/>
                  </a:moveTo>
                  <a:lnTo>
                    <a:pt x="192901" y="9888"/>
                  </a:lnTo>
                  <a:lnTo>
                    <a:pt x="9888" y="192901"/>
                  </a:lnTo>
                  <a:lnTo>
                    <a:pt x="0" y="1929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432759" y="3705651"/>
              <a:ext cx="291787" cy="291787"/>
            </a:xfrm>
            <a:custGeom>
              <a:avLst/>
              <a:pathLst>
                <a:path w="291787" h="291787">
                  <a:moveTo>
                    <a:pt x="291787" y="0"/>
                  </a:moveTo>
                  <a:lnTo>
                    <a:pt x="291787" y="9888"/>
                  </a:lnTo>
                  <a:lnTo>
                    <a:pt x="9888" y="291787"/>
                  </a:lnTo>
                  <a:lnTo>
                    <a:pt x="0" y="2917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373436" y="36067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373436" y="35078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373436" y="34089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73436" y="33101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373436" y="32112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373436" y="31123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373436" y="30134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373436" y="29145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373436" y="28156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373436" y="27167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373436" y="26179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373436" y="25190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373436" y="24201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373436" y="23212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373436" y="22223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373436" y="21234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373436" y="20245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373436" y="19257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373436" y="18268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373436" y="17279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373436" y="16290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373436" y="15301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373436" y="14312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373436" y="13323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373436" y="12335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373436" y="11346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373436" y="1120184"/>
              <a:ext cx="276552" cy="276552"/>
            </a:xfrm>
            <a:custGeom>
              <a:avLst/>
              <a:pathLst>
                <a:path w="276552" h="276552">
                  <a:moveTo>
                    <a:pt x="266663" y="0"/>
                  </a:moveTo>
                  <a:lnTo>
                    <a:pt x="276552" y="0"/>
                  </a:lnTo>
                  <a:lnTo>
                    <a:pt x="0" y="276552"/>
                  </a:lnTo>
                  <a:lnTo>
                    <a:pt x="0" y="2666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373436" y="1120184"/>
              <a:ext cx="177666" cy="177666"/>
            </a:xfrm>
            <a:custGeom>
              <a:avLst/>
              <a:pathLst>
                <a:path w="177666" h="177666">
                  <a:moveTo>
                    <a:pt x="167778" y="0"/>
                  </a:moveTo>
                  <a:lnTo>
                    <a:pt x="177666" y="0"/>
                  </a:lnTo>
                  <a:lnTo>
                    <a:pt x="0" y="177666"/>
                  </a:lnTo>
                  <a:lnTo>
                    <a:pt x="0" y="1677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373436" y="1120184"/>
              <a:ext cx="78780" cy="78780"/>
            </a:xfrm>
            <a:custGeom>
              <a:avLst/>
              <a:pathLst>
                <a:path w="78780" h="78780">
                  <a:moveTo>
                    <a:pt x="68892" y="0"/>
                  </a:moveTo>
                  <a:lnTo>
                    <a:pt x="78780" y="0"/>
                  </a:lnTo>
                  <a:lnTo>
                    <a:pt x="0" y="78780"/>
                  </a:lnTo>
                  <a:lnTo>
                    <a:pt x="0" y="688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7399328" y="3941364"/>
              <a:ext cx="56074" cy="56074"/>
            </a:xfrm>
            <a:custGeom>
              <a:avLst/>
              <a:pathLst>
                <a:path w="56074" h="56074">
                  <a:moveTo>
                    <a:pt x="56074" y="0"/>
                  </a:moveTo>
                  <a:lnTo>
                    <a:pt x="56074" y="9888"/>
                  </a:lnTo>
                  <a:lnTo>
                    <a:pt x="9888" y="56074"/>
                  </a:lnTo>
                  <a:lnTo>
                    <a:pt x="0" y="560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7300443" y="3842478"/>
              <a:ext cx="154959" cy="154959"/>
            </a:xfrm>
            <a:custGeom>
              <a:avLst/>
              <a:pathLst>
                <a:path w="154959" h="154959">
                  <a:moveTo>
                    <a:pt x="154959" y="0"/>
                  </a:moveTo>
                  <a:lnTo>
                    <a:pt x="154959" y="9888"/>
                  </a:lnTo>
                  <a:lnTo>
                    <a:pt x="9888" y="154959"/>
                  </a:lnTo>
                  <a:lnTo>
                    <a:pt x="0" y="154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7201557" y="3743593"/>
              <a:ext cx="253845" cy="253845"/>
            </a:xfrm>
            <a:custGeom>
              <a:avLst/>
              <a:pathLst>
                <a:path w="253845" h="253845">
                  <a:moveTo>
                    <a:pt x="253845" y="0"/>
                  </a:moveTo>
                  <a:lnTo>
                    <a:pt x="253845" y="9888"/>
                  </a:lnTo>
                  <a:lnTo>
                    <a:pt x="9888" y="253845"/>
                  </a:lnTo>
                  <a:lnTo>
                    <a:pt x="0" y="2538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7104293" y="3644707"/>
              <a:ext cx="351110" cy="352731"/>
            </a:xfrm>
            <a:custGeom>
              <a:avLst/>
              <a:pathLst>
                <a:path w="351110" h="352731">
                  <a:moveTo>
                    <a:pt x="351110" y="0"/>
                  </a:moveTo>
                  <a:lnTo>
                    <a:pt x="351110" y="9888"/>
                  </a:lnTo>
                  <a:lnTo>
                    <a:pt x="8267" y="352731"/>
                  </a:lnTo>
                  <a:lnTo>
                    <a:pt x="0" y="352731"/>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7104293" y="35458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7104293" y="34469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7104293" y="33480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7104293" y="32491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7104293" y="31502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7104293" y="30513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7104293" y="29525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7104293" y="28536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7104293" y="27547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7104293" y="26558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7104293" y="25569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7104293" y="24580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7104293" y="23591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7104293" y="22603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7104293" y="21614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7104293" y="20625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7104293" y="19636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7104293" y="18647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7104293" y="17658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7104293" y="16669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7104293" y="15681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7104293" y="14692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7104293" y="13703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7104293" y="12714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7104293" y="11725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7104293" y="10736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7104293" y="1029324"/>
              <a:ext cx="306469" cy="306469"/>
            </a:xfrm>
            <a:custGeom>
              <a:avLst/>
              <a:pathLst>
                <a:path w="306469" h="306469">
                  <a:moveTo>
                    <a:pt x="296580" y="0"/>
                  </a:moveTo>
                  <a:lnTo>
                    <a:pt x="306469" y="0"/>
                  </a:lnTo>
                  <a:lnTo>
                    <a:pt x="0" y="306469"/>
                  </a:lnTo>
                  <a:lnTo>
                    <a:pt x="0" y="2965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7104293" y="1029324"/>
              <a:ext cx="207583" cy="207583"/>
            </a:xfrm>
            <a:custGeom>
              <a:avLst/>
              <a:pathLst>
                <a:path w="207583" h="207583">
                  <a:moveTo>
                    <a:pt x="197694" y="0"/>
                  </a:moveTo>
                  <a:lnTo>
                    <a:pt x="207583" y="0"/>
                  </a:lnTo>
                  <a:lnTo>
                    <a:pt x="0" y="207583"/>
                  </a:lnTo>
                  <a:lnTo>
                    <a:pt x="0" y="197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7104293" y="1029324"/>
              <a:ext cx="108697" cy="108697"/>
            </a:xfrm>
            <a:custGeom>
              <a:avLst/>
              <a:pathLst>
                <a:path w="108697" h="108697">
                  <a:moveTo>
                    <a:pt x="98809" y="0"/>
                  </a:moveTo>
                  <a:lnTo>
                    <a:pt x="108697" y="0"/>
                  </a:lnTo>
                  <a:lnTo>
                    <a:pt x="0" y="108697"/>
                  </a:lnTo>
                  <a:lnTo>
                    <a:pt x="0" y="988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7104293" y="1029324"/>
              <a:ext cx="9812" cy="9812"/>
            </a:xfrm>
            <a:custGeom>
              <a:avLst/>
              <a:pathLst>
                <a:path w="9812" h="9812">
                  <a:moveTo>
                    <a:pt x="0" y="9812"/>
                  </a:moveTo>
                  <a:lnTo>
                    <a:pt x="0" y="0"/>
                  </a:lnTo>
                  <a:lnTo>
                    <a:pt x="9812"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8585956" y="3957625"/>
              <a:ext cx="39813" cy="39813"/>
            </a:xfrm>
            <a:custGeom>
              <a:avLst/>
              <a:pathLst>
                <a:path w="39813" h="39813">
                  <a:moveTo>
                    <a:pt x="39813" y="0"/>
                  </a:moveTo>
                  <a:lnTo>
                    <a:pt x="39813" y="9888"/>
                  </a:lnTo>
                  <a:lnTo>
                    <a:pt x="9888" y="39813"/>
                  </a:lnTo>
                  <a:lnTo>
                    <a:pt x="0" y="398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8487071" y="3858739"/>
              <a:ext cx="138699" cy="138699"/>
            </a:xfrm>
            <a:custGeom>
              <a:avLst/>
              <a:pathLst>
                <a:path w="138699" h="138699">
                  <a:moveTo>
                    <a:pt x="138699" y="0"/>
                  </a:moveTo>
                  <a:lnTo>
                    <a:pt x="138699" y="9888"/>
                  </a:lnTo>
                  <a:lnTo>
                    <a:pt x="9888" y="138699"/>
                  </a:lnTo>
                  <a:lnTo>
                    <a:pt x="0" y="1386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8388185" y="3759853"/>
              <a:ext cx="237584" cy="237584"/>
            </a:xfrm>
            <a:custGeom>
              <a:avLst/>
              <a:pathLst>
                <a:path w="237584" h="237584">
                  <a:moveTo>
                    <a:pt x="237584" y="0"/>
                  </a:moveTo>
                  <a:lnTo>
                    <a:pt x="237584" y="9888"/>
                  </a:lnTo>
                  <a:lnTo>
                    <a:pt x="9888" y="237584"/>
                  </a:lnTo>
                  <a:lnTo>
                    <a:pt x="0" y="23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8289299" y="3660968"/>
              <a:ext cx="336470" cy="336470"/>
            </a:xfrm>
            <a:custGeom>
              <a:avLst/>
              <a:pathLst>
                <a:path w="336470" h="336470">
                  <a:moveTo>
                    <a:pt x="336470" y="0"/>
                  </a:moveTo>
                  <a:lnTo>
                    <a:pt x="336470" y="9888"/>
                  </a:lnTo>
                  <a:lnTo>
                    <a:pt x="9888" y="336470"/>
                  </a:lnTo>
                  <a:lnTo>
                    <a:pt x="0" y="3364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8274660" y="35620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8274660" y="34631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8274660" y="33643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8274660" y="32654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8274660" y="31665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8274660" y="30676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8274660" y="296876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8274660" y="28698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8274660" y="27709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8274660" y="26721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8274660" y="25732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8274660" y="24743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8274660" y="23754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8274660" y="22765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8274660" y="21776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8274660" y="20787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8274660" y="197991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8274660" y="18810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8274660" y="17821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8274660" y="168325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8274660" y="15843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8274660" y="14854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8274660" y="138659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8274660" y="128771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8274660" y="11888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8274660" y="108994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8274660" y="999037"/>
              <a:ext cx="351110" cy="353016"/>
            </a:xfrm>
            <a:custGeom>
              <a:avLst/>
              <a:pathLst>
                <a:path w="351110" h="353016">
                  <a:moveTo>
                    <a:pt x="343128" y="0"/>
                  </a:moveTo>
                  <a:lnTo>
                    <a:pt x="351110" y="0"/>
                  </a:lnTo>
                  <a:lnTo>
                    <a:pt x="351110" y="1906"/>
                  </a:lnTo>
                  <a:lnTo>
                    <a:pt x="0" y="353016"/>
                  </a:lnTo>
                  <a:lnTo>
                    <a:pt x="0" y="3431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8274660" y="999037"/>
              <a:ext cx="254131" cy="254131"/>
            </a:xfrm>
            <a:custGeom>
              <a:avLst/>
              <a:pathLst>
                <a:path w="254131" h="254131">
                  <a:moveTo>
                    <a:pt x="244242" y="0"/>
                  </a:moveTo>
                  <a:lnTo>
                    <a:pt x="254131" y="0"/>
                  </a:lnTo>
                  <a:lnTo>
                    <a:pt x="0" y="254131"/>
                  </a:lnTo>
                  <a:lnTo>
                    <a:pt x="0" y="2442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8274660" y="999037"/>
              <a:ext cx="155245" cy="155245"/>
            </a:xfrm>
            <a:custGeom>
              <a:avLst/>
              <a:pathLst>
                <a:path w="155245" h="155245">
                  <a:moveTo>
                    <a:pt x="145357" y="0"/>
                  </a:moveTo>
                  <a:lnTo>
                    <a:pt x="155245" y="0"/>
                  </a:lnTo>
                  <a:lnTo>
                    <a:pt x="0" y="155245"/>
                  </a:lnTo>
                  <a:lnTo>
                    <a:pt x="0" y="1453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8274660" y="999037"/>
              <a:ext cx="56359" cy="56359"/>
            </a:xfrm>
            <a:custGeom>
              <a:avLst/>
              <a:pathLst>
                <a:path w="56359" h="56359">
                  <a:moveTo>
                    <a:pt x="46471" y="0"/>
                  </a:moveTo>
                  <a:lnTo>
                    <a:pt x="56359" y="0"/>
                  </a:lnTo>
                  <a:lnTo>
                    <a:pt x="0" y="56359"/>
                  </a:lnTo>
                  <a:lnTo>
                    <a:pt x="0" y="464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8190414" y="3952204"/>
              <a:ext cx="45233" cy="45233"/>
            </a:xfrm>
            <a:custGeom>
              <a:avLst/>
              <a:pathLst>
                <a:path w="45233" h="45233">
                  <a:moveTo>
                    <a:pt x="45233" y="0"/>
                  </a:moveTo>
                  <a:lnTo>
                    <a:pt x="45233" y="9888"/>
                  </a:lnTo>
                  <a:lnTo>
                    <a:pt x="9888" y="45233"/>
                  </a:lnTo>
                  <a:lnTo>
                    <a:pt x="0" y="452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8091528" y="3853319"/>
              <a:ext cx="144119" cy="144119"/>
            </a:xfrm>
            <a:custGeom>
              <a:avLst/>
              <a:pathLst>
                <a:path w="144119" h="144119">
                  <a:moveTo>
                    <a:pt x="144119" y="0"/>
                  </a:moveTo>
                  <a:lnTo>
                    <a:pt x="144119" y="9888"/>
                  </a:lnTo>
                  <a:lnTo>
                    <a:pt x="9888" y="144119"/>
                  </a:lnTo>
                  <a:lnTo>
                    <a:pt x="0" y="1441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7992642" y="3754433"/>
              <a:ext cx="243004" cy="243004"/>
            </a:xfrm>
            <a:custGeom>
              <a:avLst/>
              <a:pathLst>
                <a:path w="243004" h="243004">
                  <a:moveTo>
                    <a:pt x="243004" y="0"/>
                  </a:moveTo>
                  <a:lnTo>
                    <a:pt x="243004" y="9888"/>
                  </a:lnTo>
                  <a:lnTo>
                    <a:pt x="9888" y="243004"/>
                  </a:lnTo>
                  <a:lnTo>
                    <a:pt x="0" y="2430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7893757" y="3655548"/>
              <a:ext cx="341890" cy="341890"/>
            </a:xfrm>
            <a:custGeom>
              <a:avLst/>
              <a:pathLst>
                <a:path w="341890" h="341890">
                  <a:moveTo>
                    <a:pt x="341890" y="0"/>
                  </a:moveTo>
                  <a:lnTo>
                    <a:pt x="341890" y="9888"/>
                  </a:lnTo>
                  <a:lnTo>
                    <a:pt x="9888" y="341890"/>
                  </a:lnTo>
                  <a:lnTo>
                    <a:pt x="0" y="341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7884537" y="355666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7884537" y="345777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7884537" y="335889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7884537" y="326000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7884537" y="316111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7884537" y="30622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7884537" y="296334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7884537" y="286446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7884537" y="27655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7884537" y="266669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7884537" y="256780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7884537" y="24689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7884537" y="23700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7884537" y="227114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7884537" y="217226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7884537" y="20733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7884537" y="197449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7884537" y="18756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7884537" y="17767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7884537" y="16778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7884537" y="157894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7884537" y="148006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7884537" y="13811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7884537" y="12822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7884537" y="11834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7884537" y="10845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7884537" y="999037"/>
              <a:ext cx="347596" cy="347596"/>
            </a:xfrm>
            <a:custGeom>
              <a:avLst/>
              <a:pathLst>
                <a:path w="347596" h="347596">
                  <a:moveTo>
                    <a:pt x="337708" y="0"/>
                  </a:moveTo>
                  <a:lnTo>
                    <a:pt x="347596" y="0"/>
                  </a:lnTo>
                  <a:lnTo>
                    <a:pt x="0" y="347596"/>
                  </a:lnTo>
                  <a:lnTo>
                    <a:pt x="0" y="3377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7884537" y="999037"/>
              <a:ext cx="248710" cy="248710"/>
            </a:xfrm>
            <a:custGeom>
              <a:avLst/>
              <a:pathLst>
                <a:path w="248710" h="248710">
                  <a:moveTo>
                    <a:pt x="238822" y="0"/>
                  </a:moveTo>
                  <a:lnTo>
                    <a:pt x="248710" y="0"/>
                  </a:lnTo>
                  <a:lnTo>
                    <a:pt x="0" y="248710"/>
                  </a:lnTo>
                  <a:lnTo>
                    <a:pt x="0" y="2388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7884537" y="999037"/>
              <a:ext cx="149825" cy="149825"/>
            </a:xfrm>
            <a:custGeom>
              <a:avLst/>
              <a:pathLst>
                <a:path w="149825" h="149825">
                  <a:moveTo>
                    <a:pt x="139936" y="0"/>
                  </a:moveTo>
                  <a:lnTo>
                    <a:pt x="149825" y="0"/>
                  </a:lnTo>
                  <a:lnTo>
                    <a:pt x="0" y="149825"/>
                  </a:lnTo>
                  <a:lnTo>
                    <a:pt x="0" y="1399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7884537" y="999037"/>
              <a:ext cx="50939" cy="50939"/>
            </a:xfrm>
            <a:custGeom>
              <a:avLst/>
              <a:pathLst>
                <a:path w="50939" h="50939">
                  <a:moveTo>
                    <a:pt x="41051" y="0"/>
                  </a:moveTo>
                  <a:lnTo>
                    <a:pt x="50939" y="0"/>
                  </a:lnTo>
                  <a:lnTo>
                    <a:pt x="0" y="50939"/>
                  </a:lnTo>
                  <a:lnTo>
                    <a:pt x="0" y="410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rc354"/>
            <p:cNvSpPr/>
            <p:nvPr/>
          </p:nvSpPr>
          <p:spPr>
            <a:xfrm>
              <a:off x="862335" y="2028791"/>
              <a:ext cx="351110" cy="1968647"/>
            </a:xfrm>
            <a:prstGeom prst="rect">
              <a:avLst/>
            </a:prstGeom>
            <a:ln w="1355" cap="flat">
              <a:solidFill>
                <a:srgbClr val="000000">
                  <a:alpha val="100000"/>
                </a:srgbClr>
              </a:solidFill>
              <a:prstDash val="solid"/>
              <a:miter/>
            </a:ln>
          </p:spPr>
          <p:txBody>
            <a:bodyPr/>
            <a:lstStyle/>
            <a:p/>
          </p:txBody>
        </p:sp>
        <p:sp>
          <p:nvSpPr>
            <p:cNvPr id="355" name="rc355"/>
            <p:cNvSpPr/>
            <p:nvPr/>
          </p:nvSpPr>
          <p:spPr>
            <a:xfrm>
              <a:off x="1252457" y="1604774"/>
              <a:ext cx="351110" cy="2392663"/>
            </a:xfrm>
            <a:prstGeom prst="rect">
              <a:avLst/>
            </a:prstGeom>
            <a:ln w="1355" cap="flat">
              <a:solidFill>
                <a:srgbClr val="000000">
                  <a:alpha val="100000"/>
                </a:srgbClr>
              </a:solidFill>
              <a:prstDash val="solid"/>
              <a:miter/>
            </a:ln>
          </p:spPr>
          <p:txBody>
            <a:bodyPr/>
            <a:lstStyle/>
            <a:p/>
          </p:txBody>
        </p:sp>
        <p:sp>
          <p:nvSpPr>
            <p:cNvPr id="356" name="rc356"/>
            <p:cNvSpPr/>
            <p:nvPr/>
          </p:nvSpPr>
          <p:spPr>
            <a:xfrm>
              <a:off x="1642580" y="1362479"/>
              <a:ext cx="351110" cy="2634958"/>
            </a:xfrm>
            <a:prstGeom prst="rect">
              <a:avLst/>
            </a:prstGeom>
            <a:ln w="1355" cap="flat">
              <a:solidFill>
                <a:srgbClr val="000000">
                  <a:alpha val="100000"/>
                </a:srgbClr>
              </a:solidFill>
              <a:prstDash val="solid"/>
              <a:miter/>
            </a:ln>
          </p:spPr>
          <p:txBody>
            <a:bodyPr/>
            <a:lstStyle/>
            <a:p/>
          </p:txBody>
        </p:sp>
        <p:sp>
          <p:nvSpPr>
            <p:cNvPr id="357" name="rc357"/>
            <p:cNvSpPr/>
            <p:nvPr/>
          </p:nvSpPr>
          <p:spPr>
            <a:xfrm>
              <a:off x="2422824" y="1271619"/>
              <a:ext cx="351110" cy="2725819"/>
            </a:xfrm>
            <a:prstGeom prst="rect">
              <a:avLst/>
            </a:prstGeom>
            <a:ln w="1355" cap="flat">
              <a:solidFill>
                <a:srgbClr val="000000">
                  <a:alpha val="100000"/>
                </a:srgbClr>
              </a:solidFill>
              <a:prstDash val="solid"/>
              <a:miter/>
            </a:ln>
          </p:spPr>
          <p:txBody>
            <a:bodyPr/>
            <a:lstStyle/>
            <a:p/>
          </p:txBody>
        </p:sp>
        <p:sp>
          <p:nvSpPr>
            <p:cNvPr id="358" name="rc358"/>
            <p:cNvSpPr/>
            <p:nvPr/>
          </p:nvSpPr>
          <p:spPr>
            <a:xfrm>
              <a:off x="2032702" y="1271619"/>
              <a:ext cx="351110" cy="2725819"/>
            </a:xfrm>
            <a:prstGeom prst="rect">
              <a:avLst/>
            </a:prstGeom>
            <a:ln w="1355" cap="flat">
              <a:solidFill>
                <a:srgbClr val="000000">
                  <a:alpha val="100000"/>
                </a:srgbClr>
              </a:solidFill>
              <a:prstDash val="solid"/>
              <a:miter/>
            </a:ln>
          </p:spPr>
          <p:txBody>
            <a:bodyPr/>
            <a:lstStyle/>
            <a:p/>
          </p:txBody>
        </p:sp>
        <p:sp>
          <p:nvSpPr>
            <p:cNvPr id="359" name="rc359"/>
            <p:cNvSpPr/>
            <p:nvPr/>
          </p:nvSpPr>
          <p:spPr>
            <a:xfrm>
              <a:off x="4763558" y="1120184"/>
              <a:ext cx="351110" cy="2877253"/>
            </a:xfrm>
            <a:prstGeom prst="rect">
              <a:avLst/>
            </a:prstGeom>
            <a:ln w="1355" cap="flat">
              <a:solidFill>
                <a:srgbClr val="000000">
                  <a:alpha val="100000"/>
                </a:srgbClr>
              </a:solidFill>
              <a:prstDash val="solid"/>
              <a:miter/>
            </a:ln>
          </p:spPr>
          <p:txBody>
            <a:bodyPr/>
            <a:lstStyle/>
            <a:p/>
          </p:txBody>
        </p:sp>
        <p:sp>
          <p:nvSpPr>
            <p:cNvPr id="360" name="rc360"/>
            <p:cNvSpPr/>
            <p:nvPr/>
          </p:nvSpPr>
          <p:spPr>
            <a:xfrm>
              <a:off x="4373436" y="1120184"/>
              <a:ext cx="351110" cy="2877253"/>
            </a:xfrm>
            <a:prstGeom prst="rect">
              <a:avLst/>
            </a:prstGeom>
            <a:ln w="1355" cap="flat">
              <a:solidFill>
                <a:srgbClr val="000000">
                  <a:alpha val="100000"/>
                </a:srgbClr>
              </a:solidFill>
              <a:prstDash val="solid"/>
              <a:miter/>
            </a:ln>
          </p:spPr>
          <p:txBody>
            <a:bodyPr/>
            <a:lstStyle/>
            <a:p/>
          </p:txBody>
        </p:sp>
        <p:sp>
          <p:nvSpPr>
            <p:cNvPr id="361" name="rc361"/>
            <p:cNvSpPr/>
            <p:nvPr/>
          </p:nvSpPr>
          <p:spPr>
            <a:xfrm>
              <a:off x="7104293" y="1029324"/>
              <a:ext cx="351110" cy="2968114"/>
            </a:xfrm>
            <a:prstGeom prst="rect">
              <a:avLst/>
            </a:prstGeom>
            <a:ln w="1355" cap="flat">
              <a:solidFill>
                <a:srgbClr val="000000">
                  <a:alpha val="100000"/>
                </a:srgbClr>
              </a:solidFill>
              <a:prstDash val="solid"/>
              <a:miter/>
            </a:ln>
          </p:spPr>
          <p:txBody>
            <a:bodyPr/>
            <a:lstStyle/>
            <a:p/>
          </p:txBody>
        </p:sp>
        <p:sp>
          <p:nvSpPr>
            <p:cNvPr id="362" name="rc362"/>
            <p:cNvSpPr/>
            <p:nvPr/>
          </p:nvSpPr>
          <p:spPr>
            <a:xfrm>
              <a:off x="8274660" y="999037"/>
              <a:ext cx="351110" cy="2998401"/>
            </a:xfrm>
            <a:prstGeom prst="rect">
              <a:avLst/>
            </a:prstGeom>
            <a:ln w="1355" cap="flat">
              <a:solidFill>
                <a:srgbClr val="000000">
                  <a:alpha val="100000"/>
                </a:srgbClr>
              </a:solidFill>
              <a:prstDash val="solid"/>
              <a:miter/>
            </a:ln>
          </p:spPr>
          <p:txBody>
            <a:bodyPr/>
            <a:lstStyle/>
            <a:p/>
          </p:txBody>
        </p:sp>
        <p:sp>
          <p:nvSpPr>
            <p:cNvPr id="363" name="rc363"/>
            <p:cNvSpPr/>
            <p:nvPr/>
          </p:nvSpPr>
          <p:spPr>
            <a:xfrm>
              <a:off x="7884537" y="999037"/>
              <a:ext cx="351110" cy="2998401"/>
            </a:xfrm>
            <a:prstGeom prst="rect">
              <a:avLst/>
            </a:prstGeom>
            <a:ln w="1355" cap="flat">
              <a:solidFill>
                <a:srgbClr val="000000">
                  <a:alpha val="100000"/>
                </a:srgbClr>
              </a:solidFill>
              <a:prstDash val="solid"/>
              <a:miter/>
            </a:ln>
          </p:spPr>
          <p:txBody>
            <a:bodyPr/>
            <a:lstStyle/>
            <a:p/>
          </p:txBody>
        </p:sp>
        <p:sp>
          <p:nvSpPr>
            <p:cNvPr id="364" name="tx364"/>
            <p:cNvSpPr/>
            <p:nvPr/>
          </p:nvSpPr>
          <p:spPr>
            <a:xfrm>
              <a:off x="957504" y="1856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65</a:t>
              </a:r>
            </a:p>
          </p:txBody>
        </p:sp>
        <p:sp>
          <p:nvSpPr>
            <p:cNvPr id="365" name="tx365"/>
            <p:cNvSpPr/>
            <p:nvPr/>
          </p:nvSpPr>
          <p:spPr>
            <a:xfrm>
              <a:off x="1347626" y="140729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66" name="tx366"/>
            <p:cNvSpPr/>
            <p:nvPr/>
          </p:nvSpPr>
          <p:spPr>
            <a:xfrm>
              <a:off x="1737748" y="115046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67" name="tx367"/>
            <p:cNvSpPr/>
            <p:nvPr/>
          </p:nvSpPr>
          <p:spPr>
            <a:xfrm>
              <a:off x="2517993" y="105414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68" name="tx368"/>
            <p:cNvSpPr/>
            <p:nvPr/>
          </p:nvSpPr>
          <p:spPr>
            <a:xfrm>
              <a:off x="2127871" y="105414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69" name="tx369"/>
            <p:cNvSpPr/>
            <p:nvPr/>
          </p:nvSpPr>
          <p:spPr>
            <a:xfrm>
              <a:off x="2908115" y="10220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70" name="tx370"/>
            <p:cNvSpPr/>
            <p:nvPr/>
          </p:nvSpPr>
          <p:spPr>
            <a:xfrm>
              <a:off x="3298238" y="98994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71" name="tx371"/>
            <p:cNvSpPr/>
            <p:nvPr/>
          </p:nvSpPr>
          <p:spPr>
            <a:xfrm>
              <a:off x="3688360" y="95776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72" name="tx372"/>
            <p:cNvSpPr/>
            <p:nvPr/>
          </p:nvSpPr>
          <p:spPr>
            <a:xfrm>
              <a:off x="4858727" y="8936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73" name="tx373"/>
            <p:cNvSpPr/>
            <p:nvPr/>
          </p:nvSpPr>
          <p:spPr>
            <a:xfrm>
              <a:off x="4468605" y="8936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74" name="tx374"/>
            <p:cNvSpPr/>
            <p:nvPr/>
          </p:nvSpPr>
          <p:spPr>
            <a:xfrm>
              <a:off x="4078483" y="8936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75" name="tx375"/>
            <p:cNvSpPr/>
            <p:nvPr/>
          </p:nvSpPr>
          <p:spPr>
            <a:xfrm>
              <a:off x="5248850" y="8615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76" name="tx376"/>
            <p:cNvSpPr/>
            <p:nvPr/>
          </p:nvSpPr>
          <p:spPr>
            <a:xfrm>
              <a:off x="5638972" y="82942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77" name="tx377"/>
            <p:cNvSpPr/>
            <p:nvPr/>
          </p:nvSpPr>
          <p:spPr>
            <a:xfrm>
              <a:off x="7199461"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8" name="tx378"/>
            <p:cNvSpPr/>
            <p:nvPr/>
          </p:nvSpPr>
          <p:spPr>
            <a:xfrm>
              <a:off x="6809339"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9" name="tx379"/>
            <p:cNvSpPr/>
            <p:nvPr/>
          </p:nvSpPr>
          <p:spPr>
            <a:xfrm>
              <a:off x="6029094"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80" name="tx380"/>
            <p:cNvSpPr/>
            <p:nvPr/>
          </p:nvSpPr>
          <p:spPr>
            <a:xfrm>
              <a:off x="6419217"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81" name="tx381"/>
            <p:cNvSpPr/>
            <p:nvPr/>
          </p:nvSpPr>
          <p:spPr>
            <a:xfrm>
              <a:off x="8369828"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82" name="tx382"/>
            <p:cNvSpPr/>
            <p:nvPr/>
          </p:nvSpPr>
          <p:spPr>
            <a:xfrm>
              <a:off x="7979706"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83" name="tx383"/>
            <p:cNvSpPr/>
            <p:nvPr/>
          </p:nvSpPr>
          <p:spPr>
            <a:xfrm>
              <a:off x="8759951"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84" name="tx384"/>
            <p:cNvSpPr/>
            <p:nvPr/>
          </p:nvSpPr>
          <p:spPr>
            <a:xfrm>
              <a:off x="7589584"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85" name="pg385"/>
            <p:cNvSpPr/>
            <p:nvPr/>
          </p:nvSpPr>
          <p:spPr>
            <a:xfrm>
              <a:off x="975224" y="291150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6" name="tx386"/>
            <p:cNvSpPr/>
            <p:nvPr/>
          </p:nvSpPr>
          <p:spPr>
            <a:xfrm>
              <a:off x="1007745" y="294371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87" name="pg387"/>
            <p:cNvSpPr/>
            <p:nvPr/>
          </p:nvSpPr>
          <p:spPr>
            <a:xfrm>
              <a:off x="1365346" y="26994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8" name="tx388"/>
            <p:cNvSpPr/>
            <p:nvPr/>
          </p:nvSpPr>
          <p:spPr>
            <a:xfrm>
              <a:off x="1397867" y="273032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89" name="pg389"/>
            <p:cNvSpPr/>
            <p:nvPr/>
          </p:nvSpPr>
          <p:spPr>
            <a:xfrm>
              <a:off x="1755468" y="257835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0" name="tx390"/>
            <p:cNvSpPr/>
            <p:nvPr/>
          </p:nvSpPr>
          <p:spPr>
            <a:xfrm>
              <a:off x="1787990" y="260923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91" name="pg391"/>
            <p:cNvSpPr/>
            <p:nvPr/>
          </p:nvSpPr>
          <p:spPr>
            <a:xfrm>
              <a:off x="2535713" y="25329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2" name="tx392"/>
            <p:cNvSpPr/>
            <p:nvPr/>
          </p:nvSpPr>
          <p:spPr>
            <a:xfrm>
              <a:off x="2568234" y="256512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93" name="pg393"/>
            <p:cNvSpPr/>
            <p:nvPr/>
          </p:nvSpPr>
          <p:spPr>
            <a:xfrm>
              <a:off x="2145591" y="25329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4" name="tx394"/>
            <p:cNvSpPr/>
            <p:nvPr/>
          </p:nvSpPr>
          <p:spPr>
            <a:xfrm>
              <a:off x="2178112" y="256544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95" name="pg395"/>
            <p:cNvSpPr/>
            <p:nvPr/>
          </p:nvSpPr>
          <p:spPr>
            <a:xfrm>
              <a:off x="4876447" y="245720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6" name="tx396"/>
            <p:cNvSpPr/>
            <p:nvPr/>
          </p:nvSpPr>
          <p:spPr>
            <a:xfrm>
              <a:off x="4908969" y="24880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97" name="pg397"/>
            <p:cNvSpPr/>
            <p:nvPr/>
          </p:nvSpPr>
          <p:spPr>
            <a:xfrm>
              <a:off x="4456180" y="2457204"/>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8" name="tx398"/>
            <p:cNvSpPr/>
            <p:nvPr/>
          </p:nvSpPr>
          <p:spPr>
            <a:xfrm>
              <a:off x="4488701" y="24880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99" name="pg399"/>
            <p:cNvSpPr/>
            <p:nvPr/>
          </p:nvSpPr>
          <p:spPr>
            <a:xfrm>
              <a:off x="7217181" y="241177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0" name="tx400"/>
            <p:cNvSpPr/>
            <p:nvPr/>
          </p:nvSpPr>
          <p:spPr>
            <a:xfrm>
              <a:off x="7249703" y="2445300"/>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01" name="pg401"/>
            <p:cNvSpPr/>
            <p:nvPr/>
          </p:nvSpPr>
          <p:spPr>
            <a:xfrm>
              <a:off x="8387548" y="23966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2" name="tx402"/>
            <p:cNvSpPr/>
            <p:nvPr/>
          </p:nvSpPr>
          <p:spPr>
            <a:xfrm>
              <a:off x="8420070" y="242888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03" name="pg403"/>
            <p:cNvSpPr/>
            <p:nvPr/>
          </p:nvSpPr>
          <p:spPr>
            <a:xfrm>
              <a:off x="7997426" y="23966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4" name="tx404"/>
            <p:cNvSpPr/>
            <p:nvPr/>
          </p:nvSpPr>
          <p:spPr>
            <a:xfrm>
              <a:off x="8029947" y="24275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05" name="tx405"/>
            <p:cNvSpPr/>
            <p:nvPr/>
          </p:nvSpPr>
          <p:spPr>
            <a:xfrm>
              <a:off x="663492" y="394532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06" name="tx406"/>
            <p:cNvSpPr/>
            <p:nvPr/>
          </p:nvSpPr>
          <p:spPr>
            <a:xfrm>
              <a:off x="585797" y="3188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07" name="tx407"/>
            <p:cNvSpPr/>
            <p:nvPr/>
          </p:nvSpPr>
          <p:spPr>
            <a:xfrm>
              <a:off x="585797" y="243097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08" name="tx408"/>
            <p:cNvSpPr/>
            <p:nvPr/>
          </p:nvSpPr>
          <p:spPr>
            <a:xfrm>
              <a:off x="585797" y="167551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09" name="tx409"/>
            <p:cNvSpPr/>
            <p:nvPr/>
          </p:nvSpPr>
          <p:spPr>
            <a:xfrm>
              <a:off x="508103" y="91663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10" name="tx410"/>
            <p:cNvSpPr/>
            <p:nvPr/>
          </p:nvSpPr>
          <p:spPr>
            <a:xfrm rot="-5400000">
              <a:off x="693142" y="4484332"/>
              <a:ext cx="6600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Azerbaijan</a:t>
              </a:r>
            </a:p>
          </p:txBody>
        </p:sp>
        <p:sp>
          <p:nvSpPr>
            <p:cNvPr id="411" name="tx411"/>
            <p:cNvSpPr/>
            <p:nvPr/>
          </p:nvSpPr>
          <p:spPr>
            <a:xfrm rot="-5400000">
              <a:off x="1147657" y="4447701"/>
              <a:ext cx="5590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Romania</a:t>
              </a:r>
            </a:p>
          </p:txBody>
        </p:sp>
        <p:sp>
          <p:nvSpPr>
            <p:cNvPr id="412" name="tx412"/>
            <p:cNvSpPr/>
            <p:nvPr/>
          </p:nvSpPr>
          <p:spPr>
            <a:xfrm rot="-5400000">
              <a:off x="1170521" y="4787129"/>
              <a:ext cx="1265758"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Moldova</a:t>
              </a:r>
            </a:p>
          </p:txBody>
        </p:sp>
        <p:sp>
          <p:nvSpPr>
            <p:cNvPr id="413" name="tx413"/>
            <p:cNvSpPr/>
            <p:nvPr/>
          </p:nvSpPr>
          <p:spPr>
            <a:xfrm rot="-5400000">
              <a:off x="1848059" y="4499782"/>
              <a:ext cx="6909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Kyrgyzstan</a:t>
              </a:r>
            </a:p>
          </p:txBody>
        </p:sp>
        <p:sp>
          <p:nvSpPr>
            <p:cNvPr id="414" name="tx414"/>
            <p:cNvSpPr/>
            <p:nvPr/>
          </p:nvSpPr>
          <p:spPr>
            <a:xfrm rot="-5400000">
              <a:off x="2251994" y="4513663"/>
              <a:ext cx="691064"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Uzbekistan</a:t>
              </a:r>
            </a:p>
          </p:txBody>
        </p:sp>
        <p:sp>
          <p:nvSpPr>
            <p:cNvPr id="415" name="tx415"/>
            <p:cNvSpPr/>
            <p:nvPr/>
          </p:nvSpPr>
          <p:spPr>
            <a:xfrm rot="-5400000">
              <a:off x="2212716" y="4915369"/>
              <a:ext cx="15221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Bosnia and Herzegovina</a:t>
              </a:r>
            </a:p>
          </p:txBody>
        </p:sp>
        <p:sp>
          <p:nvSpPr>
            <p:cNvPr id="416" name="tx416"/>
            <p:cNvSpPr/>
            <p:nvPr/>
          </p:nvSpPr>
          <p:spPr>
            <a:xfrm rot="-5400000">
              <a:off x="2991141" y="4527067"/>
              <a:ext cx="74556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Montenegro</a:t>
              </a:r>
            </a:p>
          </p:txBody>
        </p:sp>
        <p:sp>
          <p:nvSpPr>
            <p:cNvPr id="417" name="tx417"/>
            <p:cNvSpPr/>
            <p:nvPr/>
          </p:nvSpPr>
          <p:spPr>
            <a:xfrm rot="-5400000">
              <a:off x="3236004" y="4700089"/>
              <a:ext cx="106384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North Macedonia</a:t>
              </a:r>
            </a:p>
          </p:txBody>
        </p:sp>
        <p:sp>
          <p:nvSpPr>
            <p:cNvPr id="418" name="tx418"/>
            <p:cNvSpPr/>
            <p:nvPr/>
          </p:nvSpPr>
          <p:spPr>
            <a:xfrm rot="-5400000">
              <a:off x="3894817" y="4401931"/>
              <a:ext cx="4969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Georgia</a:t>
              </a:r>
            </a:p>
          </p:txBody>
        </p:sp>
        <p:sp>
          <p:nvSpPr>
            <p:cNvPr id="419" name="tx419"/>
            <p:cNvSpPr/>
            <p:nvPr/>
          </p:nvSpPr>
          <p:spPr>
            <a:xfrm rot="-5400000">
              <a:off x="4345376" y="436918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Serbia</a:t>
              </a:r>
            </a:p>
          </p:txBody>
        </p:sp>
        <p:sp>
          <p:nvSpPr>
            <p:cNvPr id="420" name="tx420"/>
            <p:cNvSpPr/>
            <p:nvPr/>
          </p:nvSpPr>
          <p:spPr>
            <a:xfrm rot="-5400000">
              <a:off x="4697572" y="4408820"/>
              <a:ext cx="481378"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Ukraine</a:t>
              </a:r>
            </a:p>
          </p:txBody>
        </p:sp>
        <p:sp>
          <p:nvSpPr>
            <p:cNvPr id="421" name="tx421"/>
            <p:cNvSpPr/>
            <p:nvPr/>
          </p:nvSpPr>
          <p:spPr>
            <a:xfrm rot="-5400000">
              <a:off x="5058260" y="4410559"/>
              <a:ext cx="51255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Bulgaria</a:t>
              </a:r>
            </a:p>
          </p:txBody>
        </p:sp>
        <p:sp>
          <p:nvSpPr>
            <p:cNvPr id="422" name="tx422"/>
            <p:cNvSpPr/>
            <p:nvPr/>
          </p:nvSpPr>
          <p:spPr>
            <a:xfrm rot="-5400000">
              <a:off x="5458444" y="4428261"/>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Armenia</a:t>
              </a:r>
            </a:p>
          </p:txBody>
        </p:sp>
        <p:sp>
          <p:nvSpPr>
            <p:cNvPr id="423" name="tx423"/>
            <p:cNvSpPr/>
            <p:nvPr/>
          </p:nvSpPr>
          <p:spPr>
            <a:xfrm rot="-5400000">
              <a:off x="5871827" y="4405000"/>
              <a:ext cx="47367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Belarus</a:t>
              </a:r>
            </a:p>
          </p:txBody>
        </p:sp>
        <p:sp>
          <p:nvSpPr>
            <p:cNvPr id="424" name="tx424"/>
            <p:cNvSpPr/>
            <p:nvPr/>
          </p:nvSpPr>
          <p:spPr>
            <a:xfrm rot="-5400000">
              <a:off x="6272727" y="4392449"/>
              <a:ext cx="4503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Croatia</a:t>
              </a:r>
            </a:p>
          </p:txBody>
        </p:sp>
        <p:sp>
          <p:nvSpPr>
            <p:cNvPr id="425" name="tx425"/>
            <p:cNvSpPr/>
            <p:nvPr/>
          </p:nvSpPr>
          <p:spPr>
            <a:xfrm rot="-5400000">
              <a:off x="6658961" y="4396337"/>
              <a:ext cx="45811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Greece</a:t>
              </a:r>
            </a:p>
          </p:txBody>
        </p:sp>
        <p:sp>
          <p:nvSpPr>
            <p:cNvPr id="426" name="tx426"/>
            <p:cNvSpPr/>
            <p:nvPr/>
          </p:nvSpPr>
          <p:spPr>
            <a:xfrm rot="-5400000">
              <a:off x="6970127" y="4449304"/>
              <a:ext cx="59004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Tajikistan</a:t>
              </a:r>
            </a:p>
          </p:txBody>
        </p:sp>
        <p:sp>
          <p:nvSpPr>
            <p:cNvPr id="427" name="tx427"/>
            <p:cNvSpPr/>
            <p:nvPr/>
          </p:nvSpPr>
          <p:spPr>
            <a:xfrm rot="-5400000">
              <a:off x="7436136" y="4401180"/>
              <a:ext cx="4660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Albania</a:t>
              </a:r>
            </a:p>
          </p:txBody>
        </p:sp>
        <p:sp>
          <p:nvSpPr>
            <p:cNvPr id="428" name="tx428"/>
            <p:cNvSpPr/>
            <p:nvPr/>
          </p:nvSpPr>
          <p:spPr>
            <a:xfrm rot="-5400000">
              <a:off x="7694267" y="4533172"/>
              <a:ext cx="7300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Kazakhstan</a:t>
              </a:r>
            </a:p>
          </p:txBody>
        </p:sp>
        <p:sp>
          <p:nvSpPr>
            <p:cNvPr id="429" name="tx429"/>
            <p:cNvSpPr/>
            <p:nvPr/>
          </p:nvSpPr>
          <p:spPr>
            <a:xfrm rot="-5400000">
              <a:off x="8206524" y="4383274"/>
              <a:ext cx="45798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Turkiye</a:t>
              </a:r>
            </a:p>
          </p:txBody>
        </p:sp>
        <p:sp>
          <p:nvSpPr>
            <p:cNvPr id="430" name="tx430"/>
            <p:cNvSpPr/>
            <p:nvPr/>
          </p:nvSpPr>
          <p:spPr>
            <a:xfrm rot="-5400000">
              <a:off x="8416394" y="4591289"/>
              <a:ext cx="8462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Turkmenistan</a:t>
              </a:r>
            </a:p>
          </p:txBody>
        </p:sp>
        <p:sp>
          <p:nvSpPr>
            <p:cNvPr id="431" name="tx431"/>
            <p:cNvSpPr/>
            <p:nvPr/>
          </p:nvSpPr>
          <p:spPr>
            <a:xfrm rot="-5400000">
              <a:off x="-52544" y="234273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32" name="rc432"/>
            <p:cNvSpPr/>
            <p:nvPr/>
          </p:nvSpPr>
          <p:spPr>
            <a:xfrm>
              <a:off x="4247114" y="6114116"/>
              <a:ext cx="219455" cy="219455"/>
            </a:xfrm>
            <a:prstGeom prst="rect">
              <a:avLst/>
            </a:prstGeom>
            <a:solidFill>
              <a:srgbClr val="FFFFFF">
                <a:alpha val="100000"/>
              </a:srgbClr>
            </a:solidFill>
          </p:spPr>
          <p:txBody>
            <a:bodyPr/>
            <a:lstStyle/>
            <a:p/>
          </p:txBody>
        </p:sp>
        <p:sp>
          <p:nvSpPr>
            <p:cNvPr id="433" name="pg433"/>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4" name="pg434"/>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5" name="pg435"/>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6" name="pg436"/>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7" name="pg437"/>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8" name="rc438"/>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39" name="tx439"/>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40" name="tx440"/>
            <p:cNvSpPr/>
            <p:nvPr/>
          </p:nvSpPr>
          <p:spPr>
            <a:xfrm>
              <a:off x="803816" y="398022"/>
              <a:ext cx="557231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ECAR, 2024</a:t>
              </a:r>
            </a:p>
          </p:txBody>
        </p:sp>
        <p:sp>
          <p:nvSpPr>
            <p:cNvPr id="441" name="tx441"/>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42" name="tx442"/>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ECAR from lowest to highest coverage, and the rank of the top 10 countries with the most zero-dose children, based on absolute numbers.
In 2024, Serbia ranked number 9 out of 21 countries for lowest DTP1 coverage (based on tied ranks).
Serbia was in the top 10 countries with the most zero-dose children (rank=10).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737948" y="5557235"/>
              <a:ext cx="4155057" cy="244768"/>
            </a:xfrm>
            <a:custGeom>
              <a:avLst/>
              <a:pathLst>
                <a:path w="4155057" h="24476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82"/>
                  </a:lnTo>
                  <a:lnTo>
                    <a:pt x="2784028" y="96"/>
                  </a:lnTo>
                  <a:lnTo>
                    <a:pt x="2798018" y="113"/>
                  </a:lnTo>
                  <a:lnTo>
                    <a:pt x="2812008" y="133"/>
                  </a:lnTo>
                  <a:lnTo>
                    <a:pt x="2825998" y="156"/>
                  </a:lnTo>
                  <a:lnTo>
                    <a:pt x="2839988" y="184"/>
                  </a:lnTo>
                  <a:lnTo>
                    <a:pt x="2853978" y="216"/>
                  </a:lnTo>
                  <a:lnTo>
                    <a:pt x="2867969" y="254"/>
                  </a:lnTo>
                  <a:lnTo>
                    <a:pt x="2881959" y="298"/>
                  </a:lnTo>
                  <a:lnTo>
                    <a:pt x="2895949" y="351"/>
                  </a:lnTo>
                  <a:lnTo>
                    <a:pt x="2909939" y="412"/>
                  </a:lnTo>
                  <a:lnTo>
                    <a:pt x="2923929" y="485"/>
                  </a:lnTo>
                  <a:lnTo>
                    <a:pt x="2937919" y="569"/>
                  </a:lnTo>
                  <a:lnTo>
                    <a:pt x="2951909" y="669"/>
                  </a:lnTo>
                  <a:lnTo>
                    <a:pt x="2965899" y="786"/>
                  </a:lnTo>
                  <a:lnTo>
                    <a:pt x="2979889" y="924"/>
                  </a:lnTo>
                  <a:lnTo>
                    <a:pt x="2993879" y="1085"/>
                  </a:lnTo>
                  <a:lnTo>
                    <a:pt x="3007870" y="1274"/>
                  </a:lnTo>
                  <a:lnTo>
                    <a:pt x="3021860" y="1497"/>
                  </a:lnTo>
                  <a:lnTo>
                    <a:pt x="3035850" y="1757"/>
                  </a:lnTo>
                  <a:lnTo>
                    <a:pt x="3049840" y="2063"/>
                  </a:lnTo>
                  <a:lnTo>
                    <a:pt x="3063830" y="2422"/>
                  </a:lnTo>
                  <a:lnTo>
                    <a:pt x="3077820" y="2842"/>
                  </a:lnTo>
                  <a:lnTo>
                    <a:pt x="3091810" y="3333"/>
                  </a:lnTo>
                  <a:lnTo>
                    <a:pt x="3105800" y="3909"/>
                  </a:lnTo>
                  <a:lnTo>
                    <a:pt x="3119790" y="4582"/>
                  </a:lnTo>
                  <a:lnTo>
                    <a:pt x="3133780" y="5368"/>
                  </a:lnTo>
                  <a:lnTo>
                    <a:pt x="3147770" y="6285"/>
                  </a:lnTo>
                  <a:lnTo>
                    <a:pt x="3161761" y="7355"/>
                  </a:lnTo>
                  <a:lnTo>
                    <a:pt x="3175751" y="8600"/>
                  </a:lnTo>
                  <a:lnTo>
                    <a:pt x="3189741" y="10046"/>
                  </a:lnTo>
                  <a:lnTo>
                    <a:pt x="3203731" y="11724"/>
                  </a:lnTo>
                  <a:lnTo>
                    <a:pt x="3217721" y="13666"/>
                  </a:lnTo>
                  <a:lnTo>
                    <a:pt x="3231711" y="15907"/>
                  </a:lnTo>
                  <a:lnTo>
                    <a:pt x="3245701" y="18487"/>
                  </a:lnTo>
                  <a:lnTo>
                    <a:pt x="3259691" y="21446"/>
                  </a:lnTo>
                  <a:lnTo>
                    <a:pt x="3273681" y="24826"/>
                  </a:lnTo>
                  <a:lnTo>
                    <a:pt x="3287671" y="28671"/>
                  </a:lnTo>
                  <a:lnTo>
                    <a:pt x="3301661" y="33022"/>
                  </a:lnTo>
                  <a:lnTo>
                    <a:pt x="3315652" y="37917"/>
                  </a:lnTo>
                  <a:lnTo>
                    <a:pt x="3329642" y="43390"/>
                  </a:lnTo>
                  <a:lnTo>
                    <a:pt x="3343632" y="49463"/>
                  </a:lnTo>
                  <a:lnTo>
                    <a:pt x="3357622" y="56150"/>
                  </a:lnTo>
                  <a:lnTo>
                    <a:pt x="3371612" y="63447"/>
                  </a:lnTo>
                  <a:lnTo>
                    <a:pt x="3385602" y="71334"/>
                  </a:lnTo>
                  <a:lnTo>
                    <a:pt x="3399592" y="79770"/>
                  </a:lnTo>
                  <a:lnTo>
                    <a:pt x="3413582" y="88694"/>
                  </a:lnTo>
                  <a:lnTo>
                    <a:pt x="3427572" y="98024"/>
                  </a:lnTo>
                  <a:lnTo>
                    <a:pt x="3441562" y="107658"/>
                  </a:lnTo>
                  <a:lnTo>
                    <a:pt x="3455552" y="117481"/>
                  </a:lnTo>
                  <a:lnTo>
                    <a:pt x="3469543" y="127369"/>
                  </a:lnTo>
                  <a:lnTo>
                    <a:pt x="3483533" y="137192"/>
                  </a:lnTo>
                  <a:lnTo>
                    <a:pt x="3497523" y="146826"/>
                  </a:lnTo>
                  <a:lnTo>
                    <a:pt x="3511513" y="156156"/>
                  </a:lnTo>
                  <a:lnTo>
                    <a:pt x="3525503" y="165080"/>
                  </a:lnTo>
                  <a:lnTo>
                    <a:pt x="3539493" y="173516"/>
                  </a:lnTo>
                  <a:lnTo>
                    <a:pt x="3553483" y="181403"/>
                  </a:lnTo>
                  <a:lnTo>
                    <a:pt x="3567473" y="188700"/>
                  </a:lnTo>
                  <a:lnTo>
                    <a:pt x="3581463" y="195386"/>
                  </a:lnTo>
                  <a:lnTo>
                    <a:pt x="3595453" y="201460"/>
                  </a:lnTo>
                  <a:lnTo>
                    <a:pt x="3609444" y="206932"/>
                  </a:lnTo>
                  <a:lnTo>
                    <a:pt x="3623434" y="211828"/>
                  </a:lnTo>
                  <a:lnTo>
                    <a:pt x="3637424" y="216179"/>
                  </a:lnTo>
                  <a:lnTo>
                    <a:pt x="3651414" y="220024"/>
                  </a:lnTo>
                  <a:lnTo>
                    <a:pt x="3665404" y="223404"/>
                  </a:lnTo>
                  <a:lnTo>
                    <a:pt x="3679394" y="226363"/>
                  </a:lnTo>
                  <a:lnTo>
                    <a:pt x="3693384" y="228943"/>
                  </a:lnTo>
                  <a:lnTo>
                    <a:pt x="3707374" y="231184"/>
                  </a:lnTo>
                  <a:lnTo>
                    <a:pt x="3721364" y="233126"/>
                  </a:lnTo>
                  <a:lnTo>
                    <a:pt x="3735354" y="234804"/>
                  </a:lnTo>
                  <a:lnTo>
                    <a:pt x="3749344" y="236250"/>
                  </a:lnTo>
                  <a:lnTo>
                    <a:pt x="3763335" y="237495"/>
                  </a:lnTo>
                  <a:lnTo>
                    <a:pt x="3777325" y="238565"/>
                  </a:lnTo>
                  <a:lnTo>
                    <a:pt x="3791315" y="239482"/>
                  </a:lnTo>
                  <a:lnTo>
                    <a:pt x="3805305" y="240268"/>
                  </a:lnTo>
                  <a:lnTo>
                    <a:pt x="3819295" y="240941"/>
                  </a:lnTo>
                  <a:lnTo>
                    <a:pt x="3833285" y="241517"/>
                  </a:lnTo>
                  <a:lnTo>
                    <a:pt x="3847275" y="242008"/>
                  </a:lnTo>
                  <a:lnTo>
                    <a:pt x="3861265" y="242428"/>
                  </a:lnTo>
                  <a:lnTo>
                    <a:pt x="3875255" y="242787"/>
                  </a:lnTo>
                  <a:lnTo>
                    <a:pt x="3889245" y="243092"/>
                  </a:lnTo>
                  <a:lnTo>
                    <a:pt x="3903235" y="243353"/>
                  </a:lnTo>
                  <a:lnTo>
                    <a:pt x="3917226" y="243575"/>
                  </a:lnTo>
                  <a:lnTo>
                    <a:pt x="3931216" y="243765"/>
                  </a:lnTo>
                  <a:lnTo>
                    <a:pt x="3945206" y="243926"/>
                  </a:lnTo>
                  <a:lnTo>
                    <a:pt x="3959196" y="244064"/>
                  </a:lnTo>
                  <a:lnTo>
                    <a:pt x="3973186" y="244181"/>
                  </a:lnTo>
                  <a:lnTo>
                    <a:pt x="3987176" y="244280"/>
                  </a:lnTo>
                  <a:lnTo>
                    <a:pt x="4001166" y="244365"/>
                  </a:lnTo>
                  <a:lnTo>
                    <a:pt x="4015156" y="244438"/>
                  </a:lnTo>
                  <a:lnTo>
                    <a:pt x="4029146" y="244499"/>
                  </a:lnTo>
                  <a:lnTo>
                    <a:pt x="4043136" y="244551"/>
                  </a:lnTo>
                  <a:lnTo>
                    <a:pt x="4057126" y="244596"/>
                  </a:lnTo>
                  <a:lnTo>
                    <a:pt x="4071117" y="244634"/>
                  </a:lnTo>
                  <a:lnTo>
                    <a:pt x="4085107" y="244666"/>
                  </a:lnTo>
                  <a:lnTo>
                    <a:pt x="4099097" y="244694"/>
                  </a:lnTo>
                  <a:lnTo>
                    <a:pt x="4113087" y="244717"/>
                  </a:lnTo>
                  <a:lnTo>
                    <a:pt x="4127077" y="244737"/>
                  </a:lnTo>
                  <a:lnTo>
                    <a:pt x="4141067" y="244754"/>
                  </a:lnTo>
                  <a:lnTo>
                    <a:pt x="4155057" y="244768"/>
                  </a:lnTo>
                </a:path>
              </a:pathLst>
            </a:custGeom>
            <a:ln w="40651" cap="flat">
              <a:solidFill>
                <a:srgbClr val="D3D3D3">
                  <a:alpha val="100000"/>
                </a:srgbClr>
              </a:solidFill>
              <a:prstDash val="solid"/>
              <a:round/>
            </a:ln>
          </p:spPr>
          <p:txBody>
            <a:bodyPr/>
            <a:lstStyle/>
            <a:p/>
          </p:txBody>
        </p:sp>
        <p:sp>
          <p:nvSpPr>
            <p:cNvPr id="26" name="pl26"/>
            <p:cNvSpPr/>
            <p:nvPr/>
          </p:nvSpPr>
          <p:spPr>
            <a:xfrm>
              <a:off x="2737948" y="4333145"/>
              <a:ext cx="4155057" cy="734142"/>
            </a:xfrm>
            <a:custGeom>
              <a:avLst/>
              <a:pathLst>
                <a:path w="4155057" h="734142">
                  <a:moveTo>
                    <a:pt x="0" y="489537"/>
                  </a:moveTo>
                  <a:lnTo>
                    <a:pt x="13990" y="489537"/>
                  </a:lnTo>
                  <a:lnTo>
                    <a:pt x="27980" y="489537"/>
                  </a:lnTo>
                  <a:lnTo>
                    <a:pt x="41970" y="489537"/>
                  </a:lnTo>
                  <a:lnTo>
                    <a:pt x="55960" y="489537"/>
                  </a:lnTo>
                  <a:lnTo>
                    <a:pt x="69950" y="489537"/>
                  </a:lnTo>
                  <a:lnTo>
                    <a:pt x="83940" y="489537"/>
                  </a:lnTo>
                  <a:lnTo>
                    <a:pt x="97930" y="489537"/>
                  </a:lnTo>
                  <a:lnTo>
                    <a:pt x="111920" y="489537"/>
                  </a:lnTo>
                  <a:lnTo>
                    <a:pt x="125910" y="489537"/>
                  </a:lnTo>
                  <a:lnTo>
                    <a:pt x="139900" y="489537"/>
                  </a:lnTo>
                  <a:lnTo>
                    <a:pt x="153891" y="489537"/>
                  </a:lnTo>
                  <a:lnTo>
                    <a:pt x="167881" y="489537"/>
                  </a:lnTo>
                  <a:lnTo>
                    <a:pt x="181871" y="489537"/>
                  </a:lnTo>
                  <a:lnTo>
                    <a:pt x="195861" y="489537"/>
                  </a:lnTo>
                  <a:lnTo>
                    <a:pt x="209851" y="489537"/>
                  </a:lnTo>
                  <a:lnTo>
                    <a:pt x="223841" y="489537"/>
                  </a:lnTo>
                  <a:lnTo>
                    <a:pt x="237831" y="489537"/>
                  </a:lnTo>
                  <a:lnTo>
                    <a:pt x="251821" y="489537"/>
                  </a:lnTo>
                  <a:lnTo>
                    <a:pt x="265811" y="489537"/>
                  </a:lnTo>
                  <a:lnTo>
                    <a:pt x="279801" y="489537"/>
                  </a:lnTo>
                  <a:lnTo>
                    <a:pt x="293791" y="489537"/>
                  </a:lnTo>
                  <a:lnTo>
                    <a:pt x="307782" y="489537"/>
                  </a:lnTo>
                  <a:lnTo>
                    <a:pt x="321772" y="489537"/>
                  </a:lnTo>
                  <a:lnTo>
                    <a:pt x="335762" y="489537"/>
                  </a:lnTo>
                  <a:lnTo>
                    <a:pt x="349752" y="489537"/>
                  </a:lnTo>
                  <a:lnTo>
                    <a:pt x="363742" y="489537"/>
                  </a:lnTo>
                  <a:lnTo>
                    <a:pt x="377732" y="489537"/>
                  </a:lnTo>
                  <a:lnTo>
                    <a:pt x="391722" y="489537"/>
                  </a:lnTo>
                  <a:lnTo>
                    <a:pt x="405712" y="489537"/>
                  </a:lnTo>
                  <a:lnTo>
                    <a:pt x="419702" y="489537"/>
                  </a:lnTo>
                  <a:lnTo>
                    <a:pt x="433692" y="489537"/>
                  </a:lnTo>
                  <a:lnTo>
                    <a:pt x="447682" y="489537"/>
                  </a:lnTo>
                  <a:lnTo>
                    <a:pt x="461673" y="489537"/>
                  </a:lnTo>
                  <a:lnTo>
                    <a:pt x="475663" y="489537"/>
                  </a:lnTo>
                  <a:lnTo>
                    <a:pt x="489653" y="489537"/>
                  </a:lnTo>
                  <a:lnTo>
                    <a:pt x="503643" y="489537"/>
                  </a:lnTo>
                  <a:lnTo>
                    <a:pt x="517633" y="489537"/>
                  </a:lnTo>
                  <a:lnTo>
                    <a:pt x="531623" y="489537"/>
                  </a:lnTo>
                  <a:lnTo>
                    <a:pt x="545613" y="489537"/>
                  </a:lnTo>
                  <a:lnTo>
                    <a:pt x="559603" y="489537"/>
                  </a:lnTo>
                  <a:lnTo>
                    <a:pt x="573593" y="489537"/>
                  </a:lnTo>
                  <a:lnTo>
                    <a:pt x="587583" y="489537"/>
                  </a:lnTo>
                  <a:lnTo>
                    <a:pt x="601574" y="489537"/>
                  </a:lnTo>
                  <a:lnTo>
                    <a:pt x="615564" y="489537"/>
                  </a:lnTo>
                  <a:lnTo>
                    <a:pt x="629554" y="489537"/>
                  </a:lnTo>
                  <a:lnTo>
                    <a:pt x="643544" y="489537"/>
                  </a:lnTo>
                  <a:lnTo>
                    <a:pt x="657534" y="489537"/>
                  </a:lnTo>
                  <a:lnTo>
                    <a:pt x="671524" y="489537"/>
                  </a:lnTo>
                  <a:lnTo>
                    <a:pt x="685514" y="489537"/>
                  </a:lnTo>
                  <a:lnTo>
                    <a:pt x="699504" y="489537"/>
                  </a:lnTo>
                  <a:lnTo>
                    <a:pt x="713494" y="489537"/>
                  </a:lnTo>
                  <a:lnTo>
                    <a:pt x="727484" y="489537"/>
                  </a:lnTo>
                  <a:lnTo>
                    <a:pt x="741474" y="489537"/>
                  </a:lnTo>
                  <a:lnTo>
                    <a:pt x="755465" y="489537"/>
                  </a:lnTo>
                  <a:lnTo>
                    <a:pt x="769455" y="489537"/>
                  </a:lnTo>
                  <a:lnTo>
                    <a:pt x="783445" y="489537"/>
                  </a:lnTo>
                  <a:lnTo>
                    <a:pt x="797435" y="489537"/>
                  </a:lnTo>
                  <a:lnTo>
                    <a:pt x="811425" y="489537"/>
                  </a:lnTo>
                  <a:lnTo>
                    <a:pt x="825415" y="489537"/>
                  </a:lnTo>
                  <a:lnTo>
                    <a:pt x="839405" y="489537"/>
                  </a:lnTo>
                  <a:lnTo>
                    <a:pt x="853395" y="489537"/>
                  </a:lnTo>
                  <a:lnTo>
                    <a:pt x="867385" y="489537"/>
                  </a:lnTo>
                  <a:lnTo>
                    <a:pt x="881375" y="489537"/>
                  </a:lnTo>
                  <a:lnTo>
                    <a:pt x="895365" y="489537"/>
                  </a:lnTo>
                  <a:lnTo>
                    <a:pt x="909356" y="489537"/>
                  </a:lnTo>
                  <a:lnTo>
                    <a:pt x="923346" y="489537"/>
                  </a:lnTo>
                  <a:lnTo>
                    <a:pt x="937336" y="489537"/>
                  </a:lnTo>
                  <a:lnTo>
                    <a:pt x="951326" y="489537"/>
                  </a:lnTo>
                  <a:lnTo>
                    <a:pt x="965316" y="489537"/>
                  </a:lnTo>
                  <a:lnTo>
                    <a:pt x="979306" y="489537"/>
                  </a:lnTo>
                  <a:lnTo>
                    <a:pt x="993296" y="489537"/>
                  </a:lnTo>
                  <a:lnTo>
                    <a:pt x="1007286" y="489537"/>
                  </a:lnTo>
                  <a:lnTo>
                    <a:pt x="1021276" y="489537"/>
                  </a:lnTo>
                  <a:lnTo>
                    <a:pt x="1035266" y="489537"/>
                  </a:lnTo>
                  <a:lnTo>
                    <a:pt x="1049256" y="489537"/>
                  </a:lnTo>
                  <a:lnTo>
                    <a:pt x="1063247" y="489537"/>
                  </a:lnTo>
                  <a:lnTo>
                    <a:pt x="1077237" y="489537"/>
                  </a:lnTo>
                  <a:lnTo>
                    <a:pt x="1091227" y="489537"/>
                  </a:lnTo>
                  <a:lnTo>
                    <a:pt x="1105217" y="489537"/>
                  </a:lnTo>
                  <a:lnTo>
                    <a:pt x="1119207" y="489537"/>
                  </a:lnTo>
                  <a:lnTo>
                    <a:pt x="1133197" y="489537"/>
                  </a:lnTo>
                  <a:lnTo>
                    <a:pt x="1147187" y="489537"/>
                  </a:lnTo>
                  <a:lnTo>
                    <a:pt x="1161177" y="489537"/>
                  </a:lnTo>
                  <a:lnTo>
                    <a:pt x="1175167" y="489537"/>
                  </a:lnTo>
                  <a:lnTo>
                    <a:pt x="1189157" y="489537"/>
                  </a:lnTo>
                  <a:lnTo>
                    <a:pt x="1203148" y="489537"/>
                  </a:lnTo>
                  <a:lnTo>
                    <a:pt x="1217138" y="489537"/>
                  </a:lnTo>
                  <a:lnTo>
                    <a:pt x="1231128" y="489537"/>
                  </a:lnTo>
                  <a:lnTo>
                    <a:pt x="1245118" y="489537"/>
                  </a:lnTo>
                  <a:lnTo>
                    <a:pt x="1259108" y="489537"/>
                  </a:lnTo>
                  <a:lnTo>
                    <a:pt x="1273098" y="489537"/>
                  </a:lnTo>
                  <a:lnTo>
                    <a:pt x="1287088" y="489537"/>
                  </a:lnTo>
                  <a:lnTo>
                    <a:pt x="1301078" y="489537"/>
                  </a:lnTo>
                  <a:lnTo>
                    <a:pt x="1315068" y="489537"/>
                  </a:lnTo>
                  <a:lnTo>
                    <a:pt x="1329058" y="489537"/>
                  </a:lnTo>
                  <a:lnTo>
                    <a:pt x="1343048" y="489537"/>
                  </a:lnTo>
                  <a:lnTo>
                    <a:pt x="1357039" y="489537"/>
                  </a:lnTo>
                  <a:lnTo>
                    <a:pt x="1371029" y="489537"/>
                  </a:lnTo>
                  <a:lnTo>
                    <a:pt x="1385019" y="489537"/>
                  </a:lnTo>
                  <a:lnTo>
                    <a:pt x="1385019" y="489373"/>
                  </a:lnTo>
                  <a:lnTo>
                    <a:pt x="1399009" y="489344"/>
                  </a:lnTo>
                  <a:lnTo>
                    <a:pt x="1412999" y="489310"/>
                  </a:lnTo>
                  <a:lnTo>
                    <a:pt x="1426989" y="489270"/>
                  </a:lnTo>
                  <a:lnTo>
                    <a:pt x="1440979" y="489224"/>
                  </a:lnTo>
                  <a:lnTo>
                    <a:pt x="1454969" y="489169"/>
                  </a:lnTo>
                  <a:lnTo>
                    <a:pt x="1468959" y="489104"/>
                  </a:lnTo>
                  <a:lnTo>
                    <a:pt x="1482949" y="489028"/>
                  </a:lnTo>
                  <a:lnTo>
                    <a:pt x="1496939" y="488939"/>
                  </a:lnTo>
                  <a:lnTo>
                    <a:pt x="1510930" y="488834"/>
                  </a:lnTo>
                  <a:lnTo>
                    <a:pt x="1524920" y="488711"/>
                  </a:lnTo>
                  <a:lnTo>
                    <a:pt x="1538910" y="488567"/>
                  </a:lnTo>
                  <a:lnTo>
                    <a:pt x="1552900" y="488397"/>
                  </a:lnTo>
                  <a:lnTo>
                    <a:pt x="1566890" y="488198"/>
                  </a:lnTo>
                  <a:lnTo>
                    <a:pt x="1580880" y="487964"/>
                  </a:lnTo>
                  <a:lnTo>
                    <a:pt x="1594870" y="487689"/>
                  </a:lnTo>
                  <a:lnTo>
                    <a:pt x="1608860" y="487366"/>
                  </a:lnTo>
                  <a:lnTo>
                    <a:pt x="1622850" y="486987"/>
                  </a:lnTo>
                  <a:lnTo>
                    <a:pt x="1636840" y="486543"/>
                  </a:lnTo>
                  <a:lnTo>
                    <a:pt x="1650830" y="486021"/>
                  </a:lnTo>
                  <a:lnTo>
                    <a:pt x="1664821" y="485410"/>
                  </a:lnTo>
                  <a:lnTo>
                    <a:pt x="1678811" y="484693"/>
                  </a:lnTo>
                  <a:lnTo>
                    <a:pt x="1692801" y="483853"/>
                  </a:lnTo>
                  <a:lnTo>
                    <a:pt x="1706791" y="482869"/>
                  </a:lnTo>
                  <a:lnTo>
                    <a:pt x="1720781" y="481719"/>
                  </a:lnTo>
                  <a:lnTo>
                    <a:pt x="1734771" y="480373"/>
                  </a:lnTo>
                  <a:lnTo>
                    <a:pt x="1748761" y="478801"/>
                  </a:lnTo>
                  <a:lnTo>
                    <a:pt x="1762751" y="476966"/>
                  </a:lnTo>
                  <a:lnTo>
                    <a:pt x="1776741" y="474827"/>
                  </a:lnTo>
                  <a:lnTo>
                    <a:pt x="1790731" y="472337"/>
                  </a:lnTo>
                  <a:lnTo>
                    <a:pt x="1804722" y="469444"/>
                  </a:lnTo>
                  <a:lnTo>
                    <a:pt x="1818712" y="466088"/>
                  </a:lnTo>
                  <a:lnTo>
                    <a:pt x="1832702" y="462204"/>
                  </a:lnTo>
                  <a:lnTo>
                    <a:pt x="1846692" y="457721"/>
                  </a:lnTo>
                  <a:lnTo>
                    <a:pt x="1860682" y="452562"/>
                  </a:lnTo>
                  <a:lnTo>
                    <a:pt x="1874672" y="446644"/>
                  </a:lnTo>
                  <a:lnTo>
                    <a:pt x="1888662" y="439884"/>
                  </a:lnTo>
                  <a:lnTo>
                    <a:pt x="1902652" y="432194"/>
                  </a:lnTo>
                  <a:lnTo>
                    <a:pt x="1916642" y="423492"/>
                  </a:lnTo>
                  <a:lnTo>
                    <a:pt x="1930632" y="413701"/>
                  </a:lnTo>
                  <a:lnTo>
                    <a:pt x="1944622" y="402756"/>
                  </a:lnTo>
                  <a:lnTo>
                    <a:pt x="1958613" y="390609"/>
                  </a:lnTo>
                  <a:lnTo>
                    <a:pt x="1972603" y="377236"/>
                  </a:lnTo>
                  <a:lnTo>
                    <a:pt x="1986593" y="362642"/>
                  </a:lnTo>
                  <a:lnTo>
                    <a:pt x="2000583" y="346868"/>
                  </a:lnTo>
                  <a:lnTo>
                    <a:pt x="2014573" y="329995"/>
                  </a:lnTo>
                  <a:lnTo>
                    <a:pt x="2028563" y="312148"/>
                  </a:lnTo>
                  <a:lnTo>
                    <a:pt x="2042553" y="293489"/>
                  </a:lnTo>
                  <a:lnTo>
                    <a:pt x="2056543" y="274221"/>
                  </a:lnTo>
                  <a:lnTo>
                    <a:pt x="2070533" y="254574"/>
                  </a:lnTo>
                  <a:lnTo>
                    <a:pt x="2084523" y="234799"/>
                  </a:lnTo>
                  <a:lnTo>
                    <a:pt x="2098513" y="215152"/>
                  </a:lnTo>
                  <a:lnTo>
                    <a:pt x="2112504" y="195883"/>
                  </a:lnTo>
                  <a:lnTo>
                    <a:pt x="2126494" y="177225"/>
                  </a:lnTo>
                  <a:lnTo>
                    <a:pt x="2140484" y="159377"/>
                  </a:lnTo>
                  <a:lnTo>
                    <a:pt x="2154474" y="142505"/>
                  </a:lnTo>
                  <a:lnTo>
                    <a:pt x="2168464" y="126731"/>
                  </a:lnTo>
                  <a:lnTo>
                    <a:pt x="2182454" y="112137"/>
                  </a:lnTo>
                  <a:lnTo>
                    <a:pt x="2196444" y="98763"/>
                  </a:lnTo>
                  <a:lnTo>
                    <a:pt x="2210434" y="86616"/>
                  </a:lnTo>
                  <a:lnTo>
                    <a:pt x="2224424" y="75671"/>
                  </a:lnTo>
                  <a:lnTo>
                    <a:pt x="2238414" y="65880"/>
                  </a:lnTo>
                  <a:lnTo>
                    <a:pt x="2252404" y="57178"/>
                  </a:lnTo>
                  <a:lnTo>
                    <a:pt x="2266395" y="49489"/>
                  </a:lnTo>
                  <a:lnTo>
                    <a:pt x="2280385" y="42728"/>
                  </a:lnTo>
                  <a:lnTo>
                    <a:pt x="2294375" y="36810"/>
                  </a:lnTo>
                  <a:lnTo>
                    <a:pt x="2308365" y="31651"/>
                  </a:lnTo>
                  <a:lnTo>
                    <a:pt x="2322355" y="27168"/>
                  </a:lnTo>
                  <a:lnTo>
                    <a:pt x="2336345" y="23284"/>
                  </a:lnTo>
                  <a:lnTo>
                    <a:pt x="2350335" y="19929"/>
                  </a:lnTo>
                  <a:lnTo>
                    <a:pt x="2364325" y="17035"/>
                  </a:lnTo>
                  <a:lnTo>
                    <a:pt x="2378315" y="14546"/>
                  </a:lnTo>
                  <a:lnTo>
                    <a:pt x="2392305" y="12407"/>
                  </a:lnTo>
                  <a:lnTo>
                    <a:pt x="2406296" y="10572"/>
                  </a:lnTo>
                  <a:lnTo>
                    <a:pt x="2420286" y="9000"/>
                  </a:lnTo>
                  <a:lnTo>
                    <a:pt x="2434276" y="7654"/>
                  </a:lnTo>
                  <a:lnTo>
                    <a:pt x="2448266" y="6503"/>
                  </a:lnTo>
                  <a:lnTo>
                    <a:pt x="2462256" y="5519"/>
                  </a:lnTo>
                  <a:lnTo>
                    <a:pt x="2476246" y="4680"/>
                  </a:lnTo>
                  <a:lnTo>
                    <a:pt x="2490236" y="3963"/>
                  </a:lnTo>
                  <a:lnTo>
                    <a:pt x="2504226" y="3351"/>
                  </a:lnTo>
                  <a:lnTo>
                    <a:pt x="2518216" y="2830"/>
                  </a:lnTo>
                  <a:lnTo>
                    <a:pt x="2532206" y="2385"/>
                  </a:lnTo>
                  <a:lnTo>
                    <a:pt x="2546196" y="2006"/>
                  </a:lnTo>
                  <a:lnTo>
                    <a:pt x="2560187" y="1684"/>
                  </a:lnTo>
                  <a:lnTo>
                    <a:pt x="2574177" y="1409"/>
                  </a:lnTo>
                  <a:lnTo>
                    <a:pt x="2588167" y="1174"/>
                  </a:lnTo>
                  <a:lnTo>
                    <a:pt x="2602157" y="975"/>
                  </a:lnTo>
                  <a:lnTo>
                    <a:pt x="2616147" y="805"/>
                  </a:lnTo>
                  <a:lnTo>
                    <a:pt x="2630137" y="661"/>
                  </a:lnTo>
                  <a:lnTo>
                    <a:pt x="2644127" y="538"/>
                  </a:lnTo>
                  <a:lnTo>
                    <a:pt x="2658117" y="433"/>
                  </a:lnTo>
                  <a:lnTo>
                    <a:pt x="2672107" y="344"/>
                  </a:lnTo>
                  <a:lnTo>
                    <a:pt x="2686097" y="268"/>
                  </a:lnTo>
                  <a:lnTo>
                    <a:pt x="2700087" y="204"/>
                  </a:lnTo>
                  <a:lnTo>
                    <a:pt x="2714078" y="149"/>
                  </a:lnTo>
                  <a:lnTo>
                    <a:pt x="2728068" y="102"/>
                  </a:lnTo>
                  <a:lnTo>
                    <a:pt x="2742058" y="62"/>
                  </a:lnTo>
                  <a:lnTo>
                    <a:pt x="2756048" y="28"/>
                  </a:lnTo>
                  <a:lnTo>
                    <a:pt x="2770038" y="0"/>
                  </a:lnTo>
                  <a:lnTo>
                    <a:pt x="2770038" y="82"/>
                  </a:lnTo>
                  <a:lnTo>
                    <a:pt x="2784028" y="125"/>
                  </a:lnTo>
                  <a:lnTo>
                    <a:pt x="2798018" y="176"/>
                  </a:lnTo>
                  <a:lnTo>
                    <a:pt x="2812008" y="235"/>
                  </a:lnTo>
                  <a:lnTo>
                    <a:pt x="2825998" y="305"/>
                  </a:lnTo>
                  <a:lnTo>
                    <a:pt x="2839988" y="388"/>
                  </a:lnTo>
                  <a:lnTo>
                    <a:pt x="2853978" y="485"/>
                  </a:lnTo>
                  <a:lnTo>
                    <a:pt x="2867969" y="598"/>
                  </a:lnTo>
                  <a:lnTo>
                    <a:pt x="2881959" y="732"/>
                  </a:lnTo>
                  <a:lnTo>
                    <a:pt x="2895949" y="889"/>
                  </a:lnTo>
                  <a:lnTo>
                    <a:pt x="2909939" y="1074"/>
                  </a:lnTo>
                  <a:lnTo>
                    <a:pt x="2923929" y="1290"/>
                  </a:lnTo>
                  <a:lnTo>
                    <a:pt x="2937919" y="1545"/>
                  </a:lnTo>
                  <a:lnTo>
                    <a:pt x="2951909" y="1844"/>
                  </a:lnTo>
                  <a:lnTo>
                    <a:pt x="2965899" y="2195"/>
                  </a:lnTo>
                  <a:lnTo>
                    <a:pt x="2979889" y="2608"/>
                  </a:lnTo>
                  <a:lnTo>
                    <a:pt x="2993879" y="3092"/>
                  </a:lnTo>
                  <a:lnTo>
                    <a:pt x="3007870" y="3660"/>
                  </a:lnTo>
                  <a:lnTo>
                    <a:pt x="3021860" y="4327"/>
                  </a:lnTo>
                  <a:lnTo>
                    <a:pt x="3035850" y="5109"/>
                  </a:lnTo>
                  <a:lnTo>
                    <a:pt x="3049840" y="6026"/>
                  </a:lnTo>
                  <a:lnTo>
                    <a:pt x="3063830" y="7102"/>
                  </a:lnTo>
                  <a:lnTo>
                    <a:pt x="3077820" y="8361"/>
                  </a:lnTo>
                  <a:lnTo>
                    <a:pt x="3091810" y="9837"/>
                  </a:lnTo>
                  <a:lnTo>
                    <a:pt x="3105800" y="11563"/>
                  </a:lnTo>
                  <a:lnTo>
                    <a:pt x="3119790" y="13582"/>
                  </a:lnTo>
                  <a:lnTo>
                    <a:pt x="3133780" y="15940"/>
                  </a:lnTo>
                  <a:lnTo>
                    <a:pt x="3147770" y="18692"/>
                  </a:lnTo>
                  <a:lnTo>
                    <a:pt x="3161761" y="21901"/>
                  </a:lnTo>
                  <a:lnTo>
                    <a:pt x="3175751" y="25635"/>
                  </a:lnTo>
                  <a:lnTo>
                    <a:pt x="3189741" y="29975"/>
                  </a:lnTo>
                  <a:lnTo>
                    <a:pt x="3203731" y="35009"/>
                  </a:lnTo>
                  <a:lnTo>
                    <a:pt x="3217721" y="40834"/>
                  </a:lnTo>
                  <a:lnTo>
                    <a:pt x="3231711" y="47559"/>
                  </a:lnTo>
                  <a:lnTo>
                    <a:pt x="3245701" y="55298"/>
                  </a:lnTo>
                  <a:lnTo>
                    <a:pt x="3259691" y="64174"/>
                  </a:lnTo>
                  <a:lnTo>
                    <a:pt x="3273681" y="74315"/>
                  </a:lnTo>
                  <a:lnTo>
                    <a:pt x="3287671" y="85850"/>
                  </a:lnTo>
                  <a:lnTo>
                    <a:pt x="3301661" y="98903"/>
                  </a:lnTo>
                  <a:lnTo>
                    <a:pt x="3315652" y="113589"/>
                  </a:lnTo>
                  <a:lnTo>
                    <a:pt x="3329642" y="130007"/>
                  </a:lnTo>
                  <a:lnTo>
                    <a:pt x="3343632" y="148227"/>
                  </a:lnTo>
                  <a:lnTo>
                    <a:pt x="3357622" y="168287"/>
                  </a:lnTo>
                  <a:lnTo>
                    <a:pt x="3371612" y="190179"/>
                  </a:lnTo>
                  <a:lnTo>
                    <a:pt x="3385602" y="213839"/>
                  </a:lnTo>
                  <a:lnTo>
                    <a:pt x="3399592" y="239148"/>
                  </a:lnTo>
                  <a:lnTo>
                    <a:pt x="3413582" y="265919"/>
                  </a:lnTo>
                  <a:lnTo>
                    <a:pt x="3427572" y="293908"/>
                  </a:lnTo>
                  <a:lnTo>
                    <a:pt x="3441562" y="322810"/>
                  </a:lnTo>
                  <a:lnTo>
                    <a:pt x="3455552" y="352280"/>
                  </a:lnTo>
                  <a:lnTo>
                    <a:pt x="3469543" y="381943"/>
                  </a:lnTo>
                  <a:lnTo>
                    <a:pt x="3483533" y="411413"/>
                  </a:lnTo>
                  <a:lnTo>
                    <a:pt x="3497523" y="440316"/>
                  </a:lnTo>
                  <a:lnTo>
                    <a:pt x="3511513" y="468304"/>
                  </a:lnTo>
                  <a:lnTo>
                    <a:pt x="3525503" y="495075"/>
                  </a:lnTo>
                  <a:lnTo>
                    <a:pt x="3539493" y="520384"/>
                  </a:lnTo>
                  <a:lnTo>
                    <a:pt x="3553483" y="544045"/>
                  </a:lnTo>
                  <a:lnTo>
                    <a:pt x="3567473" y="565936"/>
                  </a:lnTo>
                  <a:lnTo>
                    <a:pt x="3581463" y="585996"/>
                  </a:lnTo>
                  <a:lnTo>
                    <a:pt x="3595453" y="604217"/>
                  </a:lnTo>
                  <a:lnTo>
                    <a:pt x="3609444" y="620634"/>
                  </a:lnTo>
                  <a:lnTo>
                    <a:pt x="3623434" y="635320"/>
                  </a:lnTo>
                  <a:lnTo>
                    <a:pt x="3637424" y="648373"/>
                  </a:lnTo>
                  <a:lnTo>
                    <a:pt x="3651414" y="659908"/>
                  </a:lnTo>
                  <a:lnTo>
                    <a:pt x="3665404" y="670049"/>
                  </a:lnTo>
                  <a:lnTo>
                    <a:pt x="3679394" y="678926"/>
                  </a:lnTo>
                  <a:lnTo>
                    <a:pt x="3693384" y="686665"/>
                  </a:lnTo>
                  <a:lnTo>
                    <a:pt x="3707374" y="693389"/>
                  </a:lnTo>
                  <a:lnTo>
                    <a:pt x="3721364" y="699214"/>
                  </a:lnTo>
                  <a:lnTo>
                    <a:pt x="3735354" y="704248"/>
                  </a:lnTo>
                  <a:lnTo>
                    <a:pt x="3749344" y="708588"/>
                  </a:lnTo>
                  <a:lnTo>
                    <a:pt x="3763335" y="712322"/>
                  </a:lnTo>
                  <a:lnTo>
                    <a:pt x="3777325" y="715531"/>
                  </a:lnTo>
                  <a:lnTo>
                    <a:pt x="3791315" y="718283"/>
                  </a:lnTo>
                  <a:lnTo>
                    <a:pt x="3805305" y="720642"/>
                  </a:lnTo>
                  <a:lnTo>
                    <a:pt x="3819295" y="722660"/>
                  </a:lnTo>
                  <a:lnTo>
                    <a:pt x="3833285" y="724386"/>
                  </a:lnTo>
                  <a:lnTo>
                    <a:pt x="3847275" y="725862"/>
                  </a:lnTo>
                  <a:lnTo>
                    <a:pt x="3861265" y="727121"/>
                  </a:lnTo>
                  <a:lnTo>
                    <a:pt x="3875255" y="728197"/>
                  </a:lnTo>
                  <a:lnTo>
                    <a:pt x="3889245" y="729114"/>
                  </a:lnTo>
                  <a:lnTo>
                    <a:pt x="3903235" y="729896"/>
                  </a:lnTo>
                  <a:lnTo>
                    <a:pt x="3917226" y="730563"/>
                  </a:lnTo>
                  <a:lnTo>
                    <a:pt x="3931216" y="731131"/>
                  </a:lnTo>
                  <a:lnTo>
                    <a:pt x="3945206" y="731615"/>
                  </a:lnTo>
                  <a:lnTo>
                    <a:pt x="3959196" y="732028"/>
                  </a:lnTo>
                  <a:lnTo>
                    <a:pt x="3973186" y="732379"/>
                  </a:lnTo>
                  <a:lnTo>
                    <a:pt x="3987176" y="732678"/>
                  </a:lnTo>
                  <a:lnTo>
                    <a:pt x="4001166" y="732933"/>
                  </a:lnTo>
                  <a:lnTo>
                    <a:pt x="4015156" y="733150"/>
                  </a:lnTo>
                  <a:lnTo>
                    <a:pt x="4029146" y="733334"/>
                  </a:lnTo>
                  <a:lnTo>
                    <a:pt x="4043136" y="733491"/>
                  </a:lnTo>
                  <a:lnTo>
                    <a:pt x="4057126" y="733625"/>
                  </a:lnTo>
                  <a:lnTo>
                    <a:pt x="4071117" y="733739"/>
                  </a:lnTo>
                  <a:lnTo>
                    <a:pt x="4085107" y="733835"/>
                  </a:lnTo>
                  <a:lnTo>
                    <a:pt x="4099097" y="733918"/>
                  </a:lnTo>
                  <a:lnTo>
                    <a:pt x="4113087" y="733988"/>
                  </a:lnTo>
                  <a:lnTo>
                    <a:pt x="4127077" y="734048"/>
                  </a:lnTo>
                  <a:lnTo>
                    <a:pt x="4141067" y="734098"/>
                  </a:lnTo>
                  <a:lnTo>
                    <a:pt x="4155057" y="734142"/>
                  </a:lnTo>
                </a:path>
              </a:pathLst>
            </a:custGeom>
            <a:ln w="40651" cap="flat">
              <a:solidFill>
                <a:srgbClr val="D3D3D3">
                  <a:alpha val="100000"/>
                </a:srgbClr>
              </a:solidFill>
              <a:prstDash val="solid"/>
              <a:round/>
            </a:ln>
          </p:spPr>
          <p:txBody>
            <a:bodyPr/>
            <a:lstStyle/>
            <a:p/>
          </p:txBody>
        </p:sp>
        <p:sp>
          <p:nvSpPr>
            <p:cNvPr id="27" name="pl27"/>
            <p:cNvSpPr/>
            <p:nvPr/>
          </p:nvSpPr>
          <p:spPr>
            <a:xfrm>
              <a:off x="2737948" y="905150"/>
              <a:ext cx="4155057" cy="244768"/>
            </a:xfrm>
            <a:custGeom>
              <a:avLst/>
              <a:pathLst>
                <a:path w="4155057" h="244768">
                  <a:moveTo>
                    <a:pt x="0" y="244768"/>
                  </a:moveTo>
                  <a:lnTo>
                    <a:pt x="13990" y="244768"/>
                  </a:lnTo>
                  <a:lnTo>
                    <a:pt x="27980" y="244768"/>
                  </a:lnTo>
                  <a:lnTo>
                    <a:pt x="41970" y="244768"/>
                  </a:lnTo>
                  <a:lnTo>
                    <a:pt x="55960" y="244768"/>
                  </a:lnTo>
                  <a:lnTo>
                    <a:pt x="69950" y="244768"/>
                  </a:lnTo>
                  <a:lnTo>
                    <a:pt x="83940" y="244768"/>
                  </a:lnTo>
                  <a:lnTo>
                    <a:pt x="97930" y="244768"/>
                  </a:lnTo>
                  <a:lnTo>
                    <a:pt x="111920" y="244768"/>
                  </a:lnTo>
                  <a:lnTo>
                    <a:pt x="125910" y="244768"/>
                  </a:lnTo>
                  <a:lnTo>
                    <a:pt x="139900" y="244768"/>
                  </a:lnTo>
                  <a:lnTo>
                    <a:pt x="153891" y="244768"/>
                  </a:lnTo>
                  <a:lnTo>
                    <a:pt x="167881" y="244768"/>
                  </a:lnTo>
                  <a:lnTo>
                    <a:pt x="181871" y="244768"/>
                  </a:lnTo>
                  <a:lnTo>
                    <a:pt x="195861" y="244768"/>
                  </a:lnTo>
                  <a:lnTo>
                    <a:pt x="209851" y="244768"/>
                  </a:lnTo>
                  <a:lnTo>
                    <a:pt x="223841" y="244768"/>
                  </a:lnTo>
                  <a:lnTo>
                    <a:pt x="237831" y="244768"/>
                  </a:lnTo>
                  <a:lnTo>
                    <a:pt x="251821" y="244768"/>
                  </a:lnTo>
                  <a:lnTo>
                    <a:pt x="265811" y="244768"/>
                  </a:lnTo>
                  <a:lnTo>
                    <a:pt x="279801" y="244768"/>
                  </a:lnTo>
                  <a:lnTo>
                    <a:pt x="293791" y="244768"/>
                  </a:lnTo>
                  <a:lnTo>
                    <a:pt x="307782" y="244768"/>
                  </a:lnTo>
                  <a:lnTo>
                    <a:pt x="321772" y="244768"/>
                  </a:lnTo>
                  <a:lnTo>
                    <a:pt x="335762" y="244768"/>
                  </a:lnTo>
                  <a:lnTo>
                    <a:pt x="349752" y="244768"/>
                  </a:lnTo>
                  <a:lnTo>
                    <a:pt x="363742" y="244768"/>
                  </a:lnTo>
                  <a:lnTo>
                    <a:pt x="377732" y="244768"/>
                  </a:lnTo>
                  <a:lnTo>
                    <a:pt x="391722" y="244768"/>
                  </a:lnTo>
                  <a:lnTo>
                    <a:pt x="405712" y="244768"/>
                  </a:lnTo>
                  <a:lnTo>
                    <a:pt x="419702" y="244768"/>
                  </a:lnTo>
                  <a:lnTo>
                    <a:pt x="433692" y="244768"/>
                  </a:lnTo>
                  <a:lnTo>
                    <a:pt x="447682" y="244768"/>
                  </a:lnTo>
                  <a:lnTo>
                    <a:pt x="461673" y="244768"/>
                  </a:lnTo>
                  <a:lnTo>
                    <a:pt x="475663" y="244768"/>
                  </a:lnTo>
                  <a:lnTo>
                    <a:pt x="489653" y="244768"/>
                  </a:lnTo>
                  <a:lnTo>
                    <a:pt x="503643" y="244768"/>
                  </a:lnTo>
                  <a:lnTo>
                    <a:pt x="517633" y="244768"/>
                  </a:lnTo>
                  <a:lnTo>
                    <a:pt x="531623" y="244768"/>
                  </a:lnTo>
                  <a:lnTo>
                    <a:pt x="545613" y="244768"/>
                  </a:lnTo>
                  <a:lnTo>
                    <a:pt x="559603" y="244768"/>
                  </a:lnTo>
                  <a:lnTo>
                    <a:pt x="573593" y="244768"/>
                  </a:lnTo>
                  <a:lnTo>
                    <a:pt x="587583" y="244768"/>
                  </a:lnTo>
                  <a:lnTo>
                    <a:pt x="601574" y="244768"/>
                  </a:lnTo>
                  <a:lnTo>
                    <a:pt x="615564" y="244768"/>
                  </a:lnTo>
                  <a:lnTo>
                    <a:pt x="629554" y="244768"/>
                  </a:lnTo>
                  <a:lnTo>
                    <a:pt x="643544" y="244768"/>
                  </a:lnTo>
                  <a:lnTo>
                    <a:pt x="657534" y="244768"/>
                  </a:lnTo>
                  <a:lnTo>
                    <a:pt x="671524" y="244768"/>
                  </a:lnTo>
                  <a:lnTo>
                    <a:pt x="685514" y="244768"/>
                  </a:lnTo>
                  <a:lnTo>
                    <a:pt x="699504" y="244768"/>
                  </a:lnTo>
                  <a:lnTo>
                    <a:pt x="713494" y="244768"/>
                  </a:lnTo>
                  <a:lnTo>
                    <a:pt x="727484" y="244768"/>
                  </a:lnTo>
                  <a:lnTo>
                    <a:pt x="741474" y="244768"/>
                  </a:lnTo>
                  <a:lnTo>
                    <a:pt x="755465" y="244768"/>
                  </a:lnTo>
                  <a:lnTo>
                    <a:pt x="769455" y="244768"/>
                  </a:lnTo>
                  <a:lnTo>
                    <a:pt x="783445" y="244768"/>
                  </a:lnTo>
                  <a:lnTo>
                    <a:pt x="797435" y="244768"/>
                  </a:lnTo>
                  <a:lnTo>
                    <a:pt x="811425" y="244768"/>
                  </a:lnTo>
                  <a:lnTo>
                    <a:pt x="825415" y="244768"/>
                  </a:lnTo>
                  <a:lnTo>
                    <a:pt x="839405" y="244768"/>
                  </a:lnTo>
                  <a:lnTo>
                    <a:pt x="853395" y="244768"/>
                  </a:lnTo>
                  <a:lnTo>
                    <a:pt x="867385" y="244768"/>
                  </a:lnTo>
                  <a:lnTo>
                    <a:pt x="881375" y="244768"/>
                  </a:lnTo>
                  <a:lnTo>
                    <a:pt x="895365" y="244768"/>
                  </a:lnTo>
                  <a:lnTo>
                    <a:pt x="909356" y="244768"/>
                  </a:lnTo>
                  <a:lnTo>
                    <a:pt x="923346" y="244768"/>
                  </a:lnTo>
                  <a:lnTo>
                    <a:pt x="937336" y="244768"/>
                  </a:lnTo>
                  <a:lnTo>
                    <a:pt x="951326" y="244768"/>
                  </a:lnTo>
                  <a:lnTo>
                    <a:pt x="965316" y="244768"/>
                  </a:lnTo>
                  <a:lnTo>
                    <a:pt x="979306" y="244768"/>
                  </a:lnTo>
                  <a:lnTo>
                    <a:pt x="993296" y="244768"/>
                  </a:lnTo>
                  <a:lnTo>
                    <a:pt x="1007286" y="244768"/>
                  </a:lnTo>
                  <a:lnTo>
                    <a:pt x="1021276" y="244768"/>
                  </a:lnTo>
                  <a:lnTo>
                    <a:pt x="1035266" y="244768"/>
                  </a:lnTo>
                  <a:lnTo>
                    <a:pt x="1049256" y="244768"/>
                  </a:lnTo>
                  <a:lnTo>
                    <a:pt x="1063247" y="244768"/>
                  </a:lnTo>
                  <a:lnTo>
                    <a:pt x="1077237" y="244768"/>
                  </a:lnTo>
                  <a:lnTo>
                    <a:pt x="1091227" y="244768"/>
                  </a:lnTo>
                  <a:lnTo>
                    <a:pt x="1105217" y="244768"/>
                  </a:lnTo>
                  <a:lnTo>
                    <a:pt x="1119207" y="244768"/>
                  </a:lnTo>
                  <a:lnTo>
                    <a:pt x="1133197" y="244768"/>
                  </a:lnTo>
                  <a:lnTo>
                    <a:pt x="1147187" y="244768"/>
                  </a:lnTo>
                  <a:lnTo>
                    <a:pt x="1161177" y="244768"/>
                  </a:lnTo>
                  <a:lnTo>
                    <a:pt x="1175167" y="244768"/>
                  </a:lnTo>
                  <a:lnTo>
                    <a:pt x="1189157" y="244768"/>
                  </a:lnTo>
                  <a:lnTo>
                    <a:pt x="1203148" y="244768"/>
                  </a:lnTo>
                  <a:lnTo>
                    <a:pt x="1217138" y="244768"/>
                  </a:lnTo>
                  <a:lnTo>
                    <a:pt x="1231128" y="244768"/>
                  </a:lnTo>
                  <a:lnTo>
                    <a:pt x="1245118" y="244768"/>
                  </a:lnTo>
                  <a:lnTo>
                    <a:pt x="1259108" y="244768"/>
                  </a:lnTo>
                  <a:lnTo>
                    <a:pt x="1273098" y="244768"/>
                  </a:lnTo>
                  <a:lnTo>
                    <a:pt x="1287088" y="244768"/>
                  </a:lnTo>
                  <a:lnTo>
                    <a:pt x="1301078" y="244768"/>
                  </a:lnTo>
                  <a:lnTo>
                    <a:pt x="1315068" y="244768"/>
                  </a:lnTo>
                  <a:lnTo>
                    <a:pt x="1329058" y="244768"/>
                  </a:lnTo>
                  <a:lnTo>
                    <a:pt x="1343048" y="244768"/>
                  </a:lnTo>
                  <a:lnTo>
                    <a:pt x="1357039" y="244768"/>
                  </a:lnTo>
                  <a:lnTo>
                    <a:pt x="1371029" y="244768"/>
                  </a:lnTo>
                  <a:lnTo>
                    <a:pt x="1385019" y="244768"/>
                  </a:lnTo>
                  <a:lnTo>
                    <a:pt x="1385019" y="244686"/>
                  </a:lnTo>
                  <a:lnTo>
                    <a:pt x="1399009" y="244672"/>
                  </a:lnTo>
                  <a:lnTo>
                    <a:pt x="1412999" y="244655"/>
                  </a:lnTo>
                  <a:lnTo>
                    <a:pt x="1426989" y="244635"/>
                  </a:lnTo>
                  <a:lnTo>
                    <a:pt x="1440979" y="244612"/>
                  </a:lnTo>
                  <a:lnTo>
                    <a:pt x="1454969" y="244584"/>
                  </a:lnTo>
                  <a:lnTo>
                    <a:pt x="1468959" y="244552"/>
                  </a:lnTo>
                  <a:lnTo>
                    <a:pt x="1482949" y="244514"/>
                  </a:lnTo>
                  <a:lnTo>
                    <a:pt x="1496939" y="244469"/>
                  </a:lnTo>
                  <a:lnTo>
                    <a:pt x="1510930" y="244417"/>
                  </a:lnTo>
                  <a:lnTo>
                    <a:pt x="1524920" y="244355"/>
                  </a:lnTo>
                  <a:lnTo>
                    <a:pt x="1538910" y="244283"/>
                  </a:lnTo>
                  <a:lnTo>
                    <a:pt x="1552900" y="244198"/>
                  </a:lnTo>
                  <a:lnTo>
                    <a:pt x="1566890" y="244099"/>
                  </a:lnTo>
                  <a:lnTo>
                    <a:pt x="1580880" y="243982"/>
                  </a:lnTo>
                  <a:lnTo>
                    <a:pt x="1594870" y="243844"/>
                  </a:lnTo>
                  <a:lnTo>
                    <a:pt x="1608860" y="243683"/>
                  </a:lnTo>
                  <a:lnTo>
                    <a:pt x="1622850" y="243493"/>
                  </a:lnTo>
                  <a:lnTo>
                    <a:pt x="1636840" y="243271"/>
                  </a:lnTo>
                  <a:lnTo>
                    <a:pt x="1650830" y="243010"/>
                  </a:lnTo>
                  <a:lnTo>
                    <a:pt x="1664821" y="242705"/>
                  </a:lnTo>
                  <a:lnTo>
                    <a:pt x="1678811" y="242346"/>
                  </a:lnTo>
                  <a:lnTo>
                    <a:pt x="1692801" y="241926"/>
                  </a:lnTo>
                  <a:lnTo>
                    <a:pt x="1706791" y="241434"/>
                  </a:lnTo>
                  <a:lnTo>
                    <a:pt x="1720781" y="240859"/>
                  </a:lnTo>
                  <a:lnTo>
                    <a:pt x="1734771" y="240186"/>
                  </a:lnTo>
                  <a:lnTo>
                    <a:pt x="1748761" y="239400"/>
                  </a:lnTo>
                  <a:lnTo>
                    <a:pt x="1762751" y="238483"/>
                  </a:lnTo>
                  <a:lnTo>
                    <a:pt x="1776741" y="237413"/>
                  </a:lnTo>
                  <a:lnTo>
                    <a:pt x="1790731" y="236168"/>
                  </a:lnTo>
                  <a:lnTo>
                    <a:pt x="1804722" y="234722"/>
                  </a:lnTo>
                  <a:lnTo>
                    <a:pt x="1818712" y="233044"/>
                  </a:lnTo>
                  <a:lnTo>
                    <a:pt x="1832702" y="231102"/>
                  </a:lnTo>
                  <a:lnTo>
                    <a:pt x="1846692" y="228860"/>
                  </a:lnTo>
                  <a:lnTo>
                    <a:pt x="1860682" y="226281"/>
                  </a:lnTo>
                  <a:lnTo>
                    <a:pt x="1874672" y="223322"/>
                  </a:lnTo>
                  <a:lnTo>
                    <a:pt x="1888662" y="219942"/>
                  </a:lnTo>
                  <a:lnTo>
                    <a:pt x="1902652" y="216097"/>
                  </a:lnTo>
                  <a:lnTo>
                    <a:pt x="1916642" y="211746"/>
                  </a:lnTo>
                  <a:lnTo>
                    <a:pt x="1930632" y="206850"/>
                  </a:lnTo>
                  <a:lnTo>
                    <a:pt x="1944622" y="201378"/>
                  </a:lnTo>
                  <a:lnTo>
                    <a:pt x="1958613" y="195304"/>
                  </a:lnTo>
                  <a:lnTo>
                    <a:pt x="1972603" y="188618"/>
                  </a:lnTo>
                  <a:lnTo>
                    <a:pt x="1986593" y="181321"/>
                  </a:lnTo>
                  <a:lnTo>
                    <a:pt x="2000583" y="173434"/>
                  </a:lnTo>
                  <a:lnTo>
                    <a:pt x="2014573" y="164997"/>
                  </a:lnTo>
                  <a:lnTo>
                    <a:pt x="2028563" y="156074"/>
                  </a:lnTo>
                  <a:lnTo>
                    <a:pt x="2042553" y="146744"/>
                  </a:lnTo>
                  <a:lnTo>
                    <a:pt x="2056543" y="137110"/>
                  </a:lnTo>
                  <a:lnTo>
                    <a:pt x="2070533" y="127287"/>
                  </a:lnTo>
                  <a:lnTo>
                    <a:pt x="2084523" y="117399"/>
                  </a:lnTo>
                  <a:lnTo>
                    <a:pt x="2098513" y="107576"/>
                  </a:lnTo>
                  <a:lnTo>
                    <a:pt x="2112504" y="97941"/>
                  </a:lnTo>
                  <a:lnTo>
                    <a:pt x="2126494" y="88612"/>
                  </a:lnTo>
                  <a:lnTo>
                    <a:pt x="2140484" y="79688"/>
                  </a:lnTo>
                  <a:lnTo>
                    <a:pt x="2154474" y="71252"/>
                  </a:lnTo>
                  <a:lnTo>
                    <a:pt x="2168464" y="63365"/>
                  </a:lnTo>
                  <a:lnTo>
                    <a:pt x="2182454" y="56068"/>
                  </a:lnTo>
                  <a:lnTo>
                    <a:pt x="2196444" y="49381"/>
                  </a:lnTo>
                  <a:lnTo>
                    <a:pt x="2210434" y="43308"/>
                  </a:lnTo>
                  <a:lnTo>
                    <a:pt x="2224424" y="37835"/>
                  </a:lnTo>
                  <a:lnTo>
                    <a:pt x="2238414" y="32940"/>
                  </a:lnTo>
                  <a:lnTo>
                    <a:pt x="2252404" y="28589"/>
                  </a:lnTo>
                  <a:lnTo>
                    <a:pt x="2266395" y="24744"/>
                  </a:lnTo>
                  <a:lnTo>
                    <a:pt x="2280385" y="21364"/>
                  </a:lnTo>
                  <a:lnTo>
                    <a:pt x="2294375" y="18405"/>
                  </a:lnTo>
                  <a:lnTo>
                    <a:pt x="2308365" y="15825"/>
                  </a:lnTo>
                  <a:lnTo>
                    <a:pt x="2322355" y="13584"/>
                  </a:lnTo>
                  <a:lnTo>
                    <a:pt x="2336345" y="11642"/>
                  </a:lnTo>
                  <a:lnTo>
                    <a:pt x="2350335" y="9964"/>
                  </a:lnTo>
                  <a:lnTo>
                    <a:pt x="2364325" y="8517"/>
                  </a:lnTo>
                  <a:lnTo>
                    <a:pt x="2378315" y="7273"/>
                  </a:lnTo>
                  <a:lnTo>
                    <a:pt x="2392305" y="6203"/>
                  </a:lnTo>
                  <a:lnTo>
                    <a:pt x="2406296" y="5286"/>
                  </a:lnTo>
                  <a:lnTo>
                    <a:pt x="2420286" y="4500"/>
                  </a:lnTo>
                  <a:lnTo>
                    <a:pt x="2434276" y="3827"/>
                  </a:lnTo>
                  <a:lnTo>
                    <a:pt x="2448266" y="3251"/>
                  </a:lnTo>
                  <a:lnTo>
                    <a:pt x="2462256" y="2759"/>
                  </a:lnTo>
                  <a:lnTo>
                    <a:pt x="2476246" y="2340"/>
                  </a:lnTo>
                  <a:lnTo>
                    <a:pt x="2490236" y="1981"/>
                  </a:lnTo>
                  <a:lnTo>
                    <a:pt x="2504226" y="1675"/>
                  </a:lnTo>
                  <a:lnTo>
                    <a:pt x="2518216" y="1415"/>
                  </a:lnTo>
                  <a:lnTo>
                    <a:pt x="2532206" y="1192"/>
                  </a:lnTo>
                  <a:lnTo>
                    <a:pt x="2546196" y="1003"/>
                  </a:lnTo>
                  <a:lnTo>
                    <a:pt x="2560187" y="842"/>
                  </a:lnTo>
                  <a:lnTo>
                    <a:pt x="2574177" y="704"/>
                  </a:lnTo>
                  <a:lnTo>
                    <a:pt x="2588167" y="587"/>
                  </a:lnTo>
                  <a:lnTo>
                    <a:pt x="2602157" y="487"/>
                  </a:lnTo>
                  <a:lnTo>
                    <a:pt x="2616147" y="402"/>
                  </a:lnTo>
                  <a:lnTo>
                    <a:pt x="2630137" y="330"/>
                  </a:lnTo>
                  <a:lnTo>
                    <a:pt x="2644127" y="269"/>
                  </a:lnTo>
                  <a:lnTo>
                    <a:pt x="2658117" y="216"/>
                  </a:lnTo>
                  <a:lnTo>
                    <a:pt x="2672107" y="172"/>
                  </a:lnTo>
                  <a:lnTo>
                    <a:pt x="2686097" y="134"/>
                  </a:lnTo>
                  <a:lnTo>
                    <a:pt x="2700087" y="102"/>
                  </a:lnTo>
                  <a:lnTo>
                    <a:pt x="2714078" y="74"/>
                  </a:lnTo>
                  <a:lnTo>
                    <a:pt x="2728068" y="51"/>
                  </a:lnTo>
                  <a:lnTo>
                    <a:pt x="2742058" y="31"/>
                  </a:lnTo>
                  <a:lnTo>
                    <a:pt x="2756048" y="14"/>
                  </a:lnTo>
                  <a:lnTo>
                    <a:pt x="2770038" y="0"/>
                  </a:lnTo>
                  <a:lnTo>
                    <a:pt x="2770038" y="0"/>
                  </a:lnTo>
                  <a:lnTo>
                    <a:pt x="2784028" y="14"/>
                  </a:lnTo>
                  <a:lnTo>
                    <a:pt x="2798018" y="31"/>
                  </a:lnTo>
                  <a:lnTo>
                    <a:pt x="2812008" y="51"/>
                  </a:lnTo>
                  <a:lnTo>
                    <a:pt x="2825998" y="74"/>
                  </a:lnTo>
                  <a:lnTo>
                    <a:pt x="2839988" y="102"/>
                  </a:lnTo>
                  <a:lnTo>
                    <a:pt x="2853978" y="134"/>
                  </a:lnTo>
                  <a:lnTo>
                    <a:pt x="2867969" y="172"/>
                  </a:lnTo>
                  <a:lnTo>
                    <a:pt x="2881959" y="216"/>
                  </a:lnTo>
                  <a:lnTo>
                    <a:pt x="2895949" y="269"/>
                  </a:lnTo>
                  <a:lnTo>
                    <a:pt x="2909939" y="330"/>
                  </a:lnTo>
                  <a:lnTo>
                    <a:pt x="2923929" y="402"/>
                  </a:lnTo>
                  <a:lnTo>
                    <a:pt x="2937919" y="487"/>
                  </a:lnTo>
                  <a:lnTo>
                    <a:pt x="2951909" y="587"/>
                  </a:lnTo>
                  <a:lnTo>
                    <a:pt x="2965899" y="704"/>
                  </a:lnTo>
                  <a:lnTo>
                    <a:pt x="2979889" y="842"/>
                  </a:lnTo>
                  <a:lnTo>
                    <a:pt x="2993879" y="1003"/>
                  </a:lnTo>
                  <a:lnTo>
                    <a:pt x="3007870" y="1192"/>
                  </a:lnTo>
                  <a:lnTo>
                    <a:pt x="3021860" y="1415"/>
                  </a:lnTo>
                  <a:lnTo>
                    <a:pt x="3035850" y="1675"/>
                  </a:lnTo>
                  <a:lnTo>
                    <a:pt x="3049840" y="1981"/>
                  </a:lnTo>
                  <a:lnTo>
                    <a:pt x="3063830" y="2340"/>
                  </a:lnTo>
                  <a:lnTo>
                    <a:pt x="3077820" y="2759"/>
                  </a:lnTo>
                  <a:lnTo>
                    <a:pt x="3091810" y="3251"/>
                  </a:lnTo>
                  <a:lnTo>
                    <a:pt x="3105800" y="3827"/>
                  </a:lnTo>
                  <a:lnTo>
                    <a:pt x="3119790" y="4500"/>
                  </a:lnTo>
                  <a:lnTo>
                    <a:pt x="3133780" y="5286"/>
                  </a:lnTo>
                  <a:lnTo>
                    <a:pt x="3147770" y="6203"/>
                  </a:lnTo>
                  <a:lnTo>
                    <a:pt x="3161761" y="7273"/>
                  </a:lnTo>
                  <a:lnTo>
                    <a:pt x="3175751" y="8517"/>
                  </a:lnTo>
                  <a:lnTo>
                    <a:pt x="3189741" y="9964"/>
                  </a:lnTo>
                  <a:lnTo>
                    <a:pt x="3203731" y="11642"/>
                  </a:lnTo>
                  <a:lnTo>
                    <a:pt x="3217721" y="13584"/>
                  </a:lnTo>
                  <a:lnTo>
                    <a:pt x="3231711" y="15825"/>
                  </a:lnTo>
                  <a:lnTo>
                    <a:pt x="3245701" y="18405"/>
                  </a:lnTo>
                  <a:lnTo>
                    <a:pt x="3259691" y="21364"/>
                  </a:lnTo>
                  <a:lnTo>
                    <a:pt x="3273681" y="24744"/>
                  </a:lnTo>
                  <a:lnTo>
                    <a:pt x="3287671" y="28589"/>
                  </a:lnTo>
                  <a:lnTo>
                    <a:pt x="3301661" y="32940"/>
                  </a:lnTo>
                  <a:lnTo>
                    <a:pt x="3315652" y="37835"/>
                  </a:lnTo>
                  <a:lnTo>
                    <a:pt x="3329642" y="43308"/>
                  </a:lnTo>
                  <a:lnTo>
                    <a:pt x="3343632" y="49381"/>
                  </a:lnTo>
                  <a:lnTo>
                    <a:pt x="3357622" y="56068"/>
                  </a:lnTo>
                  <a:lnTo>
                    <a:pt x="3371612" y="63365"/>
                  </a:lnTo>
                  <a:lnTo>
                    <a:pt x="3385602" y="71252"/>
                  </a:lnTo>
                  <a:lnTo>
                    <a:pt x="3399592" y="79688"/>
                  </a:lnTo>
                  <a:lnTo>
                    <a:pt x="3413582" y="88612"/>
                  </a:lnTo>
                  <a:lnTo>
                    <a:pt x="3427572" y="97941"/>
                  </a:lnTo>
                  <a:lnTo>
                    <a:pt x="3441562" y="107576"/>
                  </a:lnTo>
                  <a:lnTo>
                    <a:pt x="3455552" y="117399"/>
                  </a:lnTo>
                  <a:lnTo>
                    <a:pt x="3469543" y="127287"/>
                  </a:lnTo>
                  <a:lnTo>
                    <a:pt x="3483533" y="137110"/>
                  </a:lnTo>
                  <a:lnTo>
                    <a:pt x="3497523" y="146744"/>
                  </a:lnTo>
                  <a:lnTo>
                    <a:pt x="3511513" y="156074"/>
                  </a:lnTo>
                  <a:lnTo>
                    <a:pt x="3525503" y="164997"/>
                  </a:lnTo>
                  <a:lnTo>
                    <a:pt x="3539493" y="173434"/>
                  </a:lnTo>
                  <a:lnTo>
                    <a:pt x="3553483" y="181321"/>
                  </a:lnTo>
                  <a:lnTo>
                    <a:pt x="3567473" y="188618"/>
                  </a:lnTo>
                  <a:lnTo>
                    <a:pt x="3581463" y="195304"/>
                  </a:lnTo>
                  <a:lnTo>
                    <a:pt x="3595453" y="201378"/>
                  </a:lnTo>
                  <a:lnTo>
                    <a:pt x="3609444" y="206850"/>
                  </a:lnTo>
                  <a:lnTo>
                    <a:pt x="3623434" y="211746"/>
                  </a:lnTo>
                  <a:lnTo>
                    <a:pt x="3637424" y="216097"/>
                  </a:lnTo>
                  <a:lnTo>
                    <a:pt x="3651414" y="219942"/>
                  </a:lnTo>
                  <a:lnTo>
                    <a:pt x="3665404" y="223322"/>
                  </a:lnTo>
                  <a:lnTo>
                    <a:pt x="3679394" y="226281"/>
                  </a:lnTo>
                  <a:lnTo>
                    <a:pt x="3693384" y="228860"/>
                  </a:lnTo>
                  <a:lnTo>
                    <a:pt x="3707374" y="231102"/>
                  </a:lnTo>
                  <a:lnTo>
                    <a:pt x="3721364" y="233044"/>
                  </a:lnTo>
                  <a:lnTo>
                    <a:pt x="3735354" y="234722"/>
                  </a:lnTo>
                  <a:lnTo>
                    <a:pt x="3749344" y="236168"/>
                  </a:lnTo>
                  <a:lnTo>
                    <a:pt x="3763335" y="237413"/>
                  </a:lnTo>
                  <a:lnTo>
                    <a:pt x="3777325" y="238483"/>
                  </a:lnTo>
                  <a:lnTo>
                    <a:pt x="3791315" y="239400"/>
                  </a:lnTo>
                  <a:lnTo>
                    <a:pt x="3805305" y="240186"/>
                  </a:lnTo>
                  <a:lnTo>
                    <a:pt x="3819295" y="240859"/>
                  </a:lnTo>
                  <a:lnTo>
                    <a:pt x="3833285" y="241434"/>
                  </a:lnTo>
                  <a:lnTo>
                    <a:pt x="3847275" y="241926"/>
                  </a:lnTo>
                  <a:lnTo>
                    <a:pt x="3861265" y="242346"/>
                  </a:lnTo>
                  <a:lnTo>
                    <a:pt x="3875255" y="242705"/>
                  </a:lnTo>
                  <a:lnTo>
                    <a:pt x="3889245" y="243010"/>
                  </a:lnTo>
                  <a:lnTo>
                    <a:pt x="3903235" y="243271"/>
                  </a:lnTo>
                  <a:lnTo>
                    <a:pt x="3917226" y="243493"/>
                  </a:lnTo>
                  <a:lnTo>
                    <a:pt x="3931216" y="243683"/>
                  </a:lnTo>
                  <a:lnTo>
                    <a:pt x="3945206" y="243844"/>
                  </a:lnTo>
                  <a:lnTo>
                    <a:pt x="3959196" y="243982"/>
                  </a:lnTo>
                  <a:lnTo>
                    <a:pt x="3973186" y="244099"/>
                  </a:lnTo>
                  <a:lnTo>
                    <a:pt x="3987176" y="244198"/>
                  </a:lnTo>
                  <a:lnTo>
                    <a:pt x="4001166" y="244283"/>
                  </a:lnTo>
                  <a:lnTo>
                    <a:pt x="4015156" y="244355"/>
                  </a:lnTo>
                  <a:lnTo>
                    <a:pt x="4029146" y="244417"/>
                  </a:lnTo>
                  <a:lnTo>
                    <a:pt x="4043136" y="244469"/>
                  </a:lnTo>
                  <a:lnTo>
                    <a:pt x="4057126" y="244514"/>
                  </a:lnTo>
                  <a:lnTo>
                    <a:pt x="4071117" y="244552"/>
                  </a:lnTo>
                  <a:lnTo>
                    <a:pt x="4085107" y="244584"/>
                  </a:lnTo>
                  <a:lnTo>
                    <a:pt x="4099097" y="244612"/>
                  </a:lnTo>
                  <a:lnTo>
                    <a:pt x="4113087" y="244635"/>
                  </a:lnTo>
                  <a:lnTo>
                    <a:pt x="4127077" y="244655"/>
                  </a:lnTo>
                  <a:lnTo>
                    <a:pt x="4141067" y="244672"/>
                  </a:lnTo>
                  <a:lnTo>
                    <a:pt x="4155057" y="244686"/>
                  </a:lnTo>
                </a:path>
              </a:pathLst>
            </a:custGeom>
            <a:ln w="40651" cap="flat">
              <a:solidFill>
                <a:srgbClr val="D3D3D3">
                  <a:alpha val="100000"/>
                </a:srgbClr>
              </a:solidFill>
              <a:prstDash val="solid"/>
              <a:round/>
            </a:ln>
          </p:spPr>
          <p:txBody>
            <a:bodyPr/>
            <a:lstStyle/>
            <a:p/>
          </p:txBody>
        </p:sp>
        <p:sp>
          <p:nvSpPr>
            <p:cNvPr id="28" name="pl28"/>
            <p:cNvSpPr/>
            <p:nvPr/>
          </p:nvSpPr>
          <p:spPr>
            <a:xfrm>
              <a:off x="2737948" y="4333062"/>
              <a:ext cx="4155057" cy="489537"/>
            </a:xfrm>
            <a:custGeom>
              <a:avLst/>
              <a:pathLst>
                <a:path w="4155057" h="489537">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850"/>
                  </a:lnTo>
                  <a:lnTo>
                    <a:pt x="1399009" y="244865"/>
                  </a:lnTo>
                  <a:lnTo>
                    <a:pt x="1412999" y="244882"/>
                  </a:lnTo>
                  <a:lnTo>
                    <a:pt x="1426989" y="244902"/>
                  </a:lnTo>
                  <a:lnTo>
                    <a:pt x="1440979" y="244925"/>
                  </a:lnTo>
                  <a:lnTo>
                    <a:pt x="1454969" y="244952"/>
                  </a:lnTo>
                  <a:lnTo>
                    <a:pt x="1468959" y="244985"/>
                  </a:lnTo>
                  <a:lnTo>
                    <a:pt x="1482949" y="245023"/>
                  </a:lnTo>
                  <a:lnTo>
                    <a:pt x="1496939" y="245067"/>
                  </a:lnTo>
                  <a:lnTo>
                    <a:pt x="1510930" y="245120"/>
                  </a:lnTo>
                  <a:lnTo>
                    <a:pt x="1524920" y="245181"/>
                  </a:lnTo>
                  <a:lnTo>
                    <a:pt x="1538910" y="245253"/>
                  </a:lnTo>
                  <a:lnTo>
                    <a:pt x="1552900" y="245338"/>
                  </a:lnTo>
                  <a:lnTo>
                    <a:pt x="1566890" y="245438"/>
                  </a:lnTo>
                  <a:lnTo>
                    <a:pt x="1580880" y="245555"/>
                  </a:lnTo>
                  <a:lnTo>
                    <a:pt x="1594870" y="245692"/>
                  </a:lnTo>
                  <a:lnTo>
                    <a:pt x="1608860" y="245854"/>
                  </a:lnTo>
                  <a:lnTo>
                    <a:pt x="1622850" y="246043"/>
                  </a:lnTo>
                  <a:lnTo>
                    <a:pt x="1636840" y="246265"/>
                  </a:lnTo>
                  <a:lnTo>
                    <a:pt x="1650830" y="246526"/>
                  </a:lnTo>
                  <a:lnTo>
                    <a:pt x="1664821" y="246832"/>
                  </a:lnTo>
                  <a:lnTo>
                    <a:pt x="1678811" y="247190"/>
                  </a:lnTo>
                  <a:lnTo>
                    <a:pt x="1692801" y="247610"/>
                  </a:lnTo>
                  <a:lnTo>
                    <a:pt x="1706791" y="248102"/>
                  </a:lnTo>
                  <a:lnTo>
                    <a:pt x="1720781" y="248677"/>
                  </a:lnTo>
                  <a:lnTo>
                    <a:pt x="1734771" y="249350"/>
                  </a:lnTo>
                  <a:lnTo>
                    <a:pt x="1748761" y="250136"/>
                  </a:lnTo>
                  <a:lnTo>
                    <a:pt x="1762751" y="251054"/>
                  </a:lnTo>
                  <a:lnTo>
                    <a:pt x="1776741" y="252123"/>
                  </a:lnTo>
                  <a:lnTo>
                    <a:pt x="1790731" y="253368"/>
                  </a:lnTo>
                  <a:lnTo>
                    <a:pt x="1804722" y="254815"/>
                  </a:lnTo>
                  <a:lnTo>
                    <a:pt x="1818712" y="256493"/>
                  </a:lnTo>
                  <a:lnTo>
                    <a:pt x="1832702" y="258435"/>
                  </a:lnTo>
                  <a:lnTo>
                    <a:pt x="1846692" y="260676"/>
                  </a:lnTo>
                  <a:lnTo>
                    <a:pt x="1860682" y="263256"/>
                  </a:lnTo>
                  <a:lnTo>
                    <a:pt x="1874672" y="266215"/>
                  </a:lnTo>
                  <a:lnTo>
                    <a:pt x="1888662" y="269595"/>
                  </a:lnTo>
                  <a:lnTo>
                    <a:pt x="1902652" y="273440"/>
                  </a:lnTo>
                  <a:lnTo>
                    <a:pt x="1916642" y="277791"/>
                  </a:lnTo>
                  <a:lnTo>
                    <a:pt x="1930632" y="282686"/>
                  </a:lnTo>
                  <a:lnTo>
                    <a:pt x="1944622" y="288159"/>
                  </a:lnTo>
                  <a:lnTo>
                    <a:pt x="1958613" y="294232"/>
                  </a:lnTo>
                  <a:lnTo>
                    <a:pt x="1972603" y="300919"/>
                  </a:lnTo>
                  <a:lnTo>
                    <a:pt x="1986593" y="308216"/>
                  </a:lnTo>
                  <a:lnTo>
                    <a:pt x="2000583" y="316103"/>
                  </a:lnTo>
                  <a:lnTo>
                    <a:pt x="2014573" y="324539"/>
                  </a:lnTo>
                  <a:lnTo>
                    <a:pt x="2028563" y="333463"/>
                  </a:lnTo>
                  <a:lnTo>
                    <a:pt x="2042553" y="342792"/>
                  </a:lnTo>
                  <a:lnTo>
                    <a:pt x="2056543" y="352426"/>
                  </a:lnTo>
                  <a:lnTo>
                    <a:pt x="2070533" y="362250"/>
                  </a:lnTo>
                  <a:lnTo>
                    <a:pt x="2084523" y="372137"/>
                  </a:lnTo>
                  <a:lnTo>
                    <a:pt x="2098513" y="381961"/>
                  </a:lnTo>
                  <a:lnTo>
                    <a:pt x="2112504" y="391595"/>
                  </a:lnTo>
                  <a:lnTo>
                    <a:pt x="2126494" y="400924"/>
                  </a:lnTo>
                  <a:lnTo>
                    <a:pt x="2140484" y="409848"/>
                  </a:lnTo>
                  <a:lnTo>
                    <a:pt x="2154474" y="418284"/>
                  </a:lnTo>
                  <a:lnTo>
                    <a:pt x="2168464" y="426171"/>
                  </a:lnTo>
                  <a:lnTo>
                    <a:pt x="2182454" y="433468"/>
                  </a:lnTo>
                  <a:lnTo>
                    <a:pt x="2196444" y="440155"/>
                  </a:lnTo>
                  <a:lnTo>
                    <a:pt x="2210434" y="446229"/>
                  </a:lnTo>
                  <a:lnTo>
                    <a:pt x="2224424" y="451701"/>
                  </a:lnTo>
                  <a:lnTo>
                    <a:pt x="2238414" y="456597"/>
                  </a:lnTo>
                  <a:lnTo>
                    <a:pt x="2252404" y="460948"/>
                  </a:lnTo>
                  <a:lnTo>
                    <a:pt x="2266395" y="464792"/>
                  </a:lnTo>
                  <a:lnTo>
                    <a:pt x="2280385" y="468173"/>
                  </a:lnTo>
                  <a:lnTo>
                    <a:pt x="2294375" y="471132"/>
                  </a:lnTo>
                  <a:lnTo>
                    <a:pt x="2308365" y="473711"/>
                  </a:lnTo>
                  <a:lnTo>
                    <a:pt x="2322355" y="475953"/>
                  </a:lnTo>
                  <a:lnTo>
                    <a:pt x="2336345" y="477895"/>
                  </a:lnTo>
                  <a:lnTo>
                    <a:pt x="2350335" y="479572"/>
                  </a:lnTo>
                  <a:lnTo>
                    <a:pt x="2364325" y="481019"/>
                  </a:lnTo>
                  <a:lnTo>
                    <a:pt x="2378315" y="482264"/>
                  </a:lnTo>
                  <a:lnTo>
                    <a:pt x="2392305" y="483333"/>
                  </a:lnTo>
                  <a:lnTo>
                    <a:pt x="2406296" y="484251"/>
                  </a:lnTo>
                  <a:lnTo>
                    <a:pt x="2420286" y="485037"/>
                  </a:lnTo>
                  <a:lnTo>
                    <a:pt x="2434276" y="485710"/>
                  </a:lnTo>
                  <a:lnTo>
                    <a:pt x="2448266" y="486285"/>
                  </a:lnTo>
                  <a:lnTo>
                    <a:pt x="2462256" y="486777"/>
                  </a:lnTo>
                  <a:lnTo>
                    <a:pt x="2476246" y="487197"/>
                  </a:lnTo>
                  <a:lnTo>
                    <a:pt x="2490236" y="487555"/>
                  </a:lnTo>
                  <a:lnTo>
                    <a:pt x="2504226" y="487861"/>
                  </a:lnTo>
                  <a:lnTo>
                    <a:pt x="2518216" y="488122"/>
                  </a:lnTo>
                  <a:lnTo>
                    <a:pt x="2532206" y="488344"/>
                  </a:lnTo>
                  <a:lnTo>
                    <a:pt x="2546196" y="488534"/>
                  </a:lnTo>
                  <a:lnTo>
                    <a:pt x="2560187" y="488695"/>
                  </a:lnTo>
                  <a:lnTo>
                    <a:pt x="2574177" y="488832"/>
                  </a:lnTo>
                  <a:lnTo>
                    <a:pt x="2588167" y="488950"/>
                  </a:lnTo>
                  <a:lnTo>
                    <a:pt x="2602157" y="489049"/>
                  </a:lnTo>
                  <a:lnTo>
                    <a:pt x="2616147" y="489134"/>
                  </a:lnTo>
                  <a:lnTo>
                    <a:pt x="2630137" y="489206"/>
                  </a:lnTo>
                  <a:lnTo>
                    <a:pt x="2644127" y="489268"/>
                  </a:lnTo>
                  <a:lnTo>
                    <a:pt x="2658117" y="489320"/>
                  </a:lnTo>
                  <a:lnTo>
                    <a:pt x="2672107" y="489365"/>
                  </a:lnTo>
                  <a:lnTo>
                    <a:pt x="2686097" y="489403"/>
                  </a:lnTo>
                  <a:lnTo>
                    <a:pt x="2700087" y="489435"/>
                  </a:lnTo>
                  <a:lnTo>
                    <a:pt x="2714078" y="489462"/>
                  </a:lnTo>
                  <a:lnTo>
                    <a:pt x="2728068" y="489486"/>
                  </a:lnTo>
                  <a:lnTo>
                    <a:pt x="2742058" y="489506"/>
                  </a:lnTo>
                  <a:lnTo>
                    <a:pt x="2756048" y="489523"/>
                  </a:lnTo>
                  <a:lnTo>
                    <a:pt x="2770038" y="489537"/>
                  </a:lnTo>
                  <a:lnTo>
                    <a:pt x="2770038" y="489537"/>
                  </a:lnTo>
                  <a:lnTo>
                    <a:pt x="2784028" y="489523"/>
                  </a:lnTo>
                  <a:lnTo>
                    <a:pt x="2798018" y="489506"/>
                  </a:lnTo>
                  <a:lnTo>
                    <a:pt x="2812008" y="489486"/>
                  </a:lnTo>
                  <a:lnTo>
                    <a:pt x="2825998" y="489462"/>
                  </a:lnTo>
                  <a:lnTo>
                    <a:pt x="2839988" y="489435"/>
                  </a:lnTo>
                  <a:lnTo>
                    <a:pt x="2853978" y="489403"/>
                  </a:lnTo>
                  <a:lnTo>
                    <a:pt x="2867969" y="489365"/>
                  </a:lnTo>
                  <a:lnTo>
                    <a:pt x="2881959" y="489320"/>
                  </a:lnTo>
                  <a:lnTo>
                    <a:pt x="2895949" y="489268"/>
                  </a:lnTo>
                  <a:lnTo>
                    <a:pt x="2909939" y="489206"/>
                  </a:lnTo>
                  <a:lnTo>
                    <a:pt x="2923929" y="489134"/>
                  </a:lnTo>
                  <a:lnTo>
                    <a:pt x="2937919" y="489049"/>
                  </a:lnTo>
                  <a:lnTo>
                    <a:pt x="2951909" y="488950"/>
                  </a:lnTo>
                  <a:lnTo>
                    <a:pt x="2965899" y="488832"/>
                  </a:lnTo>
                  <a:lnTo>
                    <a:pt x="2979889" y="488695"/>
                  </a:lnTo>
                  <a:lnTo>
                    <a:pt x="2993879" y="488534"/>
                  </a:lnTo>
                  <a:lnTo>
                    <a:pt x="3007870" y="488344"/>
                  </a:lnTo>
                  <a:lnTo>
                    <a:pt x="3021860" y="488122"/>
                  </a:lnTo>
                  <a:lnTo>
                    <a:pt x="3035850" y="487861"/>
                  </a:lnTo>
                  <a:lnTo>
                    <a:pt x="3049840" y="487555"/>
                  </a:lnTo>
                  <a:lnTo>
                    <a:pt x="3063830" y="487197"/>
                  </a:lnTo>
                  <a:lnTo>
                    <a:pt x="3077820" y="486777"/>
                  </a:lnTo>
                  <a:lnTo>
                    <a:pt x="3091810" y="486285"/>
                  </a:lnTo>
                  <a:lnTo>
                    <a:pt x="3105800" y="485710"/>
                  </a:lnTo>
                  <a:lnTo>
                    <a:pt x="3119790" y="485037"/>
                  </a:lnTo>
                  <a:lnTo>
                    <a:pt x="3133780" y="484251"/>
                  </a:lnTo>
                  <a:lnTo>
                    <a:pt x="3147770" y="483333"/>
                  </a:lnTo>
                  <a:lnTo>
                    <a:pt x="3161761" y="482264"/>
                  </a:lnTo>
                  <a:lnTo>
                    <a:pt x="3175751" y="481019"/>
                  </a:lnTo>
                  <a:lnTo>
                    <a:pt x="3189741" y="479572"/>
                  </a:lnTo>
                  <a:lnTo>
                    <a:pt x="3203731" y="477895"/>
                  </a:lnTo>
                  <a:lnTo>
                    <a:pt x="3217721" y="475953"/>
                  </a:lnTo>
                  <a:lnTo>
                    <a:pt x="3231711" y="473711"/>
                  </a:lnTo>
                  <a:lnTo>
                    <a:pt x="3245701" y="471132"/>
                  </a:lnTo>
                  <a:lnTo>
                    <a:pt x="3259691" y="468173"/>
                  </a:lnTo>
                  <a:lnTo>
                    <a:pt x="3273681" y="464792"/>
                  </a:lnTo>
                  <a:lnTo>
                    <a:pt x="3287671" y="460948"/>
                  </a:lnTo>
                  <a:lnTo>
                    <a:pt x="3301661" y="456597"/>
                  </a:lnTo>
                  <a:lnTo>
                    <a:pt x="3315652" y="451701"/>
                  </a:lnTo>
                  <a:lnTo>
                    <a:pt x="3329642" y="446229"/>
                  </a:lnTo>
                  <a:lnTo>
                    <a:pt x="3343632" y="440155"/>
                  </a:lnTo>
                  <a:lnTo>
                    <a:pt x="3357622" y="433468"/>
                  </a:lnTo>
                  <a:lnTo>
                    <a:pt x="3371612" y="426171"/>
                  </a:lnTo>
                  <a:lnTo>
                    <a:pt x="3385602" y="418284"/>
                  </a:lnTo>
                  <a:lnTo>
                    <a:pt x="3399592" y="409848"/>
                  </a:lnTo>
                  <a:lnTo>
                    <a:pt x="3413582" y="400924"/>
                  </a:lnTo>
                  <a:lnTo>
                    <a:pt x="3427572" y="391595"/>
                  </a:lnTo>
                  <a:lnTo>
                    <a:pt x="3441562" y="381961"/>
                  </a:lnTo>
                  <a:lnTo>
                    <a:pt x="3455552" y="372137"/>
                  </a:lnTo>
                  <a:lnTo>
                    <a:pt x="3469543" y="362250"/>
                  </a:lnTo>
                  <a:lnTo>
                    <a:pt x="3483533" y="352426"/>
                  </a:lnTo>
                  <a:lnTo>
                    <a:pt x="3497523" y="342792"/>
                  </a:lnTo>
                  <a:lnTo>
                    <a:pt x="3511513" y="333463"/>
                  </a:lnTo>
                  <a:lnTo>
                    <a:pt x="3525503" y="324539"/>
                  </a:lnTo>
                  <a:lnTo>
                    <a:pt x="3539493" y="316103"/>
                  </a:lnTo>
                  <a:lnTo>
                    <a:pt x="3553483" y="308216"/>
                  </a:lnTo>
                  <a:lnTo>
                    <a:pt x="3567473" y="300919"/>
                  </a:lnTo>
                  <a:lnTo>
                    <a:pt x="3581463" y="294232"/>
                  </a:lnTo>
                  <a:lnTo>
                    <a:pt x="3595453" y="288159"/>
                  </a:lnTo>
                  <a:lnTo>
                    <a:pt x="3609444" y="282686"/>
                  </a:lnTo>
                  <a:lnTo>
                    <a:pt x="3623434" y="277791"/>
                  </a:lnTo>
                  <a:lnTo>
                    <a:pt x="3637424" y="273440"/>
                  </a:lnTo>
                  <a:lnTo>
                    <a:pt x="3651414" y="269595"/>
                  </a:lnTo>
                  <a:lnTo>
                    <a:pt x="3665404" y="266215"/>
                  </a:lnTo>
                  <a:lnTo>
                    <a:pt x="3679394" y="263256"/>
                  </a:lnTo>
                  <a:lnTo>
                    <a:pt x="3693384" y="260676"/>
                  </a:lnTo>
                  <a:lnTo>
                    <a:pt x="3707374" y="258435"/>
                  </a:lnTo>
                  <a:lnTo>
                    <a:pt x="3721364" y="256493"/>
                  </a:lnTo>
                  <a:lnTo>
                    <a:pt x="3735354" y="254815"/>
                  </a:lnTo>
                  <a:lnTo>
                    <a:pt x="3749344" y="253368"/>
                  </a:lnTo>
                  <a:lnTo>
                    <a:pt x="3763335" y="252123"/>
                  </a:lnTo>
                  <a:lnTo>
                    <a:pt x="3777325" y="251054"/>
                  </a:lnTo>
                  <a:lnTo>
                    <a:pt x="3791315" y="250136"/>
                  </a:lnTo>
                  <a:lnTo>
                    <a:pt x="3805305" y="249350"/>
                  </a:lnTo>
                  <a:lnTo>
                    <a:pt x="3819295" y="248677"/>
                  </a:lnTo>
                  <a:lnTo>
                    <a:pt x="3833285" y="248102"/>
                  </a:lnTo>
                  <a:lnTo>
                    <a:pt x="3847275" y="247610"/>
                  </a:lnTo>
                  <a:lnTo>
                    <a:pt x="3861265" y="247190"/>
                  </a:lnTo>
                  <a:lnTo>
                    <a:pt x="3875255" y="246832"/>
                  </a:lnTo>
                  <a:lnTo>
                    <a:pt x="3889245" y="246526"/>
                  </a:lnTo>
                  <a:lnTo>
                    <a:pt x="3903235" y="246265"/>
                  </a:lnTo>
                  <a:lnTo>
                    <a:pt x="3917226" y="246043"/>
                  </a:lnTo>
                  <a:lnTo>
                    <a:pt x="3931216" y="245854"/>
                  </a:lnTo>
                  <a:lnTo>
                    <a:pt x="3945206" y="245692"/>
                  </a:lnTo>
                  <a:lnTo>
                    <a:pt x="3959196" y="245555"/>
                  </a:lnTo>
                  <a:lnTo>
                    <a:pt x="3973186" y="245438"/>
                  </a:lnTo>
                  <a:lnTo>
                    <a:pt x="3987176" y="245338"/>
                  </a:lnTo>
                  <a:lnTo>
                    <a:pt x="4001166" y="245253"/>
                  </a:lnTo>
                  <a:lnTo>
                    <a:pt x="4015156" y="245181"/>
                  </a:lnTo>
                  <a:lnTo>
                    <a:pt x="4029146" y="245120"/>
                  </a:lnTo>
                  <a:lnTo>
                    <a:pt x="4043136" y="245067"/>
                  </a:lnTo>
                  <a:lnTo>
                    <a:pt x="4057126" y="245023"/>
                  </a:lnTo>
                  <a:lnTo>
                    <a:pt x="4071117" y="244985"/>
                  </a:lnTo>
                  <a:lnTo>
                    <a:pt x="4085107" y="244952"/>
                  </a:lnTo>
                  <a:lnTo>
                    <a:pt x="4099097" y="244925"/>
                  </a:lnTo>
                  <a:lnTo>
                    <a:pt x="4113087" y="244902"/>
                  </a:lnTo>
                  <a:lnTo>
                    <a:pt x="4127077" y="244882"/>
                  </a:lnTo>
                  <a:lnTo>
                    <a:pt x="4141067" y="244865"/>
                  </a:lnTo>
                  <a:lnTo>
                    <a:pt x="4155057" y="244850"/>
                  </a:lnTo>
                </a:path>
              </a:pathLst>
            </a:custGeom>
            <a:ln w="40651" cap="flat">
              <a:solidFill>
                <a:srgbClr val="D3D3D3">
                  <a:alpha val="100000"/>
                </a:srgbClr>
              </a:solidFill>
              <a:prstDash val="solid"/>
              <a:round/>
            </a:ln>
          </p:spPr>
          <p:txBody>
            <a:bodyPr/>
            <a:lstStyle/>
            <a:p/>
          </p:txBody>
        </p:sp>
        <p:sp>
          <p:nvSpPr>
            <p:cNvPr id="29" name="pl29"/>
            <p:cNvSpPr/>
            <p:nvPr/>
          </p:nvSpPr>
          <p:spPr>
            <a:xfrm>
              <a:off x="2737948" y="3353577"/>
              <a:ext cx="4155057" cy="244768"/>
            </a:xfrm>
            <a:custGeom>
              <a:avLst/>
              <a:pathLst>
                <a:path w="4155057" h="244768">
                  <a:moveTo>
                    <a:pt x="0" y="244768"/>
                  </a:moveTo>
                  <a:lnTo>
                    <a:pt x="13990" y="244754"/>
                  </a:lnTo>
                  <a:lnTo>
                    <a:pt x="27980" y="244737"/>
                  </a:lnTo>
                  <a:lnTo>
                    <a:pt x="41970" y="244717"/>
                  </a:lnTo>
                  <a:lnTo>
                    <a:pt x="55960" y="244694"/>
                  </a:lnTo>
                  <a:lnTo>
                    <a:pt x="69950" y="244666"/>
                  </a:lnTo>
                  <a:lnTo>
                    <a:pt x="83940" y="244634"/>
                  </a:lnTo>
                  <a:lnTo>
                    <a:pt x="97930" y="244596"/>
                  </a:lnTo>
                  <a:lnTo>
                    <a:pt x="111920" y="244551"/>
                  </a:lnTo>
                  <a:lnTo>
                    <a:pt x="125910" y="244499"/>
                  </a:lnTo>
                  <a:lnTo>
                    <a:pt x="139900" y="244438"/>
                  </a:lnTo>
                  <a:lnTo>
                    <a:pt x="153891" y="244365"/>
                  </a:lnTo>
                  <a:lnTo>
                    <a:pt x="167881" y="244280"/>
                  </a:lnTo>
                  <a:lnTo>
                    <a:pt x="181871" y="244181"/>
                  </a:lnTo>
                  <a:lnTo>
                    <a:pt x="195861" y="244064"/>
                  </a:lnTo>
                  <a:lnTo>
                    <a:pt x="209851" y="243926"/>
                  </a:lnTo>
                  <a:lnTo>
                    <a:pt x="223841" y="243765"/>
                  </a:lnTo>
                  <a:lnTo>
                    <a:pt x="237831" y="243575"/>
                  </a:lnTo>
                  <a:lnTo>
                    <a:pt x="251821" y="243353"/>
                  </a:lnTo>
                  <a:lnTo>
                    <a:pt x="265811" y="243092"/>
                  </a:lnTo>
                  <a:lnTo>
                    <a:pt x="279801" y="242787"/>
                  </a:lnTo>
                  <a:lnTo>
                    <a:pt x="293791" y="242428"/>
                  </a:lnTo>
                  <a:lnTo>
                    <a:pt x="307782" y="242008"/>
                  </a:lnTo>
                  <a:lnTo>
                    <a:pt x="321772" y="241517"/>
                  </a:lnTo>
                  <a:lnTo>
                    <a:pt x="335762" y="240941"/>
                  </a:lnTo>
                  <a:lnTo>
                    <a:pt x="349752" y="240268"/>
                  </a:lnTo>
                  <a:lnTo>
                    <a:pt x="363742" y="239482"/>
                  </a:lnTo>
                  <a:lnTo>
                    <a:pt x="377732" y="238565"/>
                  </a:lnTo>
                  <a:lnTo>
                    <a:pt x="391722" y="237495"/>
                  </a:lnTo>
                  <a:lnTo>
                    <a:pt x="405712" y="236250"/>
                  </a:lnTo>
                  <a:lnTo>
                    <a:pt x="419702" y="234804"/>
                  </a:lnTo>
                  <a:lnTo>
                    <a:pt x="433692" y="233126"/>
                  </a:lnTo>
                  <a:lnTo>
                    <a:pt x="447682" y="231184"/>
                  </a:lnTo>
                  <a:lnTo>
                    <a:pt x="461673" y="228943"/>
                  </a:lnTo>
                  <a:lnTo>
                    <a:pt x="475663" y="226363"/>
                  </a:lnTo>
                  <a:lnTo>
                    <a:pt x="489653" y="223404"/>
                  </a:lnTo>
                  <a:lnTo>
                    <a:pt x="503643" y="220024"/>
                  </a:lnTo>
                  <a:lnTo>
                    <a:pt x="517633" y="216179"/>
                  </a:lnTo>
                  <a:lnTo>
                    <a:pt x="531623" y="211828"/>
                  </a:lnTo>
                  <a:lnTo>
                    <a:pt x="545613" y="206932"/>
                  </a:lnTo>
                  <a:lnTo>
                    <a:pt x="559603" y="201460"/>
                  </a:lnTo>
                  <a:lnTo>
                    <a:pt x="573593" y="195386"/>
                  </a:lnTo>
                  <a:lnTo>
                    <a:pt x="587583" y="188700"/>
                  </a:lnTo>
                  <a:lnTo>
                    <a:pt x="601574" y="181403"/>
                  </a:lnTo>
                  <a:lnTo>
                    <a:pt x="615564" y="173516"/>
                  </a:lnTo>
                  <a:lnTo>
                    <a:pt x="629554" y="165080"/>
                  </a:lnTo>
                  <a:lnTo>
                    <a:pt x="643544" y="156156"/>
                  </a:lnTo>
                  <a:lnTo>
                    <a:pt x="657534" y="146826"/>
                  </a:lnTo>
                  <a:lnTo>
                    <a:pt x="671524" y="137192"/>
                  </a:lnTo>
                  <a:lnTo>
                    <a:pt x="685514" y="127369"/>
                  </a:lnTo>
                  <a:lnTo>
                    <a:pt x="699504" y="117481"/>
                  </a:lnTo>
                  <a:lnTo>
                    <a:pt x="713494" y="107658"/>
                  </a:lnTo>
                  <a:lnTo>
                    <a:pt x="727484" y="98024"/>
                  </a:lnTo>
                  <a:lnTo>
                    <a:pt x="741474" y="88694"/>
                  </a:lnTo>
                  <a:lnTo>
                    <a:pt x="755465" y="79770"/>
                  </a:lnTo>
                  <a:lnTo>
                    <a:pt x="769455" y="71334"/>
                  </a:lnTo>
                  <a:lnTo>
                    <a:pt x="783445" y="63447"/>
                  </a:lnTo>
                  <a:lnTo>
                    <a:pt x="797435" y="56150"/>
                  </a:lnTo>
                  <a:lnTo>
                    <a:pt x="811425" y="49463"/>
                  </a:lnTo>
                  <a:lnTo>
                    <a:pt x="825415" y="43390"/>
                  </a:lnTo>
                  <a:lnTo>
                    <a:pt x="839405" y="37917"/>
                  </a:lnTo>
                  <a:lnTo>
                    <a:pt x="853395" y="33022"/>
                  </a:lnTo>
                  <a:lnTo>
                    <a:pt x="867385" y="28671"/>
                  </a:lnTo>
                  <a:lnTo>
                    <a:pt x="881375" y="24826"/>
                  </a:lnTo>
                  <a:lnTo>
                    <a:pt x="895365" y="21446"/>
                  </a:lnTo>
                  <a:lnTo>
                    <a:pt x="909356" y="18487"/>
                  </a:lnTo>
                  <a:lnTo>
                    <a:pt x="923346" y="15907"/>
                  </a:lnTo>
                  <a:lnTo>
                    <a:pt x="937336" y="13666"/>
                  </a:lnTo>
                  <a:lnTo>
                    <a:pt x="951326" y="11724"/>
                  </a:lnTo>
                  <a:lnTo>
                    <a:pt x="965316" y="10046"/>
                  </a:lnTo>
                  <a:lnTo>
                    <a:pt x="979306" y="8600"/>
                  </a:lnTo>
                  <a:lnTo>
                    <a:pt x="993296" y="7355"/>
                  </a:lnTo>
                  <a:lnTo>
                    <a:pt x="1007286" y="6285"/>
                  </a:lnTo>
                  <a:lnTo>
                    <a:pt x="1021276" y="5368"/>
                  </a:lnTo>
                  <a:lnTo>
                    <a:pt x="1035266" y="4582"/>
                  </a:lnTo>
                  <a:lnTo>
                    <a:pt x="1049256" y="3909"/>
                  </a:lnTo>
                  <a:lnTo>
                    <a:pt x="1063247" y="3333"/>
                  </a:lnTo>
                  <a:lnTo>
                    <a:pt x="1077237" y="2842"/>
                  </a:lnTo>
                  <a:lnTo>
                    <a:pt x="1091227" y="2422"/>
                  </a:lnTo>
                  <a:lnTo>
                    <a:pt x="1105217" y="2063"/>
                  </a:lnTo>
                  <a:lnTo>
                    <a:pt x="1119207" y="1757"/>
                  </a:lnTo>
                  <a:lnTo>
                    <a:pt x="1133197" y="1497"/>
                  </a:lnTo>
                  <a:lnTo>
                    <a:pt x="1147187" y="1274"/>
                  </a:lnTo>
                  <a:lnTo>
                    <a:pt x="1161177" y="1085"/>
                  </a:lnTo>
                  <a:lnTo>
                    <a:pt x="1175167" y="924"/>
                  </a:lnTo>
                  <a:lnTo>
                    <a:pt x="1189157" y="786"/>
                  </a:lnTo>
                  <a:lnTo>
                    <a:pt x="1203148" y="669"/>
                  </a:lnTo>
                  <a:lnTo>
                    <a:pt x="1217138" y="569"/>
                  </a:lnTo>
                  <a:lnTo>
                    <a:pt x="1231128" y="485"/>
                  </a:lnTo>
                  <a:lnTo>
                    <a:pt x="1245118" y="412"/>
                  </a:lnTo>
                  <a:lnTo>
                    <a:pt x="1259108" y="351"/>
                  </a:lnTo>
                  <a:lnTo>
                    <a:pt x="1273098" y="298"/>
                  </a:lnTo>
                  <a:lnTo>
                    <a:pt x="1287088" y="254"/>
                  </a:lnTo>
                  <a:lnTo>
                    <a:pt x="1301078" y="216"/>
                  </a:lnTo>
                  <a:lnTo>
                    <a:pt x="1315068" y="184"/>
                  </a:lnTo>
                  <a:lnTo>
                    <a:pt x="1329058" y="156"/>
                  </a:lnTo>
                  <a:lnTo>
                    <a:pt x="1343048" y="133"/>
                  </a:lnTo>
                  <a:lnTo>
                    <a:pt x="1357039" y="113"/>
                  </a:lnTo>
                  <a:lnTo>
                    <a:pt x="1371029" y="96"/>
                  </a:lnTo>
                  <a:lnTo>
                    <a:pt x="1385019" y="8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82"/>
                  </a:lnTo>
                  <a:lnTo>
                    <a:pt x="2784028" y="96"/>
                  </a:lnTo>
                  <a:lnTo>
                    <a:pt x="2798018" y="113"/>
                  </a:lnTo>
                  <a:lnTo>
                    <a:pt x="2812008" y="133"/>
                  </a:lnTo>
                  <a:lnTo>
                    <a:pt x="2825998" y="156"/>
                  </a:lnTo>
                  <a:lnTo>
                    <a:pt x="2839988" y="184"/>
                  </a:lnTo>
                  <a:lnTo>
                    <a:pt x="2853978" y="216"/>
                  </a:lnTo>
                  <a:lnTo>
                    <a:pt x="2867969" y="254"/>
                  </a:lnTo>
                  <a:lnTo>
                    <a:pt x="2881959" y="298"/>
                  </a:lnTo>
                  <a:lnTo>
                    <a:pt x="2895949" y="351"/>
                  </a:lnTo>
                  <a:lnTo>
                    <a:pt x="2909939" y="412"/>
                  </a:lnTo>
                  <a:lnTo>
                    <a:pt x="2923929" y="485"/>
                  </a:lnTo>
                  <a:lnTo>
                    <a:pt x="2937919" y="569"/>
                  </a:lnTo>
                  <a:lnTo>
                    <a:pt x="2951909" y="669"/>
                  </a:lnTo>
                  <a:lnTo>
                    <a:pt x="2965899" y="786"/>
                  </a:lnTo>
                  <a:lnTo>
                    <a:pt x="2979889" y="924"/>
                  </a:lnTo>
                  <a:lnTo>
                    <a:pt x="2993879" y="1085"/>
                  </a:lnTo>
                  <a:lnTo>
                    <a:pt x="3007870" y="1274"/>
                  </a:lnTo>
                  <a:lnTo>
                    <a:pt x="3021860" y="1497"/>
                  </a:lnTo>
                  <a:lnTo>
                    <a:pt x="3035850" y="1757"/>
                  </a:lnTo>
                  <a:lnTo>
                    <a:pt x="3049840" y="2063"/>
                  </a:lnTo>
                  <a:lnTo>
                    <a:pt x="3063830" y="2422"/>
                  </a:lnTo>
                  <a:lnTo>
                    <a:pt x="3077820" y="2842"/>
                  </a:lnTo>
                  <a:lnTo>
                    <a:pt x="3091810" y="3333"/>
                  </a:lnTo>
                  <a:lnTo>
                    <a:pt x="3105800" y="3909"/>
                  </a:lnTo>
                  <a:lnTo>
                    <a:pt x="3119790" y="4582"/>
                  </a:lnTo>
                  <a:lnTo>
                    <a:pt x="3133780" y="5368"/>
                  </a:lnTo>
                  <a:lnTo>
                    <a:pt x="3147770" y="6285"/>
                  </a:lnTo>
                  <a:lnTo>
                    <a:pt x="3161761" y="7355"/>
                  </a:lnTo>
                  <a:lnTo>
                    <a:pt x="3175751" y="8600"/>
                  </a:lnTo>
                  <a:lnTo>
                    <a:pt x="3189741" y="10046"/>
                  </a:lnTo>
                  <a:lnTo>
                    <a:pt x="3203731" y="11724"/>
                  </a:lnTo>
                  <a:lnTo>
                    <a:pt x="3217721" y="13666"/>
                  </a:lnTo>
                  <a:lnTo>
                    <a:pt x="3231711" y="15907"/>
                  </a:lnTo>
                  <a:lnTo>
                    <a:pt x="3245701" y="18487"/>
                  </a:lnTo>
                  <a:lnTo>
                    <a:pt x="3259691" y="21446"/>
                  </a:lnTo>
                  <a:lnTo>
                    <a:pt x="3273681" y="24826"/>
                  </a:lnTo>
                  <a:lnTo>
                    <a:pt x="3287671" y="28671"/>
                  </a:lnTo>
                  <a:lnTo>
                    <a:pt x="3301661" y="33022"/>
                  </a:lnTo>
                  <a:lnTo>
                    <a:pt x="3315652" y="37917"/>
                  </a:lnTo>
                  <a:lnTo>
                    <a:pt x="3329642" y="43390"/>
                  </a:lnTo>
                  <a:lnTo>
                    <a:pt x="3343632" y="49463"/>
                  </a:lnTo>
                  <a:lnTo>
                    <a:pt x="3357622" y="56150"/>
                  </a:lnTo>
                  <a:lnTo>
                    <a:pt x="3371612" y="63447"/>
                  </a:lnTo>
                  <a:lnTo>
                    <a:pt x="3385602" y="71334"/>
                  </a:lnTo>
                  <a:lnTo>
                    <a:pt x="3399592" y="79770"/>
                  </a:lnTo>
                  <a:lnTo>
                    <a:pt x="3413582" y="88694"/>
                  </a:lnTo>
                  <a:lnTo>
                    <a:pt x="3427572" y="98024"/>
                  </a:lnTo>
                  <a:lnTo>
                    <a:pt x="3441562" y="107658"/>
                  </a:lnTo>
                  <a:lnTo>
                    <a:pt x="3455552" y="117481"/>
                  </a:lnTo>
                  <a:lnTo>
                    <a:pt x="3469543" y="127369"/>
                  </a:lnTo>
                  <a:lnTo>
                    <a:pt x="3483533" y="137192"/>
                  </a:lnTo>
                  <a:lnTo>
                    <a:pt x="3497523" y="146826"/>
                  </a:lnTo>
                  <a:lnTo>
                    <a:pt x="3511513" y="156156"/>
                  </a:lnTo>
                  <a:lnTo>
                    <a:pt x="3525503" y="165080"/>
                  </a:lnTo>
                  <a:lnTo>
                    <a:pt x="3539493" y="173516"/>
                  </a:lnTo>
                  <a:lnTo>
                    <a:pt x="3553483" y="181403"/>
                  </a:lnTo>
                  <a:lnTo>
                    <a:pt x="3567473" y="188700"/>
                  </a:lnTo>
                  <a:lnTo>
                    <a:pt x="3581463" y="195386"/>
                  </a:lnTo>
                  <a:lnTo>
                    <a:pt x="3595453" y="201460"/>
                  </a:lnTo>
                  <a:lnTo>
                    <a:pt x="3609444" y="206932"/>
                  </a:lnTo>
                  <a:lnTo>
                    <a:pt x="3623434" y="211828"/>
                  </a:lnTo>
                  <a:lnTo>
                    <a:pt x="3637424" y="216179"/>
                  </a:lnTo>
                  <a:lnTo>
                    <a:pt x="3651414" y="220024"/>
                  </a:lnTo>
                  <a:lnTo>
                    <a:pt x="3665404" y="223404"/>
                  </a:lnTo>
                  <a:lnTo>
                    <a:pt x="3679394" y="226363"/>
                  </a:lnTo>
                  <a:lnTo>
                    <a:pt x="3693384" y="228943"/>
                  </a:lnTo>
                  <a:lnTo>
                    <a:pt x="3707374" y="231184"/>
                  </a:lnTo>
                  <a:lnTo>
                    <a:pt x="3721364" y="233126"/>
                  </a:lnTo>
                  <a:lnTo>
                    <a:pt x="3735354" y="234804"/>
                  </a:lnTo>
                  <a:lnTo>
                    <a:pt x="3749344" y="236250"/>
                  </a:lnTo>
                  <a:lnTo>
                    <a:pt x="3763335" y="237495"/>
                  </a:lnTo>
                  <a:lnTo>
                    <a:pt x="3777325" y="238565"/>
                  </a:lnTo>
                  <a:lnTo>
                    <a:pt x="3791315" y="239482"/>
                  </a:lnTo>
                  <a:lnTo>
                    <a:pt x="3805305" y="240268"/>
                  </a:lnTo>
                  <a:lnTo>
                    <a:pt x="3819295" y="240941"/>
                  </a:lnTo>
                  <a:lnTo>
                    <a:pt x="3833285" y="241517"/>
                  </a:lnTo>
                  <a:lnTo>
                    <a:pt x="3847275" y="242008"/>
                  </a:lnTo>
                  <a:lnTo>
                    <a:pt x="3861265" y="242428"/>
                  </a:lnTo>
                  <a:lnTo>
                    <a:pt x="3875255" y="242787"/>
                  </a:lnTo>
                  <a:lnTo>
                    <a:pt x="3889245" y="243092"/>
                  </a:lnTo>
                  <a:lnTo>
                    <a:pt x="3903235" y="243353"/>
                  </a:lnTo>
                  <a:lnTo>
                    <a:pt x="3917226" y="243575"/>
                  </a:lnTo>
                  <a:lnTo>
                    <a:pt x="3931216" y="243765"/>
                  </a:lnTo>
                  <a:lnTo>
                    <a:pt x="3945206" y="243926"/>
                  </a:lnTo>
                  <a:lnTo>
                    <a:pt x="3959196" y="244064"/>
                  </a:lnTo>
                  <a:lnTo>
                    <a:pt x="3973186" y="244181"/>
                  </a:lnTo>
                  <a:lnTo>
                    <a:pt x="3987176" y="244280"/>
                  </a:lnTo>
                  <a:lnTo>
                    <a:pt x="4001166" y="244365"/>
                  </a:lnTo>
                  <a:lnTo>
                    <a:pt x="4015156" y="244438"/>
                  </a:lnTo>
                  <a:lnTo>
                    <a:pt x="4029146" y="244499"/>
                  </a:lnTo>
                  <a:lnTo>
                    <a:pt x="4043136" y="244551"/>
                  </a:lnTo>
                  <a:lnTo>
                    <a:pt x="4057126" y="244596"/>
                  </a:lnTo>
                  <a:lnTo>
                    <a:pt x="4071117" y="244634"/>
                  </a:lnTo>
                  <a:lnTo>
                    <a:pt x="4085107" y="244666"/>
                  </a:lnTo>
                  <a:lnTo>
                    <a:pt x="4099097" y="244694"/>
                  </a:lnTo>
                  <a:lnTo>
                    <a:pt x="4113087" y="244717"/>
                  </a:lnTo>
                  <a:lnTo>
                    <a:pt x="4127077" y="244737"/>
                  </a:lnTo>
                  <a:lnTo>
                    <a:pt x="4141067" y="244754"/>
                  </a:lnTo>
                  <a:lnTo>
                    <a:pt x="4155057" y="244768"/>
                  </a:lnTo>
                </a:path>
              </a:pathLst>
            </a:custGeom>
            <a:ln w="40651" cap="flat">
              <a:solidFill>
                <a:srgbClr val="D3D3D3">
                  <a:alpha val="100000"/>
                </a:srgbClr>
              </a:solidFill>
              <a:prstDash val="solid"/>
              <a:round/>
            </a:ln>
          </p:spPr>
          <p:txBody>
            <a:bodyPr/>
            <a:lstStyle/>
            <a:p/>
          </p:txBody>
        </p:sp>
        <p:sp>
          <p:nvSpPr>
            <p:cNvPr id="30" name="pl30"/>
            <p:cNvSpPr/>
            <p:nvPr/>
          </p:nvSpPr>
          <p:spPr>
            <a:xfrm>
              <a:off x="2737948" y="3108726"/>
              <a:ext cx="4155057" cy="489619"/>
            </a:xfrm>
            <a:custGeom>
              <a:avLst/>
              <a:pathLst>
                <a:path w="4155057" h="489619">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164"/>
                  </a:lnTo>
                  <a:lnTo>
                    <a:pt x="1399009" y="193"/>
                  </a:lnTo>
                  <a:lnTo>
                    <a:pt x="1412999" y="226"/>
                  </a:lnTo>
                  <a:lnTo>
                    <a:pt x="1426989" y="266"/>
                  </a:lnTo>
                  <a:lnTo>
                    <a:pt x="1440979" y="313"/>
                  </a:lnTo>
                  <a:lnTo>
                    <a:pt x="1454969" y="368"/>
                  </a:lnTo>
                  <a:lnTo>
                    <a:pt x="1468959" y="432"/>
                  </a:lnTo>
                  <a:lnTo>
                    <a:pt x="1482949" y="508"/>
                  </a:lnTo>
                  <a:lnTo>
                    <a:pt x="1496939" y="597"/>
                  </a:lnTo>
                  <a:lnTo>
                    <a:pt x="1510930" y="702"/>
                  </a:lnTo>
                  <a:lnTo>
                    <a:pt x="1524920" y="825"/>
                  </a:lnTo>
                  <a:lnTo>
                    <a:pt x="1538910" y="970"/>
                  </a:lnTo>
                  <a:lnTo>
                    <a:pt x="1552900" y="1139"/>
                  </a:lnTo>
                  <a:lnTo>
                    <a:pt x="1566890" y="1339"/>
                  </a:lnTo>
                  <a:lnTo>
                    <a:pt x="1580880" y="1573"/>
                  </a:lnTo>
                  <a:lnTo>
                    <a:pt x="1594870" y="1848"/>
                  </a:lnTo>
                  <a:lnTo>
                    <a:pt x="1608860" y="2171"/>
                  </a:lnTo>
                  <a:lnTo>
                    <a:pt x="1622850" y="2549"/>
                  </a:lnTo>
                  <a:lnTo>
                    <a:pt x="1636840" y="2994"/>
                  </a:lnTo>
                  <a:lnTo>
                    <a:pt x="1650830" y="3515"/>
                  </a:lnTo>
                  <a:lnTo>
                    <a:pt x="1664821" y="4127"/>
                  </a:lnTo>
                  <a:lnTo>
                    <a:pt x="1678811" y="4844"/>
                  </a:lnTo>
                  <a:lnTo>
                    <a:pt x="1692801" y="5684"/>
                  </a:lnTo>
                  <a:lnTo>
                    <a:pt x="1706791" y="6667"/>
                  </a:lnTo>
                  <a:lnTo>
                    <a:pt x="1720781" y="7818"/>
                  </a:lnTo>
                  <a:lnTo>
                    <a:pt x="1734771" y="9164"/>
                  </a:lnTo>
                  <a:lnTo>
                    <a:pt x="1748761" y="10736"/>
                  </a:lnTo>
                  <a:lnTo>
                    <a:pt x="1762751" y="12571"/>
                  </a:lnTo>
                  <a:lnTo>
                    <a:pt x="1776741" y="14710"/>
                  </a:lnTo>
                  <a:lnTo>
                    <a:pt x="1790731" y="17200"/>
                  </a:lnTo>
                  <a:lnTo>
                    <a:pt x="1804722" y="20093"/>
                  </a:lnTo>
                  <a:lnTo>
                    <a:pt x="1818712" y="23449"/>
                  </a:lnTo>
                  <a:lnTo>
                    <a:pt x="1832702" y="27332"/>
                  </a:lnTo>
                  <a:lnTo>
                    <a:pt x="1846692" y="31815"/>
                  </a:lnTo>
                  <a:lnTo>
                    <a:pt x="1860682" y="36974"/>
                  </a:lnTo>
                  <a:lnTo>
                    <a:pt x="1874672" y="42892"/>
                  </a:lnTo>
                  <a:lnTo>
                    <a:pt x="1888662" y="49653"/>
                  </a:lnTo>
                  <a:lnTo>
                    <a:pt x="1902652" y="57343"/>
                  </a:lnTo>
                  <a:lnTo>
                    <a:pt x="1916642" y="66045"/>
                  </a:lnTo>
                  <a:lnTo>
                    <a:pt x="1930632" y="75835"/>
                  </a:lnTo>
                  <a:lnTo>
                    <a:pt x="1944622" y="86780"/>
                  </a:lnTo>
                  <a:lnTo>
                    <a:pt x="1958613" y="98927"/>
                  </a:lnTo>
                  <a:lnTo>
                    <a:pt x="1972603" y="112301"/>
                  </a:lnTo>
                  <a:lnTo>
                    <a:pt x="1986593" y="126895"/>
                  </a:lnTo>
                  <a:lnTo>
                    <a:pt x="2000583" y="142669"/>
                  </a:lnTo>
                  <a:lnTo>
                    <a:pt x="2014573" y="159541"/>
                  </a:lnTo>
                  <a:lnTo>
                    <a:pt x="2028563" y="177389"/>
                  </a:lnTo>
                  <a:lnTo>
                    <a:pt x="2042553" y="196048"/>
                  </a:lnTo>
                  <a:lnTo>
                    <a:pt x="2056543" y="215316"/>
                  </a:lnTo>
                  <a:lnTo>
                    <a:pt x="2070533" y="234963"/>
                  </a:lnTo>
                  <a:lnTo>
                    <a:pt x="2084523" y="254738"/>
                  </a:lnTo>
                  <a:lnTo>
                    <a:pt x="2098513" y="274385"/>
                  </a:lnTo>
                  <a:lnTo>
                    <a:pt x="2112504" y="293653"/>
                  </a:lnTo>
                  <a:lnTo>
                    <a:pt x="2126494" y="312312"/>
                  </a:lnTo>
                  <a:lnTo>
                    <a:pt x="2140484" y="330160"/>
                  </a:lnTo>
                  <a:lnTo>
                    <a:pt x="2154474" y="347032"/>
                  </a:lnTo>
                  <a:lnTo>
                    <a:pt x="2168464" y="362806"/>
                  </a:lnTo>
                  <a:lnTo>
                    <a:pt x="2182454" y="377400"/>
                  </a:lnTo>
                  <a:lnTo>
                    <a:pt x="2196444" y="390773"/>
                  </a:lnTo>
                  <a:lnTo>
                    <a:pt x="2210434" y="402920"/>
                  </a:lnTo>
                  <a:lnTo>
                    <a:pt x="2224424" y="413865"/>
                  </a:lnTo>
                  <a:lnTo>
                    <a:pt x="2238414" y="423656"/>
                  </a:lnTo>
                  <a:lnTo>
                    <a:pt x="2252404" y="432358"/>
                  </a:lnTo>
                  <a:lnTo>
                    <a:pt x="2266395" y="440048"/>
                  </a:lnTo>
                  <a:lnTo>
                    <a:pt x="2280385" y="446809"/>
                  </a:lnTo>
                  <a:lnTo>
                    <a:pt x="2294375" y="452726"/>
                  </a:lnTo>
                  <a:lnTo>
                    <a:pt x="2308365" y="457886"/>
                  </a:lnTo>
                  <a:lnTo>
                    <a:pt x="2322355" y="462369"/>
                  </a:lnTo>
                  <a:lnTo>
                    <a:pt x="2336345" y="466252"/>
                  </a:lnTo>
                  <a:lnTo>
                    <a:pt x="2350335" y="469608"/>
                  </a:lnTo>
                  <a:lnTo>
                    <a:pt x="2364325" y="472501"/>
                  </a:lnTo>
                  <a:lnTo>
                    <a:pt x="2378315" y="474991"/>
                  </a:lnTo>
                  <a:lnTo>
                    <a:pt x="2392305" y="477130"/>
                  </a:lnTo>
                  <a:lnTo>
                    <a:pt x="2406296" y="478965"/>
                  </a:lnTo>
                  <a:lnTo>
                    <a:pt x="2420286" y="480537"/>
                  </a:lnTo>
                  <a:lnTo>
                    <a:pt x="2434276" y="481883"/>
                  </a:lnTo>
                  <a:lnTo>
                    <a:pt x="2448266" y="483034"/>
                  </a:lnTo>
                  <a:lnTo>
                    <a:pt x="2462256" y="484017"/>
                  </a:lnTo>
                  <a:lnTo>
                    <a:pt x="2476246" y="484857"/>
                  </a:lnTo>
                  <a:lnTo>
                    <a:pt x="2490236" y="485574"/>
                  </a:lnTo>
                  <a:lnTo>
                    <a:pt x="2504226" y="486185"/>
                  </a:lnTo>
                  <a:lnTo>
                    <a:pt x="2518216" y="486707"/>
                  </a:lnTo>
                  <a:lnTo>
                    <a:pt x="2532206" y="487151"/>
                  </a:lnTo>
                  <a:lnTo>
                    <a:pt x="2546196" y="487530"/>
                  </a:lnTo>
                  <a:lnTo>
                    <a:pt x="2560187" y="487853"/>
                  </a:lnTo>
                  <a:lnTo>
                    <a:pt x="2574177" y="488128"/>
                  </a:lnTo>
                  <a:lnTo>
                    <a:pt x="2588167" y="488362"/>
                  </a:lnTo>
                  <a:lnTo>
                    <a:pt x="2602157" y="488561"/>
                  </a:lnTo>
                  <a:lnTo>
                    <a:pt x="2616147" y="488731"/>
                  </a:lnTo>
                  <a:lnTo>
                    <a:pt x="2630137" y="488876"/>
                  </a:lnTo>
                  <a:lnTo>
                    <a:pt x="2644127" y="488999"/>
                  </a:lnTo>
                  <a:lnTo>
                    <a:pt x="2658117" y="489103"/>
                  </a:lnTo>
                  <a:lnTo>
                    <a:pt x="2672107" y="489193"/>
                  </a:lnTo>
                  <a:lnTo>
                    <a:pt x="2686097" y="489268"/>
                  </a:lnTo>
                  <a:lnTo>
                    <a:pt x="2700087" y="489333"/>
                  </a:lnTo>
                  <a:lnTo>
                    <a:pt x="2714078" y="489388"/>
                  </a:lnTo>
                  <a:lnTo>
                    <a:pt x="2728068" y="489435"/>
                  </a:lnTo>
                  <a:lnTo>
                    <a:pt x="2742058" y="489474"/>
                  </a:lnTo>
                  <a:lnTo>
                    <a:pt x="2756048" y="489508"/>
                  </a:lnTo>
                  <a:lnTo>
                    <a:pt x="2770038" y="489537"/>
                  </a:lnTo>
                  <a:lnTo>
                    <a:pt x="2770038" y="489619"/>
                  </a:lnTo>
                  <a:lnTo>
                    <a:pt x="2784028" y="489605"/>
                  </a:lnTo>
                  <a:lnTo>
                    <a:pt x="2798018" y="489588"/>
                  </a:lnTo>
                  <a:lnTo>
                    <a:pt x="2812008" y="489568"/>
                  </a:lnTo>
                  <a:lnTo>
                    <a:pt x="2825998" y="489545"/>
                  </a:lnTo>
                  <a:lnTo>
                    <a:pt x="2839988" y="489517"/>
                  </a:lnTo>
                  <a:lnTo>
                    <a:pt x="2853978" y="489485"/>
                  </a:lnTo>
                  <a:lnTo>
                    <a:pt x="2867969" y="489447"/>
                  </a:lnTo>
                  <a:lnTo>
                    <a:pt x="2881959" y="489402"/>
                  </a:lnTo>
                  <a:lnTo>
                    <a:pt x="2895949" y="489350"/>
                  </a:lnTo>
                  <a:lnTo>
                    <a:pt x="2909939" y="489288"/>
                  </a:lnTo>
                  <a:lnTo>
                    <a:pt x="2923929" y="489216"/>
                  </a:lnTo>
                  <a:lnTo>
                    <a:pt x="2937919" y="489131"/>
                  </a:lnTo>
                  <a:lnTo>
                    <a:pt x="2951909" y="489032"/>
                  </a:lnTo>
                  <a:lnTo>
                    <a:pt x="2965899" y="488915"/>
                  </a:lnTo>
                  <a:lnTo>
                    <a:pt x="2979889" y="488777"/>
                  </a:lnTo>
                  <a:lnTo>
                    <a:pt x="2993879" y="488616"/>
                  </a:lnTo>
                  <a:lnTo>
                    <a:pt x="3007870" y="488426"/>
                  </a:lnTo>
                  <a:lnTo>
                    <a:pt x="3021860" y="488204"/>
                  </a:lnTo>
                  <a:lnTo>
                    <a:pt x="3035850" y="487943"/>
                  </a:lnTo>
                  <a:lnTo>
                    <a:pt x="3049840" y="487638"/>
                  </a:lnTo>
                  <a:lnTo>
                    <a:pt x="3063830" y="487279"/>
                  </a:lnTo>
                  <a:lnTo>
                    <a:pt x="3077820" y="486859"/>
                  </a:lnTo>
                  <a:lnTo>
                    <a:pt x="3091810" y="486367"/>
                  </a:lnTo>
                  <a:lnTo>
                    <a:pt x="3105800" y="485792"/>
                  </a:lnTo>
                  <a:lnTo>
                    <a:pt x="3119790" y="485119"/>
                  </a:lnTo>
                  <a:lnTo>
                    <a:pt x="3133780" y="484333"/>
                  </a:lnTo>
                  <a:lnTo>
                    <a:pt x="3147770" y="483416"/>
                  </a:lnTo>
                  <a:lnTo>
                    <a:pt x="3161761" y="482346"/>
                  </a:lnTo>
                  <a:lnTo>
                    <a:pt x="3175751" y="481101"/>
                  </a:lnTo>
                  <a:lnTo>
                    <a:pt x="3189741" y="479655"/>
                  </a:lnTo>
                  <a:lnTo>
                    <a:pt x="3203731" y="477977"/>
                  </a:lnTo>
                  <a:lnTo>
                    <a:pt x="3217721" y="476035"/>
                  </a:lnTo>
                  <a:lnTo>
                    <a:pt x="3231711" y="473793"/>
                  </a:lnTo>
                  <a:lnTo>
                    <a:pt x="3245701" y="471214"/>
                  </a:lnTo>
                  <a:lnTo>
                    <a:pt x="3259691" y="468255"/>
                  </a:lnTo>
                  <a:lnTo>
                    <a:pt x="3273681" y="464875"/>
                  </a:lnTo>
                  <a:lnTo>
                    <a:pt x="3287671" y="461030"/>
                  </a:lnTo>
                  <a:lnTo>
                    <a:pt x="3301661" y="456679"/>
                  </a:lnTo>
                  <a:lnTo>
                    <a:pt x="3315652" y="451783"/>
                  </a:lnTo>
                  <a:lnTo>
                    <a:pt x="3329642" y="446311"/>
                  </a:lnTo>
                  <a:lnTo>
                    <a:pt x="3343632" y="440237"/>
                  </a:lnTo>
                  <a:lnTo>
                    <a:pt x="3357622" y="433551"/>
                  </a:lnTo>
                  <a:lnTo>
                    <a:pt x="3371612" y="426253"/>
                  </a:lnTo>
                  <a:lnTo>
                    <a:pt x="3385602" y="418367"/>
                  </a:lnTo>
                  <a:lnTo>
                    <a:pt x="3399592" y="409930"/>
                  </a:lnTo>
                  <a:lnTo>
                    <a:pt x="3413582" y="401007"/>
                  </a:lnTo>
                  <a:lnTo>
                    <a:pt x="3427572" y="391677"/>
                  </a:lnTo>
                  <a:lnTo>
                    <a:pt x="3441562" y="382043"/>
                  </a:lnTo>
                  <a:lnTo>
                    <a:pt x="3455552" y="372220"/>
                  </a:lnTo>
                  <a:lnTo>
                    <a:pt x="3469543" y="362332"/>
                  </a:lnTo>
                  <a:lnTo>
                    <a:pt x="3483533" y="352509"/>
                  </a:lnTo>
                  <a:lnTo>
                    <a:pt x="3497523" y="342874"/>
                  </a:lnTo>
                  <a:lnTo>
                    <a:pt x="3511513" y="333545"/>
                  </a:lnTo>
                  <a:lnTo>
                    <a:pt x="3525503" y="324621"/>
                  </a:lnTo>
                  <a:lnTo>
                    <a:pt x="3539493" y="316185"/>
                  </a:lnTo>
                  <a:lnTo>
                    <a:pt x="3553483" y="308298"/>
                  </a:lnTo>
                  <a:lnTo>
                    <a:pt x="3567473" y="301001"/>
                  </a:lnTo>
                  <a:lnTo>
                    <a:pt x="3581463" y="294314"/>
                  </a:lnTo>
                  <a:lnTo>
                    <a:pt x="3595453" y="288241"/>
                  </a:lnTo>
                  <a:lnTo>
                    <a:pt x="3609444" y="282768"/>
                  </a:lnTo>
                  <a:lnTo>
                    <a:pt x="3623434" y="277873"/>
                  </a:lnTo>
                  <a:lnTo>
                    <a:pt x="3637424" y="273522"/>
                  </a:lnTo>
                  <a:lnTo>
                    <a:pt x="3651414" y="269677"/>
                  </a:lnTo>
                  <a:lnTo>
                    <a:pt x="3665404" y="266297"/>
                  </a:lnTo>
                  <a:lnTo>
                    <a:pt x="3679394" y="263338"/>
                  </a:lnTo>
                  <a:lnTo>
                    <a:pt x="3693384" y="260758"/>
                  </a:lnTo>
                  <a:lnTo>
                    <a:pt x="3707374" y="258517"/>
                  </a:lnTo>
                  <a:lnTo>
                    <a:pt x="3721364" y="256575"/>
                  </a:lnTo>
                  <a:lnTo>
                    <a:pt x="3735354" y="254897"/>
                  </a:lnTo>
                  <a:lnTo>
                    <a:pt x="3749344" y="253450"/>
                  </a:lnTo>
                  <a:lnTo>
                    <a:pt x="3763335" y="252206"/>
                  </a:lnTo>
                  <a:lnTo>
                    <a:pt x="3777325" y="251136"/>
                  </a:lnTo>
                  <a:lnTo>
                    <a:pt x="3791315" y="250219"/>
                  </a:lnTo>
                  <a:lnTo>
                    <a:pt x="3805305" y="249432"/>
                  </a:lnTo>
                  <a:lnTo>
                    <a:pt x="3819295" y="248760"/>
                  </a:lnTo>
                  <a:lnTo>
                    <a:pt x="3833285" y="248184"/>
                  </a:lnTo>
                  <a:lnTo>
                    <a:pt x="3847275" y="247692"/>
                  </a:lnTo>
                  <a:lnTo>
                    <a:pt x="3861265" y="247272"/>
                  </a:lnTo>
                  <a:lnTo>
                    <a:pt x="3875255" y="246914"/>
                  </a:lnTo>
                  <a:lnTo>
                    <a:pt x="3889245" y="246608"/>
                  </a:lnTo>
                  <a:lnTo>
                    <a:pt x="3903235" y="246348"/>
                  </a:lnTo>
                  <a:lnTo>
                    <a:pt x="3917226" y="246125"/>
                  </a:lnTo>
                  <a:lnTo>
                    <a:pt x="3931216" y="245936"/>
                  </a:lnTo>
                  <a:lnTo>
                    <a:pt x="3945206" y="245775"/>
                  </a:lnTo>
                  <a:lnTo>
                    <a:pt x="3959196" y="245637"/>
                  </a:lnTo>
                  <a:lnTo>
                    <a:pt x="3973186" y="245520"/>
                  </a:lnTo>
                  <a:lnTo>
                    <a:pt x="3987176" y="245420"/>
                  </a:lnTo>
                  <a:lnTo>
                    <a:pt x="4001166" y="245335"/>
                  </a:lnTo>
                  <a:lnTo>
                    <a:pt x="4015156" y="245263"/>
                  </a:lnTo>
                  <a:lnTo>
                    <a:pt x="4029146" y="245202"/>
                  </a:lnTo>
                  <a:lnTo>
                    <a:pt x="4043136" y="245149"/>
                  </a:lnTo>
                  <a:lnTo>
                    <a:pt x="4057126" y="245105"/>
                  </a:lnTo>
                  <a:lnTo>
                    <a:pt x="4071117" y="245067"/>
                  </a:lnTo>
                  <a:lnTo>
                    <a:pt x="4085107" y="245035"/>
                  </a:lnTo>
                  <a:lnTo>
                    <a:pt x="4099097" y="245007"/>
                  </a:lnTo>
                  <a:lnTo>
                    <a:pt x="4113087" y="244984"/>
                  </a:lnTo>
                  <a:lnTo>
                    <a:pt x="4127077" y="244964"/>
                  </a:lnTo>
                  <a:lnTo>
                    <a:pt x="4141067" y="244947"/>
                  </a:lnTo>
                  <a:lnTo>
                    <a:pt x="4155057" y="244932"/>
                  </a:lnTo>
                </a:path>
              </a:pathLst>
            </a:custGeom>
            <a:ln w="40651" cap="flat">
              <a:solidFill>
                <a:srgbClr val="D3D3D3">
                  <a:alpha val="100000"/>
                </a:srgbClr>
              </a:solidFill>
              <a:prstDash val="solid"/>
              <a:round/>
            </a:ln>
          </p:spPr>
          <p:txBody>
            <a:bodyPr/>
            <a:lstStyle/>
            <a:p/>
          </p:txBody>
        </p:sp>
        <p:sp>
          <p:nvSpPr>
            <p:cNvPr id="31" name="pl31"/>
            <p:cNvSpPr/>
            <p:nvPr/>
          </p:nvSpPr>
          <p:spPr>
            <a:xfrm>
              <a:off x="2737948" y="5312384"/>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2" name="pl32"/>
            <p:cNvSpPr/>
            <p:nvPr/>
          </p:nvSpPr>
          <p:spPr>
            <a:xfrm>
              <a:off x="2737948" y="3843279"/>
              <a:ext cx="4155057" cy="734306"/>
            </a:xfrm>
            <a:custGeom>
              <a:avLst/>
              <a:pathLst>
                <a:path w="4155057" h="734306">
                  <a:moveTo>
                    <a:pt x="0" y="734306"/>
                  </a:moveTo>
                  <a:lnTo>
                    <a:pt x="13990" y="734263"/>
                  </a:lnTo>
                  <a:lnTo>
                    <a:pt x="27980" y="734212"/>
                  </a:lnTo>
                  <a:lnTo>
                    <a:pt x="41970" y="734152"/>
                  </a:lnTo>
                  <a:lnTo>
                    <a:pt x="55960" y="734082"/>
                  </a:lnTo>
                  <a:lnTo>
                    <a:pt x="69950" y="734000"/>
                  </a:lnTo>
                  <a:lnTo>
                    <a:pt x="83940" y="733903"/>
                  </a:lnTo>
                  <a:lnTo>
                    <a:pt x="97930" y="733789"/>
                  </a:lnTo>
                  <a:lnTo>
                    <a:pt x="111920" y="733655"/>
                  </a:lnTo>
                  <a:lnTo>
                    <a:pt x="125910" y="733498"/>
                  </a:lnTo>
                  <a:lnTo>
                    <a:pt x="139900" y="733314"/>
                  </a:lnTo>
                  <a:lnTo>
                    <a:pt x="153891" y="733097"/>
                  </a:lnTo>
                  <a:lnTo>
                    <a:pt x="167881" y="732842"/>
                  </a:lnTo>
                  <a:lnTo>
                    <a:pt x="181871" y="732543"/>
                  </a:lnTo>
                  <a:lnTo>
                    <a:pt x="195861" y="732192"/>
                  </a:lnTo>
                  <a:lnTo>
                    <a:pt x="209851" y="731780"/>
                  </a:lnTo>
                  <a:lnTo>
                    <a:pt x="223841" y="731296"/>
                  </a:lnTo>
                  <a:lnTo>
                    <a:pt x="237831" y="730727"/>
                  </a:lnTo>
                  <a:lnTo>
                    <a:pt x="251821" y="730060"/>
                  </a:lnTo>
                  <a:lnTo>
                    <a:pt x="265811" y="729278"/>
                  </a:lnTo>
                  <a:lnTo>
                    <a:pt x="279801" y="728361"/>
                  </a:lnTo>
                  <a:lnTo>
                    <a:pt x="293791" y="727286"/>
                  </a:lnTo>
                  <a:lnTo>
                    <a:pt x="307782" y="726026"/>
                  </a:lnTo>
                  <a:lnTo>
                    <a:pt x="321772" y="724551"/>
                  </a:lnTo>
                  <a:lnTo>
                    <a:pt x="335762" y="722824"/>
                  </a:lnTo>
                  <a:lnTo>
                    <a:pt x="349752" y="720806"/>
                  </a:lnTo>
                  <a:lnTo>
                    <a:pt x="363742" y="718447"/>
                  </a:lnTo>
                  <a:lnTo>
                    <a:pt x="377732" y="715695"/>
                  </a:lnTo>
                  <a:lnTo>
                    <a:pt x="391722" y="712487"/>
                  </a:lnTo>
                  <a:lnTo>
                    <a:pt x="405712" y="708752"/>
                  </a:lnTo>
                  <a:lnTo>
                    <a:pt x="419702" y="704412"/>
                  </a:lnTo>
                  <a:lnTo>
                    <a:pt x="433692" y="699379"/>
                  </a:lnTo>
                  <a:lnTo>
                    <a:pt x="447682" y="693553"/>
                  </a:lnTo>
                  <a:lnTo>
                    <a:pt x="461673" y="686829"/>
                  </a:lnTo>
                  <a:lnTo>
                    <a:pt x="475663" y="679090"/>
                  </a:lnTo>
                  <a:lnTo>
                    <a:pt x="489653" y="670213"/>
                  </a:lnTo>
                  <a:lnTo>
                    <a:pt x="503643" y="660072"/>
                  </a:lnTo>
                  <a:lnTo>
                    <a:pt x="517633" y="648537"/>
                  </a:lnTo>
                  <a:lnTo>
                    <a:pt x="531623" y="635484"/>
                  </a:lnTo>
                  <a:lnTo>
                    <a:pt x="545613" y="620798"/>
                  </a:lnTo>
                  <a:lnTo>
                    <a:pt x="559603" y="604381"/>
                  </a:lnTo>
                  <a:lnTo>
                    <a:pt x="573593" y="586160"/>
                  </a:lnTo>
                  <a:lnTo>
                    <a:pt x="587583" y="566100"/>
                  </a:lnTo>
                  <a:lnTo>
                    <a:pt x="601574" y="544209"/>
                  </a:lnTo>
                  <a:lnTo>
                    <a:pt x="615564" y="520548"/>
                  </a:lnTo>
                  <a:lnTo>
                    <a:pt x="629554" y="495240"/>
                  </a:lnTo>
                  <a:lnTo>
                    <a:pt x="643544" y="468468"/>
                  </a:lnTo>
                  <a:lnTo>
                    <a:pt x="657534" y="440480"/>
                  </a:lnTo>
                  <a:lnTo>
                    <a:pt x="671524" y="411577"/>
                  </a:lnTo>
                  <a:lnTo>
                    <a:pt x="685514" y="382107"/>
                  </a:lnTo>
                  <a:lnTo>
                    <a:pt x="699504" y="352444"/>
                  </a:lnTo>
                  <a:lnTo>
                    <a:pt x="713494" y="322974"/>
                  </a:lnTo>
                  <a:lnTo>
                    <a:pt x="727484" y="294072"/>
                  </a:lnTo>
                  <a:lnTo>
                    <a:pt x="741474" y="266084"/>
                  </a:lnTo>
                  <a:lnTo>
                    <a:pt x="755465" y="239312"/>
                  </a:lnTo>
                  <a:lnTo>
                    <a:pt x="769455" y="214003"/>
                  </a:lnTo>
                  <a:lnTo>
                    <a:pt x="783445" y="190343"/>
                  </a:lnTo>
                  <a:lnTo>
                    <a:pt x="797435" y="168451"/>
                  </a:lnTo>
                  <a:lnTo>
                    <a:pt x="811425" y="148391"/>
                  </a:lnTo>
                  <a:lnTo>
                    <a:pt x="825415" y="130171"/>
                  </a:lnTo>
                  <a:lnTo>
                    <a:pt x="839405" y="113753"/>
                  </a:lnTo>
                  <a:lnTo>
                    <a:pt x="853395" y="99067"/>
                  </a:lnTo>
                  <a:lnTo>
                    <a:pt x="867385" y="86014"/>
                  </a:lnTo>
                  <a:lnTo>
                    <a:pt x="881375" y="74480"/>
                  </a:lnTo>
                  <a:lnTo>
                    <a:pt x="895365" y="64338"/>
                  </a:lnTo>
                  <a:lnTo>
                    <a:pt x="909356" y="55462"/>
                  </a:lnTo>
                  <a:lnTo>
                    <a:pt x="923346" y="47723"/>
                  </a:lnTo>
                  <a:lnTo>
                    <a:pt x="937336" y="40998"/>
                  </a:lnTo>
                  <a:lnTo>
                    <a:pt x="951326" y="35173"/>
                  </a:lnTo>
                  <a:lnTo>
                    <a:pt x="965316" y="30139"/>
                  </a:lnTo>
                  <a:lnTo>
                    <a:pt x="979306" y="25800"/>
                  </a:lnTo>
                  <a:lnTo>
                    <a:pt x="993296" y="22065"/>
                  </a:lnTo>
                  <a:lnTo>
                    <a:pt x="1007286" y="18857"/>
                  </a:lnTo>
                  <a:lnTo>
                    <a:pt x="1021276" y="16104"/>
                  </a:lnTo>
                  <a:lnTo>
                    <a:pt x="1035266" y="13746"/>
                  </a:lnTo>
                  <a:lnTo>
                    <a:pt x="1049256" y="11727"/>
                  </a:lnTo>
                  <a:lnTo>
                    <a:pt x="1063247" y="10001"/>
                  </a:lnTo>
                  <a:lnTo>
                    <a:pt x="1077237" y="8526"/>
                  </a:lnTo>
                  <a:lnTo>
                    <a:pt x="1091227" y="7266"/>
                  </a:lnTo>
                  <a:lnTo>
                    <a:pt x="1105217" y="6191"/>
                  </a:lnTo>
                  <a:lnTo>
                    <a:pt x="1119207" y="5273"/>
                  </a:lnTo>
                  <a:lnTo>
                    <a:pt x="1133197" y="4491"/>
                  </a:lnTo>
                  <a:lnTo>
                    <a:pt x="1147187" y="3824"/>
                  </a:lnTo>
                  <a:lnTo>
                    <a:pt x="1161177" y="3256"/>
                  </a:lnTo>
                  <a:lnTo>
                    <a:pt x="1175167" y="2772"/>
                  </a:lnTo>
                  <a:lnTo>
                    <a:pt x="1189157" y="2360"/>
                  </a:lnTo>
                  <a:lnTo>
                    <a:pt x="1203148" y="2008"/>
                  </a:lnTo>
                  <a:lnTo>
                    <a:pt x="1217138" y="1709"/>
                  </a:lnTo>
                  <a:lnTo>
                    <a:pt x="1231128" y="1455"/>
                  </a:lnTo>
                  <a:lnTo>
                    <a:pt x="1245118" y="1238"/>
                  </a:lnTo>
                  <a:lnTo>
                    <a:pt x="1259108" y="1053"/>
                  </a:lnTo>
                  <a:lnTo>
                    <a:pt x="1273098" y="896"/>
                  </a:lnTo>
                  <a:lnTo>
                    <a:pt x="1287088" y="763"/>
                  </a:lnTo>
                  <a:lnTo>
                    <a:pt x="1301078" y="649"/>
                  </a:lnTo>
                  <a:lnTo>
                    <a:pt x="1315068" y="552"/>
                  </a:lnTo>
                  <a:lnTo>
                    <a:pt x="1329058" y="470"/>
                  </a:lnTo>
                  <a:lnTo>
                    <a:pt x="1343048" y="399"/>
                  </a:lnTo>
                  <a:lnTo>
                    <a:pt x="1357039" y="340"/>
                  </a:lnTo>
                  <a:lnTo>
                    <a:pt x="1371029" y="289"/>
                  </a:lnTo>
                  <a:lnTo>
                    <a:pt x="1385019" y="246"/>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3" name="pl33"/>
            <p:cNvSpPr/>
            <p:nvPr/>
          </p:nvSpPr>
          <p:spPr>
            <a:xfrm>
              <a:off x="2737948" y="4333227"/>
              <a:ext cx="4155057" cy="734306"/>
            </a:xfrm>
            <a:custGeom>
              <a:avLst/>
              <a:pathLst>
                <a:path w="4155057" h="734306">
                  <a:moveTo>
                    <a:pt x="0" y="734306"/>
                  </a:moveTo>
                  <a:lnTo>
                    <a:pt x="13990" y="734306"/>
                  </a:lnTo>
                  <a:lnTo>
                    <a:pt x="27980" y="734306"/>
                  </a:lnTo>
                  <a:lnTo>
                    <a:pt x="41970" y="734306"/>
                  </a:lnTo>
                  <a:lnTo>
                    <a:pt x="55960" y="734306"/>
                  </a:lnTo>
                  <a:lnTo>
                    <a:pt x="69950" y="734306"/>
                  </a:lnTo>
                  <a:lnTo>
                    <a:pt x="83940" y="734306"/>
                  </a:lnTo>
                  <a:lnTo>
                    <a:pt x="97930" y="734306"/>
                  </a:lnTo>
                  <a:lnTo>
                    <a:pt x="111920" y="734306"/>
                  </a:lnTo>
                  <a:lnTo>
                    <a:pt x="125910" y="734306"/>
                  </a:lnTo>
                  <a:lnTo>
                    <a:pt x="139900" y="734306"/>
                  </a:lnTo>
                  <a:lnTo>
                    <a:pt x="153891" y="734306"/>
                  </a:lnTo>
                  <a:lnTo>
                    <a:pt x="167881" y="734306"/>
                  </a:lnTo>
                  <a:lnTo>
                    <a:pt x="181871" y="734306"/>
                  </a:lnTo>
                  <a:lnTo>
                    <a:pt x="195861" y="734306"/>
                  </a:lnTo>
                  <a:lnTo>
                    <a:pt x="209851" y="734306"/>
                  </a:lnTo>
                  <a:lnTo>
                    <a:pt x="223841" y="734306"/>
                  </a:lnTo>
                  <a:lnTo>
                    <a:pt x="237831" y="734306"/>
                  </a:lnTo>
                  <a:lnTo>
                    <a:pt x="251821" y="734306"/>
                  </a:lnTo>
                  <a:lnTo>
                    <a:pt x="265811" y="734306"/>
                  </a:lnTo>
                  <a:lnTo>
                    <a:pt x="279801" y="734306"/>
                  </a:lnTo>
                  <a:lnTo>
                    <a:pt x="293791" y="734306"/>
                  </a:lnTo>
                  <a:lnTo>
                    <a:pt x="307782" y="734306"/>
                  </a:lnTo>
                  <a:lnTo>
                    <a:pt x="321772" y="734306"/>
                  </a:lnTo>
                  <a:lnTo>
                    <a:pt x="335762" y="734306"/>
                  </a:lnTo>
                  <a:lnTo>
                    <a:pt x="349752" y="734306"/>
                  </a:lnTo>
                  <a:lnTo>
                    <a:pt x="363742" y="734306"/>
                  </a:lnTo>
                  <a:lnTo>
                    <a:pt x="377732" y="734306"/>
                  </a:lnTo>
                  <a:lnTo>
                    <a:pt x="391722" y="734306"/>
                  </a:lnTo>
                  <a:lnTo>
                    <a:pt x="405712" y="734306"/>
                  </a:lnTo>
                  <a:lnTo>
                    <a:pt x="419702" y="734306"/>
                  </a:lnTo>
                  <a:lnTo>
                    <a:pt x="433692" y="734306"/>
                  </a:lnTo>
                  <a:lnTo>
                    <a:pt x="447682" y="734306"/>
                  </a:lnTo>
                  <a:lnTo>
                    <a:pt x="461673" y="734306"/>
                  </a:lnTo>
                  <a:lnTo>
                    <a:pt x="475663" y="734306"/>
                  </a:lnTo>
                  <a:lnTo>
                    <a:pt x="489653" y="734306"/>
                  </a:lnTo>
                  <a:lnTo>
                    <a:pt x="503643" y="734306"/>
                  </a:lnTo>
                  <a:lnTo>
                    <a:pt x="517633" y="734306"/>
                  </a:lnTo>
                  <a:lnTo>
                    <a:pt x="531623" y="734306"/>
                  </a:lnTo>
                  <a:lnTo>
                    <a:pt x="545613" y="734306"/>
                  </a:lnTo>
                  <a:lnTo>
                    <a:pt x="559603" y="734306"/>
                  </a:lnTo>
                  <a:lnTo>
                    <a:pt x="573593" y="734306"/>
                  </a:lnTo>
                  <a:lnTo>
                    <a:pt x="587583" y="734306"/>
                  </a:lnTo>
                  <a:lnTo>
                    <a:pt x="601574" y="734306"/>
                  </a:lnTo>
                  <a:lnTo>
                    <a:pt x="615564" y="734306"/>
                  </a:lnTo>
                  <a:lnTo>
                    <a:pt x="629554" y="734306"/>
                  </a:lnTo>
                  <a:lnTo>
                    <a:pt x="643544" y="734306"/>
                  </a:lnTo>
                  <a:lnTo>
                    <a:pt x="657534" y="734306"/>
                  </a:lnTo>
                  <a:lnTo>
                    <a:pt x="671524" y="734306"/>
                  </a:lnTo>
                  <a:lnTo>
                    <a:pt x="685514" y="734306"/>
                  </a:lnTo>
                  <a:lnTo>
                    <a:pt x="699504" y="734306"/>
                  </a:lnTo>
                  <a:lnTo>
                    <a:pt x="713494" y="734306"/>
                  </a:lnTo>
                  <a:lnTo>
                    <a:pt x="727484" y="734306"/>
                  </a:lnTo>
                  <a:lnTo>
                    <a:pt x="741474" y="734306"/>
                  </a:lnTo>
                  <a:lnTo>
                    <a:pt x="755465" y="734306"/>
                  </a:lnTo>
                  <a:lnTo>
                    <a:pt x="769455" y="734306"/>
                  </a:lnTo>
                  <a:lnTo>
                    <a:pt x="783445" y="734306"/>
                  </a:lnTo>
                  <a:lnTo>
                    <a:pt x="797435" y="734306"/>
                  </a:lnTo>
                  <a:lnTo>
                    <a:pt x="811425" y="734306"/>
                  </a:lnTo>
                  <a:lnTo>
                    <a:pt x="825415" y="734306"/>
                  </a:lnTo>
                  <a:lnTo>
                    <a:pt x="839405" y="734306"/>
                  </a:lnTo>
                  <a:lnTo>
                    <a:pt x="853395" y="734306"/>
                  </a:lnTo>
                  <a:lnTo>
                    <a:pt x="867385" y="734306"/>
                  </a:lnTo>
                  <a:lnTo>
                    <a:pt x="881375" y="734306"/>
                  </a:lnTo>
                  <a:lnTo>
                    <a:pt x="895365" y="734306"/>
                  </a:lnTo>
                  <a:lnTo>
                    <a:pt x="909356" y="734306"/>
                  </a:lnTo>
                  <a:lnTo>
                    <a:pt x="923346" y="734306"/>
                  </a:lnTo>
                  <a:lnTo>
                    <a:pt x="937336" y="734306"/>
                  </a:lnTo>
                  <a:lnTo>
                    <a:pt x="951326" y="734306"/>
                  </a:lnTo>
                  <a:lnTo>
                    <a:pt x="965316" y="734306"/>
                  </a:lnTo>
                  <a:lnTo>
                    <a:pt x="979306" y="734306"/>
                  </a:lnTo>
                  <a:lnTo>
                    <a:pt x="993296" y="734306"/>
                  </a:lnTo>
                  <a:lnTo>
                    <a:pt x="1007286" y="734306"/>
                  </a:lnTo>
                  <a:lnTo>
                    <a:pt x="1021276" y="734306"/>
                  </a:lnTo>
                  <a:lnTo>
                    <a:pt x="1035266" y="734306"/>
                  </a:lnTo>
                  <a:lnTo>
                    <a:pt x="1049256" y="734306"/>
                  </a:lnTo>
                  <a:lnTo>
                    <a:pt x="1063247" y="734306"/>
                  </a:lnTo>
                  <a:lnTo>
                    <a:pt x="1077237" y="734306"/>
                  </a:lnTo>
                  <a:lnTo>
                    <a:pt x="1091227" y="734306"/>
                  </a:lnTo>
                  <a:lnTo>
                    <a:pt x="1105217" y="734306"/>
                  </a:lnTo>
                  <a:lnTo>
                    <a:pt x="1119207" y="734306"/>
                  </a:lnTo>
                  <a:lnTo>
                    <a:pt x="1133197" y="734306"/>
                  </a:lnTo>
                  <a:lnTo>
                    <a:pt x="1147187" y="734306"/>
                  </a:lnTo>
                  <a:lnTo>
                    <a:pt x="1161177" y="734306"/>
                  </a:lnTo>
                  <a:lnTo>
                    <a:pt x="1175167" y="734306"/>
                  </a:lnTo>
                  <a:lnTo>
                    <a:pt x="1189157" y="734306"/>
                  </a:lnTo>
                  <a:lnTo>
                    <a:pt x="1203148" y="734306"/>
                  </a:lnTo>
                  <a:lnTo>
                    <a:pt x="1217138" y="734306"/>
                  </a:lnTo>
                  <a:lnTo>
                    <a:pt x="1231128" y="734306"/>
                  </a:lnTo>
                  <a:lnTo>
                    <a:pt x="1245118" y="734306"/>
                  </a:lnTo>
                  <a:lnTo>
                    <a:pt x="1259108" y="734306"/>
                  </a:lnTo>
                  <a:lnTo>
                    <a:pt x="1273098" y="734306"/>
                  </a:lnTo>
                  <a:lnTo>
                    <a:pt x="1287088" y="734306"/>
                  </a:lnTo>
                  <a:lnTo>
                    <a:pt x="1301078" y="734306"/>
                  </a:lnTo>
                  <a:lnTo>
                    <a:pt x="1315068" y="734306"/>
                  </a:lnTo>
                  <a:lnTo>
                    <a:pt x="1329058" y="734306"/>
                  </a:lnTo>
                  <a:lnTo>
                    <a:pt x="1343048" y="734306"/>
                  </a:lnTo>
                  <a:lnTo>
                    <a:pt x="1357039" y="734306"/>
                  </a:lnTo>
                  <a:lnTo>
                    <a:pt x="1371029" y="734306"/>
                  </a:lnTo>
                  <a:lnTo>
                    <a:pt x="1385019" y="734306"/>
                  </a:lnTo>
                  <a:lnTo>
                    <a:pt x="1385019" y="734306"/>
                  </a:lnTo>
                  <a:lnTo>
                    <a:pt x="1399009" y="734306"/>
                  </a:lnTo>
                  <a:lnTo>
                    <a:pt x="1412999" y="734306"/>
                  </a:lnTo>
                  <a:lnTo>
                    <a:pt x="1426989" y="734306"/>
                  </a:lnTo>
                  <a:lnTo>
                    <a:pt x="1440979" y="734306"/>
                  </a:lnTo>
                  <a:lnTo>
                    <a:pt x="1454969" y="734306"/>
                  </a:lnTo>
                  <a:lnTo>
                    <a:pt x="1468959" y="734306"/>
                  </a:lnTo>
                  <a:lnTo>
                    <a:pt x="1482949" y="734306"/>
                  </a:lnTo>
                  <a:lnTo>
                    <a:pt x="1496939" y="734306"/>
                  </a:lnTo>
                  <a:lnTo>
                    <a:pt x="1510930" y="734306"/>
                  </a:lnTo>
                  <a:lnTo>
                    <a:pt x="1524920" y="734306"/>
                  </a:lnTo>
                  <a:lnTo>
                    <a:pt x="1538910" y="734306"/>
                  </a:lnTo>
                  <a:lnTo>
                    <a:pt x="1552900" y="734306"/>
                  </a:lnTo>
                  <a:lnTo>
                    <a:pt x="1566890" y="734306"/>
                  </a:lnTo>
                  <a:lnTo>
                    <a:pt x="1580880" y="734306"/>
                  </a:lnTo>
                  <a:lnTo>
                    <a:pt x="1594870" y="734306"/>
                  </a:lnTo>
                  <a:lnTo>
                    <a:pt x="1608860" y="734306"/>
                  </a:lnTo>
                  <a:lnTo>
                    <a:pt x="1622850" y="734306"/>
                  </a:lnTo>
                  <a:lnTo>
                    <a:pt x="1636840" y="734306"/>
                  </a:lnTo>
                  <a:lnTo>
                    <a:pt x="1650830" y="734306"/>
                  </a:lnTo>
                  <a:lnTo>
                    <a:pt x="1664821" y="734306"/>
                  </a:lnTo>
                  <a:lnTo>
                    <a:pt x="1678811" y="734306"/>
                  </a:lnTo>
                  <a:lnTo>
                    <a:pt x="1692801" y="734306"/>
                  </a:lnTo>
                  <a:lnTo>
                    <a:pt x="1706791" y="734306"/>
                  </a:lnTo>
                  <a:lnTo>
                    <a:pt x="1720781" y="734306"/>
                  </a:lnTo>
                  <a:lnTo>
                    <a:pt x="1734771" y="734306"/>
                  </a:lnTo>
                  <a:lnTo>
                    <a:pt x="1748761" y="734306"/>
                  </a:lnTo>
                  <a:lnTo>
                    <a:pt x="1762751" y="734306"/>
                  </a:lnTo>
                  <a:lnTo>
                    <a:pt x="1776741" y="734306"/>
                  </a:lnTo>
                  <a:lnTo>
                    <a:pt x="1790731" y="734306"/>
                  </a:lnTo>
                  <a:lnTo>
                    <a:pt x="1804722" y="734306"/>
                  </a:lnTo>
                  <a:lnTo>
                    <a:pt x="1818712" y="734306"/>
                  </a:lnTo>
                  <a:lnTo>
                    <a:pt x="1832702" y="734306"/>
                  </a:lnTo>
                  <a:lnTo>
                    <a:pt x="1846692" y="734306"/>
                  </a:lnTo>
                  <a:lnTo>
                    <a:pt x="1860682" y="734306"/>
                  </a:lnTo>
                  <a:lnTo>
                    <a:pt x="1874672" y="734306"/>
                  </a:lnTo>
                  <a:lnTo>
                    <a:pt x="1888662" y="734306"/>
                  </a:lnTo>
                  <a:lnTo>
                    <a:pt x="1902652" y="734306"/>
                  </a:lnTo>
                  <a:lnTo>
                    <a:pt x="1916642" y="734306"/>
                  </a:lnTo>
                  <a:lnTo>
                    <a:pt x="1930632" y="734306"/>
                  </a:lnTo>
                  <a:lnTo>
                    <a:pt x="1944622" y="734306"/>
                  </a:lnTo>
                  <a:lnTo>
                    <a:pt x="1958613" y="734306"/>
                  </a:lnTo>
                  <a:lnTo>
                    <a:pt x="1972603" y="734306"/>
                  </a:lnTo>
                  <a:lnTo>
                    <a:pt x="1986593" y="734306"/>
                  </a:lnTo>
                  <a:lnTo>
                    <a:pt x="2000583" y="734306"/>
                  </a:lnTo>
                  <a:lnTo>
                    <a:pt x="2014573" y="734306"/>
                  </a:lnTo>
                  <a:lnTo>
                    <a:pt x="2028563" y="734306"/>
                  </a:lnTo>
                  <a:lnTo>
                    <a:pt x="2042553" y="734306"/>
                  </a:lnTo>
                  <a:lnTo>
                    <a:pt x="2056543" y="734306"/>
                  </a:lnTo>
                  <a:lnTo>
                    <a:pt x="2070533" y="734306"/>
                  </a:lnTo>
                  <a:lnTo>
                    <a:pt x="2084523" y="734306"/>
                  </a:lnTo>
                  <a:lnTo>
                    <a:pt x="2098513" y="734306"/>
                  </a:lnTo>
                  <a:lnTo>
                    <a:pt x="2112504" y="734306"/>
                  </a:lnTo>
                  <a:lnTo>
                    <a:pt x="2126494" y="734306"/>
                  </a:lnTo>
                  <a:lnTo>
                    <a:pt x="2140484" y="734306"/>
                  </a:lnTo>
                  <a:lnTo>
                    <a:pt x="2154474" y="734306"/>
                  </a:lnTo>
                  <a:lnTo>
                    <a:pt x="2168464" y="734306"/>
                  </a:lnTo>
                  <a:lnTo>
                    <a:pt x="2182454" y="734306"/>
                  </a:lnTo>
                  <a:lnTo>
                    <a:pt x="2196444" y="734306"/>
                  </a:lnTo>
                  <a:lnTo>
                    <a:pt x="2210434" y="734306"/>
                  </a:lnTo>
                  <a:lnTo>
                    <a:pt x="2224424" y="734306"/>
                  </a:lnTo>
                  <a:lnTo>
                    <a:pt x="2238414" y="734306"/>
                  </a:lnTo>
                  <a:lnTo>
                    <a:pt x="2252404" y="734306"/>
                  </a:lnTo>
                  <a:lnTo>
                    <a:pt x="2266395" y="734306"/>
                  </a:lnTo>
                  <a:lnTo>
                    <a:pt x="2280385" y="734306"/>
                  </a:lnTo>
                  <a:lnTo>
                    <a:pt x="2294375" y="734306"/>
                  </a:lnTo>
                  <a:lnTo>
                    <a:pt x="2308365" y="734306"/>
                  </a:lnTo>
                  <a:lnTo>
                    <a:pt x="2322355" y="734306"/>
                  </a:lnTo>
                  <a:lnTo>
                    <a:pt x="2336345" y="734306"/>
                  </a:lnTo>
                  <a:lnTo>
                    <a:pt x="2350335" y="734306"/>
                  </a:lnTo>
                  <a:lnTo>
                    <a:pt x="2364325" y="734306"/>
                  </a:lnTo>
                  <a:lnTo>
                    <a:pt x="2378315" y="734306"/>
                  </a:lnTo>
                  <a:lnTo>
                    <a:pt x="2392305" y="734306"/>
                  </a:lnTo>
                  <a:lnTo>
                    <a:pt x="2406296" y="734306"/>
                  </a:lnTo>
                  <a:lnTo>
                    <a:pt x="2420286" y="734306"/>
                  </a:lnTo>
                  <a:lnTo>
                    <a:pt x="2434276" y="734306"/>
                  </a:lnTo>
                  <a:lnTo>
                    <a:pt x="2448266" y="734306"/>
                  </a:lnTo>
                  <a:lnTo>
                    <a:pt x="2462256" y="734306"/>
                  </a:lnTo>
                  <a:lnTo>
                    <a:pt x="2476246" y="734306"/>
                  </a:lnTo>
                  <a:lnTo>
                    <a:pt x="2490236" y="734306"/>
                  </a:lnTo>
                  <a:lnTo>
                    <a:pt x="2504226" y="734306"/>
                  </a:lnTo>
                  <a:lnTo>
                    <a:pt x="2518216" y="734306"/>
                  </a:lnTo>
                  <a:lnTo>
                    <a:pt x="2532206" y="734306"/>
                  </a:lnTo>
                  <a:lnTo>
                    <a:pt x="2546196" y="734306"/>
                  </a:lnTo>
                  <a:lnTo>
                    <a:pt x="2560187" y="734306"/>
                  </a:lnTo>
                  <a:lnTo>
                    <a:pt x="2574177" y="734306"/>
                  </a:lnTo>
                  <a:lnTo>
                    <a:pt x="2588167" y="734306"/>
                  </a:lnTo>
                  <a:lnTo>
                    <a:pt x="2602157" y="734306"/>
                  </a:lnTo>
                  <a:lnTo>
                    <a:pt x="2616147" y="734306"/>
                  </a:lnTo>
                  <a:lnTo>
                    <a:pt x="2630137" y="734306"/>
                  </a:lnTo>
                  <a:lnTo>
                    <a:pt x="2644127" y="734306"/>
                  </a:lnTo>
                  <a:lnTo>
                    <a:pt x="2658117" y="734306"/>
                  </a:lnTo>
                  <a:lnTo>
                    <a:pt x="2672107" y="734306"/>
                  </a:lnTo>
                  <a:lnTo>
                    <a:pt x="2686097" y="734306"/>
                  </a:lnTo>
                  <a:lnTo>
                    <a:pt x="2700087" y="734306"/>
                  </a:lnTo>
                  <a:lnTo>
                    <a:pt x="2714078" y="734306"/>
                  </a:lnTo>
                  <a:lnTo>
                    <a:pt x="2728068" y="734306"/>
                  </a:lnTo>
                  <a:lnTo>
                    <a:pt x="2742058" y="734306"/>
                  </a:lnTo>
                  <a:lnTo>
                    <a:pt x="2756048" y="734306"/>
                  </a:lnTo>
                  <a:lnTo>
                    <a:pt x="2770038" y="734306"/>
                  </a:lnTo>
                  <a:lnTo>
                    <a:pt x="2770038" y="734059"/>
                  </a:lnTo>
                  <a:lnTo>
                    <a:pt x="2784028" y="734016"/>
                  </a:lnTo>
                  <a:lnTo>
                    <a:pt x="2798018" y="733965"/>
                  </a:lnTo>
                  <a:lnTo>
                    <a:pt x="2812008" y="733906"/>
                  </a:lnTo>
                  <a:lnTo>
                    <a:pt x="2825998" y="733836"/>
                  </a:lnTo>
                  <a:lnTo>
                    <a:pt x="2839988" y="733753"/>
                  </a:lnTo>
                  <a:lnTo>
                    <a:pt x="2853978" y="733656"/>
                  </a:lnTo>
                  <a:lnTo>
                    <a:pt x="2867969" y="733543"/>
                  </a:lnTo>
                  <a:lnTo>
                    <a:pt x="2881959" y="733409"/>
                  </a:lnTo>
                  <a:lnTo>
                    <a:pt x="2895949" y="733252"/>
                  </a:lnTo>
                  <a:lnTo>
                    <a:pt x="2909939" y="733067"/>
                  </a:lnTo>
                  <a:lnTo>
                    <a:pt x="2923929" y="732851"/>
                  </a:lnTo>
                  <a:lnTo>
                    <a:pt x="2937919" y="732596"/>
                  </a:lnTo>
                  <a:lnTo>
                    <a:pt x="2951909" y="732297"/>
                  </a:lnTo>
                  <a:lnTo>
                    <a:pt x="2965899" y="731946"/>
                  </a:lnTo>
                  <a:lnTo>
                    <a:pt x="2979889" y="731533"/>
                  </a:lnTo>
                  <a:lnTo>
                    <a:pt x="2993879" y="731049"/>
                  </a:lnTo>
                  <a:lnTo>
                    <a:pt x="3007870" y="730481"/>
                  </a:lnTo>
                  <a:lnTo>
                    <a:pt x="3021860" y="729814"/>
                  </a:lnTo>
                  <a:lnTo>
                    <a:pt x="3035850" y="729032"/>
                  </a:lnTo>
                  <a:lnTo>
                    <a:pt x="3049840" y="728115"/>
                  </a:lnTo>
                  <a:lnTo>
                    <a:pt x="3063830" y="727039"/>
                  </a:lnTo>
                  <a:lnTo>
                    <a:pt x="3077820" y="725780"/>
                  </a:lnTo>
                  <a:lnTo>
                    <a:pt x="3091810" y="724304"/>
                  </a:lnTo>
                  <a:lnTo>
                    <a:pt x="3105800" y="722578"/>
                  </a:lnTo>
                  <a:lnTo>
                    <a:pt x="3119790" y="720559"/>
                  </a:lnTo>
                  <a:lnTo>
                    <a:pt x="3133780" y="718201"/>
                  </a:lnTo>
                  <a:lnTo>
                    <a:pt x="3147770" y="715449"/>
                  </a:lnTo>
                  <a:lnTo>
                    <a:pt x="3161761" y="712240"/>
                  </a:lnTo>
                  <a:lnTo>
                    <a:pt x="3175751" y="708506"/>
                  </a:lnTo>
                  <a:lnTo>
                    <a:pt x="3189741" y="704166"/>
                  </a:lnTo>
                  <a:lnTo>
                    <a:pt x="3203731" y="699132"/>
                  </a:lnTo>
                  <a:lnTo>
                    <a:pt x="3217721" y="693307"/>
                  </a:lnTo>
                  <a:lnTo>
                    <a:pt x="3231711" y="686582"/>
                  </a:lnTo>
                  <a:lnTo>
                    <a:pt x="3245701" y="678843"/>
                  </a:lnTo>
                  <a:lnTo>
                    <a:pt x="3259691" y="669967"/>
                  </a:lnTo>
                  <a:lnTo>
                    <a:pt x="3273681" y="659826"/>
                  </a:lnTo>
                  <a:lnTo>
                    <a:pt x="3287671" y="648291"/>
                  </a:lnTo>
                  <a:lnTo>
                    <a:pt x="3301661" y="635238"/>
                  </a:lnTo>
                  <a:lnTo>
                    <a:pt x="3315652" y="620552"/>
                  </a:lnTo>
                  <a:lnTo>
                    <a:pt x="3329642" y="604134"/>
                  </a:lnTo>
                  <a:lnTo>
                    <a:pt x="3343632" y="585914"/>
                  </a:lnTo>
                  <a:lnTo>
                    <a:pt x="3357622" y="565854"/>
                  </a:lnTo>
                  <a:lnTo>
                    <a:pt x="3371612" y="543963"/>
                  </a:lnTo>
                  <a:lnTo>
                    <a:pt x="3385602" y="520302"/>
                  </a:lnTo>
                  <a:lnTo>
                    <a:pt x="3399592" y="494993"/>
                  </a:lnTo>
                  <a:lnTo>
                    <a:pt x="3413582" y="468222"/>
                  </a:lnTo>
                  <a:lnTo>
                    <a:pt x="3427572" y="440234"/>
                  </a:lnTo>
                  <a:lnTo>
                    <a:pt x="3441562" y="411331"/>
                  </a:lnTo>
                  <a:lnTo>
                    <a:pt x="3455552" y="381861"/>
                  </a:lnTo>
                  <a:lnTo>
                    <a:pt x="3469543" y="352198"/>
                  </a:lnTo>
                  <a:lnTo>
                    <a:pt x="3483533" y="322728"/>
                  </a:lnTo>
                  <a:lnTo>
                    <a:pt x="3497523" y="293825"/>
                  </a:lnTo>
                  <a:lnTo>
                    <a:pt x="3511513" y="265837"/>
                  </a:lnTo>
                  <a:lnTo>
                    <a:pt x="3525503" y="239066"/>
                  </a:lnTo>
                  <a:lnTo>
                    <a:pt x="3539493" y="213757"/>
                  </a:lnTo>
                  <a:lnTo>
                    <a:pt x="3553483" y="190096"/>
                  </a:lnTo>
                  <a:lnTo>
                    <a:pt x="3567473" y="168205"/>
                  </a:lnTo>
                  <a:lnTo>
                    <a:pt x="3581463" y="148145"/>
                  </a:lnTo>
                  <a:lnTo>
                    <a:pt x="3595453" y="129925"/>
                  </a:lnTo>
                  <a:lnTo>
                    <a:pt x="3609444" y="113507"/>
                  </a:lnTo>
                  <a:lnTo>
                    <a:pt x="3623434" y="98821"/>
                  </a:lnTo>
                  <a:lnTo>
                    <a:pt x="3637424" y="85768"/>
                  </a:lnTo>
                  <a:lnTo>
                    <a:pt x="3651414" y="74233"/>
                  </a:lnTo>
                  <a:lnTo>
                    <a:pt x="3665404" y="64092"/>
                  </a:lnTo>
                  <a:lnTo>
                    <a:pt x="3679394" y="55215"/>
                  </a:lnTo>
                  <a:lnTo>
                    <a:pt x="3693384" y="47476"/>
                  </a:lnTo>
                  <a:lnTo>
                    <a:pt x="3707374" y="40752"/>
                  </a:lnTo>
                  <a:lnTo>
                    <a:pt x="3721364" y="34927"/>
                  </a:lnTo>
                  <a:lnTo>
                    <a:pt x="3735354" y="29893"/>
                  </a:lnTo>
                  <a:lnTo>
                    <a:pt x="3749344" y="25553"/>
                  </a:lnTo>
                  <a:lnTo>
                    <a:pt x="3763335" y="21819"/>
                  </a:lnTo>
                  <a:lnTo>
                    <a:pt x="3777325" y="18610"/>
                  </a:lnTo>
                  <a:lnTo>
                    <a:pt x="3791315" y="15858"/>
                  </a:lnTo>
                  <a:lnTo>
                    <a:pt x="3805305" y="13500"/>
                  </a:lnTo>
                  <a:lnTo>
                    <a:pt x="3819295" y="11481"/>
                  </a:lnTo>
                  <a:lnTo>
                    <a:pt x="3833285" y="9755"/>
                  </a:lnTo>
                  <a:lnTo>
                    <a:pt x="3847275" y="8279"/>
                  </a:lnTo>
                  <a:lnTo>
                    <a:pt x="3861265" y="7020"/>
                  </a:lnTo>
                  <a:lnTo>
                    <a:pt x="3875255" y="5944"/>
                  </a:lnTo>
                  <a:lnTo>
                    <a:pt x="3889245" y="5027"/>
                  </a:lnTo>
                  <a:lnTo>
                    <a:pt x="3903235" y="4245"/>
                  </a:lnTo>
                  <a:lnTo>
                    <a:pt x="3917226" y="3578"/>
                  </a:lnTo>
                  <a:lnTo>
                    <a:pt x="3931216" y="3010"/>
                  </a:lnTo>
                  <a:lnTo>
                    <a:pt x="3945206" y="2526"/>
                  </a:lnTo>
                  <a:lnTo>
                    <a:pt x="3959196" y="2113"/>
                  </a:lnTo>
                  <a:lnTo>
                    <a:pt x="3973186" y="1762"/>
                  </a:lnTo>
                  <a:lnTo>
                    <a:pt x="3987176" y="1463"/>
                  </a:lnTo>
                  <a:lnTo>
                    <a:pt x="4001166" y="1208"/>
                  </a:lnTo>
                  <a:lnTo>
                    <a:pt x="4015156" y="991"/>
                  </a:lnTo>
                  <a:lnTo>
                    <a:pt x="4029146" y="807"/>
                  </a:lnTo>
                  <a:lnTo>
                    <a:pt x="4043136" y="650"/>
                  </a:lnTo>
                  <a:lnTo>
                    <a:pt x="4057126" y="516"/>
                  </a:lnTo>
                  <a:lnTo>
                    <a:pt x="4071117" y="402"/>
                  </a:lnTo>
                  <a:lnTo>
                    <a:pt x="4085107" y="306"/>
                  </a:lnTo>
                  <a:lnTo>
                    <a:pt x="4099097" y="223"/>
                  </a:lnTo>
                  <a:lnTo>
                    <a:pt x="4113087" y="153"/>
                  </a:lnTo>
                  <a:lnTo>
                    <a:pt x="4127077" y="93"/>
                  </a:lnTo>
                  <a:lnTo>
                    <a:pt x="4141067" y="43"/>
                  </a:lnTo>
                  <a:lnTo>
                    <a:pt x="4155057" y="0"/>
                  </a:lnTo>
                </a:path>
              </a:pathLst>
            </a:custGeom>
            <a:ln w="40651" cap="flat">
              <a:solidFill>
                <a:srgbClr val="D3D3D3">
                  <a:alpha val="100000"/>
                </a:srgbClr>
              </a:solidFill>
              <a:prstDash val="solid"/>
              <a:round/>
            </a:ln>
          </p:spPr>
          <p:txBody>
            <a:bodyPr/>
            <a:lstStyle/>
            <a:p/>
          </p:txBody>
        </p:sp>
        <p:sp>
          <p:nvSpPr>
            <p:cNvPr id="34" name="pl34"/>
            <p:cNvSpPr/>
            <p:nvPr/>
          </p:nvSpPr>
          <p:spPr>
            <a:xfrm>
              <a:off x="2737948" y="2129569"/>
              <a:ext cx="4155057" cy="979075"/>
            </a:xfrm>
            <a:custGeom>
              <a:avLst/>
              <a:pathLst>
                <a:path w="4155057" h="979075">
                  <a:moveTo>
                    <a:pt x="0" y="0"/>
                  </a:moveTo>
                  <a:lnTo>
                    <a:pt x="13990" y="43"/>
                  </a:lnTo>
                  <a:lnTo>
                    <a:pt x="27980" y="93"/>
                  </a:lnTo>
                  <a:lnTo>
                    <a:pt x="41970" y="153"/>
                  </a:lnTo>
                  <a:lnTo>
                    <a:pt x="55960" y="223"/>
                  </a:lnTo>
                  <a:lnTo>
                    <a:pt x="69950" y="306"/>
                  </a:lnTo>
                  <a:lnTo>
                    <a:pt x="83940" y="402"/>
                  </a:lnTo>
                  <a:lnTo>
                    <a:pt x="97930" y="516"/>
                  </a:lnTo>
                  <a:lnTo>
                    <a:pt x="111920" y="650"/>
                  </a:lnTo>
                  <a:lnTo>
                    <a:pt x="125910" y="807"/>
                  </a:lnTo>
                  <a:lnTo>
                    <a:pt x="139900" y="991"/>
                  </a:lnTo>
                  <a:lnTo>
                    <a:pt x="153891" y="1208"/>
                  </a:lnTo>
                  <a:lnTo>
                    <a:pt x="167881" y="1463"/>
                  </a:lnTo>
                  <a:lnTo>
                    <a:pt x="181871" y="1762"/>
                  </a:lnTo>
                  <a:lnTo>
                    <a:pt x="195861" y="2113"/>
                  </a:lnTo>
                  <a:lnTo>
                    <a:pt x="209851" y="2526"/>
                  </a:lnTo>
                  <a:lnTo>
                    <a:pt x="223841" y="3010"/>
                  </a:lnTo>
                  <a:lnTo>
                    <a:pt x="237831" y="3578"/>
                  </a:lnTo>
                  <a:lnTo>
                    <a:pt x="251821" y="4245"/>
                  </a:lnTo>
                  <a:lnTo>
                    <a:pt x="265811" y="5027"/>
                  </a:lnTo>
                  <a:lnTo>
                    <a:pt x="279801" y="5944"/>
                  </a:lnTo>
                  <a:lnTo>
                    <a:pt x="293791" y="7020"/>
                  </a:lnTo>
                  <a:lnTo>
                    <a:pt x="307782" y="8279"/>
                  </a:lnTo>
                  <a:lnTo>
                    <a:pt x="321772" y="9755"/>
                  </a:lnTo>
                  <a:lnTo>
                    <a:pt x="335762" y="11481"/>
                  </a:lnTo>
                  <a:lnTo>
                    <a:pt x="349752" y="13500"/>
                  </a:lnTo>
                  <a:lnTo>
                    <a:pt x="363742" y="15858"/>
                  </a:lnTo>
                  <a:lnTo>
                    <a:pt x="377732" y="18610"/>
                  </a:lnTo>
                  <a:lnTo>
                    <a:pt x="391722" y="21819"/>
                  </a:lnTo>
                  <a:lnTo>
                    <a:pt x="405712" y="25553"/>
                  </a:lnTo>
                  <a:lnTo>
                    <a:pt x="419702" y="29893"/>
                  </a:lnTo>
                  <a:lnTo>
                    <a:pt x="433692" y="34927"/>
                  </a:lnTo>
                  <a:lnTo>
                    <a:pt x="447682" y="40752"/>
                  </a:lnTo>
                  <a:lnTo>
                    <a:pt x="461673" y="47476"/>
                  </a:lnTo>
                  <a:lnTo>
                    <a:pt x="475663" y="55215"/>
                  </a:lnTo>
                  <a:lnTo>
                    <a:pt x="489653" y="64092"/>
                  </a:lnTo>
                  <a:lnTo>
                    <a:pt x="503643" y="74233"/>
                  </a:lnTo>
                  <a:lnTo>
                    <a:pt x="517633" y="85768"/>
                  </a:lnTo>
                  <a:lnTo>
                    <a:pt x="531623" y="98821"/>
                  </a:lnTo>
                  <a:lnTo>
                    <a:pt x="545613" y="113507"/>
                  </a:lnTo>
                  <a:lnTo>
                    <a:pt x="559603" y="129925"/>
                  </a:lnTo>
                  <a:lnTo>
                    <a:pt x="573593" y="148145"/>
                  </a:lnTo>
                  <a:lnTo>
                    <a:pt x="587583" y="168205"/>
                  </a:lnTo>
                  <a:lnTo>
                    <a:pt x="601574" y="190096"/>
                  </a:lnTo>
                  <a:lnTo>
                    <a:pt x="615564" y="213757"/>
                  </a:lnTo>
                  <a:lnTo>
                    <a:pt x="629554" y="239066"/>
                  </a:lnTo>
                  <a:lnTo>
                    <a:pt x="643544" y="265837"/>
                  </a:lnTo>
                  <a:lnTo>
                    <a:pt x="657534" y="293825"/>
                  </a:lnTo>
                  <a:lnTo>
                    <a:pt x="671524" y="322728"/>
                  </a:lnTo>
                  <a:lnTo>
                    <a:pt x="685514" y="352198"/>
                  </a:lnTo>
                  <a:lnTo>
                    <a:pt x="699504" y="381861"/>
                  </a:lnTo>
                  <a:lnTo>
                    <a:pt x="713494" y="411331"/>
                  </a:lnTo>
                  <a:lnTo>
                    <a:pt x="727484" y="440234"/>
                  </a:lnTo>
                  <a:lnTo>
                    <a:pt x="741474" y="468222"/>
                  </a:lnTo>
                  <a:lnTo>
                    <a:pt x="755465" y="494993"/>
                  </a:lnTo>
                  <a:lnTo>
                    <a:pt x="769455" y="520302"/>
                  </a:lnTo>
                  <a:lnTo>
                    <a:pt x="783445" y="543963"/>
                  </a:lnTo>
                  <a:lnTo>
                    <a:pt x="797435" y="565854"/>
                  </a:lnTo>
                  <a:lnTo>
                    <a:pt x="811425" y="585914"/>
                  </a:lnTo>
                  <a:lnTo>
                    <a:pt x="825415" y="604134"/>
                  </a:lnTo>
                  <a:lnTo>
                    <a:pt x="839405" y="620552"/>
                  </a:lnTo>
                  <a:lnTo>
                    <a:pt x="853395" y="635238"/>
                  </a:lnTo>
                  <a:lnTo>
                    <a:pt x="867385" y="648291"/>
                  </a:lnTo>
                  <a:lnTo>
                    <a:pt x="881375" y="659826"/>
                  </a:lnTo>
                  <a:lnTo>
                    <a:pt x="895365" y="669967"/>
                  </a:lnTo>
                  <a:lnTo>
                    <a:pt x="909356" y="678843"/>
                  </a:lnTo>
                  <a:lnTo>
                    <a:pt x="923346" y="686582"/>
                  </a:lnTo>
                  <a:lnTo>
                    <a:pt x="937336" y="693307"/>
                  </a:lnTo>
                  <a:lnTo>
                    <a:pt x="951326" y="699132"/>
                  </a:lnTo>
                  <a:lnTo>
                    <a:pt x="965316" y="704166"/>
                  </a:lnTo>
                  <a:lnTo>
                    <a:pt x="979306" y="708506"/>
                  </a:lnTo>
                  <a:lnTo>
                    <a:pt x="993296" y="712240"/>
                  </a:lnTo>
                  <a:lnTo>
                    <a:pt x="1007286" y="715449"/>
                  </a:lnTo>
                  <a:lnTo>
                    <a:pt x="1021276" y="718201"/>
                  </a:lnTo>
                  <a:lnTo>
                    <a:pt x="1035266" y="720559"/>
                  </a:lnTo>
                  <a:lnTo>
                    <a:pt x="1049256" y="722578"/>
                  </a:lnTo>
                  <a:lnTo>
                    <a:pt x="1063247" y="724304"/>
                  </a:lnTo>
                  <a:lnTo>
                    <a:pt x="1077237" y="725780"/>
                  </a:lnTo>
                  <a:lnTo>
                    <a:pt x="1091227" y="727039"/>
                  </a:lnTo>
                  <a:lnTo>
                    <a:pt x="1105217" y="728115"/>
                  </a:lnTo>
                  <a:lnTo>
                    <a:pt x="1119207" y="729032"/>
                  </a:lnTo>
                  <a:lnTo>
                    <a:pt x="1133197" y="729814"/>
                  </a:lnTo>
                  <a:lnTo>
                    <a:pt x="1147187" y="730481"/>
                  </a:lnTo>
                  <a:lnTo>
                    <a:pt x="1161177" y="731049"/>
                  </a:lnTo>
                  <a:lnTo>
                    <a:pt x="1175167" y="731533"/>
                  </a:lnTo>
                  <a:lnTo>
                    <a:pt x="1189157" y="731946"/>
                  </a:lnTo>
                  <a:lnTo>
                    <a:pt x="1203148" y="732297"/>
                  </a:lnTo>
                  <a:lnTo>
                    <a:pt x="1217138" y="732596"/>
                  </a:lnTo>
                  <a:lnTo>
                    <a:pt x="1231128" y="732851"/>
                  </a:lnTo>
                  <a:lnTo>
                    <a:pt x="1245118" y="733067"/>
                  </a:lnTo>
                  <a:lnTo>
                    <a:pt x="1259108" y="733252"/>
                  </a:lnTo>
                  <a:lnTo>
                    <a:pt x="1273098" y="733409"/>
                  </a:lnTo>
                  <a:lnTo>
                    <a:pt x="1287088" y="733543"/>
                  </a:lnTo>
                  <a:lnTo>
                    <a:pt x="1301078" y="733656"/>
                  </a:lnTo>
                  <a:lnTo>
                    <a:pt x="1315068" y="733753"/>
                  </a:lnTo>
                  <a:lnTo>
                    <a:pt x="1329058" y="733836"/>
                  </a:lnTo>
                  <a:lnTo>
                    <a:pt x="1343048" y="733906"/>
                  </a:lnTo>
                  <a:lnTo>
                    <a:pt x="1357039" y="733965"/>
                  </a:lnTo>
                  <a:lnTo>
                    <a:pt x="1371029" y="734016"/>
                  </a:lnTo>
                  <a:lnTo>
                    <a:pt x="1385019" y="734059"/>
                  </a:lnTo>
                  <a:lnTo>
                    <a:pt x="1385019" y="734388"/>
                  </a:lnTo>
                  <a:lnTo>
                    <a:pt x="1399009" y="734402"/>
                  </a:lnTo>
                  <a:lnTo>
                    <a:pt x="1412999" y="734419"/>
                  </a:lnTo>
                  <a:lnTo>
                    <a:pt x="1426989" y="734439"/>
                  </a:lnTo>
                  <a:lnTo>
                    <a:pt x="1440979" y="734462"/>
                  </a:lnTo>
                  <a:lnTo>
                    <a:pt x="1454969" y="734490"/>
                  </a:lnTo>
                  <a:lnTo>
                    <a:pt x="1468959" y="734522"/>
                  </a:lnTo>
                  <a:lnTo>
                    <a:pt x="1482949" y="734560"/>
                  </a:lnTo>
                  <a:lnTo>
                    <a:pt x="1496939" y="734605"/>
                  </a:lnTo>
                  <a:lnTo>
                    <a:pt x="1510930" y="734657"/>
                  </a:lnTo>
                  <a:lnTo>
                    <a:pt x="1524920" y="734719"/>
                  </a:lnTo>
                  <a:lnTo>
                    <a:pt x="1538910" y="734791"/>
                  </a:lnTo>
                  <a:lnTo>
                    <a:pt x="1552900" y="734876"/>
                  </a:lnTo>
                  <a:lnTo>
                    <a:pt x="1566890" y="734975"/>
                  </a:lnTo>
                  <a:lnTo>
                    <a:pt x="1580880" y="735092"/>
                  </a:lnTo>
                  <a:lnTo>
                    <a:pt x="1594870" y="735230"/>
                  </a:lnTo>
                  <a:lnTo>
                    <a:pt x="1608860" y="735391"/>
                  </a:lnTo>
                  <a:lnTo>
                    <a:pt x="1622850" y="735581"/>
                  </a:lnTo>
                  <a:lnTo>
                    <a:pt x="1636840" y="735803"/>
                  </a:lnTo>
                  <a:lnTo>
                    <a:pt x="1650830" y="736064"/>
                  </a:lnTo>
                  <a:lnTo>
                    <a:pt x="1664821" y="736369"/>
                  </a:lnTo>
                  <a:lnTo>
                    <a:pt x="1678811" y="736728"/>
                  </a:lnTo>
                  <a:lnTo>
                    <a:pt x="1692801" y="737148"/>
                  </a:lnTo>
                  <a:lnTo>
                    <a:pt x="1706791" y="737640"/>
                  </a:lnTo>
                  <a:lnTo>
                    <a:pt x="1720781" y="738215"/>
                  </a:lnTo>
                  <a:lnTo>
                    <a:pt x="1734771" y="738888"/>
                  </a:lnTo>
                  <a:lnTo>
                    <a:pt x="1748761" y="739674"/>
                  </a:lnTo>
                  <a:lnTo>
                    <a:pt x="1762751" y="740591"/>
                  </a:lnTo>
                  <a:lnTo>
                    <a:pt x="1776741" y="741661"/>
                  </a:lnTo>
                  <a:lnTo>
                    <a:pt x="1790731" y="742906"/>
                  </a:lnTo>
                  <a:lnTo>
                    <a:pt x="1804722" y="744352"/>
                  </a:lnTo>
                  <a:lnTo>
                    <a:pt x="1818712" y="746030"/>
                  </a:lnTo>
                  <a:lnTo>
                    <a:pt x="1832702" y="747972"/>
                  </a:lnTo>
                  <a:lnTo>
                    <a:pt x="1846692" y="750214"/>
                  </a:lnTo>
                  <a:lnTo>
                    <a:pt x="1860682" y="752793"/>
                  </a:lnTo>
                  <a:lnTo>
                    <a:pt x="1874672" y="755752"/>
                  </a:lnTo>
                  <a:lnTo>
                    <a:pt x="1888662" y="759132"/>
                  </a:lnTo>
                  <a:lnTo>
                    <a:pt x="1902652" y="762977"/>
                  </a:lnTo>
                  <a:lnTo>
                    <a:pt x="1916642" y="767328"/>
                  </a:lnTo>
                  <a:lnTo>
                    <a:pt x="1930632" y="772224"/>
                  </a:lnTo>
                  <a:lnTo>
                    <a:pt x="1944622" y="777696"/>
                  </a:lnTo>
                  <a:lnTo>
                    <a:pt x="1958613" y="783770"/>
                  </a:lnTo>
                  <a:lnTo>
                    <a:pt x="1972603" y="790456"/>
                  </a:lnTo>
                  <a:lnTo>
                    <a:pt x="1986593" y="797753"/>
                  </a:lnTo>
                  <a:lnTo>
                    <a:pt x="2000583" y="805640"/>
                  </a:lnTo>
                  <a:lnTo>
                    <a:pt x="2014573" y="814077"/>
                  </a:lnTo>
                  <a:lnTo>
                    <a:pt x="2028563" y="823000"/>
                  </a:lnTo>
                  <a:lnTo>
                    <a:pt x="2042553" y="832330"/>
                  </a:lnTo>
                  <a:lnTo>
                    <a:pt x="2056543" y="841964"/>
                  </a:lnTo>
                  <a:lnTo>
                    <a:pt x="2070533" y="851787"/>
                  </a:lnTo>
                  <a:lnTo>
                    <a:pt x="2084523" y="861675"/>
                  </a:lnTo>
                  <a:lnTo>
                    <a:pt x="2098513" y="871498"/>
                  </a:lnTo>
                  <a:lnTo>
                    <a:pt x="2112504" y="881133"/>
                  </a:lnTo>
                  <a:lnTo>
                    <a:pt x="2126494" y="890462"/>
                  </a:lnTo>
                  <a:lnTo>
                    <a:pt x="2140484" y="899386"/>
                  </a:lnTo>
                  <a:lnTo>
                    <a:pt x="2154474" y="907822"/>
                  </a:lnTo>
                  <a:lnTo>
                    <a:pt x="2168464" y="915709"/>
                  </a:lnTo>
                  <a:lnTo>
                    <a:pt x="2182454" y="923006"/>
                  </a:lnTo>
                  <a:lnTo>
                    <a:pt x="2196444" y="929693"/>
                  </a:lnTo>
                  <a:lnTo>
                    <a:pt x="2210434" y="935766"/>
                  </a:lnTo>
                  <a:lnTo>
                    <a:pt x="2224424" y="941239"/>
                  </a:lnTo>
                  <a:lnTo>
                    <a:pt x="2238414" y="946134"/>
                  </a:lnTo>
                  <a:lnTo>
                    <a:pt x="2252404" y="950485"/>
                  </a:lnTo>
                  <a:lnTo>
                    <a:pt x="2266395" y="954330"/>
                  </a:lnTo>
                  <a:lnTo>
                    <a:pt x="2280385" y="957710"/>
                  </a:lnTo>
                  <a:lnTo>
                    <a:pt x="2294375" y="960669"/>
                  </a:lnTo>
                  <a:lnTo>
                    <a:pt x="2308365" y="963249"/>
                  </a:lnTo>
                  <a:lnTo>
                    <a:pt x="2322355" y="965490"/>
                  </a:lnTo>
                  <a:lnTo>
                    <a:pt x="2336345" y="967432"/>
                  </a:lnTo>
                  <a:lnTo>
                    <a:pt x="2350335" y="969110"/>
                  </a:lnTo>
                  <a:lnTo>
                    <a:pt x="2364325" y="970557"/>
                  </a:lnTo>
                  <a:lnTo>
                    <a:pt x="2378315" y="971801"/>
                  </a:lnTo>
                  <a:lnTo>
                    <a:pt x="2392305" y="972871"/>
                  </a:lnTo>
                  <a:lnTo>
                    <a:pt x="2406296" y="973788"/>
                  </a:lnTo>
                  <a:lnTo>
                    <a:pt x="2420286" y="974574"/>
                  </a:lnTo>
                  <a:lnTo>
                    <a:pt x="2434276" y="975247"/>
                  </a:lnTo>
                  <a:lnTo>
                    <a:pt x="2448266" y="975823"/>
                  </a:lnTo>
                  <a:lnTo>
                    <a:pt x="2462256" y="976315"/>
                  </a:lnTo>
                  <a:lnTo>
                    <a:pt x="2476246" y="976734"/>
                  </a:lnTo>
                  <a:lnTo>
                    <a:pt x="2490236" y="977093"/>
                  </a:lnTo>
                  <a:lnTo>
                    <a:pt x="2504226" y="977399"/>
                  </a:lnTo>
                  <a:lnTo>
                    <a:pt x="2518216" y="977659"/>
                  </a:lnTo>
                  <a:lnTo>
                    <a:pt x="2532206" y="977882"/>
                  </a:lnTo>
                  <a:lnTo>
                    <a:pt x="2546196" y="978071"/>
                  </a:lnTo>
                  <a:lnTo>
                    <a:pt x="2560187" y="978232"/>
                  </a:lnTo>
                  <a:lnTo>
                    <a:pt x="2574177" y="978370"/>
                  </a:lnTo>
                  <a:lnTo>
                    <a:pt x="2588167" y="978487"/>
                  </a:lnTo>
                  <a:lnTo>
                    <a:pt x="2602157" y="978587"/>
                  </a:lnTo>
                  <a:lnTo>
                    <a:pt x="2616147" y="978672"/>
                  </a:lnTo>
                  <a:lnTo>
                    <a:pt x="2630137" y="978744"/>
                  </a:lnTo>
                  <a:lnTo>
                    <a:pt x="2644127" y="978805"/>
                  </a:lnTo>
                  <a:lnTo>
                    <a:pt x="2658117" y="978858"/>
                  </a:lnTo>
                  <a:lnTo>
                    <a:pt x="2672107" y="978902"/>
                  </a:lnTo>
                  <a:lnTo>
                    <a:pt x="2686097" y="978940"/>
                  </a:lnTo>
                  <a:lnTo>
                    <a:pt x="2700087" y="978972"/>
                  </a:lnTo>
                  <a:lnTo>
                    <a:pt x="2714078" y="979000"/>
                  </a:lnTo>
                  <a:lnTo>
                    <a:pt x="2728068" y="979023"/>
                  </a:lnTo>
                  <a:lnTo>
                    <a:pt x="2742058" y="979043"/>
                  </a:lnTo>
                  <a:lnTo>
                    <a:pt x="2756048" y="979060"/>
                  </a:lnTo>
                  <a:lnTo>
                    <a:pt x="2770038" y="979075"/>
                  </a:lnTo>
                  <a:lnTo>
                    <a:pt x="2770038" y="979075"/>
                  </a:lnTo>
                  <a:lnTo>
                    <a:pt x="2784028" y="979060"/>
                  </a:lnTo>
                  <a:lnTo>
                    <a:pt x="2798018" y="979043"/>
                  </a:lnTo>
                  <a:lnTo>
                    <a:pt x="2812008" y="979023"/>
                  </a:lnTo>
                  <a:lnTo>
                    <a:pt x="2825998" y="979000"/>
                  </a:lnTo>
                  <a:lnTo>
                    <a:pt x="2839988" y="978972"/>
                  </a:lnTo>
                  <a:lnTo>
                    <a:pt x="2853978" y="978940"/>
                  </a:lnTo>
                  <a:lnTo>
                    <a:pt x="2867969" y="978902"/>
                  </a:lnTo>
                  <a:lnTo>
                    <a:pt x="2881959" y="978858"/>
                  </a:lnTo>
                  <a:lnTo>
                    <a:pt x="2895949" y="978805"/>
                  </a:lnTo>
                  <a:lnTo>
                    <a:pt x="2909939" y="978744"/>
                  </a:lnTo>
                  <a:lnTo>
                    <a:pt x="2923929" y="978672"/>
                  </a:lnTo>
                  <a:lnTo>
                    <a:pt x="2937919" y="978587"/>
                  </a:lnTo>
                  <a:lnTo>
                    <a:pt x="2951909" y="978487"/>
                  </a:lnTo>
                  <a:lnTo>
                    <a:pt x="2965899" y="978370"/>
                  </a:lnTo>
                  <a:lnTo>
                    <a:pt x="2979889" y="978232"/>
                  </a:lnTo>
                  <a:lnTo>
                    <a:pt x="2993879" y="978071"/>
                  </a:lnTo>
                  <a:lnTo>
                    <a:pt x="3007870" y="977882"/>
                  </a:lnTo>
                  <a:lnTo>
                    <a:pt x="3021860" y="977659"/>
                  </a:lnTo>
                  <a:lnTo>
                    <a:pt x="3035850" y="977399"/>
                  </a:lnTo>
                  <a:lnTo>
                    <a:pt x="3049840" y="977093"/>
                  </a:lnTo>
                  <a:lnTo>
                    <a:pt x="3063830" y="976734"/>
                  </a:lnTo>
                  <a:lnTo>
                    <a:pt x="3077820" y="976315"/>
                  </a:lnTo>
                  <a:lnTo>
                    <a:pt x="3091810" y="975823"/>
                  </a:lnTo>
                  <a:lnTo>
                    <a:pt x="3105800" y="975247"/>
                  </a:lnTo>
                  <a:lnTo>
                    <a:pt x="3119790" y="974574"/>
                  </a:lnTo>
                  <a:lnTo>
                    <a:pt x="3133780" y="973788"/>
                  </a:lnTo>
                  <a:lnTo>
                    <a:pt x="3147770" y="972871"/>
                  </a:lnTo>
                  <a:lnTo>
                    <a:pt x="3161761" y="971801"/>
                  </a:lnTo>
                  <a:lnTo>
                    <a:pt x="3175751" y="970557"/>
                  </a:lnTo>
                  <a:lnTo>
                    <a:pt x="3189741" y="969110"/>
                  </a:lnTo>
                  <a:lnTo>
                    <a:pt x="3203731" y="967432"/>
                  </a:lnTo>
                  <a:lnTo>
                    <a:pt x="3217721" y="965490"/>
                  </a:lnTo>
                  <a:lnTo>
                    <a:pt x="3231711" y="963249"/>
                  </a:lnTo>
                  <a:lnTo>
                    <a:pt x="3245701" y="960669"/>
                  </a:lnTo>
                  <a:lnTo>
                    <a:pt x="3259691" y="957710"/>
                  </a:lnTo>
                  <a:lnTo>
                    <a:pt x="3273681" y="954330"/>
                  </a:lnTo>
                  <a:lnTo>
                    <a:pt x="3287671" y="950485"/>
                  </a:lnTo>
                  <a:lnTo>
                    <a:pt x="3301661" y="946134"/>
                  </a:lnTo>
                  <a:lnTo>
                    <a:pt x="3315652" y="941239"/>
                  </a:lnTo>
                  <a:lnTo>
                    <a:pt x="3329642" y="935766"/>
                  </a:lnTo>
                  <a:lnTo>
                    <a:pt x="3343632" y="929693"/>
                  </a:lnTo>
                  <a:lnTo>
                    <a:pt x="3357622" y="923006"/>
                  </a:lnTo>
                  <a:lnTo>
                    <a:pt x="3371612" y="915709"/>
                  </a:lnTo>
                  <a:lnTo>
                    <a:pt x="3385602" y="907822"/>
                  </a:lnTo>
                  <a:lnTo>
                    <a:pt x="3399592" y="899386"/>
                  </a:lnTo>
                  <a:lnTo>
                    <a:pt x="3413582" y="890462"/>
                  </a:lnTo>
                  <a:lnTo>
                    <a:pt x="3427572" y="881133"/>
                  </a:lnTo>
                  <a:lnTo>
                    <a:pt x="3441562" y="871498"/>
                  </a:lnTo>
                  <a:lnTo>
                    <a:pt x="3455552" y="861675"/>
                  </a:lnTo>
                  <a:lnTo>
                    <a:pt x="3469543" y="851787"/>
                  </a:lnTo>
                  <a:lnTo>
                    <a:pt x="3483533" y="841964"/>
                  </a:lnTo>
                  <a:lnTo>
                    <a:pt x="3497523" y="832330"/>
                  </a:lnTo>
                  <a:lnTo>
                    <a:pt x="3511513" y="823000"/>
                  </a:lnTo>
                  <a:lnTo>
                    <a:pt x="3525503" y="814077"/>
                  </a:lnTo>
                  <a:lnTo>
                    <a:pt x="3539493" y="805640"/>
                  </a:lnTo>
                  <a:lnTo>
                    <a:pt x="3553483" y="797753"/>
                  </a:lnTo>
                  <a:lnTo>
                    <a:pt x="3567473" y="790456"/>
                  </a:lnTo>
                  <a:lnTo>
                    <a:pt x="3581463" y="783770"/>
                  </a:lnTo>
                  <a:lnTo>
                    <a:pt x="3595453" y="777696"/>
                  </a:lnTo>
                  <a:lnTo>
                    <a:pt x="3609444" y="772224"/>
                  </a:lnTo>
                  <a:lnTo>
                    <a:pt x="3623434" y="767328"/>
                  </a:lnTo>
                  <a:lnTo>
                    <a:pt x="3637424" y="762977"/>
                  </a:lnTo>
                  <a:lnTo>
                    <a:pt x="3651414" y="759132"/>
                  </a:lnTo>
                  <a:lnTo>
                    <a:pt x="3665404" y="755752"/>
                  </a:lnTo>
                  <a:lnTo>
                    <a:pt x="3679394" y="752793"/>
                  </a:lnTo>
                  <a:lnTo>
                    <a:pt x="3693384" y="750214"/>
                  </a:lnTo>
                  <a:lnTo>
                    <a:pt x="3707374" y="747972"/>
                  </a:lnTo>
                  <a:lnTo>
                    <a:pt x="3721364" y="746030"/>
                  </a:lnTo>
                  <a:lnTo>
                    <a:pt x="3735354" y="744352"/>
                  </a:lnTo>
                  <a:lnTo>
                    <a:pt x="3749344" y="742906"/>
                  </a:lnTo>
                  <a:lnTo>
                    <a:pt x="3763335" y="741661"/>
                  </a:lnTo>
                  <a:lnTo>
                    <a:pt x="3777325" y="740591"/>
                  </a:lnTo>
                  <a:lnTo>
                    <a:pt x="3791315" y="739674"/>
                  </a:lnTo>
                  <a:lnTo>
                    <a:pt x="3805305" y="738888"/>
                  </a:lnTo>
                  <a:lnTo>
                    <a:pt x="3819295" y="738215"/>
                  </a:lnTo>
                  <a:lnTo>
                    <a:pt x="3833285" y="737640"/>
                  </a:lnTo>
                  <a:lnTo>
                    <a:pt x="3847275" y="737148"/>
                  </a:lnTo>
                  <a:lnTo>
                    <a:pt x="3861265" y="736728"/>
                  </a:lnTo>
                  <a:lnTo>
                    <a:pt x="3875255" y="736369"/>
                  </a:lnTo>
                  <a:lnTo>
                    <a:pt x="3889245" y="736064"/>
                  </a:lnTo>
                  <a:lnTo>
                    <a:pt x="3903235" y="735803"/>
                  </a:lnTo>
                  <a:lnTo>
                    <a:pt x="3917226" y="735581"/>
                  </a:lnTo>
                  <a:lnTo>
                    <a:pt x="3931216" y="735391"/>
                  </a:lnTo>
                  <a:lnTo>
                    <a:pt x="3945206" y="735230"/>
                  </a:lnTo>
                  <a:lnTo>
                    <a:pt x="3959196" y="735092"/>
                  </a:lnTo>
                  <a:lnTo>
                    <a:pt x="3973186" y="734975"/>
                  </a:lnTo>
                  <a:lnTo>
                    <a:pt x="3987176" y="734876"/>
                  </a:lnTo>
                  <a:lnTo>
                    <a:pt x="4001166" y="734791"/>
                  </a:lnTo>
                  <a:lnTo>
                    <a:pt x="4015156" y="734719"/>
                  </a:lnTo>
                  <a:lnTo>
                    <a:pt x="4029146" y="734657"/>
                  </a:lnTo>
                  <a:lnTo>
                    <a:pt x="4043136" y="734605"/>
                  </a:lnTo>
                  <a:lnTo>
                    <a:pt x="4057126" y="734560"/>
                  </a:lnTo>
                  <a:lnTo>
                    <a:pt x="4071117" y="734522"/>
                  </a:lnTo>
                  <a:lnTo>
                    <a:pt x="4085107" y="734490"/>
                  </a:lnTo>
                  <a:lnTo>
                    <a:pt x="4099097" y="734462"/>
                  </a:lnTo>
                  <a:lnTo>
                    <a:pt x="4113087" y="734439"/>
                  </a:lnTo>
                  <a:lnTo>
                    <a:pt x="4127077" y="734419"/>
                  </a:lnTo>
                  <a:lnTo>
                    <a:pt x="4141067" y="734402"/>
                  </a:lnTo>
                  <a:lnTo>
                    <a:pt x="4155057" y="734388"/>
                  </a:lnTo>
                </a:path>
              </a:pathLst>
            </a:custGeom>
            <a:ln w="40651" cap="flat">
              <a:solidFill>
                <a:srgbClr val="D3D3D3">
                  <a:alpha val="100000"/>
                </a:srgbClr>
              </a:solidFill>
              <a:prstDash val="solid"/>
              <a:round/>
            </a:ln>
          </p:spPr>
          <p:txBody>
            <a:bodyPr/>
            <a:lstStyle/>
            <a:p/>
          </p:txBody>
        </p:sp>
        <p:sp>
          <p:nvSpPr>
            <p:cNvPr id="35" name="pl35"/>
            <p:cNvSpPr/>
            <p:nvPr/>
          </p:nvSpPr>
          <p:spPr>
            <a:xfrm>
              <a:off x="2737948" y="1639621"/>
              <a:ext cx="4155057" cy="244768"/>
            </a:xfrm>
            <a:custGeom>
              <a:avLst/>
              <a:pathLst>
                <a:path w="4155057" h="244768">
                  <a:moveTo>
                    <a:pt x="0" y="244768"/>
                  </a:moveTo>
                  <a:lnTo>
                    <a:pt x="13990" y="244754"/>
                  </a:lnTo>
                  <a:lnTo>
                    <a:pt x="27980" y="244737"/>
                  </a:lnTo>
                  <a:lnTo>
                    <a:pt x="41970" y="244717"/>
                  </a:lnTo>
                  <a:lnTo>
                    <a:pt x="55960" y="244694"/>
                  </a:lnTo>
                  <a:lnTo>
                    <a:pt x="69950" y="244666"/>
                  </a:lnTo>
                  <a:lnTo>
                    <a:pt x="83940" y="244634"/>
                  </a:lnTo>
                  <a:lnTo>
                    <a:pt x="97930" y="244596"/>
                  </a:lnTo>
                  <a:lnTo>
                    <a:pt x="111920" y="244551"/>
                  </a:lnTo>
                  <a:lnTo>
                    <a:pt x="125910" y="244499"/>
                  </a:lnTo>
                  <a:lnTo>
                    <a:pt x="139900" y="244438"/>
                  </a:lnTo>
                  <a:lnTo>
                    <a:pt x="153891" y="244365"/>
                  </a:lnTo>
                  <a:lnTo>
                    <a:pt x="167881" y="244280"/>
                  </a:lnTo>
                  <a:lnTo>
                    <a:pt x="181871" y="244181"/>
                  </a:lnTo>
                  <a:lnTo>
                    <a:pt x="195861" y="244064"/>
                  </a:lnTo>
                  <a:lnTo>
                    <a:pt x="209851" y="243926"/>
                  </a:lnTo>
                  <a:lnTo>
                    <a:pt x="223841" y="243765"/>
                  </a:lnTo>
                  <a:lnTo>
                    <a:pt x="237831" y="243575"/>
                  </a:lnTo>
                  <a:lnTo>
                    <a:pt x="251821" y="243353"/>
                  </a:lnTo>
                  <a:lnTo>
                    <a:pt x="265811" y="243092"/>
                  </a:lnTo>
                  <a:lnTo>
                    <a:pt x="279801" y="242787"/>
                  </a:lnTo>
                  <a:lnTo>
                    <a:pt x="293791" y="242428"/>
                  </a:lnTo>
                  <a:lnTo>
                    <a:pt x="307782" y="242008"/>
                  </a:lnTo>
                  <a:lnTo>
                    <a:pt x="321772" y="241517"/>
                  </a:lnTo>
                  <a:lnTo>
                    <a:pt x="335762" y="240941"/>
                  </a:lnTo>
                  <a:lnTo>
                    <a:pt x="349752" y="240268"/>
                  </a:lnTo>
                  <a:lnTo>
                    <a:pt x="363742" y="239482"/>
                  </a:lnTo>
                  <a:lnTo>
                    <a:pt x="377732" y="238565"/>
                  </a:lnTo>
                  <a:lnTo>
                    <a:pt x="391722" y="237495"/>
                  </a:lnTo>
                  <a:lnTo>
                    <a:pt x="405712" y="236250"/>
                  </a:lnTo>
                  <a:lnTo>
                    <a:pt x="419702" y="234804"/>
                  </a:lnTo>
                  <a:lnTo>
                    <a:pt x="433692" y="233126"/>
                  </a:lnTo>
                  <a:lnTo>
                    <a:pt x="447682" y="231184"/>
                  </a:lnTo>
                  <a:lnTo>
                    <a:pt x="461673" y="228943"/>
                  </a:lnTo>
                  <a:lnTo>
                    <a:pt x="475663" y="226363"/>
                  </a:lnTo>
                  <a:lnTo>
                    <a:pt x="489653" y="223404"/>
                  </a:lnTo>
                  <a:lnTo>
                    <a:pt x="503643" y="220024"/>
                  </a:lnTo>
                  <a:lnTo>
                    <a:pt x="517633" y="216179"/>
                  </a:lnTo>
                  <a:lnTo>
                    <a:pt x="531623" y="211828"/>
                  </a:lnTo>
                  <a:lnTo>
                    <a:pt x="545613" y="206932"/>
                  </a:lnTo>
                  <a:lnTo>
                    <a:pt x="559603" y="201460"/>
                  </a:lnTo>
                  <a:lnTo>
                    <a:pt x="573593" y="195386"/>
                  </a:lnTo>
                  <a:lnTo>
                    <a:pt x="587583" y="188700"/>
                  </a:lnTo>
                  <a:lnTo>
                    <a:pt x="601574" y="181403"/>
                  </a:lnTo>
                  <a:lnTo>
                    <a:pt x="615564" y="173516"/>
                  </a:lnTo>
                  <a:lnTo>
                    <a:pt x="629554" y="165080"/>
                  </a:lnTo>
                  <a:lnTo>
                    <a:pt x="643544" y="156156"/>
                  </a:lnTo>
                  <a:lnTo>
                    <a:pt x="657534" y="146826"/>
                  </a:lnTo>
                  <a:lnTo>
                    <a:pt x="671524" y="137192"/>
                  </a:lnTo>
                  <a:lnTo>
                    <a:pt x="685514" y="127369"/>
                  </a:lnTo>
                  <a:lnTo>
                    <a:pt x="699504" y="117481"/>
                  </a:lnTo>
                  <a:lnTo>
                    <a:pt x="713494" y="107658"/>
                  </a:lnTo>
                  <a:lnTo>
                    <a:pt x="727484" y="98024"/>
                  </a:lnTo>
                  <a:lnTo>
                    <a:pt x="741474" y="88694"/>
                  </a:lnTo>
                  <a:lnTo>
                    <a:pt x="755465" y="79770"/>
                  </a:lnTo>
                  <a:lnTo>
                    <a:pt x="769455" y="71334"/>
                  </a:lnTo>
                  <a:lnTo>
                    <a:pt x="783445" y="63447"/>
                  </a:lnTo>
                  <a:lnTo>
                    <a:pt x="797435" y="56150"/>
                  </a:lnTo>
                  <a:lnTo>
                    <a:pt x="811425" y="49463"/>
                  </a:lnTo>
                  <a:lnTo>
                    <a:pt x="825415" y="43390"/>
                  </a:lnTo>
                  <a:lnTo>
                    <a:pt x="839405" y="37917"/>
                  </a:lnTo>
                  <a:lnTo>
                    <a:pt x="853395" y="33022"/>
                  </a:lnTo>
                  <a:lnTo>
                    <a:pt x="867385" y="28671"/>
                  </a:lnTo>
                  <a:lnTo>
                    <a:pt x="881375" y="24826"/>
                  </a:lnTo>
                  <a:lnTo>
                    <a:pt x="895365" y="21446"/>
                  </a:lnTo>
                  <a:lnTo>
                    <a:pt x="909356" y="18487"/>
                  </a:lnTo>
                  <a:lnTo>
                    <a:pt x="923346" y="15907"/>
                  </a:lnTo>
                  <a:lnTo>
                    <a:pt x="937336" y="13666"/>
                  </a:lnTo>
                  <a:lnTo>
                    <a:pt x="951326" y="11724"/>
                  </a:lnTo>
                  <a:lnTo>
                    <a:pt x="965316" y="10046"/>
                  </a:lnTo>
                  <a:lnTo>
                    <a:pt x="979306" y="8600"/>
                  </a:lnTo>
                  <a:lnTo>
                    <a:pt x="993296" y="7355"/>
                  </a:lnTo>
                  <a:lnTo>
                    <a:pt x="1007286" y="6285"/>
                  </a:lnTo>
                  <a:lnTo>
                    <a:pt x="1021276" y="5368"/>
                  </a:lnTo>
                  <a:lnTo>
                    <a:pt x="1035266" y="4582"/>
                  </a:lnTo>
                  <a:lnTo>
                    <a:pt x="1049256" y="3909"/>
                  </a:lnTo>
                  <a:lnTo>
                    <a:pt x="1063247" y="3333"/>
                  </a:lnTo>
                  <a:lnTo>
                    <a:pt x="1077237" y="2842"/>
                  </a:lnTo>
                  <a:lnTo>
                    <a:pt x="1091227" y="2422"/>
                  </a:lnTo>
                  <a:lnTo>
                    <a:pt x="1105217" y="2063"/>
                  </a:lnTo>
                  <a:lnTo>
                    <a:pt x="1119207" y="1757"/>
                  </a:lnTo>
                  <a:lnTo>
                    <a:pt x="1133197" y="1497"/>
                  </a:lnTo>
                  <a:lnTo>
                    <a:pt x="1147187" y="1274"/>
                  </a:lnTo>
                  <a:lnTo>
                    <a:pt x="1161177" y="1085"/>
                  </a:lnTo>
                  <a:lnTo>
                    <a:pt x="1175167" y="924"/>
                  </a:lnTo>
                  <a:lnTo>
                    <a:pt x="1189157" y="786"/>
                  </a:lnTo>
                  <a:lnTo>
                    <a:pt x="1203148" y="669"/>
                  </a:lnTo>
                  <a:lnTo>
                    <a:pt x="1217138" y="569"/>
                  </a:lnTo>
                  <a:lnTo>
                    <a:pt x="1231128" y="485"/>
                  </a:lnTo>
                  <a:lnTo>
                    <a:pt x="1245118" y="412"/>
                  </a:lnTo>
                  <a:lnTo>
                    <a:pt x="1259108" y="351"/>
                  </a:lnTo>
                  <a:lnTo>
                    <a:pt x="1273098" y="298"/>
                  </a:lnTo>
                  <a:lnTo>
                    <a:pt x="1287088" y="254"/>
                  </a:lnTo>
                  <a:lnTo>
                    <a:pt x="1301078" y="216"/>
                  </a:lnTo>
                  <a:lnTo>
                    <a:pt x="1315068" y="184"/>
                  </a:lnTo>
                  <a:lnTo>
                    <a:pt x="1329058" y="156"/>
                  </a:lnTo>
                  <a:lnTo>
                    <a:pt x="1343048" y="133"/>
                  </a:lnTo>
                  <a:lnTo>
                    <a:pt x="1357039" y="113"/>
                  </a:lnTo>
                  <a:lnTo>
                    <a:pt x="1371029" y="96"/>
                  </a:lnTo>
                  <a:lnTo>
                    <a:pt x="1385019" y="8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6" name="pl36"/>
            <p:cNvSpPr/>
            <p:nvPr/>
          </p:nvSpPr>
          <p:spPr>
            <a:xfrm>
              <a:off x="2737948" y="5557317"/>
              <a:ext cx="4155057" cy="244768"/>
            </a:xfrm>
            <a:custGeom>
              <a:avLst/>
              <a:pathLst>
                <a:path w="4155057" h="244768">
                  <a:moveTo>
                    <a:pt x="0" y="244768"/>
                  </a:moveTo>
                  <a:lnTo>
                    <a:pt x="13990" y="244768"/>
                  </a:lnTo>
                  <a:lnTo>
                    <a:pt x="27980" y="244768"/>
                  </a:lnTo>
                  <a:lnTo>
                    <a:pt x="41970" y="244768"/>
                  </a:lnTo>
                  <a:lnTo>
                    <a:pt x="55960" y="244768"/>
                  </a:lnTo>
                  <a:lnTo>
                    <a:pt x="69950" y="244768"/>
                  </a:lnTo>
                  <a:lnTo>
                    <a:pt x="83940" y="244768"/>
                  </a:lnTo>
                  <a:lnTo>
                    <a:pt x="97930" y="244768"/>
                  </a:lnTo>
                  <a:lnTo>
                    <a:pt x="111920" y="244768"/>
                  </a:lnTo>
                  <a:lnTo>
                    <a:pt x="125910" y="244768"/>
                  </a:lnTo>
                  <a:lnTo>
                    <a:pt x="139900" y="244768"/>
                  </a:lnTo>
                  <a:lnTo>
                    <a:pt x="153891" y="244768"/>
                  </a:lnTo>
                  <a:lnTo>
                    <a:pt x="167881" y="244768"/>
                  </a:lnTo>
                  <a:lnTo>
                    <a:pt x="181871" y="244768"/>
                  </a:lnTo>
                  <a:lnTo>
                    <a:pt x="195861" y="244768"/>
                  </a:lnTo>
                  <a:lnTo>
                    <a:pt x="209851" y="244768"/>
                  </a:lnTo>
                  <a:lnTo>
                    <a:pt x="223841" y="244768"/>
                  </a:lnTo>
                  <a:lnTo>
                    <a:pt x="237831" y="244768"/>
                  </a:lnTo>
                  <a:lnTo>
                    <a:pt x="251821" y="244768"/>
                  </a:lnTo>
                  <a:lnTo>
                    <a:pt x="265811" y="244768"/>
                  </a:lnTo>
                  <a:lnTo>
                    <a:pt x="279801" y="244768"/>
                  </a:lnTo>
                  <a:lnTo>
                    <a:pt x="293791" y="244768"/>
                  </a:lnTo>
                  <a:lnTo>
                    <a:pt x="307782" y="244768"/>
                  </a:lnTo>
                  <a:lnTo>
                    <a:pt x="321772" y="244768"/>
                  </a:lnTo>
                  <a:lnTo>
                    <a:pt x="335762" y="244768"/>
                  </a:lnTo>
                  <a:lnTo>
                    <a:pt x="349752" y="244768"/>
                  </a:lnTo>
                  <a:lnTo>
                    <a:pt x="363742" y="244768"/>
                  </a:lnTo>
                  <a:lnTo>
                    <a:pt x="377732" y="244768"/>
                  </a:lnTo>
                  <a:lnTo>
                    <a:pt x="391722" y="244768"/>
                  </a:lnTo>
                  <a:lnTo>
                    <a:pt x="405712" y="244768"/>
                  </a:lnTo>
                  <a:lnTo>
                    <a:pt x="419702" y="244768"/>
                  </a:lnTo>
                  <a:lnTo>
                    <a:pt x="433692" y="244768"/>
                  </a:lnTo>
                  <a:lnTo>
                    <a:pt x="447682" y="244768"/>
                  </a:lnTo>
                  <a:lnTo>
                    <a:pt x="461673" y="244768"/>
                  </a:lnTo>
                  <a:lnTo>
                    <a:pt x="475663" y="244768"/>
                  </a:lnTo>
                  <a:lnTo>
                    <a:pt x="489653" y="244768"/>
                  </a:lnTo>
                  <a:lnTo>
                    <a:pt x="503643" y="244768"/>
                  </a:lnTo>
                  <a:lnTo>
                    <a:pt x="517633" y="244768"/>
                  </a:lnTo>
                  <a:lnTo>
                    <a:pt x="531623" y="244768"/>
                  </a:lnTo>
                  <a:lnTo>
                    <a:pt x="545613" y="244768"/>
                  </a:lnTo>
                  <a:lnTo>
                    <a:pt x="559603" y="244768"/>
                  </a:lnTo>
                  <a:lnTo>
                    <a:pt x="573593" y="244768"/>
                  </a:lnTo>
                  <a:lnTo>
                    <a:pt x="587583" y="244768"/>
                  </a:lnTo>
                  <a:lnTo>
                    <a:pt x="601574" y="244768"/>
                  </a:lnTo>
                  <a:lnTo>
                    <a:pt x="615564" y="244768"/>
                  </a:lnTo>
                  <a:lnTo>
                    <a:pt x="629554" y="244768"/>
                  </a:lnTo>
                  <a:lnTo>
                    <a:pt x="643544" y="244768"/>
                  </a:lnTo>
                  <a:lnTo>
                    <a:pt x="657534" y="244768"/>
                  </a:lnTo>
                  <a:lnTo>
                    <a:pt x="671524" y="244768"/>
                  </a:lnTo>
                  <a:lnTo>
                    <a:pt x="685514" y="244768"/>
                  </a:lnTo>
                  <a:lnTo>
                    <a:pt x="699504" y="244768"/>
                  </a:lnTo>
                  <a:lnTo>
                    <a:pt x="713494" y="244768"/>
                  </a:lnTo>
                  <a:lnTo>
                    <a:pt x="727484" y="244768"/>
                  </a:lnTo>
                  <a:lnTo>
                    <a:pt x="741474" y="244768"/>
                  </a:lnTo>
                  <a:lnTo>
                    <a:pt x="755465" y="244768"/>
                  </a:lnTo>
                  <a:lnTo>
                    <a:pt x="769455" y="244768"/>
                  </a:lnTo>
                  <a:lnTo>
                    <a:pt x="783445" y="244768"/>
                  </a:lnTo>
                  <a:lnTo>
                    <a:pt x="797435" y="244768"/>
                  </a:lnTo>
                  <a:lnTo>
                    <a:pt x="811425" y="244768"/>
                  </a:lnTo>
                  <a:lnTo>
                    <a:pt x="825415" y="244768"/>
                  </a:lnTo>
                  <a:lnTo>
                    <a:pt x="839405" y="244768"/>
                  </a:lnTo>
                  <a:lnTo>
                    <a:pt x="853395" y="244768"/>
                  </a:lnTo>
                  <a:lnTo>
                    <a:pt x="867385" y="244768"/>
                  </a:lnTo>
                  <a:lnTo>
                    <a:pt x="881375" y="244768"/>
                  </a:lnTo>
                  <a:lnTo>
                    <a:pt x="895365" y="244768"/>
                  </a:lnTo>
                  <a:lnTo>
                    <a:pt x="909356" y="244768"/>
                  </a:lnTo>
                  <a:lnTo>
                    <a:pt x="923346" y="244768"/>
                  </a:lnTo>
                  <a:lnTo>
                    <a:pt x="937336" y="244768"/>
                  </a:lnTo>
                  <a:lnTo>
                    <a:pt x="951326" y="244768"/>
                  </a:lnTo>
                  <a:lnTo>
                    <a:pt x="965316" y="244768"/>
                  </a:lnTo>
                  <a:lnTo>
                    <a:pt x="979306" y="244768"/>
                  </a:lnTo>
                  <a:lnTo>
                    <a:pt x="993296" y="244768"/>
                  </a:lnTo>
                  <a:lnTo>
                    <a:pt x="1007286" y="244768"/>
                  </a:lnTo>
                  <a:lnTo>
                    <a:pt x="1021276" y="244768"/>
                  </a:lnTo>
                  <a:lnTo>
                    <a:pt x="1035266" y="244768"/>
                  </a:lnTo>
                  <a:lnTo>
                    <a:pt x="1049256" y="244768"/>
                  </a:lnTo>
                  <a:lnTo>
                    <a:pt x="1063247" y="244768"/>
                  </a:lnTo>
                  <a:lnTo>
                    <a:pt x="1077237" y="244768"/>
                  </a:lnTo>
                  <a:lnTo>
                    <a:pt x="1091227" y="244768"/>
                  </a:lnTo>
                  <a:lnTo>
                    <a:pt x="1105217" y="244768"/>
                  </a:lnTo>
                  <a:lnTo>
                    <a:pt x="1119207" y="244768"/>
                  </a:lnTo>
                  <a:lnTo>
                    <a:pt x="1133197" y="244768"/>
                  </a:lnTo>
                  <a:lnTo>
                    <a:pt x="1147187" y="244768"/>
                  </a:lnTo>
                  <a:lnTo>
                    <a:pt x="1161177" y="244768"/>
                  </a:lnTo>
                  <a:lnTo>
                    <a:pt x="1175167" y="244768"/>
                  </a:lnTo>
                  <a:lnTo>
                    <a:pt x="1189157" y="244768"/>
                  </a:lnTo>
                  <a:lnTo>
                    <a:pt x="1203148" y="244768"/>
                  </a:lnTo>
                  <a:lnTo>
                    <a:pt x="1217138" y="244768"/>
                  </a:lnTo>
                  <a:lnTo>
                    <a:pt x="1231128" y="244768"/>
                  </a:lnTo>
                  <a:lnTo>
                    <a:pt x="1245118" y="244768"/>
                  </a:lnTo>
                  <a:lnTo>
                    <a:pt x="1259108" y="244768"/>
                  </a:lnTo>
                  <a:lnTo>
                    <a:pt x="1273098" y="244768"/>
                  </a:lnTo>
                  <a:lnTo>
                    <a:pt x="1287088" y="244768"/>
                  </a:lnTo>
                  <a:lnTo>
                    <a:pt x="1301078" y="244768"/>
                  </a:lnTo>
                  <a:lnTo>
                    <a:pt x="1315068" y="244768"/>
                  </a:lnTo>
                  <a:lnTo>
                    <a:pt x="1329058" y="244768"/>
                  </a:lnTo>
                  <a:lnTo>
                    <a:pt x="1343048" y="244768"/>
                  </a:lnTo>
                  <a:lnTo>
                    <a:pt x="1357039" y="244768"/>
                  </a:lnTo>
                  <a:lnTo>
                    <a:pt x="1371029" y="244768"/>
                  </a:lnTo>
                  <a:lnTo>
                    <a:pt x="1385019" y="244768"/>
                  </a:lnTo>
                  <a:lnTo>
                    <a:pt x="1385019" y="244768"/>
                  </a:lnTo>
                  <a:lnTo>
                    <a:pt x="1399009" y="244768"/>
                  </a:lnTo>
                  <a:lnTo>
                    <a:pt x="1412999" y="244768"/>
                  </a:lnTo>
                  <a:lnTo>
                    <a:pt x="1426989" y="244768"/>
                  </a:lnTo>
                  <a:lnTo>
                    <a:pt x="1440979" y="244768"/>
                  </a:lnTo>
                  <a:lnTo>
                    <a:pt x="1454969" y="244768"/>
                  </a:lnTo>
                  <a:lnTo>
                    <a:pt x="1468959" y="244768"/>
                  </a:lnTo>
                  <a:lnTo>
                    <a:pt x="1482949" y="244768"/>
                  </a:lnTo>
                  <a:lnTo>
                    <a:pt x="1496939" y="244768"/>
                  </a:lnTo>
                  <a:lnTo>
                    <a:pt x="1510930" y="244768"/>
                  </a:lnTo>
                  <a:lnTo>
                    <a:pt x="1524920" y="244768"/>
                  </a:lnTo>
                  <a:lnTo>
                    <a:pt x="1538910" y="244768"/>
                  </a:lnTo>
                  <a:lnTo>
                    <a:pt x="1552900" y="244768"/>
                  </a:lnTo>
                  <a:lnTo>
                    <a:pt x="1566890" y="244768"/>
                  </a:lnTo>
                  <a:lnTo>
                    <a:pt x="1580880" y="244768"/>
                  </a:lnTo>
                  <a:lnTo>
                    <a:pt x="1594870" y="244768"/>
                  </a:lnTo>
                  <a:lnTo>
                    <a:pt x="1608860" y="244768"/>
                  </a:lnTo>
                  <a:lnTo>
                    <a:pt x="1622850" y="244768"/>
                  </a:lnTo>
                  <a:lnTo>
                    <a:pt x="1636840" y="244768"/>
                  </a:lnTo>
                  <a:lnTo>
                    <a:pt x="1650830" y="244768"/>
                  </a:lnTo>
                  <a:lnTo>
                    <a:pt x="1664821" y="244768"/>
                  </a:lnTo>
                  <a:lnTo>
                    <a:pt x="1678811" y="244768"/>
                  </a:lnTo>
                  <a:lnTo>
                    <a:pt x="1692801" y="244768"/>
                  </a:lnTo>
                  <a:lnTo>
                    <a:pt x="1706791" y="244768"/>
                  </a:lnTo>
                  <a:lnTo>
                    <a:pt x="1720781" y="244768"/>
                  </a:lnTo>
                  <a:lnTo>
                    <a:pt x="1734771" y="244768"/>
                  </a:lnTo>
                  <a:lnTo>
                    <a:pt x="1748761" y="244768"/>
                  </a:lnTo>
                  <a:lnTo>
                    <a:pt x="1762751" y="244768"/>
                  </a:lnTo>
                  <a:lnTo>
                    <a:pt x="1776741" y="244768"/>
                  </a:lnTo>
                  <a:lnTo>
                    <a:pt x="1790731" y="244768"/>
                  </a:lnTo>
                  <a:lnTo>
                    <a:pt x="1804722" y="244768"/>
                  </a:lnTo>
                  <a:lnTo>
                    <a:pt x="1818712" y="244768"/>
                  </a:lnTo>
                  <a:lnTo>
                    <a:pt x="1832702" y="244768"/>
                  </a:lnTo>
                  <a:lnTo>
                    <a:pt x="1846692" y="244768"/>
                  </a:lnTo>
                  <a:lnTo>
                    <a:pt x="1860682" y="244768"/>
                  </a:lnTo>
                  <a:lnTo>
                    <a:pt x="1874672" y="244768"/>
                  </a:lnTo>
                  <a:lnTo>
                    <a:pt x="1888662" y="244768"/>
                  </a:lnTo>
                  <a:lnTo>
                    <a:pt x="1902652" y="244768"/>
                  </a:lnTo>
                  <a:lnTo>
                    <a:pt x="1916642" y="244768"/>
                  </a:lnTo>
                  <a:lnTo>
                    <a:pt x="1930632" y="244768"/>
                  </a:lnTo>
                  <a:lnTo>
                    <a:pt x="1944622" y="244768"/>
                  </a:lnTo>
                  <a:lnTo>
                    <a:pt x="1958613" y="244768"/>
                  </a:lnTo>
                  <a:lnTo>
                    <a:pt x="1972603" y="244768"/>
                  </a:lnTo>
                  <a:lnTo>
                    <a:pt x="1986593" y="244768"/>
                  </a:lnTo>
                  <a:lnTo>
                    <a:pt x="2000583" y="244768"/>
                  </a:lnTo>
                  <a:lnTo>
                    <a:pt x="2014573" y="244768"/>
                  </a:lnTo>
                  <a:lnTo>
                    <a:pt x="2028563" y="244768"/>
                  </a:lnTo>
                  <a:lnTo>
                    <a:pt x="2042553" y="244768"/>
                  </a:lnTo>
                  <a:lnTo>
                    <a:pt x="2056543" y="244768"/>
                  </a:lnTo>
                  <a:lnTo>
                    <a:pt x="2070533" y="244768"/>
                  </a:lnTo>
                  <a:lnTo>
                    <a:pt x="2084523" y="244768"/>
                  </a:lnTo>
                  <a:lnTo>
                    <a:pt x="2098513" y="244768"/>
                  </a:lnTo>
                  <a:lnTo>
                    <a:pt x="2112504" y="244768"/>
                  </a:lnTo>
                  <a:lnTo>
                    <a:pt x="2126494" y="244768"/>
                  </a:lnTo>
                  <a:lnTo>
                    <a:pt x="2140484" y="244768"/>
                  </a:lnTo>
                  <a:lnTo>
                    <a:pt x="2154474" y="244768"/>
                  </a:lnTo>
                  <a:lnTo>
                    <a:pt x="2168464" y="244768"/>
                  </a:lnTo>
                  <a:lnTo>
                    <a:pt x="2182454" y="244768"/>
                  </a:lnTo>
                  <a:lnTo>
                    <a:pt x="2196444" y="244768"/>
                  </a:lnTo>
                  <a:lnTo>
                    <a:pt x="2210434" y="244768"/>
                  </a:lnTo>
                  <a:lnTo>
                    <a:pt x="2224424" y="244768"/>
                  </a:lnTo>
                  <a:lnTo>
                    <a:pt x="2238414" y="244768"/>
                  </a:lnTo>
                  <a:lnTo>
                    <a:pt x="2252404" y="244768"/>
                  </a:lnTo>
                  <a:lnTo>
                    <a:pt x="2266395" y="244768"/>
                  </a:lnTo>
                  <a:lnTo>
                    <a:pt x="2280385" y="244768"/>
                  </a:lnTo>
                  <a:lnTo>
                    <a:pt x="2294375" y="244768"/>
                  </a:lnTo>
                  <a:lnTo>
                    <a:pt x="2308365" y="244768"/>
                  </a:lnTo>
                  <a:lnTo>
                    <a:pt x="2322355" y="244768"/>
                  </a:lnTo>
                  <a:lnTo>
                    <a:pt x="2336345" y="244768"/>
                  </a:lnTo>
                  <a:lnTo>
                    <a:pt x="2350335" y="244768"/>
                  </a:lnTo>
                  <a:lnTo>
                    <a:pt x="2364325" y="244768"/>
                  </a:lnTo>
                  <a:lnTo>
                    <a:pt x="2378315" y="244768"/>
                  </a:lnTo>
                  <a:lnTo>
                    <a:pt x="2392305" y="244768"/>
                  </a:lnTo>
                  <a:lnTo>
                    <a:pt x="2406296" y="244768"/>
                  </a:lnTo>
                  <a:lnTo>
                    <a:pt x="2420286" y="244768"/>
                  </a:lnTo>
                  <a:lnTo>
                    <a:pt x="2434276" y="244768"/>
                  </a:lnTo>
                  <a:lnTo>
                    <a:pt x="2448266" y="244768"/>
                  </a:lnTo>
                  <a:lnTo>
                    <a:pt x="2462256" y="244768"/>
                  </a:lnTo>
                  <a:lnTo>
                    <a:pt x="2476246" y="244768"/>
                  </a:lnTo>
                  <a:lnTo>
                    <a:pt x="2490236" y="244768"/>
                  </a:lnTo>
                  <a:lnTo>
                    <a:pt x="2504226" y="244768"/>
                  </a:lnTo>
                  <a:lnTo>
                    <a:pt x="2518216" y="244768"/>
                  </a:lnTo>
                  <a:lnTo>
                    <a:pt x="2532206" y="244768"/>
                  </a:lnTo>
                  <a:lnTo>
                    <a:pt x="2546196" y="244768"/>
                  </a:lnTo>
                  <a:lnTo>
                    <a:pt x="2560187" y="244768"/>
                  </a:lnTo>
                  <a:lnTo>
                    <a:pt x="2574177" y="244768"/>
                  </a:lnTo>
                  <a:lnTo>
                    <a:pt x="2588167" y="244768"/>
                  </a:lnTo>
                  <a:lnTo>
                    <a:pt x="2602157" y="244768"/>
                  </a:lnTo>
                  <a:lnTo>
                    <a:pt x="2616147" y="244768"/>
                  </a:lnTo>
                  <a:lnTo>
                    <a:pt x="2630137" y="244768"/>
                  </a:lnTo>
                  <a:lnTo>
                    <a:pt x="2644127" y="244768"/>
                  </a:lnTo>
                  <a:lnTo>
                    <a:pt x="2658117" y="244768"/>
                  </a:lnTo>
                  <a:lnTo>
                    <a:pt x="2672107" y="244768"/>
                  </a:lnTo>
                  <a:lnTo>
                    <a:pt x="2686097" y="244768"/>
                  </a:lnTo>
                  <a:lnTo>
                    <a:pt x="2700087" y="244768"/>
                  </a:lnTo>
                  <a:lnTo>
                    <a:pt x="2714078" y="244768"/>
                  </a:lnTo>
                  <a:lnTo>
                    <a:pt x="2728068" y="244768"/>
                  </a:lnTo>
                  <a:lnTo>
                    <a:pt x="2742058" y="244768"/>
                  </a:lnTo>
                  <a:lnTo>
                    <a:pt x="2756048" y="244768"/>
                  </a:lnTo>
                  <a:lnTo>
                    <a:pt x="2770038" y="244768"/>
                  </a:lnTo>
                  <a:lnTo>
                    <a:pt x="2770038" y="244686"/>
                  </a:lnTo>
                  <a:lnTo>
                    <a:pt x="2784028" y="244672"/>
                  </a:lnTo>
                  <a:lnTo>
                    <a:pt x="2798018" y="244655"/>
                  </a:lnTo>
                  <a:lnTo>
                    <a:pt x="2812008" y="244635"/>
                  </a:lnTo>
                  <a:lnTo>
                    <a:pt x="2825998" y="244612"/>
                  </a:lnTo>
                  <a:lnTo>
                    <a:pt x="2839988" y="244584"/>
                  </a:lnTo>
                  <a:lnTo>
                    <a:pt x="2853978" y="244552"/>
                  </a:lnTo>
                  <a:lnTo>
                    <a:pt x="2867969" y="244514"/>
                  </a:lnTo>
                  <a:lnTo>
                    <a:pt x="2881959" y="244469"/>
                  </a:lnTo>
                  <a:lnTo>
                    <a:pt x="2895949" y="244417"/>
                  </a:lnTo>
                  <a:lnTo>
                    <a:pt x="2909939" y="244355"/>
                  </a:lnTo>
                  <a:lnTo>
                    <a:pt x="2923929" y="244283"/>
                  </a:lnTo>
                  <a:lnTo>
                    <a:pt x="2937919" y="244198"/>
                  </a:lnTo>
                  <a:lnTo>
                    <a:pt x="2951909" y="244099"/>
                  </a:lnTo>
                  <a:lnTo>
                    <a:pt x="2965899" y="243982"/>
                  </a:lnTo>
                  <a:lnTo>
                    <a:pt x="2979889" y="243844"/>
                  </a:lnTo>
                  <a:lnTo>
                    <a:pt x="2993879" y="243683"/>
                  </a:lnTo>
                  <a:lnTo>
                    <a:pt x="3007870" y="243493"/>
                  </a:lnTo>
                  <a:lnTo>
                    <a:pt x="3021860" y="243271"/>
                  </a:lnTo>
                  <a:lnTo>
                    <a:pt x="3035850" y="243010"/>
                  </a:lnTo>
                  <a:lnTo>
                    <a:pt x="3049840" y="242705"/>
                  </a:lnTo>
                  <a:lnTo>
                    <a:pt x="3063830" y="242346"/>
                  </a:lnTo>
                  <a:lnTo>
                    <a:pt x="3077820" y="241926"/>
                  </a:lnTo>
                  <a:lnTo>
                    <a:pt x="3091810" y="241434"/>
                  </a:lnTo>
                  <a:lnTo>
                    <a:pt x="3105800" y="240859"/>
                  </a:lnTo>
                  <a:lnTo>
                    <a:pt x="3119790" y="240186"/>
                  </a:lnTo>
                  <a:lnTo>
                    <a:pt x="3133780" y="239400"/>
                  </a:lnTo>
                  <a:lnTo>
                    <a:pt x="3147770" y="238483"/>
                  </a:lnTo>
                  <a:lnTo>
                    <a:pt x="3161761" y="237413"/>
                  </a:lnTo>
                  <a:lnTo>
                    <a:pt x="3175751" y="236168"/>
                  </a:lnTo>
                  <a:lnTo>
                    <a:pt x="3189741" y="234722"/>
                  </a:lnTo>
                  <a:lnTo>
                    <a:pt x="3203731" y="233044"/>
                  </a:lnTo>
                  <a:lnTo>
                    <a:pt x="3217721" y="231102"/>
                  </a:lnTo>
                  <a:lnTo>
                    <a:pt x="3231711" y="228860"/>
                  </a:lnTo>
                  <a:lnTo>
                    <a:pt x="3245701" y="226281"/>
                  </a:lnTo>
                  <a:lnTo>
                    <a:pt x="3259691" y="223322"/>
                  </a:lnTo>
                  <a:lnTo>
                    <a:pt x="3273681" y="219942"/>
                  </a:lnTo>
                  <a:lnTo>
                    <a:pt x="3287671" y="216097"/>
                  </a:lnTo>
                  <a:lnTo>
                    <a:pt x="3301661" y="211746"/>
                  </a:lnTo>
                  <a:lnTo>
                    <a:pt x="3315652" y="206850"/>
                  </a:lnTo>
                  <a:lnTo>
                    <a:pt x="3329642" y="201378"/>
                  </a:lnTo>
                  <a:lnTo>
                    <a:pt x="3343632" y="195304"/>
                  </a:lnTo>
                  <a:lnTo>
                    <a:pt x="3357622" y="188618"/>
                  </a:lnTo>
                  <a:lnTo>
                    <a:pt x="3371612" y="181321"/>
                  </a:lnTo>
                  <a:lnTo>
                    <a:pt x="3385602" y="173434"/>
                  </a:lnTo>
                  <a:lnTo>
                    <a:pt x="3399592" y="164997"/>
                  </a:lnTo>
                  <a:lnTo>
                    <a:pt x="3413582" y="156074"/>
                  </a:lnTo>
                  <a:lnTo>
                    <a:pt x="3427572" y="146744"/>
                  </a:lnTo>
                  <a:lnTo>
                    <a:pt x="3441562" y="137110"/>
                  </a:lnTo>
                  <a:lnTo>
                    <a:pt x="3455552" y="127287"/>
                  </a:lnTo>
                  <a:lnTo>
                    <a:pt x="3469543" y="117399"/>
                  </a:lnTo>
                  <a:lnTo>
                    <a:pt x="3483533" y="107576"/>
                  </a:lnTo>
                  <a:lnTo>
                    <a:pt x="3497523" y="97941"/>
                  </a:lnTo>
                  <a:lnTo>
                    <a:pt x="3511513" y="88612"/>
                  </a:lnTo>
                  <a:lnTo>
                    <a:pt x="3525503" y="79688"/>
                  </a:lnTo>
                  <a:lnTo>
                    <a:pt x="3539493" y="71252"/>
                  </a:lnTo>
                  <a:lnTo>
                    <a:pt x="3553483" y="63365"/>
                  </a:lnTo>
                  <a:lnTo>
                    <a:pt x="3567473" y="56068"/>
                  </a:lnTo>
                  <a:lnTo>
                    <a:pt x="3581463" y="49381"/>
                  </a:lnTo>
                  <a:lnTo>
                    <a:pt x="3595453" y="43308"/>
                  </a:lnTo>
                  <a:lnTo>
                    <a:pt x="3609444" y="37835"/>
                  </a:lnTo>
                  <a:lnTo>
                    <a:pt x="3623434" y="32940"/>
                  </a:lnTo>
                  <a:lnTo>
                    <a:pt x="3637424" y="28589"/>
                  </a:lnTo>
                  <a:lnTo>
                    <a:pt x="3651414" y="24744"/>
                  </a:lnTo>
                  <a:lnTo>
                    <a:pt x="3665404" y="21364"/>
                  </a:lnTo>
                  <a:lnTo>
                    <a:pt x="3679394" y="18405"/>
                  </a:lnTo>
                  <a:lnTo>
                    <a:pt x="3693384" y="15825"/>
                  </a:lnTo>
                  <a:lnTo>
                    <a:pt x="3707374" y="13584"/>
                  </a:lnTo>
                  <a:lnTo>
                    <a:pt x="3721364" y="11642"/>
                  </a:lnTo>
                  <a:lnTo>
                    <a:pt x="3735354" y="9964"/>
                  </a:lnTo>
                  <a:lnTo>
                    <a:pt x="3749344" y="8517"/>
                  </a:lnTo>
                  <a:lnTo>
                    <a:pt x="3763335" y="7273"/>
                  </a:lnTo>
                  <a:lnTo>
                    <a:pt x="3777325" y="6203"/>
                  </a:lnTo>
                  <a:lnTo>
                    <a:pt x="3791315" y="5286"/>
                  </a:lnTo>
                  <a:lnTo>
                    <a:pt x="3805305" y="4500"/>
                  </a:lnTo>
                  <a:lnTo>
                    <a:pt x="3819295" y="3827"/>
                  </a:lnTo>
                  <a:lnTo>
                    <a:pt x="3833285" y="3251"/>
                  </a:lnTo>
                  <a:lnTo>
                    <a:pt x="3847275" y="2759"/>
                  </a:lnTo>
                  <a:lnTo>
                    <a:pt x="3861265" y="2340"/>
                  </a:lnTo>
                  <a:lnTo>
                    <a:pt x="3875255" y="1981"/>
                  </a:lnTo>
                  <a:lnTo>
                    <a:pt x="3889245" y="1675"/>
                  </a:lnTo>
                  <a:lnTo>
                    <a:pt x="3903235" y="1415"/>
                  </a:lnTo>
                  <a:lnTo>
                    <a:pt x="3917226" y="1192"/>
                  </a:lnTo>
                  <a:lnTo>
                    <a:pt x="3931216" y="1003"/>
                  </a:lnTo>
                  <a:lnTo>
                    <a:pt x="3945206" y="842"/>
                  </a:lnTo>
                  <a:lnTo>
                    <a:pt x="3959196" y="704"/>
                  </a:lnTo>
                  <a:lnTo>
                    <a:pt x="3973186" y="587"/>
                  </a:lnTo>
                  <a:lnTo>
                    <a:pt x="3987176" y="487"/>
                  </a:lnTo>
                  <a:lnTo>
                    <a:pt x="4001166" y="402"/>
                  </a:lnTo>
                  <a:lnTo>
                    <a:pt x="4015156" y="330"/>
                  </a:lnTo>
                  <a:lnTo>
                    <a:pt x="4029146" y="269"/>
                  </a:lnTo>
                  <a:lnTo>
                    <a:pt x="4043136" y="216"/>
                  </a:lnTo>
                  <a:lnTo>
                    <a:pt x="4057126" y="172"/>
                  </a:lnTo>
                  <a:lnTo>
                    <a:pt x="4071117" y="134"/>
                  </a:lnTo>
                  <a:lnTo>
                    <a:pt x="4085107" y="102"/>
                  </a:lnTo>
                  <a:lnTo>
                    <a:pt x="4099097" y="74"/>
                  </a:lnTo>
                  <a:lnTo>
                    <a:pt x="4113087" y="51"/>
                  </a:lnTo>
                  <a:lnTo>
                    <a:pt x="4127077" y="31"/>
                  </a:lnTo>
                  <a:lnTo>
                    <a:pt x="4141067" y="14"/>
                  </a:lnTo>
                  <a:lnTo>
                    <a:pt x="4155057" y="0"/>
                  </a:lnTo>
                </a:path>
              </a:pathLst>
            </a:custGeom>
            <a:ln w="40651" cap="flat">
              <a:solidFill>
                <a:srgbClr val="D3D3D3">
                  <a:alpha val="100000"/>
                </a:srgbClr>
              </a:solidFill>
              <a:prstDash val="solid"/>
              <a:round/>
            </a:ln>
          </p:spPr>
          <p:txBody>
            <a:bodyPr/>
            <a:lstStyle/>
            <a:p/>
          </p:txBody>
        </p:sp>
        <p:sp>
          <p:nvSpPr>
            <p:cNvPr id="37" name="pl37"/>
            <p:cNvSpPr/>
            <p:nvPr/>
          </p:nvSpPr>
          <p:spPr>
            <a:xfrm>
              <a:off x="2737948" y="3843443"/>
              <a:ext cx="4155057" cy="979157"/>
            </a:xfrm>
            <a:custGeom>
              <a:avLst/>
              <a:pathLst>
                <a:path w="4155057" h="979157">
                  <a:moveTo>
                    <a:pt x="0" y="0"/>
                  </a:moveTo>
                  <a:lnTo>
                    <a:pt x="13990" y="28"/>
                  </a:lnTo>
                  <a:lnTo>
                    <a:pt x="27980" y="62"/>
                  </a:lnTo>
                  <a:lnTo>
                    <a:pt x="41970" y="102"/>
                  </a:lnTo>
                  <a:lnTo>
                    <a:pt x="55960" y="149"/>
                  </a:lnTo>
                  <a:lnTo>
                    <a:pt x="69950" y="204"/>
                  </a:lnTo>
                  <a:lnTo>
                    <a:pt x="83940" y="268"/>
                  </a:lnTo>
                  <a:lnTo>
                    <a:pt x="97930" y="344"/>
                  </a:lnTo>
                  <a:lnTo>
                    <a:pt x="111920" y="433"/>
                  </a:lnTo>
                  <a:lnTo>
                    <a:pt x="125910" y="538"/>
                  </a:lnTo>
                  <a:lnTo>
                    <a:pt x="139900" y="661"/>
                  </a:lnTo>
                  <a:lnTo>
                    <a:pt x="153891" y="805"/>
                  </a:lnTo>
                  <a:lnTo>
                    <a:pt x="167881" y="975"/>
                  </a:lnTo>
                  <a:lnTo>
                    <a:pt x="181871" y="1174"/>
                  </a:lnTo>
                  <a:lnTo>
                    <a:pt x="195861" y="1409"/>
                  </a:lnTo>
                  <a:lnTo>
                    <a:pt x="209851" y="1684"/>
                  </a:lnTo>
                  <a:lnTo>
                    <a:pt x="223841" y="2006"/>
                  </a:lnTo>
                  <a:lnTo>
                    <a:pt x="237831" y="2385"/>
                  </a:lnTo>
                  <a:lnTo>
                    <a:pt x="251821" y="2830"/>
                  </a:lnTo>
                  <a:lnTo>
                    <a:pt x="265811" y="3351"/>
                  </a:lnTo>
                  <a:lnTo>
                    <a:pt x="279801" y="3963"/>
                  </a:lnTo>
                  <a:lnTo>
                    <a:pt x="293791" y="4680"/>
                  </a:lnTo>
                  <a:lnTo>
                    <a:pt x="307782" y="5519"/>
                  </a:lnTo>
                  <a:lnTo>
                    <a:pt x="321772" y="6503"/>
                  </a:lnTo>
                  <a:lnTo>
                    <a:pt x="335762" y="7654"/>
                  </a:lnTo>
                  <a:lnTo>
                    <a:pt x="349752" y="9000"/>
                  </a:lnTo>
                  <a:lnTo>
                    <a:pt x="363742" y="10572"/>
                  </a:lnTo>
                  <a:lnTo>
                    <a:pt x="377732" y="12407"/>
                  </a:lnTo>
                  <a:lnTo>
                    <a:pt x="391722" y="14546"/>
                  </a:lnTo>
                  <a:lnTo>
                    <a:pt x="405712" y="17035"/>
                  </a:lnTo>
                  <a:lnTo>
                    <a:pt x="419702" y="19929"/>
                  </a:lnTo>
                  <a:lnTo>
                    <a:pt x="433692" y="23284"/>
                  </a:lnTo>
                  <a:lnTo>
                    <a:pt x="447682" y="27168"/>
                  </a:lnTo>
                  <a:lnTo>
                    <a:pt x="461673" y="31651"/>
                  </a:lnTo>
                  <a:lnTo>
                    <a:pt x="475663" y="36810"/>
                  </a:lnTo>
                  <a:lnTo>
                    <a:pt x="489653" y="42728"/>
                  </a:lnTo>
                  <a:lnTo>
                    <a:pt x="503643" y="49489"/>
                  </a:lnTo>
                  <a:lnTo>
                    <a:pt x="517633" y="57178"/>
                  </a:lnTo>
                  <a:lnTo>
                    <a:pt x="531623" y="65880"/>
                  </a:lnTo>
                  <a:lnTo>
                    <a:pt x="545613" y="75671"/>
                  </a:lnTo>
                  <a:lnTo>
                    <a:pt x="559603" y="86616"/>
                  </a:lnTo>
                  <a:lnTo>
                    <a:pt x="573593" y="98763"/>
                  </a:lnTo>
                  <a:lnTo>
                    <a:pt x="587583" y="112137"/>
                  </a:lnTo>
                  <a:lnTo>
                    <a:pt x="601574" y="126731"/>
                  </a:lnTo>
                  <a:lnTo>
                    <a:pt x="615564" y="142505"/>
                  </a:lnTo>
                  <a:lnTo>
                    <a:pt x="629554" y="159377"/>
                  </a:lnTo>
                  <a:lnTo>
                    <a:pt x="643544" y="177225"/>
                  </a:lnTo>
                  <a:lnTo>
                    <a:pt x="657534" y="195883"/>
                  </a:lnTo>
                  <a:lnTo>
                    <a:pt x="671524" y="215152"/>
                  </a:lnTo>
                  <a:lnTo>
                    <a:pt x="685514" y="234799"/>
                  </a:lnTo>
                  <a:lnTo>
                    <a:pt x="699504" y="254574"/>
                  </a:lnTo>
                  <a:lnTo>
                    <a:pt x="713494" y="274221"/>
                  </a:lnTo>
                  <a:lnTo>
                    <a:pt x="727484" y="293489"/>
                  </a:lnTo>
                  <a:lnTo>
                    <a:pt x="741474" y="312148"/>
                  </a:lnTo>
                  <a:lnTo>
                    <a:pt x="755465" y="329995"/>
                  </a:lnTo>
                  <a:lnTo>
                    <a:pt x="769455" y="346868"/>
                  </a:lnTo>
                  <a:lnTo>
                    <a:pt x="783445" y="362642"/>
                  </a:lnTo>
                  <a:lnTo>
                    <a:pt x="797435" y="377236"/>
                  </a:lnTo>
                  <a:lnTo>
                    <a:pt x="811425" y="390609"/>
                  </a:lnTo>
                  <a:lnTo>
                    <a:pt x="825415" y="402756"/>
                  </a:lnTo>
                  <a:lnTo>
                    <a:pt x="839405" y="413701"/>
                  </a:lnTo>
                  <a:lnTo>
                    <a:pt x="853395" y="423492"/>
                  </a:lnTo>
                  <a:lnTo>
                    <a:pt x="867385" y="432194"/>
                  </a:lnTo>
                  <a:lnTo>
                    <a:pt x="881375" y="439884"/>
                  </a:lnTo>
                  <a:lnTo>
                    <a:pt x="895365" y="446644"/>
                  </a:lnTo>
                  <a:lnTo>
                    <a:pt x="909356" y="452562"/>
                  </a:lnTo>
                  <a:lnTo>
                    <a:pt x="923346" y="457721"/>
                  </a:lnTo>
                  <a:lnTo>
                    <a:pt x="937336" y="462204"/>
                  </a:lnTo>
                  <a:lnTo>
                    <a:pt x="951326" y="466088"/>
                  </a:lnTo>
                  <a:lnTo>
                    <a:pt x="965316" y="469444"/>
                  </a:lnTo>
                  <a:lnTo>
                    <a:pt x="979306" y="472337"/>
                  </a:lnTo>
                  <a:lnTo>
                    <a:pt x="993296" y="474827"/>
                  </a:lnTo>
                  <a:lnTo>
                    <a:pt x="1007286" y="476966"/>
                  </a:lnTo>
                  <a:lnTo>
                    <a:pt x="1021276" y="478801"/>
                  </a:lnTo>
                  <a:lnTo>
                    <a:pt x="1035266" y="480373"/>
                  </a:lnTo>
                  <a:lnTo>
                    <a:pt x="1049256" y="481719"/>
                  </a:lnTo>
                  <a:lnTo>
                    <a:pt x="1063247" y="482869"/>
                  </a:lnTo>
                  <a:lnTo>
                    <a:pt x="1077237" y="483853"/>
                  </a:lnTo>
                  <a:lnTo>
                    <a:pt x="1091227" y="484693"/>
                  </a:lnTo>
                  <a:lnTo>
                    <a:pt x="1105217" y="485410"/>
                  </a:lnTo>
                  <a:lnTo>
                    <a:pt x="1119207" y="486021"/>
                  </a:lnTo>
                  <a:lnTo>
                    <a:pt x="1133197" y="486543"/>
                  </a:lnTo>
                  <a:lnTo>
                    <a:pt x="1147187" y="486987"/>
                  </a:lnTo>
                  <a:lnTo>
                    <a:pt x="1161177" y="487366"/>
                  </a:lnTo>
                  <a:lnTo>
                    <a:pt x="1175167" y="487689"/>
                  </a:lnTo>
                  <a:lnTo>
                    <a:pt x="1189157" y="487964"/>
                  </a:lnTo>
                  <a:lnTo>
                    <a:pt x="1203148" y="488198"/>
                  </a:lnTo>
                  <a:lnTo>
                    <a:pt x="1217138" y="488397"/>
                  </a:lnTo>
                  <a:lnTo>
                    <a:pt x="1231128" y="488567"/>
                  </a:lnTo>
                  <a:lnTo>
                    <a:pt x="1245118" y="488711"/>
                  </a:lnTo>
                  <a:lnTo>
                    <a:pt x="1259108" y="488834"/>
                  </a:lnTo>
                  <a:lnTo>
                    <a:pt x="1273098" y="488939"/>
                  </a:lnTo>
                  <a:lnTo>
                    <a:pt x="1287088" y="489028"/>
                  </a:lnTo>
                  <a:lnTo>
                    <a:pt x="1301078" y="489104"/>
                  </a:lnTo>
                  <a:lnTo>
                    <a:pt x="1315068" y="489169"/>
                  </a:lnTo>
                  <a:lnTo>
                    <a:pt x="1329058" y="489224"/>
                  </a:lnTo>
                  <a:lnTo>
                    <a:pt x="1343048" y="489270"/>
                  </a:lnTo>
                  <a:lnTo>
                    <a:pt x="1357039" y="489310"/>
                  </a:lnTo>
                  <a:lnTo>
                    <a:pt x="1371029" y="489344"/>
                  </a:lnTo>
                  <a:lnTo>
                    <a:pt x="1385019" y="489373"/>
                  </a:lnTo>
                  <a:lnTo>
                    <a:pt x="1385019" y="489619"/>
                  </a:lnTo>
                  <a:lnTo>
                    <a:pt x="1399009" y="489634"/>
                  </a:lnTo>
                  <a:lnTo>
                    <a:pt x="1412999" y="489650"/>
                  </a:lnTo>
                  <a:lnTo>
                    <a:pt x="1426989" y="489670"/>
                  </a:lnTo>
                  <a:lnTo>
                    <a:pt x="1440979" y="489694"/>
                  </a:lnTo>
                  <a:lnTo>
                    <a:pt x="1454969" y="489721"/>
                  </a:lnTo>
                  <a:lnTo>
                    <a:pt x="1468959" y="489753"/>
                  </a:lnTo>
                  <a:lnTo>
                    <a:pt x="1482949" y="489791"/>
                  </a:lnTo>
                  <a:lnTo>
                    <a:pt x="1496939" y="489836"/>
                  </a:lnTo>
                  <a:lnTo>
                    <a:pt x="1510930" y="489888"/>
                  </a:lnTo>
                  <a:lnTo>
                    <a:pt x="1524920" y="489950"/>
                  </a:lnTo>
                  <a:lnTo>
                    <a:pt x="1538910" y="490022"/>
                  </a:lnTo>
                  <a:lnTo>
                    <a:pt x="1552900" y="490107"/>
                  </a:lnTo>
                  <a:lnTo>
                    <a:pt x="1566890" y="490207"/>
                  </a:lnTo>
                  <a:lnTo>
                    <a:pt x="1580880" y="490324"/>
                  </a:lnTo>
                  <a:lnTo>
                    <a:pt x="1594870" y="490461"/>
                  </a:lnTo>
                  <a:lnTo>
                    <a:pt x="1608860" y="490623"/>
                  </a:lnTo>
                  <a:lnTo>
                    <a:pt x="1622850" y="490812"/>
                  </a:lnTo>
                  <a:lnTo>
                    <a:pt x="1636840" y="491034"/>
                  </a:lnTo>
                  <a:lnTo>
                    <a:pt x="1650830" y="491295"/>
                  </a:lnTo>
                  <a:lnTo>
                    <a:pt x="1664821" y="491601"/>
                  </a:lnTo>
                  <a:lnTo>
                    <a:pt x="1678811" y="491959"/>
                  </a:lnTo>
                  <a:lnTo>
                    <a:pt x="1692801" y="492379"/>
                  </a:lnTo>
                  <a:lnTo>
                    <a:pt x="1706791" y="492871"/>
                  </a:lnTo>
                  <a:lnTo>
                    <a:pt x="1720781" y="493446"/>
                  </a:lnTo>
                  <a:lnTo>
                    <a:pt x="1734771" y="494119"/>
                  </a:lnTo>
                  <a:lnTo>
                    <a:pt x="1748761" y="494905"/>
                  </a:lnTo>
                  <a:lnTo>
                    <a:pt x="1762751" y="495823"/>
                  </a:lnTo>
                  <a:lnTo>
                    <a:pt x="1776741" y="496892"/>
                  </a:lnTo>
                  <a:lnTo>
                    <a:pt x="1790731" y="498137"/>
                  </a:lnTo>
                  <a:lnTo>
                    <a:pt x="1804722" y="499584"/>
                  </a:lnTo>
                  <a:lnTo>
                    <a:pt x="1818712" y="501262"/>
                  </a:lnTo>
                  <a:lnTo>
                    <a:pt x="1832702" y="503203"/>
                  </a:lnTo>
                  <a:lnTo>
                    <a:pt x="1846692" y="505445"/>
                  </a:lnTo>
                  <a:lnTo>
                    <a:pt x="1860682" y="508024"/>
                  </a:lnTo>
                  <a:lnTo>
                    <a:pt x="1874672" y="510983"/>
                  </a:lnTo>
                  <a:lnTo>
                    <a:pt x="1888662" y="514364"/>
                  </a:lnTo>
                  <a:lnTo>
                    <a:pt x="1902652" y="518209"/>
                  </a:lnTo>
                  <a:lnTo>
                    <a:pt x="1916642" y="522560"/>
                  </a:lnTo>
                  <a:lnTo>
                    <a:pt x="1930632" y="527455"/>
                  </a:lnTo>
                  <a:lnTo>
                    <a:pt x="1944622" y="532927"/>
                  </a:lnTo>
                  <a:lnTo>
                    <a:pt x="1958613" y="539001"/>
                  </a:lnTo>
                  <a:lnTo>
                    <a:pt x="1972603" y="545688"/>
                  </a:lnTo>
                  <a:lnTo>
                    <a:pt x="1986593" y="552985"/>
                  </a:lnTo>
                  <a:lnTo>
                    <a:pt x="2000583" y="560872"/>
                  </a:lnTo>
                  <a:lnTo>
                    <a:pt x="2014573" y="569308"/>
                  </a:lnTo>
                  <a:lnTo>
                    <a:pt x="2028563" y="578232"/>
                  </a:lnTo>
                  <a:lnTo>
                    <a:pt x="2042553" y="587561"/>
                  </a:lnTo>
                  <a:lnTo>
                    <a:pt x="2056543" y="597195"/>
                  </a:lnTo>
                  <a:lnTo>
                    <a:pt x="2070533" y="607019"/>
                  </a:lnTo>
                  <a:lnTo>
                    <a:pt x="2084523" y="616906"/>
                  </a:lnTo>
                  <a:lnTo>
                    <a:pt x="2098513" y="626730"/>
                  </a:lnTo>
                  <a:lnTo>
                    <a:pt x="2112504" y="636364"/>
                  </a:lnTo>
                  <a:lnTo>
                    <a:pt x="2126494" y="645693"/>
                  </a:lnTo>
                  <a:lnTo>
                    <a:pt x="2140484" y="654617"/>
                  </a:lnTo>
                  <a:lnTo>
                    <a:pt x="2154474" y="663053"/>
                  </a:lnTo>
                  <a:lnTo>
                    <a:pt x="2168464" y="670940"/>
                  </a:lnTo>
                  <a:lnTo>
                    <a:pt x="2182454" y="678237"/>
                  </a:lnTo>
                  <a:lnTo>
                    <a:pt x="2196444" y="684924"/>
                  </a:lnTo>
                  <a:lnTo>
                    <a:pt x="2210434" y="690997"/>
                  </a:lnTo>
                  <a:lnTo>
                    <a:pt x="2224424" y="696470"/>
                  </a:lnTo>
                  <a:lnTo>
                    <a:pt x="2238414" y="701365"/>
                  </a:lnTo>
                  <a:lnTo>
                    <a:pt x="2252404" y="705716"/>
                  </a:lnTo>
                  <a:lnTo>
                    <a:pt x="2266395" y="709561"/>
                  </a:lnTo>
                  <a:lnTo>
                    <a:pt x="2280385" y="712942"/>
                  </a:lnTo>
                  <a:lnTo>
                    <a:pt x="2294375" y="715900"/>
                  </a:lnTo>
                  <a:lnTo>
                    <a:pt x="2308365" y="718480"/>
                  </a:lnTo>
                  <a:lnTo>
                    <a:pt x="2322355" y="720722"/>
                  </a:lnTo>
                  <a:lnTo>
                    <a:pt x="2336345" y="722663"/>
                  </a:lnTo>
                  <a:lnTo>
                    <a:pt x="2350335" y="724341"/>
                  </a:lnTo>
                  <a:lnTo>
                    <a:pt x="2364325" y="725788"/>
                  </a:lnTo>
                  <a:lnTo>
                    <a:pt x="2378315" y="727033"/>
                  </a:lnTo>
                  <a:lnTo>
                    <a:pt x="2392305" y="728102"/>
                  </a:lnTo>
                  <a:lnTo>
                    <a:pt x="2406296" y="729020"/>
                  </a:lnTo>
                  <a:lnTo>
                    <a:pt x="2420286" y="729806"/>
                  </a:lnTo>
                  <a:lnTo>
                    <a:pt x="2434276" y="730479"/>
                  </a:lnTo>
                  <a:lnTo>
                    <a:pt x="2448266" y="731054"/>
                  </a:lnTo>
                  <a:lnTo>
                    <a:pt x="2462256" y="731546"/>
                  </a:lnTo>
                  <a:lnTo>
                    <a:pt x="2476246" y="731966"/>
                  </a:lnTo>
                  <a:lnTo>
                    <a:pt x="2490236" y="732324"/>
                  </a:lnTo>
                  <a:lnTo>
                    <a:pt x="2504226" y="732630"/>
                  </a:lnTo>
                  <a:lnTo>
                    <a:pt x="2518216" y="732891"/>
                  </a:lnTo>
                  <a:lnTo>
                    <a:pt x="2532206" y="733113"/>
                  </a:lnTo>
                  <a:lnTo>
                    <a:pt x="2546196" y="733302"/>
                  </a:lnTo>
                  <a:lnTo>
                    <a:pt x="2560187" y="733464"/>
                  </a:lnTo>
                  <a:lnTo>
                    <a:pt x="2574177" y="733601"/>
                  </a:lnTo>
                  <a:lnTo>
                    <a:pt x="2588167" y="733718"/>
                  </a:lnTo>
                  <a:lnTo>
                    <a:pt x="2602157" y="733818"/>
                  </a:lnTo>
                  <a:lnTo>
                    <a:pt x="2616147" y="733903"/>
                  </a:lnTo>
                  <a:lnTo>
                    <a:pt x="2630137" y="733975"/>
                  </a:lnTo>
                  <a:lnTo>
                    <a:pt x="2644127" y="734037"/>
                  </a:lnTo>
                  <a:lnTo>
                    <a:pt x="2658117" y="734089"/>
                  </a:lnTo>
                  <a:lnTo>
                    <a:pt x="2672107" y="734134"/>
                  </a:lnTo>
                  <a:lnTo>
                    <a:pt x="2686097" y="734171"/>
                  </a:lnTo>
                  <a:lnTo>
                    <a:pt x="2700087" y="734204"/>
                  </a:lnTo>
                  <a:lnTo>
                    <a:pt x="2714078" y="734231"/>
                  </a:lnTo>
                  <a:lnTo>
                    <a:pt x="2728068" y="734255"/>
                  </a:lnTo>
                  <a:lnTo>
                    <a:pt x="2742058" y="734274"/>
                  </a:lnTo>
                  <a:lnTo>
                    <a:pt x="2756048" y="734291"/>
                  </a:lnTo>
                  <a:lnTo>
                    <a:pt x="2770038" y="734306"/>
                  </a:lnTo>
                  <a:lnTo>
                    <a:pt x="2770038" y="734470"/>
                  </a:lnTo>
                  <a:lnTo>
                    <a:pt x="2784028" y="734484"/>
                  </a:lnTo>
                  <a:lnTo>
                    <a:pt x="2798018" y="734501"/>
                  </a:lnTo>
                  <a:lnTo>
                    <a:pt x="2812008" y="734521"/>
                  </a:lnTo>
                  <a:lnTo>
                    <a:pt x="2825998" y="734545"/>
                  </a:lnTo>
                  <a:lnTo>
                    <a:pt x="2839988" y="734572"/>
                  </a:lnTo>
                  <a:lnTo>
                    <a:pt x="2853978" y="734604"/>
                  </a:lnTo>
                  <a:lnTo>
                    <a:pt x="2867969" y="734642"/>
                  </a:lnTo>
                  <a:lnTo>
                    <a:pt x="2881959" y="734687"/>
                  </a:lnTo>
                  <a:lnTo>
                    <a:pt x="2895949" y="734739"/>
                  </a:lnTo>
                  <a:lnTo>
                    <a:pt x="2909939" y="734801"/>
                  </a:lnTo>
                  <a:lnTo>
                    <a:pt x="2923929" y="734873"/>
                  </a:lnTo>
                  <a:lnTo>
                    <a:pt x="2937919" y="734958"/>
                  </a:lnTo>
                  <a:lnTo>
                    <a:pt x="2951909" y="735057"/>
                  </a:lnTo>
                  <a:lnTo>
                    <a:pt x="2965899" y="735175"/>
                  </a:lnTo>
                  <a:lnTo>
                    <a:pt x="2979889" y="735312"/>
                  </a:lnTo>
                  <a:lnTo>
                    <a:pt x="2993879" y="735473"/>
                  </a:lnTo>
                  <a:lnTo>
                    <a:pt x="3007870" y="735663"/>
                  </a:lnTo>
                  <a:lnTo>
                    <a:pt x="3021860" y="735885"/>
                  </a:lnTo>
                  <a:lnTo>
                    <a:pt x="3035850" y="736146"/>
                  </a:lnTo>
                  <a:lnTo>
                    <a:pt x="3049840" y="736452"/>
                  </a:lnTo>
                  <a:lnTo>
                    <a:pt x="3063830" y="736810"/>
                  </a:lnTo>
                  <a:lnTo>
                    <a:pt x="3077820" y="737230"/>
                  </a:lnTo>
                  <a:lnTo>
                    <a:pt x="3091810" y="737722"/>
                  </a:lnTo>
                  <a:lnTo>
                    <a:pt x="3105800" y="738297"/>
                  </a:lnTo>
                  <a:lnTo>
                    <a:pt x="3119790" y="738970"/>
                  </a:lnTo>
                  <a:lnTo>
                    <a:pt x="3133780" y="739756"/>
                  </a:lnTo>
                  <a:lnTo>
                    <a:pt x="3147770" y="740674"/>
                  </a:lnTo>
                  <a:lnTo>
                    <a:pt x="3161761" y="741743"/>
                  </a:lnTo>
                  <a:lnTo>
                    <a:pt x="3175751" y="742988"/>
                  </a:lnTo>
                  <a:lnTo>
                    <a:pt x="3189741" y="744434"/>
                  </a:lnTo>
                  <a:lnTo>
                    <a:pt x="3203731" y="746112"/>
                  </a:lnTo>
                  <a:lnTo>
                    <a:pt x="3217721" y="748054"/>
                  </a:lnTo>
                  <a:lnTo>
                    <a:pt x="3231711" y="750296"/>
                  </a:lnTo>
                  <a:lnTo>
                    <a:pt x="3245701" y="752875"/>
                  </a:lnTo>
                  <a:lnTo>
                    <a:pt x="3259691" y="755834"/>
                  </a:lnTo>
                  <a:lnTo>
                    <a:pt x="3273681" y="759215"/>
                  </a:lnTo>
                  <a:lnTo>
                    <a:pt x="3287671" y="763059"/>
                  </a:lnTo>
                  <a:lnTo>
                    <a:pt x="3301661" y="767410"/>
                  </a:lnTo>
                  <a:lnTo>
                    <a:pt x="3315652" y="772306"/>
                  </a:lnTo>
                  <a:lnTo>
                    <a:pt x="3329642" y="777778"/>
                  </a:lnTo>
                  <a:lnTo>
                    <a:pt x="3343632" y="783852"/>
                  </a:lnTo>
                  <a:lnTo>
                    <a:pt x="3357622" y="790539"/>
                  </a:lnTo>
                  <a:lnTo>
                    <a:pt x="3371612" y="797836"/>
                  </a:lnTo>
                  <a:lnTo>
                    <a:pt x="3385602" y="805723"/>
                  </a:lnTo>
                  <a:lnTo>
                    <a:pt x="3399592" y="814159"/>
                  </a:lnTo>
                  <a:lnTo>
                    <a:pt x="3413582" y="823083"/>
                  </a:lnTo>
                  <a:lnTo>
                    <a:pt x="3427572" y="832412"/>
                  </a:lnTo>
                  <a:lnTo>
                    <a:pt x="3441562" y="842046"/>
                  </a:lnTo>
                  <a:lnTo>
                    <a:pt x="3455552" y="851870"/>
                  </a:lnTo>
                  <a:lnTo>
                    <a:pt x="3469543" y="861757"/>
                  </a:lnTo>
                  <a:lnTo>
                    <a:pt x="3483533" y="871580"/>
                  </a:lnTo>
                  <a:lnTo>
                    <a:pt x="3497523" y="881215"/>
                  </a:lnTo>
                  <a:lnTo>
                    <a:pt x="3511513" y="890544"/>
                  </a:lnTo>
                  <a:lnTo>
                    <a:pt x="3525503" y="899468"/>
                  </a:lnTo>
                  <a:lnTo>
                    <a:pt x="3539493" y="907904"/>
                  </a:lnTo>
                  <a:lnTo>
                    <a:pt x="3553483" y="915791"/>
                  </a:lnTo>
                  <a:lnTo>
                    <a:pt x="3567473" y="923088"/>
                  </a:lnTo>
                  <a:lnTo>
                    <a:pt x="3581463" y="929775"/>
                  </a:lnTo>
                  <a:lnTo>
                    <a:pt x="3595453" y="935848"/>
                  </a:lnTo>
                  <a:lnTo>
                    <a:pt x="3609444" y="941321"/>
                  </a:lnTo>
                  <a:lnTo>
                    <a:pt x="3623434" y="946216"/>
                  </a:lnTo>
                  <a:lnTo>
                    <a:pt x="3637424" y="950567"/>
                  </a:lnTo>
                  <a:lnTo>
                    <a:pt x="3651414" y="954412"/>
                  </a:lnTo>
                  <a:lnTo>
                    <a:pt x="3665404" y="957792"/>
                  </a:lnTo>
                  <a:lnTo>
                    <a:pt x="3679394" y="960751"/>
                  </a:lnTo>
                  <a:lnTo>
                    <a:pt x="3693384" y="963331"/>
                  </a:lnTo>
                  <a:lnTo>
                    <a:pt x="3707374" y="965572"/>
                  </a:lnTo>
                  <a:lnTo>
                    <a:pt x="3721364" y="967514"/>
                  </a:lnTo>
                  <a:lnTo>
                    <a:pt x="3735354" y="969192"/>
                  </a:lnTo>
                  <a:lnTo>
                    <a:pt x="3749344" y="970639"/>
                  </a:lnTo>
                  <a:lnTo>
                    <a:pt x="3763335" y="971884"/>
                  </a:lnTo>
                  <a:lnTo>
                    <a:pt x="3777325" y="972953"/>
                  </a:lnTo>
                  <a:lnTo>
                    <a:pt x="3791315" y="973870"/>
                  </a:lnTo>
                  <a:lnTo>
                    <a:pt x="3805305" y="974657"/>
                  </a:lnTo>
                  <a:lnTo>
                    <a:pt x="3819295" y="975329"/>
                  </a:lnTo>
                  <a:lnTo>
                    <a:pt x="3833285" y="975905"/>
                  </a:lnTo>
                  <a:lnTo>
                    <a:pt x="3847275" y="976397"/>
                  </a:lnTo>
                  <a:lnTo>
                    <a:pt x="3861265" y="976817"/>
                  </a:lnTo>
                  <a:lnTo>
                    <a:pt x="3875255" y="977175"/>
                  </a:lnTo>
                  <a:lnTo>
                    <a:pt x="3889245" y="977481"/>
                  </a:lnTo>
                  <a:lnTo>
                    <a:pt x="3903235" y="977742"/>
                  </a:lnTo>
                  <a:lnTo>
                    <a:pt x="3917226" y="977964"/>
                  </a:lnTo>
                  <a:lnTo>
                    <a:pt x="3931216" y="978153"/>
                  </a:lnTo>
                  <a:lnTo>
                    <a:pt x="3945206" y="978315"/>
                  </a:lnTo>
                  <a:lnTo>
                    <a:pt x="3959196" y="978452"/>
                  </a:lnTo>
                  <a:lnTo>
                    <a:pt x="3973186" y="978569"/>
                  </a:lnTo>
                  <a:lnTo>
                    <a:pt x="3987176" y="978669"/>
                  </a:lnTo>
                  <a:lnTo>
                    <a:pt x="4001166" y="978754"/>
                  </a:lnTo>
                  <a:lnTo>
                    <a:pt x="4015156" y="978826"/>
                  </a:lnTo>
                  <a:lnTo>
                    <a:pt x="4029146" y="978887"/>
                  </a:lnTo>
                  <a:lnTo>
                    <a:pt x="4043136" y="978940"/>
                  </a:lnTo>
                  <a:lnTo>
                    <a:pt x="4057126" y="978984"/>
                  </a:lnTo>
                  <a:lnTo>
                    <a:pt x="4071117" y="979022"/>
                  </a:lnTo>
                  <a:lnTo>
                    <a:pt x="4085107" y="979055"/>
                  </a:lnTo>
                  <a:lnTo>
                    <a:pt x="4099097" y="979082"/>
                  </a:lnTo>
                  <a:lnTo>
                    <a:pt x="4113087" y="979105"/>
                  </a:lnTo>
                  <a:lnTo>
                    <a:pt x="4127077" y="979125"/>
                  </a:lnTo>
                  <a:lnTo>
                    <a:pt x="4141067" y="979142"/>
                  </a:lnTo>
                  <a:lnTo>
                    <a:pt x="4155057" y="979157"/>
                  </a:lnTo>
                </a:path>
              </a:pathLst>
            </a:custGeom>
            <a:ln w="40651" cap="flat">
              <a:solidFill>
                <a:srgbClr val="D3D3D3">
                  <a:alpha val="100000"/>
                </a:srgbClr>
              </a:solidFill>
              <a:prstDash val="solid"/>
              <a:round/>
            </a:ln>
          </p:spPr>
          <p:txBody>
            <a:bodyPr/>
            <a:lstStyle/>
            <a:p/>
          </p:txBody>
        </p:sp>
        <p:sp>
          <p:nvSpPr>
            <p:cNvPr id="38" name="pl38"/>
            <p:cNvSpPr/>
            <p:nvPr/>
          </p:nvSpPr>
          <p:spPr>
            <a:xfrm>
              <a:off x="2737948" y="2619024"/>
              <a:ext cx="4155057" cy="979321"/>
            </a:xfrm>
            <a:custGeom>
              <a:avLst/>
              <a:pathLst>
                <a:path w="4155057" h="979321">
                  <a:moveTo>
                    <a:pt x="0" y="734634"/>
                  </a:moveTo>
                  <a:lnTo>
                    <a:pt x="13990" y="734649"/>
                  </a:lnTo>
                  <a:lnTo>
                    <a:pt x="27980" y="734666"/>
                  </a:lnTo>
                  <a:lnTo>
                    <a:pt x="41970" y="734685"/>
                  </a:lnTo>
                  <a:lnTo>
                    <a:pt x="55960" y="734709"/>
                  </a:lnTo>
                  <a:lnTo>
                    <a:pt x="69950" y="734736"/>
                  </a:lnTo>
                  <a:lnTo>
                    <a:pt x="83940" y="734769"/>
                  </a:lnTo>
                  <a:lnTo>
                    <a:pt x="97930" y="734806"/>
                  </a:lnTo>
                  <a:lnTo>
                    <a:pt x="111920" y="734851"/>
                  </a:lnTo>
                  <a:lnTo>
                    <a:pt x="125910" y="734903"/>
                  </a:lnTo>
                  <a:lnTo>
                    <a:pt x="139900" y="734965"/>
                  </a:lnTo>
                  <a:lnTo>
                    <a:pt x="153891" y="735037"/>
                  </a:lnTo>
                  <a:lnTo>
                    <a:pt x="167881" y="735122"/>
                  </a:lnTo>
                  <a:lnTo>
                    <a:pt x="181871" y="735222"/>
                  </a:lnTo>
                  <a:lnTo>
                    <a:pt x="195861" y="735339"/>
                  </a:lnTo>
                  <a:lnTo>
                    <a:pt x="209851" y="735476"/>
                  </a:lnTo>
                  <a:lnTo>
                    <a:pt x="223841" y="735638"/>
                  </a:lnTo>
                  <a:lnTo>
                    <a:pt x="237831" y="735827"/>
                  </a:lnTo>
                  <a:lnTo>
                    <a:pt x="251821" y="736049"/>
                  </a:lnTo>
                  <a:lnTo>
                    <a:pt x="265811" y="736310"/>
                  </a:lnTo>
                  <a:lnTo>
                    <a:pt x="279801" y="736616"/>
                  </a:lnTo>
                  <a:lnTo>
                    <a:pt x="293791" y="736974"/>
                  </a:lnTo>
                  <a:lnTo>
                    <a:pt x="307782" y="737394"/>
                  </a:lnTo>
                  <a:lnTo>
                    <a:pt x="321772" y="737886"/>
                  </a:lnTo>
                  <a:lnTo>
                    <a:pt x="335762" y="738461"/>
                  </a:lnTo>
                  <a:lnTo>
                    <a:pt x="349752" y="739134"/>
                  </a:lnTo>
                  <a:lnTo>
                    <a:pt x="363742" y="739920"/>
                  </a:lnTo>
                  <a:lnTo>
                    <a:pt x="377732" y="740838"/>
                  </a:lnTo>
                  <a:lnTo>
                    <a:pt x="391722" y="741907"/>
                  </a:lnTo>
                  <a:lnTo>
                    <a:pt x="405712" y="743152"/>
                  </a:lnTo>
                  <a:lnTo>
                    <a:pt x="419702" y="744599"/>
                  </a:lnTo>
                  <a:lnTo>
                    <a:pt x="433692" y="746277"/>
                  </a:lnTo>
                  <a:lnTo>
                    <a:pt x="447682" y="748218"/>
                  </a:lnTo>
                  <a:lnTo>
                    <a:pt x="461673" y="750460"/>
                  </a:lnTo>
                  <a:lnTo>
                    <a:pt x="475663" y="753040"/>
                  </a:lnTo>
                  <a:lnTo>
                    <a:pt x="489653" y="755998"/>
                  </a:lnTo>
                  <a:lnTo>
                    <a:pt x="503643" y="759379"/>
                  </a:lnTo>
                  <a:lnTo>
                    <a:pt x="517633" y="763224"/>
                  </a:lnTo>
                  <a:lnTo>
                    <a:pt x="531623" y="767575"/>
                  </a:lnTo>
                  <a:lnTo>
                    <a:pt x="545613" y="772470"/>
                  </a:lnTo>
                  <a:lnTo>
                    <a:pt x="559603" y="777943"/>
                  </a:lnTo>
                  <a:lnTo>
                    <a:pt x="573593" y="784016"/>
                  </a:lnTo>
                  <a:lnTo>
                    <a:pt x="587583" y="790703"/>
                  </a:lnTo>
                  <a:lnTo>
                    <a:pt x="601574" y="798000"/>
                  </a:lnTo>
                  <a:lnTo>
                    <a:pt x="615564" y="805887"/>
                  </a:lnTo>
                  <a:lnTo>
                    <a:pt x="629554" y="814323"/>
                  </a:lnTo>
                  <a:lnTo>
                    <a:pt x="643544" y="823247"/>
                  </a:lnTo>
                  <a:lnTo>
                    <a:pt x="657534" y="832576"/>
                  </a:lnTo>
                  <a:lnTo>
                    <a:pt x="671524" y="842210"/>
                  </a:lnTo>
                  <a:lnTo>
                    <a:pt x="685514" y="852034"/>
                  </a:lnTo>
                  <a:lnTo>
                    <a:pt x="699504" y="861921"/>
                  </a:lnTo>
                  <a:lnTo>
                    <a:pt x="713494" y="871745"/>
                  </a:lnTo>
                  <a:lnTo>
                    <a:pt x="727484" y="881379"/>
                  </a:lnTo>
                  <a:lnTo>
                    <a:pt x="741474" y="890708"/>
                  </a:lnTo>
                  <a:lnTo>
                    <a:pt x="755465" y="899632"/>
                  </a:lnTo>
                  <a:lnTo>
                    <a:pt x="769455" y="908068"/>
                  </a:lnTo>
                  <a:lnTo>
                    <a:pt x="783445" y="915955"/>
                  </a:lnTo>
                  <a:lnTo>
                    <a:pt x="797435" y="923252"/>
                  </a:lnTo>
                  <a:lnTo>
                    <a:pt x="811425" y="929939"/>
                  </a:lnTo>
                  <a:lnTo>
                    <a:pt x="825415" y="936012"/>
                  </a:lnTo>
                  <a:lnTo>
                    <a:pt x="839405" y="941485"/>
                  </a:lnTo>
                  <a:lnTo>
                    <a:pt x="853395" y="946380"/>
                  </a:lnTo>
                  <a:lnTo>
                    <a:pt x="867385" y="950731"/>
                  </a:lnTo>
                  <a:lnTo>
                    <a:pt x="881375" y="954576"/>
                  </a:lnTo>
                  <a:lnTo>
                    <a:pt x="895365" y="957957"/>
                  </a:lnTo>
                  <a:lnTo>
                    <a:pt x="909356" y="960916"/>
                  </a:lnTo>
                  <a:lnTo>
                    <a:pt x="923346" y="963495"/>
                  </a:lnTo>
                  <a:lnTo>
                    <a:pt x="937336" y="965737"/>
                  </a:lnTo>
                  <a:lnTo>
                    <a:pt x="951326" y="967678"/>
                  </a:lnTo>
                  <a:lnTo>
                    <a:pt x="965316" y="969356"/>
                  </a:lnTo>
                  <a:lnTo>
                    <a:pt x="979306" y="970803"/>
                  </a:lnTo>
                  <a:lnTo>
                    <a:pt x="993296" y="972048"/>
                  </a:lnTo>
                  <a:lnTo>
                    <a:pt x="1007286" y="973117"/>
                  </a:lnTo>
                  <a:lnTo>
                    <a:pt x="1021276" y="974035"/>
                  </a:lnTo>
                  <a:lnTo>
                    <a:pt x="1035266" y="974821"/>
                  </a:lnTo>
                  <a:lnTo>
                    <a:pt x="1049256" y="975494"/>
                  </a:lnTo>
                  <a:lnTo>
                    <a:pt x="1063247" y="976069"/>
                  </a:lnTo>
                  <a:lnTo>
                    <a:pt x="1077237" y="976561"/>
                  </a:lnTo>
                  <a:lnTo>
                    <a:pt x="1091227" y="976981"/>
                  </a:lnTo>
                  <a:lnTo>
                    <a:pt x="1105217" y="977339"/>
                  </a:lnTo>
                  <a:lnTo>
                    <a:pt x="1119207" y="977645"/>
                  </a:lnTo>
                  <a:lnTo>
                    <a:pt x="1133197" y="977906"/>
                  </a:lnTo>
                  <a:lnTo>
                    <a:pt x="1147187" y="978128"/>
                  </a:lnTo>
                  <a:lnTo>
                    <a:pt x="1161177" y="978317"/>
                  </a:lnTo>
                  <a:lnTo>
                    <a:pt x="1175167" y="978479"/>
                  </a:lnTo>
                  <a:lnTo>
                    <a:pt x="1189157" y="978616"/>
                  </a:lnTo>
                  <a:lnTo>
                    <a:pt x="1203148" y="978733"/>
                  </a:lnTo>
                  <a:lnTo>
                    <a:pt x="1217138" y="978833"/>
                  </a:lnTo>
                  <a:lnTo>
                    <a:pt x="1231128" y="978918"/>
                  </a:lnTo>
                  <a:lnTo>
                    <a:pt x="1245118" y="978990"/>
                  </a:lnTo>
                  <a:lnTo>
                    <a:pt x="1259108" y="979052"/>
                  </a:lnTo>
                  <a:lnTo>
                    <a:pt x="1273098" y="979104"/>
                  </a:lnTo>
                  <a:lnTo>
                    <a:pt x="1287088" y="979149"/>
                  </a:lnTo>
                  <a:lnTo>
                    <a:pt x="1301078" y="979187"/>
                  </a:lnTo>
                  <a:lnTo>
                    <a:pt x="1315068" y="979219"/>
                  </a:lnTo>
                  <a:lnTo>
                    <a:pt x="1329058" y="979246"/>
                  </a:lnTo>
                  <a:lnTo>
                    <a:pt x="1343048" y="979270"/>
                  </a:lnTo>
                  <a:lnTo>
                    <a:pt x="1357039" y="979290"/>
                  </a:lnTo>
                  <a:lnTo>
                    <a:pt x="1371029" y="979306"/>
                  </a:lnTo>
                  <a:lnTo>
                    <a:pt x="1385019" y="979321"/>
                  </a:lnTo>
                  <a:lnTo>
                    <a:pt x="1385019" y="979075"/>
                  </a:lnTo>
                  <a:lnTo>
                    <a:pt x="1399009" y="979017"/>
                  </a:lnTo>
                  <a:lnTo>
                    <a:pt x="1412999" y="978949"/>
                  </a:lnTo>
                  <a:lnTo>
                    <a:pt x="1426989" y="978870"/>
                  </a:lnTo>
                  <a:lnTo>
                    <a:pt x="1440979" y="978776"/>
                  </a:lnTo>
                  <a:lnTo>
                    <a:pt x="1454969" y="978666"/>
                  </a:lnTo>
                  <a:lnTo>
                    <a:pt x="1468959" y="978537"/>
                  </a:lnTo>
                  <a:lnTo>
                    <a:pt x="1482949" y="978386"/>
                  </a:lnTo>
                  <a:lnTo>
                    <a:pt x="1496939" y="978207"/>
                  </a:lnTo>
                  <a:lnTo>
                    <a:pt x="1510930" y="977998"/>
                  </a:lnTo>
                  <a:lnTo>
                    <a:pt x="1524920" y="977752"/>
                  </a:lnTo>
                  <a:lnTo>
                    <a:pt x="1538910" y="977463"/>
                  </a:lnTo>
                  <a:lnTo>
                    <a:pt x="1552900" y="977123"/>
                  </a:lnTo>
                  <a:lnTo>
                    <a:pt x="1566890" y="976725"/>
                  </a:lnTo>
                  <a:lnTo>
                    <a:pt x="1580880" y="976256"/>
                  </a:lnTo>
                  <a:lnTo>
                    <a:pt x="1594870" y="975706"/>
                  </a:lnTo>
                  <a:lnTo>
                    <a:pt x="1608860" y="975061"/>
                  </a:lnTo>
                  <a:lnTo>
                    <a:pt x="1622850" y="974303"/>
                  </a:lnTo>
                  <a:lnTo>
                    <a:pt x="1636840" y="973414"/>
                  </a:lnTo>
                  <a:lnTo>
                    <a:pt x="1650830" y="972371"/>
                  </a:lnTo>
                  <a:lnTo>
                    <a:pt x="1664821" y="971148"/>
                  </a:lnTo>
                  <a:lnTo>
                    <a:pt x="1678811" y="969714"/>
                  </a:lnTo>
                  <a:lnTo>
                    <a:pt x="1692801" y="968035"/>
                  </a:lnTo>
                  <a:lnTo>
                    <a:pt x="1706791" y="966068"/>
                  </a:lnTo>
                  <a:lnTo>
                    <a:pt x="1720781" y="963766"/>
                  </a:lnTo>
                  <a:lnTo>
                    <a:pt x="1734771" y="961074"/>
                  </a:lnTo>
                  <a:lnTo>
                    <a:pt x="1748761" y="957930"/>
                  </a:lnTo>
                  <a:lnTo>
                    <a:pt x="1762751" y="954260"/>
                  </a:lnTo>
                  <a:lnTo>
                    <a:pt x="1776741" y="949982"/>
                  </a:lnTo>
                  <a:lnTo>
                    <a:pt x="1790731" y="945003"/>
                  </a:lnTo>
                  <a:lnTo>
                    <a:pt x="1804722" y="939216"/>
                  </a:lnTo>
                  <a:lnTo>
                    <a:pt x="1818712" y="932505"/>
                  </a:lnTo>
                  <a:lnTo>
                    <a:pt x="1832702" y="924738"/>
                  </a:lnTo>
                  <a:lnTo>
                    <a:pt x="1846692" y="915772"/>
                  </a:lnTo>
                  <a:lnTo>
                    <a:pt x="1860682" y="905453"/>
                  </a:lnTo>
                  <a:lnTo>
                    <a:pt x="1874672" y="893618"/>
                  </a:lnTo>
                  <a:lnTo>
                    <a:pt x="1888662" y="880096"/>
                  </a:lnTo>
                  <a:lnTo>
                    <a:pt x="1902652" y="864717"/>
                  </a:lnTo>
                  <a:lnTo>
                    <a:pt x="1916642" y="847313"/>
                  </a:lnTo>
                  <a:lnTo>
                    <a:pt x="1930632" y="827731"/>
                  </a:lnTo>
                  <a:lnTo>
                    <a:pt x="1944622" y="805841"/>
                  </a:lnTo>
                  <a:lnTo>
                    <a:pt x="1958613" y="781547"/>
                  </a:lnTo>
                  <a:lnTo>
                    <a:pt x="1972603" y="754800"/>
                  </a:lnTo>
                  <a:lnTo>
                    <a:pt x="1986593" y="725612"/>
                  </a:lnTo>
                  <a:lnTo>
                    <a:pt x="2000583" y="694064"/>
                  </a:lnTo>
                  <a:lnTo>
                    <a:pt x="2014573" y="660320"/>
                  </a:lnTo>
                  <a:lnTo>
                    <a:pt x="2028563" y="624624"/>
                  </a:lnTo>
                  <a:lnTo>
                    <a:pt x="2042553" y="587307"/>
                  </a:lnTo>
                  <a:lnTo>
                    <a:pt x="2056543" y="548770"/>
                  </a:lnTo>
                  <a:lnTo>
                    <a:pt x="2070533" y="509476"/>
                  </a:lnTo>
                  <a:lnTo>
                    <a:pt x="2084523" y="469926"/>
                  </a:lnTo>
                  <a:lnTo>
                    <a:pt x="2098513" y="430632"/>
                  </a:lnTo>
                  <a:lnTo>
                    <a:pt x="2112504" y="392096"/>
                  </a:lnTo>
                  <a:lnTo>
                    <a:pt x="2126494" y="354778"/>
                  </a:lnTo>
                  <a:lnTo>
                    <a:pt x="2140484" y="319083"/>
                  </a:lnTo>
                  <a:lnTo>
                    <a:pt x="2154474" y="285338"/>
                  </a:lnTo>
                  <a:lnTo>
                    <a:pt x="2168464" y="253790"/>
                  </a:lnTo>
                  <a:lnTo>
                    <a:pt x="2182454" y="224602"/>
                  </a:lnTo>
                  <a:lnTo>
                    <a:pt x="2196444" y="197855"/>
                  </a:lnTo>
                  <a:lnTo>
                    <a:pt x="2210434" y="173561"/>
                  </a:lnTo>
                  <a:lnTo>
                    <a:pt x="2224424" y="151671"/>
                  </a:lnTo>
                  <a:lnTo>
                    <a:pt x="2238414" y="132090"/>
                  </a:lnTo>
                  <a:lnTo>
                    <a:pt x="2252404" y="114686"/>
                  </a:lnTo>
                  <a:lnTo>
                    <a:pt x="2266395" y="99306"/>
                  </a:lnTo>
                  <a:lnTo>
                    <a:pt x="2280385" y="85785"/>
                  </a:lnTo>
                  <a:lnTo>
                    <a:pt x="2294375" y="73949"/>
                  </a:lnTo>
                  <a:lnTo>
                    <a:pt x="2308365" y="63631"/>
                  </a:lnTo>
                  <a:lnTo>
                    <a:pt x="2322355" y="54665"/>
                  </a:lnTo>
                  <a:lnTo>
                    <a:pt x="2336345" y="46898"/>
                  </a:lnTo>
                  <a:lnTo>
                    <a:pt x="2350335" y="40186"/>
                  </a:lnTo>
                  <a:lnTo>
                    <a:pt x="2364325" y="34400"/>
                  </a:lnTo>
                  <a:lnTo>
                    <a:pt x="2378315" y="29420"/>
                  </a:lnTo>
                  <a:lnTo>
                    <a:pt x="2392305" y="25142"/>
                  </a:lnTo>
                  <a:lnTo>
                    <a:pt x="2406296" y="21472"/>
                  </a:lnTo>
                  <a:lnTo>
                    <a:pt x="2420286" y="18328"/>
                  </a:lnTo>
                  <a:lnTo>
                    <a:pt x="2434276" y="15636"/>
                  </a:lnTo>
                  <a:lnTo>
                    <a:pt x="2448266" y="13335"/>
                  </a:lnTo>
                  <a:lnTo>
                    <a:pt x="2462256" y="11368"/>
                  </a:lnTo>
                  <a:lnTo>
                    <a:pt x="2476246" y="9688"/>
                  </a:lnTo>
                  <a:lnTo>
                    <a:pt x="2490236" y="8254"/>
                  </a:lnTo>
                  <a:lnTo>
                    <a:pt x="2504226" y="7031"/>
                  </a:lnTo>
                  <a:lnTo>
                    <a:pt x="2518216" y="5988"/>
                  </a:lnTo>
                  <a:lnTo>
                    <a:pt x="2532206" y="5099"/>
                  </a:lnTo>
                  <a:lnTo>
                    <a:pt x="2546196" y="4342"/>
                  </a:lnTo>
                  <a:lnTo>
                    <a:pt x="2560187" y="3696"/>
                  </a:lnTo>
                  <a:lnTo>
                    <a:pt x="2574177" y="3146"/>
                  </a:lnTo>
                  <a:lnTo>
                    <a:pt x="2588167" y="2678"/>
                  </a:lnTo>
                  <a:lnTo>
                    <a:pt x="2602157" y="2279"/>
                  </a:lnTo>
                  <a:lnTo>
                    <a:pt x="2616147" y="1940"/>
                  </a:lnTo>
                  <a:lnTo>
                    <a:pt x="2630137" y="1651"/>
                  </a:lnTo>
                  <a:lnTo>
                    <a:pt x="2644127" y="1405"/>
                  </a:lnTo>
                  <a:lnTo>
                    <a:pt x="2658117" y="1195"/>
                  </a:lnTo>
                  <a:lnTo>
                    <a:pt x="2672107" y="1017"/>
                  </a:lnTo>
                  <a:lnTo>
                    <a:pt x="2686097" y="865"/>
                  </a:lnTo>
                  <a:lnTo>
                    <a:pt x="2700087" y="736"/>
                  </a:lnTo>
                  <a:lnTo>
                    <a:pt x="2714078" y="626"/>
                  </a:lnTo>
                  <a:lnTo>
                    <a:pt x="2728068" y="533"/>
                  </a:lnTo>
                  <a:lnTo>
                    <a:pt x="2742058" y="453"/>
                  </a:lnTo>
                  <a:lnTo>
                    <a:pt x="2756048" y="386"/>
                  </a:lnTo>
                  <a:lnTo>
                    <a:pt x="2770038" y="328"/>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9" name="pl39"/>
            <p:cNvSpPr/>
            <p:nvPr/>
          </p:nvSpPr>
          <p:spPr>
            <a:xfrm>
              <a:off x="2737948" y="1150001"/>
              <a:ext cx="4155057" cy="1713381"/>
            </a:xfrm>
            <a:custGeom>
              <a:avLst/>
              <a:pathLst>
                <a:path w="4155057" h="1713381">
                  <a:moveTo>
                    <a:pt x="0" y="1713381"/>
                  </a:moveTo>
                  <a:lnTo>
                    <a:pt x="13990" y="1713294"/>
                  </a:lnTo>
                  <a:lnTo>
                    <a:pt x="27980" y="1713193"/>
                  </a:lnTo>
                  <a:lnTo>
                    <a:pt x="41970" y="1713074"/>
                  </a:lnTo>
                  <a:lnTo>
                    <a:pt x="55960" y="1712933"/>
                  </a:lnTo>
                  <a:lnTo>
                    <a:pt x="69950" y="1712769"/>
                  </a:lnTo>
                  <a:lnTo>
                    <a:pt x="83940" y="1712575"/>
                  </a:lnTo>
                  <a:lnTo>
                    <a:pt x="97930" y="1712347"/>
                  </a:lnTo>
                  <a:lnTo>
                    <a:pt x="111920" y="1712080"/>
                  </a:lnTo>
                  <a:lnTo>
                    <a:pt x="125910" y="1711766"/>
                  </a:lnTo>
                  <a:lnTo>
                    <a:pt x="139900" y="1711397"/>
                  </a:lnTo>
                  <a:lnTo>
                    <a:pt x="153891" y="1710963"/>
                  </a:lnTo>
                  <a:lnTo>
                    <a:pt x="167881" y="1710454"/>
                  </a:lnTo>
                  <a:lnTo>
                    <a:pt x="181871" y="1709856"/>
                  </a:lnTo>
                  <a:lnTo>
                    <a:pt x="195861" y="1709153"/>
                  </a:lnTo>
                  <a:lnTo>
                    <a:pt x="209851" y="1708329"/>
                  </a:lnTo>
                  <a:lnTo>
                    <a:pt x="223841" y="1707360"/>
                  </a:lnTo>
                  <a:lnTo>
                    <a:pt x="237831" y="1706224"/>
                  </a:lnTo>
                  <a:lnTo>
                    <a:pt x="251821" y="1704890"/>
                  </a:lnTo>
                  <a:lnTo>
                    <a:pt x="265811" y="1703326"/>
                  </a:lnTo>
                  <a:lnTo>
                    <a:pt x="279801" y="1701491"/>
                  </a:lnTo>
                  <a:lnTo>
                    <a:pt x="293791" y="1699341"/>
                  </a:lnTo>
                  <a:lnTo>
                    <a:pt x="307782" y="1696821"/>
                  </a:lnTo>
                  <a:lnTo>
                    <a:pt x="321772" y="1693871"/>
                  </a:lnTo>
                  <a:lnTo>
                    <a:pt x="335762" y="1690418"/>
                  </a:lnTo>
                  <a:lnTo>
                    <a:pt x="349752" y="1686381"/>
                  </a:lnTo>
                  <a:lnTo>
                    <a:pt x="363742" y="1681664"/>
                  </a:lnTo>
                  <a:lnTo>
                    <a:pt x="377732" y="1676159"/>
                  </a:lnTo>
                  <a:lnTo>
                    <a:pt x="391722" y="1669742"/>
                  </a:lnTo>
                  <a:lnTo>
                    <a:pt x="405712" y="1662273"/>
                  </a:lnTo>
                  <a:lnTo>
                    <a:pt x="419702" y="1653594"/>
                  </a:lnTo>
                  <a:lnTo>
                    <a:pt x="433692" y="1643526"/>
                  </a:lnTo>
                  <a:lnTo>
                    <a:pt x="447682" y="1631876"/>
                  </a:lnTo>
                  <a:lnTo>
                    <a:pt x="461673" y="1618427"/>
                  </a:lnTo>
                  <a:lnTo>
                    <a:pt x="475663" y="1602949"/>
                  </a:lnTo>
                  <a:lnTo>
                    <a:pt x="489653" y="1585196"/>
                  </a:lnTo>
                  <a:lnTo>
                    <a:pt x="503643" y="1564913"/>
                  </a:lnTo>
                  <a:lnTo>
                    <a:pt x="517633" y="1541844"/>
                  </a:lnTo>
                  <a:lnTo>
                    <a:pt x="531623" y="1515738"/>
                  </a:lnTo>
                  <a:lnTo>
                    <a:pt x="545613" y="1486366"/>
                  </a:lnTo>
                  <a:lnTo>
                    <a:pt x="559603" y="1453531"/>
                  </a:lnTo>
                  <a:lnTo>
                    <a:pt x="573593" y="1417090"/>
                  </a:lnTo>
                  <a:lnTo>
                    <a:pt x="587583" y="1376969"/>
                  </a:lnTo>
                  <a:lnTo>
                    <a:pt x="601574" y="1333187"/>
                  </a:lnTo>
                  <a:lnTo>
                    <a:pt x="615564" y="1285866"/>
                  </a:lnTo>
                  <a:lnTo>
                    <a:pt x="629554" y="1235249"/>
                  </a:lnTo>
                  <a:lnTo>
                    <a:pt x="643544" y="1181705"/>
                  </a:lnTo>
                  <a:lnTo>
                    <a:pt x="657534" y="1125729"/>
                  </a:lnTo>
                  <a:lnTo>
                    <a:pt x="671524" y="1067924"/>
                  </a:lnTo>
                  <a:lnTo>
                    <a:pt x="685514" y="1008984"/>
                  </a:lnTo>
                  <a:lnTo>
                    <a:pt x="699504" y="949658"/>
                  </a:lnTo>
                  <a:lnTo>
                    <a:pt x="713494" y="890718"/>
                  </a:lnTo>
                  <a:lnTo>
                    <a:pt x="727484" y="832913"/>
                  </a:lnTo>
                  <a:lnTo>
                    <a:pt x="741474" y="776936"/>
                  </a:lnTo>
                  <a:lnTo>
                    <a:pt x="755465" y="723393"/>
                  </a:lnTo>
                  <a:lnTo>
                    <a:pt x="769455" y="672776"/>
                  </a:lnTo>
                  <a:lnTo>
                    <a:pt x="783445" y="625455"/>
                  </a:lnTo>
                  <a:lnTo>
                    <a:pt x="797435" y="581672"/>
                  </a:lnTo>
                  <a:lnTo>
                    <a:pt x="811425" y="541552"/>
                  </a:lnTo>
                  <a:lnTo>
                    <a:pt x="825415" y="505111"/>
                  </a:lnTo>
                  <a:lnTo>
                    <a:pt x="839405" y="472276"/>
                  </a:lnTo>
                  <a:lnTo>
                    <a:pt x="853395" y="442903"/>
                  </a:lnTo>
                  <a:lnTo>
                    <a:pt x="867385" y="416798"/>
                  </a:lnTo>
                  <a:lnTo>
                    <a:pt x="881375" y="393728"/>
                  </a:lnTo>
                  <a:lnTo>
                    <a:pt x="895365" y="373446"/>
                  </a:lnTo>
                  <a:lnTo>
                    <a:pt x="909356" y="355693"/>
                  </a:lnTo>
                  <a:lnTo>
                    <a:pt x="923346" y="340215"/>
                  </a:lnTo>
                  <a:lnTo>
                    <a:pt x="937336" y="326766"/>
                  </a:lnTo>
                  <a:lnTo>
                    <a:pt x="951326" y="315115"/>
                  </a:lnTo>
                  <a:lnTo>
                    <a:pt x="965316" y="305048"/>
                  </a:lnTo>
                  <a:lnTo>
                    <a:pt x="979306" y="296368"/>
                  </a:lnTo>
                  <a:lnTo>
                    <a:pt x="993296" y="288899"/>
                  </a:lnTo>
                  <a:lnTo>
                    <a:pt x="1007286" y="282483"/>
                  </a:lnTo>
                  <a:lnTo>
                    <a:pt x="1021276" y="276978"/>
                  </a:lnTo>
                  <a:lnTo>
                    <a:pt x="1035266" y="272261"/>
                  </a:lnTo>
                  <a:lnTo>
                    <a:pt x="1049256" y="268224"/>
                  </a:lnTo>
                  <a:lnTo>
                    <a:pt x="1063247" y="264771"/>
                  </a:lnTo>
                  <a:lnTo>
                    <a:pt x="1077237" y="261821"/>
                  </a:lnTo>
                  <a:lnTo>
                    <a:pt x="1091227" y="259301"/>
                  </a:lnTo>
                  <a:lnTo>
                    <a:pt x="1105217" y="257151"/>
                  </a:lnTo>
                  <a:lnTo>
                    <a:pt x="1119207" y="255316"/>
                  </a:lnTo>
                  <a:lnTo>
                    <a:pt x="1133197" y="253752"/>
                  </a:lnTo>
                  <a:lnTo>
                    <a:pt x="1147187" y="252418"/>
                  </a:lnTo>
                  <a:lnTo>
                    <a:pt x="1161177" y="251281"/>
                  </a:lnTo>
                  <a:lnTo>
                    <a:pt x="1175167" y="250313"/>
                  </a:lnTo>
                  <a:lnTo>
                    <a:pt x="1189157" y="249488"/>
                  </a:lnTo>
                  <a:lnTo>
                    <a:pt x="1203148" y="248786"/>
                  </a:lnTo>
                  <a:lnTo>
                    <a:pt x="1217138" y="248188"/>
                  </a:lnTo>
                  <a:lnTo>
                    <a:pt x="1231128" y="247678"/>
                  </a:lnTo>
                  <a:lnTo>
                    <a:pt x="1245118" y="247245"/>
                  </a:lnTo>
                  <a:lnTo>
                    <a:pt x="1259108" y="246876"/>
                  </a:lnTo>
                  <a:lnTo>
                    <a:pt x="1273098" y="246562"/>
                  </a:lnTo>
                  <a:lnTo>
                    <a:pt x="1287088" y="246294"/>
                  </a:lnTo>
                  <a:lnTo>
                    <a:pt x="1301078" y="246067"/>
                  </a:lnTo>
                  <a:lnTo>
                    <a:pt x="1315068" y="245873"/>
                  </a:lnTo>
                  <a:lnTo>
                    <a:pt x="1329058" y="245708"/>
                  </a:lnTo>
                  <a:lnTo>
                    <a:pt x="1343048" y="245568"/>
                  </a:lnTo>
                  <a:lnTo>
                    <a:pt x="1357039" y="245449"/>
                  </a:lnTo>
                  <a:lnTo>
                    <a:pt x="1371029" y="245347"/>
                  </a:lnTo>
                  <a:lnTo>
                    <a:pt x="1385019" y="245261"/>
                  </a:lnTo>
                  <a:lnTo>
                    <a:pt x="1385019" y="244686"/>
                  </a:lnTo>
                  <a:lnTo>
                    <a:pt x="1399009" y="244672"/>
                  </a:lnTo>
                  <a:lnTo>
                    <a:pt x="1412999" y="244655"/>
                  </a:lnTo>
                  <a:lnTo>
                    <a:pt x="1426989" y="244635"/>
                  </a:lnTo>
                  <a:lnTo>
                    <a:pt x="1440979" y="244612"/>
                  </a:lnTo>
                  <a:lnTo>
                    <a:pt x="1454969" y="244584"/>
                  </a:lnTo>
                  <a:lnTo>
                    <a:pt x="1468959" y="244552"/>
                  </a:lnTo>
                  <a:lnTo>
                    <a:pt x="1482949" y="244514"/>
                  </a:lnTo>
                  <a:lnTo>
                    <a:pt x="1496939" y="244469"/>
                  </a:lnTo>
                  <a:lnTo>
                    <a:pt x="1510930" y="244417"/>
                  </a:lnTo>
                  <a:lnTo>
                    <a:pt x="1524920" y="244355"/>
                  </a:lnTo>
                  <a:lnTo>
                    <a:pt x="1538910" y="244283"/>
                  </a:lnTo>
                  <a:lnTo>
                    <a:pt x="1552900" y="244198"/>
                  </a:lnTo>
                  <a:lnTo>
                    <a:pt x="1566890" y="244099"/>
                  </a:lnTo>
                  <a:lnTo>
                    <a:pt x="1580880" y="243982"/>
                  </a:lnTo>
                  <a:lnTo>
                    <a:pt x="1594870" y="243844"/>
                  </a:lnTo>
                  <a:lnTo>
                    <a:pt x="1608860" y="243683"/>
                  </a:lnTo>
                  <a:lnTo>
                    <a:pt x="1622850" y="243493"/>
                  </a:lnTo>
                  <a:lnTo>
                    <a:pt x="1636840" y="243271"/>
                  </a:lnTo>
                  <a:lnTo>
                    <a:pt x="1650830" y="243010"/>
                  </a:lnTo>
                  <a:lnTo>
                    <a:pt x="1664821" y="242705"/>
                  </a:lnTo>
                  <a:lnTo>
                    <a:pt x="1678811" y="242346"/>
                  </a:lnTo>
                  <a:lnTo>
                    <a:pt x="1692801" y="241926"/>
                  </a:lnTo>
                  <a:lnTo>
                    <a:pt x="1706791" y="241434"/>
                  </a:lnTo>
                  <a:lnTo>
                    <a:pt x="1720781" y="240859"/>
                  </a:lnTo>
                  <a:lnTo>
                    <a:pt x="1734771" y="240186"/>
                  </a:lnTo>
                  <a:lnTo>
                    <a:pt x="1748761" y="239400"/>
                  </a:lnTo>
                  <a:lnTo>
                    <a:pt x="1762751" y="238483"/>
                  </a:lnTo>
                  <a:lnTo>
                    <a:pt x="1776741" y="237413"/>
                  </a:lnTo>
                  <a:lnTo>
                    <a:pt x="1790731" y="236168"/>
                  </a:lnTo>
                  <a:lnTo>
                    <a:pt x="1804722" y="234722"/>
                  </a:lnTo>
                  <a:lnTo>
                    <a:pt x="1818712" y="233044"/>
                  </a:lnTo>
                  <a:lnTo>
                    <a:pt x="1832702" y="231102"/>
                  </a:lnTo>
                  <a:lnTo>
                    <a:pt x="1846692" y="228860"/>
                  </a:lnTo>
                  <a:lnTo>
                    <a:pt x="1860682" y="226281"/>
                  </a:lnTo>
                  <a:lnTo>
                    <a:pt x="1874672" y="223322"/>
                  </a:lnTo>
                  <a:lnTo>
                    <a:pt x="1888662" y="219942"/>
                  </a:lnTo>
                  <a:lnTo>
                    <a:pt x="1902652" y="216097"/>
                  </a:lnTo>
                  <a:lnTo>
                    <a:pt x="1916642" y="211746"/>
                  </a:lnTo>
                  <a:lnTo>
                    <a:pt x="1930632" y="206850"/>
                  </a:lnTo>
                  <a:lnTo>
                    <a:pt x="1944622" y="201378"/>
                  </a:lnTo>
                  <a:lnTo>
                    <a:pt x="1958613" y="195304"/>
                  </a:lnTo>
                  <a:lnTo>
                    <a:pt x="1972603" y="188618"/>
                  </a:lnTo>
                  <a:lnTo>
                    <a:pt x="1986593" y="181321"/>
                  </a:lnTo>
                  <a:lnTo>
                    <a:pt x="2000583" y="173434"/>
                  </a:lnTo>
                  <a:lnTo>
                    <a:pt x="2014573" y="164997"/>
                  </a:lnTo>
                  <a:lnTo>
                    <a:pt x="2028563" y="156074"/>
                  </a:lnTo>
                  <a:lnTo>
                    <a:pt x="2042553" y="146744"/>
                  </a:lnTo>
                  <a:lnTo>
                    <a:pt x="2056543" y="137110"/>
                  </a:lnTo>
                  <a:lnTo>
                    <a:pt x="2070533" y="127287"/>
                  </a:lnTo>
                  <a:lnTo>
                    <a:pt x="2084523" y="117399"/>
                  </a:lnTo>
                  <a:lnTo>
                    <a:pt x="2098513" y="107576"/>
                  </a:lnTo>
                  <a:lnTo>
                    <a:pt x="2112504" y="97941"/>
                  </a:lnTo>
                  <a:lnTo>
                    <a:pt x="2126494" y="88612"/>
                  </a:lnTo>
                  <a:lnTo>
                    <a:pt x="2140484" y="79688"/>
                  </a:lnTo>
                  <a:lnTo>
                    <a:pt x="2154474" y="71252"/>
                  </a:lnTo>
                  <a:lnTo>
                    <a:pt x="2168464" y="63365"/>
                  </a:lnTo>
                  <a:lnTo>
                    <a:pt x="2182454" y="56068"/>
                  </a:lnTo>
                  <a:lnTo>
                    <a:pt x="2196444" y="49381"/>
                  </a:lnTo>
                  <a:lnTo>
                    <a:pt x="2210434" y="43308"/>
                  </a:lnTo>
                  <a:lnTo>
                    <a:pt x="2224424" y="37835"/>
                  </a:lnTo>
                  <a:lnTo>
                    <a:pt x="2238414" y="32940"/>
                  </a:lnTo>
                  <a:lnTo>
                    <a:pt x="2252404" y="28589"/>
                  </a:lnTo>
                  <a:lnTo>
                    <a:pt x="2266395" y="24744"/>
                  </a:lnTo>
                  <a:lnTo>
                    <a:pt x="2280385" y="21364"/>
                  </a:lnTo>
                  <a:lnTo>
                    <a:pt x="2294375" y="18405"/>
                  </a:lnTo>
                  <a:lnTo>
                    <a:pt x="2308365" y="15825"/>
                  </a:lnTo>
                  <a:lnTo>
                    <a:pt x="2322355" y="13584"/>
                  </a:lnTo>
                  <a:lnTo>
                    <a:pt x="2336345" y="11642"/>
                  </a:lnTo>
                  <a:lnTo>
                    <a:pt x="2350335" y="9964"/>
                  </a:lnTo>
                  <a:lnTo>
                    <a:pt x="2364325" y="8517"/>
                  </a:lnTo>
                  <a:lnTo>
                    <a:pt x="2378315" y="7273"/>
                  </a:lnTo>
                  <a:lnTo>
                    <a:pt x="2392305" y="6203"/>
                  </a:lnTo>
                  <a:lnTo>
                    <a:pt x="2406296" y="5286"/>
                  </a:lnTo>
                  <a:lnTo>
                    <a:pt x="2420286" y="4500"/>
                  </a:lnTo>
                  <a:lnTo>
                    <a:pt x="2434276" y="3827"/>
                  </a:lnTo>
                  <a:lnTo>
                    <a:pt x="2448266" y="3251"/>
                  </a:lnTo>
                  <a:lnTo>
                    <a:pt x="2462256" y="2759"/>
                  </a:lnTo>
                  <a:lnTo>
                    <a:pt x="2476246" y="2340"/>
                  </a:lnTo>
                  <a:lnTo>
                    <a:pt x="2490236" y="1981"/>
                  </a:lnTo>
                  <a:lnTo>
                    <a:pt x="2504226" y="1675"/>
                  </a:lnTo>
                  <a:lnTo>
                    <a:pt x="2518216" y="1415"/>
                  </a:lnTo>
                  <a:lnTo>
                    <a:pt x="2532206" y="1192"/>
                  </a:lnTo>
                  <a:lnTo>
                    <a:pt x="2546196" y="1003"/>
                  </a:lnTo>
                  <a:lnTo>
                    <a:pt x="2560187" y="842"/>
                  </a:lnTo>
                  <a:lnTo>
                    <a:pt x="2574177" y="704"/>
                  </a:lnTo>
                  <a:lnTo>
                    <a:pt x="2588167" y="587"/>
                  </a:lnTo>
                  <a:lnTo>
                    <a:pt x="2602157" y="487"/>
                  </a:lnTo>
                  <a:lnTo>
                    <a:pt x="2616147" y="402"/>
                  </a:lnTo>
                  <a:lnTo>
                    <a:pt x="2630137" y="330"/>
                  </a:lnTo>
                  <a:lnTo>
                    <a:pt x="2644127" y="269"/>
                  </a:lnTo>
                  <a:lnTo>
                    <a:pt x="2658117" y="216"/>
                  </a:lnTo>
                  <a:lnTo>
                    <a:pt x="2672107" y="172"/>
                  </a:lnTo>
                  <a:lnTo>
                    <a:pt x="2686097" y="134"/>
                  </a:lnTo>
                  <a:lnTo>
                    <a:pt x="2700087" y="102"/>
                  </a:lnTo>
                  <a:lnTo>
                    <a:pt x="2714078" y="74"/>
                  </a:lnTo>
                  <a:lnTo>
                    <a:pt x="2728068" y="51"/>
                  </a:lnTo>
                  <a:lnTo>
                    <a:pt x="2742058" y="31"/>
                  </a:lnTo>
                  <a:lnTo>
                    <a:pt x="2756048" y="14"/>
                  </a:lnTo>
                  <a:lnTo>
                    <a:pt x="2770038" y="0"/>
                  </a:lnTo>
                  <a:lnTo>
                    <a:pt x="2770038" y="0"/>
                  </a:lnTo>
                  <a:lnTo>
                    <a:pt x="2784028" y="14"/>
                  </a:lnTo>
                  <a:lnTo>
                    <a:pt x="2798018" y="31"/>
                  </a:lnTo>
                  <a:lnTo>
                    <a:pt x="2812008" y="51"/>
                  </a:lnTo>
                  <a:lnTo>
                    <a:pt x="2825998" y="74"/>
                  </a:lnTo>
                  <a:lnTo>
                    <a:pt x="2839988" y="102"/>
                  </a:lnTo>
                  <a:lnTo>
                    <a:pt x="2853978" y="134"/>
                  </a:lnTo>
                  <a:lnTo>
                    <a:pt x="2867969" y="172"/>
                  </a:lnTo>
                  <a:lnTo>
                    <a:pt x="2881959" y="216"/>
                  </a:lnTo>
                  <a:lnTo>
                    <a:pt x="2895949" y="269"/>
                  </a:lnTo>
                  <a:lnTo>
                    <a:pt x="2909939" y="330"/>
                  </a:lnTo>
                  <a:lnTo>
                    <a:pt x="2923929" y="402"/>
                  </a:lnTo>
                  <a:lnTo>
                    <a:pt x="2937919" y="487"/>
                  </a:lnTo>
                  <a:lnTo>
                    <a:pt x="2951909" y="587"/>
                  </a:lnTo>
                  <a:lnTo>
                    <a:pt x="2965899" y="704"/>
                  </a:lnTo>
                  <a:lnTo>
                    <a:pt x="2979889" y="842"/>
                  </a:lnTo>
                  <a:lnTo>
                    <a:pt x="2993879" y="1003"/>
                  </a:lnTo>
                  <a:lnTo>
                    <a:pt x="3007870" y="1192"/>
                  </a:lnTo>
                  <a:lnTo>
                    <a:pt x="3021860" y="1415"/>
                  </a:lnTo>
                  <a:lnTo>
                    <a:pt x="3035850" y="1675"/>
                  </a:lnTo>
                  <a:lnTo>
                    <a:pt x="3049840" y="1981"/>
                  </a:lnTo>
                  <a:lnTo>
                    <a:pt x="3063830" y="2340"/>
                  </a:lnTo>
                  <a:lnTo>
                    <a:pt x="3077820" y="2759"/>
                  </a:lnTo>
                  <a:lnTo>
                    <a:pt x="3091810" y="3251"/>
                  </a:lnTo>
                  <a:lnTo>
                    <a:pt x="3105800" y="3827"/>
                  </a:lnTo>
                  <a:lnTo>
                    <a:pt x="3119790" y="4500"/>
                  </a:lnTo>
                  <a:lnTo>
                    <a:pt x="3133780" y="5286"/>
                  </a:lnTo>
                  <a:lnTo>
                    <a:pt x="3147770" y="6203"/>
                  </a:lnTo>
                  <a:lnTo>
                    <a:pt x="3161761" y="7273"/>
                  </a:lnTo>
                  <a:lnTo>
                    <a:pt x="3175751" y="8517"/>
                  </a:lnTo>
                  <a:lnTo>
                    <a:pt x="3189741" y="9964"/>
                  </a:lnTo>
                  <a:lnTo>
                    <a:pt x="3203731" y="11642"/>
                  </a:lnTo>
                  <a:lnTo>
                    <a:pt x="3217721" y="13584"/>
                  </a:lnTo>
                  <a:lnTo>
                    <a:pt x="3231711" y="15825"/>
                  </a:lnTo>
                  <a:lnTo>
                    <a:pt x="3245701" y="18405"/>
                  </a:lnTo>
                  <a:lnTo>
                    <a:pt x="3259691" y="21364"/>
                  </a:lnTo>
                  <a:lnTo>
                    <a:pt x="3273681" y="24744"/>
                  </a:lnTo>
                  <a:lnTo>
                    <a:pt x="3287671" y="28589"/>
                  </a:lnTo>
                  <a:lnTo>
                    <a:pt x="3301661" y="32940"/>
                  </a:lnTo>
                  <a:lnTo>
                    <a:pt x="3315652" y="37835"/>
                  </a:lnTo>
                  <a:lnTo>
                    <a:pt x="3329642" y="43308"/>
                  </a:lnTo>
                  <a:lnTo>
                    <a:pt x="3343632" y="49381"/>
                  </a:lnTo>
                  <a:lnTo>
                    <a:pt x="3357622" y="56068"/>
                  </a:lnTo>
                  <a:lnTo>
                    <a:pt x="3371612" y="63365"/>
                  </a:lnTo>
                  <a:lnTo>
                    <a:pt x="3385602" y="71252"/>
                  </a:lnTo>
                  <a:lnTo>
                    <a:pt x="3399592" y="79688"/>
                  </a:lnTo>
                  <a:lnTo>
                    <a:pt x="3413582" y="88612"/>
                  </a:lnTo>
                  <a:lnTo>
                    <a:pt x="3427572" y="97941"/>
                  </a:lnTo>
                  <a:lnTo>
                    <a:pt x="3441562" y="107576"/>
                  </a:lnTo>
                  <a:lnTo>
                    <a:pt x="3455552" y="117399"/>
                  </a:lnTo>
                  <a:lnTo>
                    <a:pt x="3469543" y="127287"/>
                  </a:lnTo>
                  <a:lnTo>
                    <a:pt x="3483533" y="137110"/>
                  </a:lnTo>
                  <a:lnTo>
                    <a:pt x="3497523" y="146744"/>
                  </a:lnTo>
                  <a:lnTo>
                    <a:pt x="3511513" y="156074"/>
                  </a:lnTo>
                  <a:lnTo>
                    <a:pt x="3525503" y="164997"/>
                  </a:lnTo>
                  <a:lnTo>
                    <a:pt x="3539493" y="173434"/>
                  </a:lnTo>
                  <a:lnTo>
                    <a:pt x="3553483" y="181321"/>
                  </a:lnTo>
                  <a:lnTo>
                    <a:pt x="3567473" y="188618"/>
                  </a:lnTo>
                  <a:lnTo>
                    <a:pt x="3581463" y="195304"/>
                  </a:lnTo>
                  <a:lnTo>
                    <a:pt x="3595453" y="201378"/>
                  </a:lnTo>
                  <a:lnTo>
                    <a:pt x="3609444" y="206850"/>
                  </a:lnTo>
                  <a:lnTo>
                    <a:pt x="3623434" y="211746"/>
                  </a:lnTo>
                  <a:lnTo>
                    <a:pt x="3637424" y="216097"/>
                  </a:lnTo>
                  <a:lnTo>
                    <a:pt x="3651414" y="219942"/>
                  </a:lnTo>
                  <a:lnTo>
                    <a:pt x="3665404" y="223322"/>
                  </a:lnTo>
                  <a:lnTo>
                    <a:pt x="3679394" y="226281"/>
                  </a:lnTo>
                  <a:lnTo>
                    <a:pt x="3693384" y="228860"/>
                  </a:lnTo>
                  <a:lnTo>
                    <a:pt x="3707374" y="231102"/>
                  </a:lnTo>
                  <a:lnTo>
                    <a:pt x="3721364" y="233044"/>
                  </a:lnTo>
                  <a:lnTo>
                    <a:pt x="3735354" y="234722"/>
                  </a:lnTo>
                  <a:lnTo>
                    <a:pt x="3749344" y="236168"/>
                  </a:lnTo>
                  <a:lnTo>
                    <a:pt x="3763335" y="237413"/>
                  </a:lnTo>
                  <a:lnTo>
                    <a:pt x="3777325" y="238483"/>
                  </a:lnTo>
                  <a:lnTo>
                    <a:pt x="3791315" y="239400"/>
                  </a:lnTo>
                  <a:lnTo>
                    <a:pt x="3805305" y="240186"/>
                  </a:lnTo>
                  <a:lnTo>
                    <a:pt x="3819295" y="240859"/>
                  </a:lnTo>
                  <a:lnTo>
                    <a:pt x="3833285" y="241434"/>
                  </a:lnTo>
                  <a:lnTo>
                    <a:pt x="3847275" y="241926"/>
                  </a:lnTo>
                  <a:lnTo>
                    <a:pt x="3861265" y="242346"/>
                  </a:lnTo>
                  <a:lnTo>
                    <a:pt x="3875255" y="242705"/>
                  </a:lnTo>
                  <a:lnTo>
                    <a:pt x="3889245" y="243010"/>
                  </a:lnTo>
                  <a:lnTo>
                    <a:pt x="3903235" y="243271"/>
                  </a:lnTo>
                  <a:lnTo>
                    <a:pt x="3917226" y="243493"/>
                  </a:lnTo>
                  <a:lnTo>
                    <a:pt x="3931216" y="243683"/>
                  </a:lnTo>
                  <a:lnTo>
                    <a:pt x="3945206" y="243844"/>
                  </a:lnTo>
                  <a:lnTo>
                    <a:pt x="3959196" y="243982"/>
                  </a:lnTo>
                  <a:lnTo>
                    <a:pt x="3973186" y="244099"/>
                  </a:lnTo>
                  <a:lnTo>
                    <a:pt x="3987176" y="244198"/>
                  </a:lnTo>
                  <a:lnTo>
                    <a:pt x="4001166" y="244283"/>
                  </a:lnTo>
                  <a:lnTo>
                    <a:pt x="4015156" y="244355"/>
                  </a:lnTo>
                  <a:lnTo>
                    <a:pt x="4029146" y="244417"/>
                  </a:lnTo>
                  <a:lnTo>
                    <a:pt x="4043136" y="244469"/>
                  </a:lnTo>
                  <a:lnTo>
                    <a:pt x="4057126" y="244514"/>
                  </a:lnTo>
                  <a:lnTo>
                    <a:pt x="4071117" y="244552"/>
                  </a:lnTo>
                  <a:lnTo>
                    <a:pt x="4085107" y="244584"/>
                  </a:lnTo>
                  <a:lnTo>
                    <a:pt x="4099097" y="244612"/>
                  </a:lnTo>
                  <a:lnTo>
                    <a:pt x="4113087" y="244635"/>
                  </a:lnTo>
                  <a:lnTo>
                    <a:pt x="4127077" y="244655"/>
                  </a:lnTo>
                  <a:lnTo>
                    <a:pt x="4141067" y="244672"/>
                  </a:lnTo>
                  <a:lnTo>
                    <a:pt x="4155057" y="244686"/>
                  </a:lnTo>
                </a:path>
              </a:pathLst>
            </a:custGeom>
            <a:ln w="40651" cap="flat">
              <a:solidFill>
                <a:srgbClr val="D3D3D3">
                  <a:alpha val="100000"/>
                </a:srgbClr>
              </a:solidFill>
              <a:prstDash val="solid"/>
              <a:round/>
            </a:ln>
          </p:spPr>
          <p:txBody>
            <a:bodyPr/>
            <a:lstStyle/>
            <a:p/>
          </p:txBody>
        </p:sp>
        <p:sp>
          <p:nvSpPr>
            <p:cNvPr id="40" name="pl40"/>
            <p:cNvSpPr/>
            <p:nvPr/>
          </p:nvSpPr>
          <p:spPr>
            <a:xfrm>
              <a:off x="2737948" y="2619024"/>
              <a:ext cx="4155057" cy="489619"/>
            </a:xfrm>
            <a:custGeom>
              <a:avLst/>
              <a:pathLst>
                <a:path w="4155057" h="489619">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2"/>
                  </a:lnTo>
                  <a:lnTo>
                    <a:pt x="1399009" y="96"/>
                  </a:lnTo>
                  <a:lnTo>
                    <a:pt x="1412999" y="113"/>
                  </a:lnTo>
                  <a:lnTo>
                    <a:pt x="1426989" y="133"/>
                  </a:lnTo>
                  <a:lnTo>
                    <a:pt x="1440979" y="156"/>
                  </a:lnTo>
                  <a:lnTo>
                    <a:pt x="1454969" y="184"/>
                  </a:lnTo>
                  <a:lnTo>
                    <a:pt x="1468959" y="216"/>
                  </a:lnTo>
                  <a:lnTo>
                    <a:pt x="1482949" y="254"/>
                  </a:lnTo>
                  <a:lnTo>
                    <a:pt x="1496939" y="298"/>
                  </a:lnTo>
                  <a:lnTo>
                    <a:pt x="1510930" y="351"/>
                  </a:lnTo>
                  <a:lnTo>
                    <a:pt x="1524920" y="412"/>
                  </a:lnTo>
                  <a:lnTo>
                    <a:pt x="1538910" y="485"/>
                  </a:lnTo>
                  <a:lnTo>
                    <a:pt x="1552900" y="569"/>
                  </a:lnTo>
                  <a:lnTo>
                    <a:pt x="1566890" y="669"/>
                  </a:lnTo>
                  <a:lnTo>
                    <a:pt x="1580880" y="786"/>
                  </a:lnTo>
                  <a:lnTo>
                    <a:pt x="1594870" y="924"/>
                  </a:lnTo>
                  <a:lnTo>
                    <a:pt x="1608860" y="1085"/>
                  </a:lnTo>
                  <a:lnTo>
                    <a:pt x="1622850" y="1274"/>
                  </a:lnTo>
                  <a:lnTo>
                    <a:pt x="1636840" y="1497"/>
                  </a:lnTo>
                  <a:lnTo>
                    <a:pt x="1650830" y="1757"/>
                  </a:lnTo>
                  <a:lnTo>
                    <a:pt x="1664821" y="2063"/>
                  </a:lnTo>
                  <a:lnTo>
                    <a:pt x="1678811" y="2422"/>
                  </a:lnTo>
                  <a:lnTo>
                    <a:pt x="1692801" y="2842"/>
                  </a:lnTo>
                  <a:lnTo>
                    <a:pt x="1706791" y="3333"/>
                  </a:lnTo>
                  <a:lnTo>
                    <a:pt x="1720781" y="3909"/>
                  </a:lnTo>
                  <a:lnTo>
                    <a:pt x="1734771" y="4582"/>
                  </a:lnTo>
                  <a:lnTo>
                    <a:pt x="1748761" y="5368"/>
                  </a:lnTo>
                  <a:lnTo>
                    <a:pt x="1762751" y="6285"/>
                  </a:lnTo>
                  <a:lnTo>
                    <a:pt x="1776741" y="7355"/>
                  </a:lnTo>
                  <a:lnTo>
                    <a:pt x="1790731" y="8600"/>
                  </a:lnTo>
                  <a:lnTo>
                    <a:pt x="1804722" y="10046"/>
                  </a:lnTo>
                  <a:lnTo>
                    <a:pt x="1818712" y="11724"/>
                  </a:lnTo>
                  <a:lnTo>
                    <a:pt x="1832702" y="13666"/>
                  </a:lnTo>
                  <a:lnTo>
                    <a:pt x="1846692" y="15907"/>
                  </a:lnTo>
                  <a:lnTo>
                    <a:pt x="1860682" y="18487"/>
                  </a:lnTo>
                  <a:lnTo>
                    <a:pt x="1874672" y="21446"/>
                  </a:lnTo>
                  <a:lnTo>
                    <a:pt x="1888662" y="24826"/>
                  </a:lnTo>
                  <a:lnTo>
                    <a:pt x="1902652" y="28671"/>
                  </a:lnTo>
                  <a:lnTo>
                    <a:pt x="1916642" y="33022"/>
                  </a:lnTo>
                  <a:lnTo>
                    <a:pt x="1930632" y="37917"/>
                  </a:lnTo>
                  <a:lnTo>
                    <a:pt x="1944622" y="43390"/>
                  </a:lnTo>
                  <a:lnTo>
                    <a:pt x="1958613" y="49463"/>
                  </a:lnTo>
                  <a:lnTo>
                    <a:pt x="1972603" y="56150"/>
                  </a:lnTo>
                  <a:lnTo>
                    <a:pt x="1986593" y="63447"/>
                  </a:lnTo>
                  <a:lnTo>
                    <a:pt x="2000583" y="71334"/>
                  </a:lnTo>
                  <a:lnTo>
                    <a:pt x="2014573" y="79770"/>
                  </a:lnTo>
                  <a:lnTo>
                    <a:pt x="2028563" y="88694"/>
                  </a:lnTo>
                  <a:lnTo>
                    <a:pt x="2042553" y="98024"/>
                  </a:lnTo>
                  <a:lnTo>
                    <a:pt x="2056543" y="107658"/>
                  </a:lnTo>
                  <a:lnTo>
                    <a:pt x="2070533" y="117481"/>
                  </a:lnTo>
                  <a:lnTo>
                    <a:pt x="2084523" y="127369"/>
                  </a:lnTo>
                  <a:lnTo>
                    <a:pt x="2098513" y="137192"/>
                  </a:lnTo>
                  <a:lnTo>
                    <a:pt x="2112504" y="146826"/>
                  </a:lnTo>
                  <a:lnTo>
                    <a:pt x="2126494" y="156156"/>
                  </a:lnTo>
                  <a:lnTo>
                    <a:pt x="2140484" y="165080"/>
                  </a:lnTo>
                  <a:lnTo>
                    <a:pt x="2154474" y="173516"/>
                  </a:lnTo>
                  <a:lnTo>
                    <a:pt x="2168464" y="181403"/>
                  </a:lnTo>
                  <a:lnTo>
                    <a:pt x="2182454" y="188700"/>
                  </a:lnTo>
                  <a:lnTo>
                    <a:pt x="2196444" y="195386"/>
                  </a:lnTo>
                  <a:lnTo>
                    <a:pt x="2210434" y="201460"/>
                  </a:lnTo>
                  <a:lnTo>
                    <a:pt x="2224424" y="206932"/>
                  </a:lnTo>
                  <a:lnTo>
                    <a:pt x="2238414" y="211828"/>
                  </a:lnTo>
                  <a:lnTo>
                    <a:pt x="2252404" y="216179"/>
                  </a:lnTo>
                  <a:lnTo>
                    <a:pt x="2266395" y="220024"/>
                  </a:lnTo>
                  <a:lnTo>
                    <a:pt x="2280385" y="223404"/>
                  </a:lnTo>
                  <a:lnTo>
                    <a:pt x="2294375" y="226363"/>
                  </a:lnTo>
                  <a:lnTo>
                    <a:pt x="2308365" y="228943"/>
                  </a:lnTo>
                  <a:lnTo>
                    <a:pt x="2322355" y="231184"/>
                  </a:lnTo>
                  <a:lnTo>
                    <a:pt x="2336345" y="233126"/>
                  </a:lnTo>
                  <a:lnTo>
                    <a:pt x="2350335" y="234804"/>
                  </a:lnTo>
                  <a:lnTo>
                    <a:pt x="2364325" y="236250"/>
                  </a:lnTo>
                  <a:lnTo>
                    <a:pt x="2378315" y="237495"/>
                  </a:lnTo>
                  <a:lnTo>
                    <a:pt x="2392305" y="238565"/>
                  </a:lnTo>
                  <a:lnTo>
                    <a:pt x="2406296" y="239482"/>
                  </a:lnTo>
                  <a:lnTo>
                    <a:pt x="2420286" y="240268"/>
                  </a:lnTo>
                  <a:lnTo>
                    <a:pt x="2434276" y="240941"/>
                  </a:lnTo>
                  <a:lnTo>
                    <a:pt x="2448266" y="241517"/>
                  </a:lnTo>
                  <a:lnTo>
                    <a:pt x="2462256" y="242008"/>
                  </a:lnTo>
                  <a:lnTo>
                    <a:pt x="2476246" y="242428"/>
                  </a:lnTo>
                  <a:lnTo>
                    <a:pt x="2490236" y="242787"/>
                  </a:lnTo>
                  <a:lnTo>
                    <a:pt x="2504226" y="243092"/>
                  </a:lnTo>
                  <a:lnTo>
                    <a:pt x="2518216" y="243353"/>
                  </a:lnTo>
                  <a:lnTo>
                    <a:pt x="2532206" y="243575"/>
                  </a:lnTo>
                  <a:lnTo>
                    <a:pt x="2546196" y="243765"/>
                  </a:lnTo>
                  <a:lnTo>
                    <a:pt x="2560187" y="243926"/>
                  </a:lnTo>
                  <a:lnTo>
                    <a:pt x="2574177" y="244064"/>
                  </a:lnTo>
                  <a:lnTo>
                    <a:pt x="2588167" y="244181"/>
                  </a:lnTo>
                  <a:lnTo>
                    <a:pt x="2602157" y="244280"/>
                  </a:lnTo>
                  <a:lnTo>
                    <a:pt x="2616147" y="244365"/>
                  </a:lnTo>
                  <a:lnTo>
                    <a:pt x="2630137" y="244438"/>
                  </a:lnTo>
                  <a:lnTo>
                    <a:pt x="2644127" y="244499"/>
                  </a:lnTo>
                  <a:lnTo>
                    <a:pt x="2658117" y="244551"/>
                  </a:lnTo>
                  <a:lnTo>
                    <a:pt x="2672107" y="244596"/>
                  </a:lnTo>
                  <a:lnTo>
                    <a:pt x="2686097" y="244634"/>
                  </a:lnTo>
                  <a:lnTo>
                    <a:pt x="2700087" y="244666"/>
                  </a:lnTo>
                  <a:lnTo>
                    <a:pt x="2714078" y="244694"/>
                  </a:lnTo>
                  <a:lnTo>
                    <a:pt x="2728068" y="244717"/>
                  </a:lnTo>
                  <a:lnTo>
                    <a:pt x="2742058" y="244737"/>
                  </a:lnTo>
                  <a:lnTo>
                    <a:pt x="2756048" y="244754"/>
                  </a:lnTo>
                  <a:lnTo>
                    <a:pt x="2770038" y="244768"/>
                  </a:lnTo>
                  <a:lnTo>
                    <a:pt x="2770038" y="244932"/>
                  </a:lnTo>
                  <a:lnTo>
                    <a:pt x="2784028" y="244947"/>
                  </a:lnTo>
                  <a:lnTo>
                    <a:pt x="2798018" y="244964"/>
                  </a:lnTo>
                  <a:lnTo>
                    <a:pt x="2812008" y="244984"/>
                  </a:lnTo>
                  <a:lnTo>
                    <a:pt x="2825998" y="245007"/>
                  </a:lnTo>
                  <a:lnTo>
                    <a:pt x="2839988" y="245035"/>
                  </a:lnTo>
                  <a:lnTo>
                    <a:pt x="2853978" y="245067"/>
                  </a:lnTo>
                  <a:lnTo>
                    <a:pt x="2867969" y="245105"/>
                  </a:lnTo>
                  <a:lnTo>
                    <a:pt x="2881959" y="245149"/>
                  </a:lnTo>
                  <a:lnTo>
                    <a:pt x="2895949" y="245202"/>
                  </a:lnTo>
                  <a:lnTo>
                    <a:pt x="2909939" y="245263"/>
                  </a:lnTo>
                  <a:lnTo>
                    <a:pt x="2923929" y="245335"/>
                  </a:lnTo>
                  <a:lnTo>
                    <a:pt x="2937919" y="245420"/>
                  </a:lnTo>
                  <a:lnTo>
                    <a:pt x="2951909" y="245520"/>
                  </a:lnTo>
                  <a:lnTo>
                    <a:pt x="2965899" y="245637"/>
                  </a:lnTo>
                  <a:lnTo>
                    <a:pt x="2979889" y="245775"/>
                  </a:lnTo>
                  <a:lnTo>
                    <a:pt x="2993879" y="245936"/>
                  </a:lnTo>
                  <a:lnTo>
                    <a:pt x="3007870" y="246125"/>
                  </a:lnTo>
                  <a:lnTo>
                    <a:pt x="3021860" y="246348"/>
                  </a:lnTo>
                  <a:lnTo>
                    <a:pt x="3035850" y="246608"/>
                  </a:lnTo>
                  <a:lnTo>
                    <a:pt x="3049840" y="246914"/>
                  </a:lnTo>
                  <a:lnTo>
                    <a:pt x="3063830" y="247272"/>
                  </a:lnTo>
                  <a:lnTo>
                    <a:pt x="3077820" y="247692"/>
                  </a:lnTo>
                  <a:lnTo>
                    <a:pt x="3091810" y="248184"/>
                  </a:lnTo>
                  <a:lnTo>
                    <a:pt x="3105800" y="248760"/>
                  </a:lnTo>
                  <a:lnTo>
                    <a:pt x="3119790" y="249432"/>
                  </a:lnTo>
                  <a:lnTo>
                    <a:pt x="3133780" y="250219"/>
                  </a:lnTo>
                  <a:lnTo>
                    <a:pt x="3147770" y="251136"/>
                  </a:lnTo>
                  <a:lnTo>
                    <a:pt x="3161761" y="252206"/>
                  </a:lnTo>
                  <a:lnTo>
                    <a:pt x="3175751" y="253450"/>
                  </a:lnTo>
                  <a:lnTo>
                    <a:pt x="3189741" y="254897"/>
                  </a:lnTo>
                  <a:lnTo>
                    <a:pt x="3203731" y="256575"/>
                  </a:lnTo>
                  <a:lnTo>
                    <a:pt x="3217721" y="258517"/>
                  </a:lnTo>
                  <a:lnTo>
                    <a:pt x="3231711" y="260758"/>
                  </a:lnTo>
                  <a:lnTo>
                    <a:pt x="3245701" y="263338"/>
                  </a:lnTo>
                  <a:lnTo>
                    <a:pt x="3259691" y="266297"/>
                  </a:lnTo>
                  <a:lnTo>
                    <a:pt x="3273681" y="269677"/>
                  </a:lnTo>
                  <a:lnTo>
                    <a:pt x="3287671" y="273522"/>
                  </a:lnTo>
                  <a:lnTo>
                    <a:pt x="3301661" y="277873"/>
                  </a:lnTo>
                  <a:lnTo>
                    <a:pt x="3315652" y="282768"/>
                  </a:lnTo>
                  <a:lnTo>
                    <a:pt x="3329642" y="288241"/>
                  </a:lnTo>
                  <a:lnTo>
                    <a:pt x="3343632" y="294314"/>
                  </a:lnTo>
                  <a:lnTo>
                    <a:pt x="3357622" y="301001"/>
                  </a:lnTo>
                  <a:lnTo>
                    <a:pt x="3371612" y="308298"/>
                  </a:lnTo>
                  <a:lnTo>
                    <a:pt x="3385602" y="316185"/>
                  </a:lnTo>
                  <a:lnTo>
                    <a:pt x="3399592" y="324621"/>
                  </a:lnTo>
                  <a:lnTo>
                    <a:pt x="3413582" y="333545"/>
                  </a:lnTo>
                  <a:lnTo>
                    <a:pt x="3427572" y="342874"/>
                  </a:lnTo>
                  <a:lnTo>
                    <a:pt x="3441562" y="352509"/>
                  </a:lnTo>
                  <a:lnTo>
                    <a:pt x="3455552" y="362332"/>
                  </a:lnTo>
                  <a:lnTo>
                    <a:pt x="3469543" y="372220"/>
                  </a:lnTo>
                  <a:lnTo>
                    <a:pt x="3483533" y="382043"/>
                  </a:lnTo>
                  <a:lnTo>
                    <a:pt x="3497523" y="391677"/>
                  </a:lnTo>
                  <a:lnTo>
                    <a:pt x="3511513" y="401007"/>
                  </a:lnTo>
                  <a:lnTo>
                    <a:pt x="3525503" y="409930"/>
                  </a:lnTo>
                  <a:lnTo>
                    <a:pt x="3539493" y="418367"/>
                  </a:lnTo>
                  <a:lnTo>
                    <a:pt x="3553483" y="426253"/>
                  </a:lnTo>
                  <a:lnTo>
                    <a:pt x="3567473" y="433551"/>
                  </a:lnTo>
                  <a:lnTo>
                    <a:pt x="3581463" y="440237"/>
                  </a:lnTo>
                  <a:lnTo>
                    <a:pt x="3595453" y="446311"/>
                  </a:lnTo>
                  <a:lnTo>
                    <a:pt x="3609444" y="451783"/>
                  </a:lnTo>
                  <a:lnTo>
                    <a:pt x="3623434" y="456679"/>
                  </a:lnTo>
                  <a:lnTo>
                    <a:pt x="3637424" y="461030"/>
                  </a:lnTo>
                  <a:lnTo>
                    <a:pt x="3651414" y="464875"/>
                  </a:lnTo>
                  <a:lnTo>
                    <a:pt x="3665404" y="468255"/>
                  </a:lnTo>
                  <a:lnTo>
                    <a:pt x="3679394" y="471214"/>
                  </a:lnTo>
                  <a:lnTo>
                    <a:pt x="3693384" y="473793"/>
                  </a:lnTo>
                  <a:lnTo>
                    <a:pt x="3707374" y="476035"/>
                  </a:lnTo>
                  <a:lnTo>
                    <a:pt x="3721364" y="477977"/>
                  </a:lnTo>
                  <a:lnTo>
                    <a:pt x="3735354" y="479655"/>
                  </a:lnTo>
                  <a:lnTo>
                    <a:pt x="3749344" y="481101"/>
                  </a:lnTo>
                  <a:lnTo>
                    <a:pt x="3763335" y="482346"/>
                  </a:lnTo>
                  <a:lnTo>
                    <a:pt x="3777325" y="483416"/>
                  </a:lnTo>
                  <a:lnTo>
                    <a:pt x="3791315" y="484333"/>
                  </a:lnTo>
                  <a:lnTo>
                    <a:pt x="3805305" y="485119"/>
                  </a:lnTo>
                  <a:lnTo>
                    <a:pt x="3819295" y="485792"/>
                  </a:lnTo>
                  <a:lnTo>
                    <a:pt x="3833285" y="486367"/>
                  </a:lnTo>
                  <a:lnTo>
                    <a:pt x="3847275" y="486859"/>
                  </a:lnTo>
                  <a:lnTo>
                    <a:pt x="3861265" y="487279"/>
                  </a:lnTo>
                  <a:lnTo>
                    <a:pt x="3875255" y="487638"/>
                  </a:lnTo>
                  <a:lnTo>
                    <a:pt x="3889245" y="487943"/>
                  </a:lnTo>
                  <a:lnTo>
                    <a:pt x="3903235" y="488204"/>
                  </a:lnTo>
                  <a:lnTo>
                    <a:pt x="3917226" y="488426"/>
                  </a:lnTo>
                  <a:lnTo>
                    <a:pt x="3931216" y="488616"/>
                  </a:lnTo>
                  <a:lnTo>
                    <a:pt x="3945206" y="488777"/>
                  </a:lnTo>
                  <a:lnTo>
                    <a:pt x="3959196" y="488915"/>
                  </a:lnTo>
                  <a:lnTo>
                    <a:pt x="3973186" y="489032"/>
                  </a:lnTo>
                  <a:lnTo>
                    <a:pt x="3987176" y="489131"/>
                  </a:lnTo>
                  <a:lnTo>
                    <a:pt x="4001166" y="489216"/>
                  </a:lnTo>
                  <a:lnTo>
                    <a:pt x="4015156" y="489288"/>
                  </a:lnTo>
                  <a:lnTo>
                    <a:pt x="4029146" y="489350"/>
                  </a:lnTo>
                  <a:lnTo>
                    <a:pt x="4043136" y="489402"/>
                  </a:lnTo>
                  <a:lnTo>
                    <a:pt x="4057126" y="489447"/>
                  </a:lnTo>
                  <a:lnTo>
                    <a:pt x="4071117" y="489485"/>
                  </a:lnTo>
                  <a:lnTo>
                    <a:pt x="4085107" y="489517"/>
                  </a:lnTo>
                  <a:lnTo>
                    <a:pt x="4099097" y="489545"/>
                  </a:lnTo>
                  <a:lnTo>
                    <a:pt x="4113087" y="489568"/>
                  </a:lnTo>
                  <a:lnTo>
                    <a:pt x="4127077" y="489588"/>
                  </a:lnTo>
                  <a:lnTo>
                    <a:pt x="4141067" y="489605"/>
                  </a:lnTo>
                  <a:lnTo>
                    <a:pt x="4155057" y="489619"/>
                  </a:lnTo>
                </a:path>
              </a:pathLst>
            </a:custGeom>
            <a:ln w="40651" cap="flat">
              <a:solidFill>
                <a:srgbClr val="F26A21">
                  <a:alpha val="100000"/>
                </a:srgbClr>
              </a:solidFill>
              <a:prstDash val="solid"/>
              <a:round/>
            </a:ln>
          </p:spPr>
          <p:txBody>
            <a:bodyPr/>
            <a:lstStyle/>
            <a:p/>
          </p:txBody>
        </p:sp>
        <p:sp>
          <p:nvSpPr>
            <p:cNvPr id="41" name="pl41"/>
            <p:cNvSpPr/>
            <p:nvPr/>
          </p:nvSpPr>
          <p:spPr>
            <a:xfrm>
              <a:off x="2737948" y="2374173"/>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2" name="pl42"/>
            <p:cNvSpPr/>
            <p:nvPr/>
          </p:nvSpPr>
          <p:spPr>
            <a:xfrm>
              <a:off x="2737948" y="905397"/>
              <a:ext cx="4155057" cy="979075"/>
            </a:xfrm>
            <a:custGeom>
              <a:avLst/>
              <a:pathLst>
                <a:path w="4155057" h="979075">
                  <a:moveTo>
                    <a:pt x="0" y="0"/>
                  </a:moveTo>
                  <a:lnTo>
                    <a:pt x="13990" y="57"/>
                  </a:lnTo>
                  <a:lnTo>
                    <a:pt x="27980" y="125"/>
                  </a:lnTo>
                  <a:lnTo>
                    <a:pt x="41970" y="204"/>
                  </a:lnTo>
                  <a:lnTo>
                    <a:pt x="55960" y="298"/>
                  </a:lnTo>
                  <a:lnTo>
                    <a:pt x="69950" y="408"/>
                  </a:lnTo>
                  <a:lnTo>
                    <a:pt x="83940" y="537"/>
                  </a:lnTo>
                  <a:lnTo>
                    <a:pt x="97930" y="688"/>
                  </a:lnTo>
                  <a:lnTo>
                    <a:pt x="111920" y="867"/>
                  </a:lnTo>
                  <a:lnTo>
                    <a:pt x="125910" y="1076"/>
                  </a:lnTo>
                  <a:lnTo>
                    <a:pt x="139900" y="1322"/>
                  </a:lnTo>
                  <a:lnTo>
                    <a:pt x="153891" y="1611"/>
                  </a:lnTo>
                  <a:lnTo>
                    <a:pt x="167881" y="1951"/>
                  </a:lnTo>
                  <a:lnTo>
                    <a:pt x="181871" y="2349"/>
                  </a:lnTo>
                  <a:lnTo>
                    <a:pt x="195861" y="2818"/>
                  </a:lnTo>
                  <a:lnTo>
                    <a:pt x="209851" y="3368"/>
                  </a:lnTo>
                  <a:lnTo>
                    <a:pt x="223841" y="4013"/>
                  </a:lnTo>
                  <a:lnTo>
                    <a:pt x="237831" y="4771"/>
                  </a:lnTo>
                  <a:lnTo>
                    <a:pt x="251821" y="5660"/>
                  </a:lnTo>
                  <a:lnTo>
                    <a:pt x="265811" y="6703"/>
                  </a:lnTo>
                  <a:lnTo>
                    <a:pt x="279801" y="7926"/>
                  </a:lnTo>
                  <a:lnTo>
                    <a:pt x="293791" y="9360"/>
                  </a:lnTo>
                  <a:lnTo>
                    <a:pt x="307782" y="11039"/>
                  </a:lnTo>
                  <a:lnTo>
                    <a:pt x="321772" y="13006"/>
                  </a:lnTo>
                  <a:lnTo>
                    <a:pt x="335762" y="15308"/>
                  </a:lnTo>
                  <a:lnTo>
                    <a:pt x="349752" y="18000"/>
                  </a:lnTo>
                  <a:lnTo>
                    <a:pt x="363742" y="21144"/>
                  </a:lnTo>
                  <a:lnTo>
                    <a:pt x="377732" y="24814"/>
                  </a:lnTo>
                  <a:lnTo>
                    <a:pt x="391722" y="29092"/>
                  </a:lnTo>
                  <a:lnTo>
                    <a:pt x="405712" y="34071"/>
                  </a:lnTo>
                  <a:lnTo>
                    <a:pt x="419702" y="39858"/>
                  </a:lnTo>
                  <a:lnTo>
                    <a:pt x="433692" y="46569"/>
                  </a:lnTo>
                  <a:lnTo>
                    <a:pt x="447682" y="54336"/>
                  </a:lnTo>
                  <a:lnTo>
                    <a:pt x="461673" y="63302"/>
                  </a:lnTo>
                  <a:lnTo>
                    <a:pt x="475663" y="73621"/>
                  </a:lnTo>
                  <a:lnTo>
                    <a:pt x="489653" y="85456"/>
                  </a:lnTo>
                  <a:lnTo>
                    <a:pt x="503643" y="98978"/>
                  </a:lnTo>
                  <a:lnTo>
                    <a:pt x="517633" y="114357"/>
                  </a:lnTo>
                  <a:lnTo>
                    <a:pt x="531623" y="131761"/>
                  </a:lnTo>
                  <a:lnTo>
                    <a:pt x="545613" y="151343"/>
                  </a:lnTo>
                  <a:lnTo>
                    <a:pt x="559603" y="173233"/>
                  </a:lnTo>
                  <a:lnTo>
                    <a:pt x="573593" y="197527"/>
                  </a:lnTo>
                  <a:lnTo>
                    <a:pt x="587583" y="224274"/>
                  </a:lnTo>
                  <a:lnTo>
                    <a:pt x="601574" y="253462"/>
                  </a:lnTo>
                  <a:lnTo>
                    <a:pt x="615564" y="285010"/>
                  </a:lnTo>
                  <a:lnTo>
                    <a:pt x="629554" y="318754"/>
                  </a:lnTo>
                  <a:lnTo>
                    <a:pt x="643544" y="354450"/>
                  </a:lnTo>
                  <a:lnTo>
                    <a:pt x="657534" y="391767"/>
                  </a:lnTo>
                  <a:lnTo>
                    <a:pt x="671524" y="430304"/>
                  </a:lnTo>
                  <a:lnTo>
                    <a:pt x="685514" y="469598"/>
                  </a:lnTo>
                  <a:lnTo>
                    <a:pt x="699504" y="509148"/>
                  </a:lnTo>
                  <a:lnTo>
                    <a:pt x="713494" y="548442"/>
                  </a:lnTo>
                  <a:lnTo>
                    <a:pt x="727484" y="586978"/>
                  </a:lnTo>
                  <a:lnTo>
                    <a:pt x="741474" y="624296"/>
                  </a:lnTo>
                  <a:lnTo>
                    <a:pt x="755465" y="659991"/>
                  </a:lnTo>
                  <a:lnTo>
                    <a:pt x="769455" y="693736"/>
                  </a:lnTo>
                  <a:lnTo>
                    <a:pt x="783445" y="725284"/>
                  </a:lnTo>
                  <a:lnTo>
                    <a:pt x="797435" y="754472"/>
                  </a:lnTo>
                  <a:lnTo>
                    <a:pt x="811425" y="781219"/>
                  </a:lnTo>
                  <a:lnTo>
                    <a:pt x="825415" y="805513"/>
                  </a:lnTo>
                  <a:lnTo>
                    <a:pt x="839405" y="827403"/>
                  </a:lnTo>
                  <a:lnTo>
                    <a:pt x="853395" y="846984"/>
                  </a:lnTo>
                  <a:lnTo>
                    <a:pt x="867385" y="864388"/>
                  </a:lnTo>
                  <a:lnTo>
                    <a:pt x="881375" y="879768"/>
                  </a:lnTo>
                  <a:lnTo>
                    <a:pt x="895365" y="893289"/>
                  </a:lnTo>
                  <a:lnTo>
                    <a:pt x="909356" y="905125"/>
                  </a:lnTo>
                  <a:lnTo>
                    <a:pt x="923346" y="915443"/>
                  </a:lnTo>
                  <a:lnTo>
                    <a:pt x="937336" y="924409"/>
                  </a:lnTo>
                  <a:lnTo>
                    <a:pt x="951326" y="932176"/>
                  </a:lnTo>
                  <a:lnTo>
                    <a:pt x="965316" y="938888"/>
                  </a:lnTo>
                  <a:lnTo>
                    <a:pt x="979306" y="944674"/>
                  </a:lnTo>
                  <a:lnTo>
                    <a:pt x="993296" y="949654"/>
                  </a:lnTo>
                  <a:lnTo>
                    <a:pt x="1007286" y="953932"/>
                  </a:lnTo>
                  <a:lnTo>
                    <a:pt x="1021276" y="957602"/>
                  </a:lnTo>
                  <a:lnTo>
                    <a:pt x="1035266" y="960746"/>
                  </a:lnTo>
                  <a:lnTo>
                    <a:pt x="1049256" y="963438"/>
                  </a:lnTo>
                  <a:lnTo>
                    <a:pt x="1063247" y="965739"/>
                  </a:lnTo>
                  <a:lnTo>
                    <a:pt x="1077237" y="967706"/>
                  </a:lnTo>
                  <a:lnTo>
                    <a:pt x="1091227" y="969386"/>
                  </a:lnTo>
                  <a:lnTo>
                    <a:pt x="1105217" y="970820"/>
                  </a:lnTo>
                  <a:lnTo>
                    <a:pt x="1119207" y="972043"/>
                  </a:lnTo>
                  <a:lnTo>
                    <a:pt x="1133197" y="973086"/>
                  </a:lnTo>
                  <a:lnTo>
                    <a:pt x="1147187" y="973975"/>
                  </a:lnTo>
                  <a:lnTo>
                    <a:pt x="1161177" y="974732"/>
                  </a:lnTo>
                  <a:lnTo>
                    <a:pt x="1175167" y="975378"/>
                  </a:lnTo>
                  <a:lnTo>
                    <a:pt x="1189157" y="975928"/>
                  </a:lnTo>
                  <a:lnTo>
                    <a:pt x="1203148" y="976396"/>
                  </a:lnTo>
                  <a:lnTo>
                    <a:pt x="1217138" y="976795"/>
                  </a:lnTo>
                  <a:lnTo>
                    <a:pt x="1231128" y="977134"/>
                  </a:lnTo>
                  <a:lnTo>
                    <a:pt x="1245118" y="977423"/>
                  </a:lnTo>
                  <a:lnTo>
                    <a:pt x="1259108" y="977669"/>
                  </a:lnTo>
                  <a:lnTo>
                    <a:pt x="1273098" y="977879"/>
                  </a:lnTo>
                  <a:lnTo>
                    <a:pt x="1287088" y="978057"/>
                  </a:lnTo>
                  <a:lnTo>
                    <a:pt x="1301078" y="978209"/>
                  </a:lnTo>
                  <a:lnTo>
                    <a:pt x="1315068" y="978338"/>
                  </a:lnTo>
                  <a:lnTo>
                    <a:pt x="1329058" y="978448"/>
                  </a:lnTo>
                  <a:lnTo>
                    <a:pt x="1343048" y="978541"/>
                  </a:lnTo>
                  <a:lnTo>
                    <a:pt x="1357039" y="978621"/>
                  </a:lnTo>
                  <a:lnTo>
                    <a:pt x="1371029" y="978688"/>
                  </a:lnTo>
                  <a:lnTo>
                    <a:pt x="1385019" y="978746"/>
                  </a:lnTo>
                  <a:lnTo>
                    <a:pt x="1385019" y="979075"/>
                  </a:lnTo>
                  <a:lnTo>
                    <a:pt x="1399009" y="979075"/>
                  </a:lnTo>
                  <a:lnTo>
                    <a:pt x="1412999" y="979075"/>
                  </a:lnTo>
                  <a:lnTo>
                    <a:pt x="1426989" y="979075"/>
                  </a:lnTo>
                  <a:lnTo>
                    <a:pt x="1440979" y="979075"/>
                  </a:lnTo>
                  <a:lnTo>
                    <a:pt x="1454969" y="979075"/>
                  </a:lnTo>
                  <a:lnTo>
                    <a:pt x="1468959" y="979075"/>
                  </a:lnTo>
                  <a:lnTo>
                    <a:pt x="1482949" y="979075"/>
                  </a:lnTo>
                  <a:lnTo>
                    <a:pt x="1496939" y="979075"/>
                  </a:lnTo>
                  <a:lnTo>
                    <a:pt x="1510930" y="979075"/>
                  </a:lnTo>
                  <a:lnTo>
                    <a:pt x="1524920" y="979075"/>
                  </a:lnTo>
                  <a:lnTo>
                    <a:pt x="1538910" y="979075"/>
                  </a:lnTo>
                  <a:lnTo>
                    <a:pt x="1552900" y="979075"/>
                  </a:lnTo>
                  <a:lnTo>
                    <a:pt x="1566890" y="979075"/>
                  </a:lnTo>
                  <a:lnTo>
                    <a:pt x="1580880" y="979075"/>
                  </a:lnTo>
                  <a:lnTo>
                    <a:pt x="1594870" y="979075"/>
                  </a:lnTo>
                  <a:lnTo>
                    <a:pt x="1608860" y="979075"/>
                  </a:lnTo>
                  <a:lnTo>
                    <a:pt x="1622850" y="979075"/>
                  </a:lnTo>
                  <a:lnTo>
                    <a:pt x="1636840" y="979075"/>
                  </a:lnTo>
                  <a:lnTo>
                    <a:pt x="1650830" y="979075"/>
                  </a:lnTo>
                  <a:lnTo>
                    <a:pt x="1664821" y="979075"/>
                  </a:lnTo>
                  <a:lnTo>
                    <a:pt x="1678811" y="979075"/>
                  </a:lnTo>
                  <a:lnTo>
                    <a:pt x="1692801" y="979075"/>
                  </a:lnTo>
                  <a:lnTo>
                    <a:pt x="1706791" y="979075"/>
                  </a:lnTo>
                  <a:lnTo>
                    <a:pt x="1720781" y="979075"/>
                  </a:lnTo>
                  <a:lnTo>
                    <a:pt x="1734771" y="979075"/>
                  </a:lnTo>
                  <a:lnTo>
                    <a:pt x="1748761" y="979075"/>
                  </a:lnTo>
                  <a:lnTo>
                    <a:pt x="1762751" y="979075"/>
                  </a:lnTo>
                  <a:lnTo>
                    <a:pt x="1776741" y="979075"/>
                  </a:lnTo>
                  <a:lnTo>
                    <a:pt x="1790731" y="979075"/>
                  </a:lnTo>
                  <a:lnTo>
                    <a:pt x="1804722" y="979075"/>
                  </a:lnTo>
                  <a:lnTo>
                    <a:pt x="1818712" y="979075"/>
                  </a:lnTo>
                  <a:lnTo>
                    <a:pt x="1832702" y="979075"/>
                  </a:lnTo>
                  <a:lnTo>
                    <a:pt x="1846692" y="979075"/>
                  </a:lnTo>
                  <a:lnTo>
                    <a:pt x="1860682" y="979075"/>
                  </a:lnTo>
                  <a:lnTo>
                    <a:pt x="1874672" y="979075"/>
                  </a:lnTo>
                  <a:lnTo>
                    <a:pt x="1888662" y="979075"/>
                  </a:lnTo>
                  <a:lnTo>
                    <a:pt x="1902652" y="979075"/>
                  </a:lnTo>
                  <a:lnTo>
                    <a:pt x="1916642" y="979075"/>
                  </a:lnTo>
                  <a:lnTo>
                    <a:pt x="1930632" y="979075"/>
                  </a:lnTo>
                  <a:lnTo>
                    <a:pt x="1944622" y="979075"/>
                  </a:lnTo>
                  <a:lnTo>
                    <a:pt x="1958613" y="979075"/>
                  </a:lnTo>
                  <a:lnTo>
                    <a:pt x="1972603" y="979075"/>
                  </a:lnTo>
                  <a:lnTo>
                    <a:pt x="1986593" y="979075"/>
                  </a:lnTo>
                  <a:lnTo>
                    <a:pt x="2000583" y="979075"/>
                  </a:lnTo>
                  <a:lnTo>
                    <a:pt x="2014573" y="979075"/>
                  </a:lnTo>
                  <a:lnTo>
                    <a:pt x="2028563" y="979075"/>
                  </a:lnTo>
                  <a:lnTo>
                    <a:pt x="2042553" y="979075"/>
                  </a:lnTo>
                  <a:lnTo>
                    <a:pt x="2056543" y="979075"/>
                  </a:lnTo>
                  <a:lnTo>
                    <a:pt x="2070533" y="979075"/>
                  </a:lnTo>
                  <a:lnTo>
                    <a:pt x="2084523" y="979075"/>
                  </a:lnTo>
                  <a:lnTo>
                    <a:pt x="2098513" y="979075"/>
                  </a:lnTo>
                  <a:lnTo>
                    <a:pt x="2112504" y="979075"/>
                  </a:lnTo>
                  <a:lnTo>
                    <a:pt x="2126494" y="979075"/>
                  </a:lnTo>
                  <a:lnTo>
                    <a:pt x="2140484" y="979075"/>
                  </a:lnTo>
                  <a:lnTo>
                    <a:pt x="2154474" y="979075"/>
                  </a:lnTo>
                  <a:lnTo>
                    <a:pt x="2168464" y="979075"/>
                  </a:lnTo>
                  <a:lnTo>
                    <a:pt x="2182454" y="979075"/>
                  </a:lnTo>
                  <a:lnTo>
                    <a:pt x="2196444" y="979075"/>
                  </a:lnTo>
                  <a:lnTo>
                    <a:pt x="2210434" y="979075"/>
                  </a:lnTo>
                  <a:lnTo>
                    <a:pt x="2224424" y="979075"/>
                  </a:lnTo>
                  <a:lnTo>
                    <a:pt x="2238414" y="979075"/>
                  </a:lnTo>
                  <a:lnTo>
                    <a:pt x="2252404" y="979075"/>
                  </a:lnTo>
                  <a:lnTo>
                    <a:pt x="2266395" y="979075"/>
                  </a:lnTo>
                  <a:lnTo>
                    <a:pt x="2280385" y="979075"/>
                  </a:lnTo>
                  <a:lnTo>
                    <a:pt x="2294375" y="979075"/>
                  </a:lnTo>
                  <a:lnTo>
                    <a:pt x="2308365" y="979075"/>
                  </a:lnTo>
                  <a:lnTo>
                    <a:pt x="2322355" y="979075"/>
                  </a:lnTo>
                  <a:lnTo>
                    <a:pt x="2336345" y="979075"/>
                  </a:lnTo>
                  <a:lnTo>
                    <a:pt x="2350335" y="979075"/>
                  </a:lnTo>
                  <a:lnTo>
                    <a:pt x="2364325" y="979075"/>
                  </a:lnTo>
                  <a:lnTo>
                    <a:pt x="2378315" y="979075"/>
                  </a:lnTo>
                  <a:lnTo>
                    <a:pt x="2392305" y="979075"/>
                  </a:lnTo>
                  <a:lnTo>
                    <a:pt x="2406296" y="979075"/>
                  </a:lnTo>
                  <a:lnTo>
                    <a:pt x="2420286" y="979075"/>
                  </a:lnTo>
                  <a:lnTo>
                    <a:pt x="2434276" y="979075"/>
                  </a:lnTo>
                  <a:lnTo>
                    <a:pt x="2448266" y="979075"/>
                  </a:lnTo>
                  <a:lnTo>
                    <a:pt x="2462256" y="979075"/>
                  </a:lnTo>
                  <a:lnTo>
                    <a:pt x="2476246" y="979075"/>
                  </a:lnTo>
                  <a:lnTo>
                    <a:pt x="2490236" y="979075"/>
                  </a:lnTo>
                  <a:lnTo>
                    <a:pt x="2504226" y="979075"/>
                  </a:lnTo>
                  <a:lnTo>
                    <a:pt x="2518216" y="979075"/>
                  </a:lnTo>
                  <a:lnTo>
                    <a:pt x="2532206" y="979075"/>
                  </a:lnTo>
                  <a:lnTo>
                    <a:pt x="2546196" y="979075"/>
                  </a:lnTo>
                  <a:lnTo>
                    <a:pt x="2560187" y="979075"/>
                  </a:lnTo>
                  <a:lnTo>
                    <a:pt x="2574177" y="979075"/>
                  </a:lnTo>
                  <a:lnTo>
                    <a:pt x="2588167" y="979075"/>
                  </a:lnTo>
                  <a:lnTo>
                    <a:pt x="2602157" y="979075"/>
                  </a:lnTo>
                  <a:lnTo>
                    <a:pt x="2616147" y="979075"/>
                  </a:lnTo>
                  <a:lnTo>
                    <a:pt x="2630137" y="979075"/>
                  </a:lnTo>
                  <a:lnTo>
                    <a:pt x="2644127" y="979075"/>
                  </a:lnTo>
                  <a:lnTo>
                    <a:pt x="2658117" y="979075"/>
                  </a:lnTo>
                  <a:lnTo>
                    <a:pt x="2672107" y="979075"/>
                  </a:lnTo>
                  <a:lnTo>
                    <a:pt x="2686097" y="979075"/>
                  </a:lnTo>
                  <a:lnTo>
                    <a:pt x="2700087" y="979075"/>
                  </a:lnTo>
                  <a:lnTo>
                    <a:pt x="2714078" y="979075"/>
                  </a:lnTo>
                  <a:lnTo>
                    <a:pt x="2728068" y="979075"/>
                  </a:lnTo>
                  <a:lnTo>
                    <a:pt x="2742058" y="979075"/>
                  </a:lnTo>
                  <a:lnTo>
                    <a:pt x="2756048" y="979075"/>
                  </a:lnTo>
                  <a:lnTo>
                    <a:pt x="2770038" y="979075"/>
                  </a:lnTo>
                  <a:lnTo>
                    <a:pt x="2770038" y="979075"/>
                  </a:lnTo>
                  <a:lnTo>
                    <a:pt x="2784028" y="979075"/>
                  </a:lnTo>
                  <a:lnTo>
                    <a:pt x="2798018" y="979075"/>
                  </a:lnTo>
                  <a:lnTo>
                    <a:pt x="2812008" y="979075"/>
                  </a:lnTo>
                  <a:lnTo>
                    <a:pt x="2825998" y="979075"/>
                  </a:lnTo>
                  <a:lnTo>
                    <a:pt x="2839988" y="979075"/>
                  </a:lnTo>
                  <a:lnTo>
                    <a:pt x="2853978" y="979075"/>
                  </a:lnTo>
                  <a:lnTo>
                    <a:pt x="2867969" y="979075"/>
                  </a:lnTo>
                  <a:lnTo>
                    <a:pt x="2881959" y="979075"/>
                  </a:lnTo>
                  <a:lnTo>
                    <a:pt x="2895949" y="979075"/>
                  </a:lnTo>
                  <a:lnTo>
                    <a:pt x="2909939" y="979075"/>
                  </a:lnTo>
                  <a:lnTo>
                    <a:pt x="2923929" y="979075"/>
                  </a:lnTo>
                  <a:lnTo>
                    <a:pt x="2937919" y="979075"/>
                  </a:lnTo>
                  <a:lnTo>
                    <a:pt x="2951909" y="979075"/>
                  </a:lnTo>
                  <a:lnTo>
                    <a:pt x="2965899" y="979075"/>
                  </a:lnTo>
                  <a:lnTo>
                    <a:pt x="2979889" y="979075"/>
                  </a:lnTo>
                  <a:lnTo>
                    <a:pt x="2993879" y="979075"/>
                  </a:lnTo>
                  <a:lnTo>
                    <a:pt x="3007870" y="979075"/>
                  </a:lnTo>
                  <a:lnTo>
                    <a:pt x="3021860" y="979075"/>
                  </a:lnTo>
                  <a:lnTo>
                    <a:pt x="3035850" y="979075"/>
                  </a:lnTo>
                  <a:lnTo>
                    <a:pt x="3049840" y="979075"/>
                  </a:lnTo>
                  <a:lnTo>
                    <a:pt x="3063830" y="979075"/>
                  </a:lnTo>
                  <a:lnTo>
                    <a:pt x="3077820" y="979075"/>
                  </a:lnTo>
                  <a:lnTo>
                    <a:pt x="3091810" y="979075"/>
                  </a:lnTo>
                  <a:lnTo>
                    <a:pt x="3105800" y="979075"/>
                  </a:lnTo>
                  <a:lnTo>
                    <a:pt x="3119790" y="979075"/>
                  </a:lnTo>
                  <a:lnTo>
                    <a:pt x="3133780" y="979075"/>
                  </a:lnTo>
                  <a:lnTo>
                    <a:pt x="3147770" y="979075"/>
                  </a:lnTo>
                  <a:lnTo>
                    <a:pt x="3161761" y="979075"/>
                  </a:lnTo>
                  <a:lnTo>
                    <a:pt x="3175751" y="979075"/>
                  </a:lnTo>
                  <a:lnTo>
                    <a:pt x="3189741" y="979075"/>
                  </a:lnTo>
                  <a:lnTo>
                    <a:pt x="3203731" y="979075"/>
                  </a:lnTo>
                  <a:lnTo>
                    <a:pt x="3217721" y="979075"/>
                  </a:lnTo>
                  <a:lnTo>
                    <a:pt x="3231711" y="979075"/>
                  </a:lnTo>
                  <a:lnTo>
                    <a:pt x="3245701" y="979075"/>
                  </a:lnTo>
                  <a:lnTo>
                    <a:pt x="3259691" y="979075"/>
                  </a:lnTo>
                  <a:lnTo>
                    <a:pt x="3273681" y="979075"/>
                  </a:lnTo>
                  <a:lnTo>
                    <a:pt x="3287671" y="979075"/>
                  </a:lnTo>
                  <a:lnTo>
                    <a:pt x="3301661" y="979075"/>
                  </a:lnTo>
                  <a:lnTo>
                    <a:pt x="3315652" y="979075"/>
                  </a:lnTo>
                  <a:lnTo>
                    <a:pt x="3329642" y="979075"/>
                  </a:lnTo>
                  <a:lnTo>
                    <a:pt x="3343632" y="979075"/>
                  </a:lnTo>
                  <a:lnTo>
                    <a:pt x="3357622" y="979075"/>
                  </a:lnTo>
                  <a:lnTo>
                    <a:pt x="3371612" y="979075"/>
                  </a:lnTo>
                  <a:lnTo>
                    <a:pt x="3385602" y="979075"/>
                  </a:lnTo>
                  <a:lnTo>
                    <a:pt x="3399592" y="979075"/>
                  </a:lnTo>
                  <a:lnTo>
                    <a:pt x="3413582" y="979075"/>
                  </a:lnTo>
                  <a:lnTo>
                    <a:pt x="3427572" y="979075"/>
                  </a:lnTo>
                  <a:lnTo>
                    <a:pt x="3441562" y="979075"/>
                  </a:lnTo>
                  <a:lnTo>
                    <a:pt x="3455552" y="979075"/>
                  </a:lnTo>
                  <a:lnTo>
                    <a:pt x="3469543" y="979075"/>
                  </a:lnTo>
                  <a:lnTo>
                    <a:pt x="3483533" y="979075"/>
                  </a:lnTo>
                  <a:lnTo>
                    <a:pt x="3497523" y="979075"/>
                  </a:lnTo>
                  <a:lnTo>
                    <a:pt x="3511513" y="979075"/>
                  </a:lnTo>
                  <a:lnTo>
                    <a:pt x="3525503" y="979075"/>
                  </a:lnTo>
                  <a:lnTo>
                    <a:pt x="3539493" y="979075"/>
                  </a:lnTo>
                  <a:lnTo>
                    <a:pt x="3553483" y="979075"/>
                  </a:lnTo>
                  <a:lnTo>
                    <a:pt x="3567473" y="979075"/>
                  </a:lnTo>
                  <a:lnTo>
                    <a:pt x="3581463" y="979075"/>
                  </a:lnTo>
                  <a:lnTo>
                    <a:pt x="3595453" y="979075"/>
                  </a:lnTo>
                  <a:lnTo>
                    <a:pt x="3609444" y="979075"/>
                  </a:lnTo>
                  <a:lnTo>
                    <a:pt x="3623434" y="979075"/>
                  </a:lnTo>
                  <a:lnTo>
                    <a:pt x="3637424" y="979075"/>
                  </a:lnTo>
                  <a:lnTo>
                    <a:pt x="3651414" y="979075"/>
                  </a:lnTo>
                  <a:lnTo>
                    <a:pt x="3665404" y="979075"/>
                  </a:lnTo>
                  <a:lnTo>
                    <a:pt x="3679394" y="979075"/>
                  </a:lnTo>
                  <a:lnTo>
                    <a:pt x="3693384" y="979075"/>
                  </a:lnTo>
                  <a:lnTo>
                    <a:pt x="3707374" y="979075"/>
                  </a:lnTo>
                  <a:lnTo>
                    <a:pt x="3721364" y="979075"/>
                  </a:lnTo>
                  <a:lnTo>
                    <a:pt x="3735354" y="979075"/>
                  </a:lnTo>
                  <a:lnTo>
                    <a:pt x="3749344" y="979075"/>
                  </a:lnTo>
                  <a:lnTo>
                    <a:pt x="3763335" y="979075"/>
                  </a:lnTo>
                  <a:lnTo>
                    <a:pt x="3777325" y="979075"/>
                  </a:lnTo>
                  <a:lnTo>
                    <a:pt x="3791315" y="979075"/>
                  </a:lnTo>
                  <a:lnTo>
                    <a:pt x="3805305" y="979075"/>
                  </a:lnTo>
                  <a:lnTo>
                    <a:pt x="3819295" y="979075"/>
                  </a:lnTo>
                  <a:lnTo>
                    <a:pt x="3833285" y="979075"/>
                  </a:lnTo>
                  <a:lnTo>
                    <a:pt x="3847275" y="979075"/>
                  </a:lnTo>
                  <a:lnTo>
                    <a:pt x="3861265" y="979075"/>
                  </a:lnTo>
                  <a:lnTo>
                    <a:pt x="3875255" y="979075"/>
                  </a:lnTo>
                  <a:lnTo>
                    <a:pt x="3889245" y="979075"/>
                  </a:lnTo>
                  <a:lnTo>
                    <a:pt x="3903235" y="979075"/>
                  </a:lnTo>
                  <a:lnTo>
                    <a:pt x="3917226" y="979075"/>
                  </a:lnTo>
                  <a:lnTo>
                    <a:pt x="3931216" y="979075"/>
                  </a:lnTo>
                  <a:lnTo>
                    <a:pt x="3945206" y="979075"/>
                  </a:lnTo>
                  <a:lnTo>
                    <a:pt x="3959196" y="979075"/>
                  </a:lnTo>
                  <a:lnTo>
                    <a:pt x="3973186" y="979075"/>
                  </a:lnTo>
                  <a:lnTo>
                    <a:pt x="3987176" y="979075"/>
                  </a:lnTo>
                  <a:lnTo>
                    <a:pt x="4001166" y="979075"/>
                  </a:lnTo>
                  <a:lnTo>
                    <a:pt x="4015156" y="979075"/>
                  </a:lnTo>
                  <a:lnTo>
                    <a:pt x="4029146" y="979075"/>
                  </a:lnTo>
                  <a:lnTo>
                    <a:pt x="4043136" y="979075"/>
                  </a:lnTo>
                  <a:lnTo>
                    <a:pt x="4057126" y="979075"/>
                  </a:lnTo>
                  <a:lnTo>
                    <a:pt x="4071117" y="979075"/>
                  </a:lnTo>
                  <a:lnTo>
                    <a:pt x="4085107" y="979075"/>
                  </a:lnTo>
                  <a:lnTo>
                    <a:pt x="4099097" y="979075"/>
                  </a:lnTo>
                  <a:lnTo>
                    <a:pt x="4113087" y="979075"/>
                  </a:lnTo>
                  <a:lnTo>
                    <a:pt x="4127077" y="979075"/>
                  </a:lnTo>
                  <a:lnTo>
                    <a:pt x="4141067" y="979075"/>
                  </a:lnTo>
                  <a:lnTo>
                    <a:pt x="4155057" y="979075"/>
                  </a:lnTo>
                </a:path>
              </a:pathLst>
            </a:custGeom>
            <a:ln w="40651" cap="flat">
              <a:solidFill>
                <a:srgbClr val="D3D3D3">
                  <a:alpha val="100000"/>
                </a:srgbClr>
              </a:solidFill>
              <a:prstDash val="solid"/>
              <a:round/>
            </a:ln>
          </p:spPr>
          <p:txBody>
            <a:bodyPr/>
            <a:lstStyle/>
            <a:p/>
          </p:txBody>
        </p:sp>
        <p:sp>
          <p:nvSpPr>
            <p:cNvPr id="43" name="pl43"/>
            <p:cNvSpPr/>
            <p:nvPr/>
          </p:nvSpPr>
          <p:spPr>
            <a:xfrm>
              <a:off x="2737948" y="4088129"/>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4" name="pl44"/>
            <p:cNvSpPr/>
            <p:nvPr/>
          </p:nvSpPr>
          <p:spPr>
            <a:xfrm>
              <a:off x="2737948" y="905232"/>
              <a:ext cx="4155057" cy="1223843"/>
            </a:xfrm>
            <a:custGeom>
              <a:avLst/>
              <a:pathLst>
                <a:path w="4155057" h="1223843">
                  <a:moveTo>
                    <a:pt x="0" y="489373"/>
                  </a:moveTo>
                  <a:lnTo>
                    <a:pt x="13990" y="489344"/>
                  </a:lnTo>
                  <a:lnTo>
                    <a:pt x="27980" y="489310"/>
                  </a:lnTo>
                  <a:lnTo>
                    <a:pt x="41970" y="489270"/>
                  </a:lnTo>
                  <a:lnTo>
                    <a:pt x="55960" y="489224"/>
                  </a:lnTo>
                  <a:lnTo>
                    <a:pt x="69950" y="489169"/>
                  </a:lnTo>
                  <a:lnTo>
                    <a:pt x="83940" y="489104"/>
                  </a:lnTo>
                  <a:lnTo>
                    <a:pt x="97930" y="489028"/>
                  </a:lnTo>
                  <a:lnTo>
                    <a:pt x="111920" y="488939"/>
                  </a:lnTo>
                  <a:lnTo>
                    <a:pt x="125910" y="488834"/>
                  </a:lnTo>
                  <a:lnTo>
                    <a:pt x="139900" y="488711"/>
                  </a:lnTo>
                  <a:lnTo>
                    <a:pt x="153891" y="488567"/>
                  </a:lnTo>
                  <a:lnTo>
                    <a:pt x="167881" y="488397"/>
                  </a:lnTo>
                  <a:lnTo>
                    <a:pt x="181871" y="488198"/>
                  </a:lnTo>
                  <a:lnTo>
                    <a:pt x="195861" y="487964"/>
                  </a:lnTo>
                  <a:lnTo>
                    <a:pt x="209851" y="487689"/>
                  </a:lnTo>
                  <a:lnTo>
                    <a:pt x="223841" y="487366"/>
                  </a:lnTo>
                  <a:lnTo>
                    <a:pt x="237831" y="486987"/>
                  </a:lnTo>
                  <a:lnTo>
                    <a:pt x="251821" y="486543"/>
                  </a:lnTo>
                  <a:lnTo>
                    <a:pt x="265811" y="486021"/>
                  </a:lnTo>
                  <a:lnTo>
                    <a:pt x="279801" y="485410"/>
                  </a:lnTo>
                  <a:lnTo>
                    <a:pt x="293791" y="484693"/>
                  </a:lnTo>
                  <a:lnTo>
                    <a:pt x="307782" y="483853"/>
                  </a:lnTo>
                  <a:lnTo>
                    <a:pt x="321772" y="482869"/>
                  </a:lnTo>
                  <a:lnTo>
                    <a:pt x="335762" y="481719"/>
                  </a:lnTo>
                  <a:lnTo>
                    <a:pt x="349752" y="480373"/>
                  </a:lnTo>
                  <a:lnTo>
                    <a:pt x="363742" y="478801"/>
                  </a:lnTo>
                  <a:lnTo>
                    <a:pt x="377732" y="476966"/>
                  </a:lnTo>
                  <a:lnTo>
                    <a:pt x="391722" y="474827"/>
                  </a:lnTo>
                  <a:lnTo>
                    <a:pt x="405712" y="472337"/>
                  </a:lnTo>
                  <a:lnTo>
                    <a:pt x="419702" y="469444"/>
                  </a:lnTo>
                  <a:lnTo>
                    <a:pt x="433692" y="466088"/>
                  </a:lnTo>
                  <a:lnTo>
                    <a:pt x="447682" y="462204"/>
                  </a:lnTo>
                  <a:lnTo>
                    <a:pt x="461673" y="457721"/>
                  </a:lnTo>
                  <a:lnTo>
                    <a:pt x="475663" y="452562"/>
                  </a:lnTo>
                  <a:lnTo>
                    <a:pt x="489653" y="446644"/>
                  </a:lnTo>
                  <a:lnTo>
                    <a:pt x="503643" y="439884"/>
                  </a:lnTo>
                  <a:lnTo>
                    <a:pt x="517633" y="432194"/>
                  </a:lnTo>
                  <a:lnTo>
                    <a:pt x="531623" y="423492"/>
                  </a:lnTo>
                  <a:lnTo>
                    <a:pt x="545613" y="413701"/>
                  </a:lnTo>
                  <a:lnTo>
                    <a:pt x="559603" y="402756"/>
                  </a:lnTo>
                  <a:lnTo>
                    <a:pt x="573593" y="390609"/>
                  </a:lnTo>
                  <a:lnTo>
                    <a:pt x="587583" y="377236"/>
                  </a:lnTo>
                  <a:lnTo>
                    <a:pt x="601574" y="362642"/>
                  </a:lnTo>
                  <a:lnTo>
                    <a:pt x="615564" y="346868"/>
                  </a:lnTo>
                  <a:lnTo>
                    <a:pt x="629554" y="329995"/>
                  </a:lnTo>
                  <a:lnTo>
                    <a:pt x="643544" y="312148"/>
                  </a:lnTo>
                  <a:lnTo>
                    <a:pt x="657534" y="293489"/>
                  </a:lnTo>
                  <a:lnTo>
                    <a:pt x="671524" y="274221"/>
                  </a:lnTo>
                  <a:lnTo>
                    <a:pt x="685514" y="254574"/>
                  </a:lnTo>
                  <a:lnTo>
                    <a:pt x="699504" y="234799"/>
                  </a:lnTo>
                  <a:lnTo>
                    <a:pt x="713494" y="215152"/>
                  </a:lnTo>
                  <a:lnTo>
                    <a:pt x="727484" y="195883"/>
                  </a:lnTo>
                  <a:lnTo>
                    <a:pt x="741474" y="177225"/>
                  </a:lnTo>
                  <a:lnTo>
                    <a:pt x="755465" y="159377"/>
                  </a:lnTo>
                  <a:lnTo>
                    <a:pt x="769455" y="142505"/>
                  </a:lnTo>
                  <a:lnTo>
                    <a:pt x="783445" y="126731"/>
                  </a:lnTo>
                  <a:lnTo>
                    <a:pt x="797435" y="112137"/>
                  </a:lnTo>
                  <a:lnTo>
                    <a:pt x="811425" y="98763"/>
                  </a:lnTo>
                  <a:lnTo>
                    <a:pt x="825415" y="86616"/>
                  </a:lnTo>
                  <a:lnTo>
                    <a:pt x="839405" y="75671"/>
                  </a:lnTo>
                  <a:lnTo>
                    <a:pt x="853395" y="65880"/>
                  </a:lnTo>
                  <a:lnTo>
                    <a:pt x="867385" y="57178"/>
                  </a:lnTo>
                  <a:lnTo>
                    <a:pt x="881375" y="49489"/>
                  </a:lnTo>
                  <a:lnTo>
                    <a:pt x="895365" y="42728"/>
                  </a:lnTo>
                  <a:lnTo>
                    <a:pt x="909356" y="36810"/>
                  </a:lnTo>
                  <a:lnTo>
                    <a:pt x="923346" y="31651"/>
                  </a:lnTo>
                  <a:lnTo>
                    <a:pt x="937336" y="27168"/>
                  </a:lnTo>
                  <a:lnTo>
                    <a:pt x="951326" y="23284"/>
                  </a:lnTo>
                  <a:lnTo>
                    <a:pt x="965316" y="19929"/>
                  </a:lnTo>
                  <a:lnTo>
                    <a:pt x="979306" y="17035"/>
                  </a:lnTo>
                  <a:lnTo>
                    <a:pt x="993296" y="14546"/>
                  </a:lnTo>
                  <a:lnTo>
                    <a:pt x="1007286" y="12407"/>
                  </a:lnTo>
                  <a:lnTo>
                    <a:pt x="1021276" y="10572"/>
                  </a:lnTo>
                  <a:lnTo>
                    <a:pt x="1035266" y="9000"/>
                  </a:lnTo>
                  <a:lnTo>
                    <a:pt x="1049256" y="7654"/>
                  </a:lnTo>
                  <a:lnTo>
                    <a:pt x="1063247" y="6503"/>
                  </a:lnTo>
                  <a:lnTo>
                    <a:pt x="1077237" y="5519"/>
                  </a:lnTo>
                  <a:lnTo>
                    <a:pt x="1091227" y="4680"/>
                  </a:lnTo>
                  <a:lnTo>
                    <a:pt x="1105217" y="3963"/>
                  </a:lnTo>
                  <a:lnTo>
                    <a:pt x="1119207" y="3351"/>
                  </a:lnTo>
                  <a:lnTo>
                    <a:pt x="1133197" y="2830"/>
                  </a:lnTo>
                  <a:lnTo>
                    <a:pt x="1147187" y="2385"/>
                  </a:lnTo>
                  <a:lnTo>
                    <a:pt x="1161177" y="2006"/>
                  </a:lnTo>
                  <a:lnTo>
                    <a:pt x="1175167" y="1684"/>
                  </a:lnTo>
                  <a:lnTo>
                    <a:pt x="1189157" y="1409"/>
                  </a:lnTo>
                  <a:lnTo>
                    <a:pt x="1203148" y="1174"/>
                  </a:lnTo>
                  <a:lnTo>
                    <a:pt x="1217138" y="975"/>
                  </a:lnTo>
                  <a:lnTo>
                    <a:pt x="1231128" y="805"/>
                  </a:lnTo>
                  <a:lnTo>
                    <a:pt x="1245118" y="661"/>
                  </a:lnTo>
                  <a:lnTo>
                    <a:pt x="1259108" y="538"/>
                  </a:lnTo>
                  <a:lnTo>
                    <a:pt x="1273098" y="433"/>
                  </a:lnTo>
                  <a:lnTo>
                    <a:pt x="1287088" y="344"/>
                  </a:lnTo>
                  <a:lnTo>
                    <a:pt x="1301078" y="268"/>
                  </a:lnTo>
                  <a:lnTo>
                    <a:pt x="1315068" y="204"/>
                  </a:lnTo>
                  <a:lnTo>
                    <a:pt x="1329058" y="149"/>
                  </a:lnTo>
                  <a:lnTo>
                    <a:pt x="1343048" y="102"/>
                  </a:lnTo>
                  <a:lnTo>
                    <a:pt x="1357039" y="62"/>
                  </a:lnTo>
                  <a:lnTo>
                    <a:pt x="1371029" y="28"/>
                  </a:lnTo>
                  <a:lnTo>
                    <a:pt x="1385019" y="0"/>
                  </a:lnTo>
                  <a:lnTo>
                    <a:pt x="1385019" y="0"/>
                  </a:lnTo>
                  <a:lnTo>
                    <a:pt x="1399009" y="28"/>
                  </a:lnTo>
                  <a:lnTo>
                    <a:pt x="1412999" y="62"/>
                  </a:lnTo>
                  <a:lnTo>
                    <a:pt x="1426989" y="102"/>
                  </a:lnTo>
                  <a:lnTo>
                    <a:pt x="1440979" y="149"/>
                  </a:lnTo>
                  <a:lnTo>
                    <a:pt x="1454969" y="204"/>
                  </a:lnTo>
                  <a:lnTo>
                    <a:pt x="1468959" y="268"/>
                  </a:lnTo>
                  <a:lnTo>
                    <a:pt x="1482949" y="344"/>
                  </a:lnTo>
                  <a:lnTo>
                    <a:pt x="1496939" y="433"/>
                  </a:lnTo>
                  <a:lnTo>
                    <a:pt x="1510930" y="538"/>
                  </a:lnTo>
                  <a:lnTo>
                    <a:pt x="1524920" y="661"/>
                  </a:lnTo>
                  <a:lnTo>
                    <a:pt x="1538910" y="805"/>
                  </a:lnTo>
                  <a:lnTo>
                    <a:pt x="1552900" y="975"/>
                  </a:lnTo>
                  <a:lnTo>
                    <a:pt x="1566890" y="1174"/>
                  </a:lnTo>
                  <a:lnTo>
                    <a:pt x="1580880" y="1409"/>
                  </a:lnTo>
                  <a:lnTo>
                    <a:pt x="1594870" y="1684"/>
                  </a:lnTo>
                  <a:lnTo>
                    <a:pt x="1608860" y="2006"/>
                  </a:lnTo>
                  <a:lnTo>
                    <a:pt x="1622850" y="2385"/>
                  </a:lnTo>
                  <a:lnTo>
                    <a:pt x="1636840" y="2830"/>
                  </a:lnTo>
                  <a:lnTo>
                    <a:pt x="1650830" y="3351"/>
                  </a:lnTo>
                  <a:lnTo>
                    <a:pt x="1664821" y="3963"/>
                  </a:lnTo>
                  <a:lnTo>
                    <a:pt x="1678811" y="4680"/>
                  </a:lnTo>
                  <a:lnTo>
                    <a:pt x="1692801" y="5519"/>
                  </a:lnTo>
                  <a:lnTo>
                    <a:pt x="1706791" y="6503"/>
                  </a:lnTo>
                  <a:lnTo>
                    <a:pt x="1720781" y="7654"/>
                  </a:lnTo>
                  <a:lnTo>
                    <a:pt x="1734771" y="9000"/>
                  </a:lnTo>
                  <a:lnTo>
                    <a:pt x="1748761" y="10572"/>
                  </a:lnTo>
                  <a:lnTo>
                    <a:pt x="1762751" y="12407"/>
                  </a:lnTo>
                  <a:lnTo>
                    <a:pt x="1776741" y="14546"/>
                  </a:lnTo>
                  <a:lnTo>
                    <a:pt x="1790731" y="17035"/>
                  </a:lnTo>
                  <a:lnTo>
                    <a:pt x="1804722" y="19929"/>
                  </a:lnTo>
                  <a:lnTo>
                    <a:pt x="1818712" y="23284"/>
                  </a:lnTo>
                  <a:lnTo>
                    <a:pt x="1832702" y="27168"/>
                  </a:lnTo>
                  <a:lnTo>
                    <a:pt x="1846692" y="31651"/>
                  </a:lnTo>
                  <a:lnTo>
                    <a:pt x="1860682" y="36810"/>
                  </a:lnTo>
                  <a:lnTo>
                    <a:pt x="1874672" y="42728"/>
                  </a:lnTo>
                  <a:lnTo>
                    <a:pt x="1888662" y="49489"/>
                  </a:lnTo>
                  <a:lnTo>
                    <a:pt x="1902652" y="57178"/>
                  </a:lnTo>
                  <a:lnTo>
                    <a:pt x="1916642" y="65880"/>
                  </a:lnTo>
                  <a:lnTo>
                    <a:pt x="1930632" y="75671"/>
                  </a:lnTo>
                  <a:lnTo>
                    <a:pt x="1944622" y="86616"/>
                  </a:lnTo>
                  <a:lnTo>
                    <a:pt x="1958613" y="98763"/>
                  </a:lnTo>
                  <a:lnTo>
                    <a:pt x="1972603" y="112137"/>
                  </a:lnTo>
                  <a:lnTo>
                    <a:pt x="1986593" y="126731"/>
                  </a:lnTo>
                  <a:lnTo>
                    <a:pt x="2000583" y="142505"/>
                  </a:lnTo>
                  <a:lnTo>
                    <a:pt x="2014573" y="159377"/>
                  </a:lnTo>
                  <a:lnTo>
                    <a:pt x="2028563" y="177225"/>
                  </a:lnTo>
                  <a:lnTo>
                    <a:pt x="2042553" y="195883"/>
                  </a:lnTo>
                  <a:lnTo>
                    <a:pt x="2056543" y="215152"/>
                  </a:lnTo>
                  <a:lnTo>
                    <a:pt x="2070533" y="234799"/>
                  </a:lnTo>
                  <a:lnTo>
                    <a:pt x="2084523" y="254574"/>
                  </a:lnTo>
                  <a:lnTo>
                    <a:pt x="2098513" y="274221"/>
                  </a:lnTo>
                  <a:lnTo>
                    <a:pt x="2112504" y="293489"/>
                  </a:lnTo>
                  <a:lnTo>
                    <a:pt x="2126494" y="312148"/>
                  </a:lnTo>
                  <a:lnTo>
                    <a:pt x="2140484" y="329995"/>
                  </a:lnTo>
                  <a:lnTo>
                    <a:pt x="2154474" y="346868"/>
                  </a:lnTo>
                  <a:lnTo>
                    <a:pt x="2168464" y="362642"/>
                  </a:lnTo>
                  <a:lnTo>
                    <a:pt x="2182454" y="377236"/>
                  </a:lnTo>
                  <a:lnTo>
                    <a:pt x="2196444" y="390609"/>
                  </a:lnTo>
                  <a:lnTo>
                    <a:pt x="2210434" y="402756"/>
                  </a:lnTo>
                  <a:lnTo>
                    <a:pt x="2224424" y="413701"/>
                  </a:lnTo>
                  <a:lnTo>
                    <a:pt x="2238414" y="423492"/>
                  </a:lnTo>
                  <a:lnTo>
                    <a:pt x="2252404" y="432194"/>
                  </a:lnTo>
                  <a:lnTo>
                    <a:pt x="2266395" y="439884"/>
                  </a:lnTo>
                  <a:lnTo>
                    <a:pt x="2280385" y="446644"/>
                  </a:lnTo>
                  <a:lnTo>
                    <a:pt x="2294375" y="452562"/>
                  </a:lnTo>
                  <a:lnTo>
                    <a:pt x="2308365" y="457721"/>
                  </a:lnTo>
                  <a:lnTo>
                    <a:pt x="2322355" y="462204"/>
                  </a:lnTo>
                  <a:lnTo>
                    <a:pt x="2336345" y="466088"/>
                  </a:lnTo>
                  <a:lnTo>
                    <a:pt x="2350335" y="469444"/>
                  </a:lnTo>
                  <a:lnTo>
                    <a:pt x="2364325" y="472337"/>
                  </a:lnTo>
                  <a:lnTo>
                    <a:pt x="2378315" y="474827"/>
                  </a:lnTo>
                  <a:lnTo>
                    <a:pt x="2392305" y="476966"/>
                  </a:lnTo>
                  <a:lnTo>
                    <a:pt x="2406296" y="478801"/>
                  </a:lnTo>
                  <a:lnTo>
                    <a:pt x="2420286" y="480373"/>
                  </a:lnTo>
                  <a:lnTo>
                    <a:pt x="2434276" y="481719"/>
                  </a:lnTo>
                  <a:lnTo>
                    <a:pt x="2448266" y="482869"/>
                  </a:lnTo>
                  <a:lnTo>
                    <a:pt x="2462256" y="483853"/>
                  </a:lnTo>
                  <a:lnTo>
                    <a:pt x="2476246" y="484693"/>
                  </a:lnTo>
                  <a:lnTo>
                    <a:pt x="2490236" y="485410"/>
                  </a:lnTo>
                  <a:lnTo>
                    <a:pt x="2504226" y="486021"/>
                  </a:lnTo>
                  <a:lnTo>
                    <a:pt x="2518216" y="486543"/>
                  </a:lnTo>
                  <a:lnTo>
                    <a:pt x="2532206" y="486987"/>
                  </a:lnTo>
                  <a:lnTo>
                    <a:pt x="2546196" y="487366"/>
                  </a:lnTo>
                  <a:lnTo>
                    <a:pt x="2560187" y="487689"/>
                  </a:lnTo>
                  <a:lnTo>
                    <a:pt x="2574177" y="487964"/>
                  </a:lnTo>
                  <a:lnTo>
                    <a:pt x="2588167" y="488198"/>
                  </a:lnTo>
                  <a:lnTo>
                    <a:pt x="2602157" y="488397"/>
                  </a:lnTo>
                  <a:lnTo>
                    <a:pt x="2616147" y="488567"/>
                  </a:lnTo>
                  <a:lnTo>
                    <a:pt x="2630137" y="488711"/>
                  </a:lnTo>
                  <a:lnTo>
                    <a:pt x="2644127" y="488834"/>
                  </a:lnTo>
                  <a:lnTo>
                    <a:pt x="2658117" y="488939"/>
                  </a:lnTo>
                  <a:lnTo>
                    <a:pt x="2672107" y="489028"/>
                  </a:lnTo>
                  <a:lnTo>
                    <a:pt x="2686097" y="489104"/>
                  </a:lnTo>
                  <a:lnTo>
                    <a:pt x="2700087" y="489169"/>
                  </a:lnTo>
                  <a:lnTo>
                    <a:pt x="2714078" y="489224"/>
                  </a:lnTo>
                  <a:lnTo>
                    <a:pt x="2728068" y="489270"/>
                  </a:lnTo>
                  <a:lnTo>
                    <a:pt x="2742058" y="489310"/>
                  </a:lnTo>
                  <a:lnTo>
                    <a:pt x="2756048" y="489344"/>
                  </a:lnTo>
                  <a:lnTo>
                    <a:pt x="2770038" y="489373"/>
                  </a:lnTo>
                  <a:lnTo>
                    <a:pt x="2770038" y="489783"/>
                  </a:lnTo>
                  <a:lnTo>
                    <a:pt x="2784028" y="489827"/>
                  </a:lnTo>
                  <a:lnTo>
                    <a:pt x="2798018" y="489877"/>
                  </a:lnTo>
                  <a:lnTo>
                    <a:pt x="2812008" y="489937"/>
                  </a:lnTo>
                  <a:lnTo>
                    <a:pt x="2825998" y="490007"/>
                  </a:lnTo>
                  <a:lnTo>
                    <a:pt x="2839988" y="490089"/>
                  </a:lnTo>
                  <a:lnTo>
                    <a:pt x="2853978" y="490186"/>
                  </a:lnTo>
                  <a:lnTo>
                    <a:pt x="2867969" y="490300"/>
                  </a:lnTo>
                  <a:lnTo>
                    <a:pt x="2881959" y="490434"/>
                  </a:lnTo>
                  <a:lnTo>
                    <a:pt x="2895949" y="490591"/>
                  </a:lnTo>
                  <a:lnTo>
                    <a:pt x="2909939" y="490775"/>
                  </a:lnTo>
                  <a:lnTo>
                    <a:pt x="2923929" y="490992"/>
                  </a:lnTo>
                  <a:lnTo>
                    <a:pt x="2937919" y="491247"/>
                  </a:lnTo>
                  <a:lnTo>
                    <a:pt x="2951909" y="491546"/>
                  </a:lnTo>
                  <a:lnTo>
                    <a:pt x="2965899" y="491897"/>
                  </a:lnTo>
                  <a:lnTo>
                    <a:pt x="2979889" y="492309"/>
                  </a:lnTo>
                  <a:lnTo>
                    <a:pt x="2993879" y="492794"/>
                  </a:lnTo>
                  <a:lnTo>
                    <a:pt x="3007870" y="493362"/>
                  </a:lnTo>
                  <a:lnTo>
                    <a:pt x="3021860" y="494029"/>
                  </a:lnTo>
                  <a:lnTo>
                    <a:pt x="3035850" y="494811"/>
                  </a:lnTo>
                  <a:lnTo>
                    <a:pt x="3049840" y="495728"/>
                  </a:lnTo>
                  <a:lnTo>
                    <a:pt x="3063830" y="496803"/>
                  </a:lnTo>
                  <a:lnTo>
                    <a:pt x="3077820" y="498063"/>
                  </a:lnTo>
                  <a:lnTo>
                    <a:pt x="3091810" y="499538"/>
                  </a:lnTo>
                  <a:lnTo>
                    <a:pt x="3105800" y="501265"/>
                  </a:lnTo>
                  <a:lnTo>
                    <a:pt x="3119790" y="503283"/>
                  </a:lnTo>
                  <a:lnTo>
                    <a:pt x="3133780" y="505642"/>
                  </a:lnTo>
                  <a:lnTo>
                    <a:pt x="3147770" y="508394"/>
                  </a:lnTo>
                  <a:lnTo>
                    <a:pt x="3161761" y="511602"/>
                  </a:lnTo>
                  <a:lnTo>
                    <a:pt x="3175751" y="515337"/>
                  </a:lnTo>
                  <a:lnTo>
                    <a:pt x="3189741" y="519677"/>
                  </a:lnTo>
                  <a:lnTo>
                    <a:pt x="3203731" y="524711"/>
                  </a:lnTo>
                  <a:lnTo>
                    <a:pt x="3217721" y="530536"/>
                  </a:lnTo>
                  <a:lnTo>
                    <a:pt x="3231711" y="537260"/>
                  </a:lnTo>
                  <a:lnTo>
                    <a:pt x="3245701" y="544999"/>
                  </a:lnTo>
                  <a:lnTo>
                    <a:pt x="3259691" y="553876"/>
                  </a:lnTo>
                  <a:lnTo>
                    <a:pt x="3273681" y="564017"/>
                  </a:lnTo>
                  <a:lnTo>
                    <a:pt x="3287671" y="575552"/>
                  </a:lnTo>
                  <a:lnTo>
                    <a:pt x="3301661" y="588605"/>
                  </a:lnTo>
                  <a:lnTo>
                    <a:pt x="3315652" y="603291"/>
                  </a:lnTo>
                  <a:lnTo>
                    <a:pt x="3329642" y="619708"/>
                  </a:lnTo>
                  <a:lnTo>
                    <a:pt x="3343632" y="637929"/>
                  </a:lnTo>
                  <a:lnTo>
                    <a:pt x="3357622" y="657989"/>
                  </a:lnTo>
                  <a:lnTo>
                    <a:pt x="3371612" y="679880"/>
                  </a:lnTo>
                  <a:lnTo>
                    <a:pt x="3385602" y="703541"/>
                  </a:lnTo>
                  <a:lnTo>
                    <a:pt x="3399592" y="728849"/>
                  </a:lnTo>
                  <a:lnTo>
                    <a:pt x="3413582" y="755621"/>
                  </a:lnTo>
                  <a:lnTo>
                    <a:pt x="3427572" y="783609"/>
                  </a:lnTo>
                  <a:lnTo>
                    <a:pt x="3441562" y="812512"/>
                  </a:lnTo>
                  <a:lnTo>
                    <a:pt x="3455552" y="841982"/>
                  </a:lnTo>
                  <a:lnTo>
                    <a:pt x="3469543" y="871645"/>
                  </a:lnTo>
                  <a:lnTo>
                    <a:pt x="3483533" y="901115"/>
                  </a:lnTo>
                  <a:lnTo>
                    <a:pt x="3497523" y="930017"/>
                  </a:lnTo>
                  <a:lnTo>
                    <a:pt x="3511513" y="958006"/>
                  </a:lnTo>
                  <a:lnTo>
                    <a:pt x="3525503" y="984777"/>
                  </a:lnTo>
                  <a:lnTo>
                    <a:pt x="3539493" y="1010086"/>
                  </a:lnTo>
                  <a:lnTo>
                    <a:pt x="3553483" y="1033746"/>
                  </a:lnTo>
                  <a:lnTo>
                    <a:pt x="3567473" y="1055638"/>
                  </a:lnTo>
                  <a:lnTo>
                    <a:pt x="3581463" y="1075698"/>
                  </a:lnTo>
                  <a:lnTo>
                    <a:pt x="3595453" y="1093918"/>
                  </a:lnTo>
                  <a:lnTo>
                    <a:pt x="3609444" y="1110336"/>
                  </a:lnTo>
                  <a:lnTo>
                    <a:pt x="3623434" y="1125022"/>
                  </a:lnTo>
                  <a:lnTo>
                    <a:pt x="3637424" y="1138075"/>
                  </a:lnTo>
                  <a:lnTo>
                    <a:pt x="3651414" y="1149610"/>
                  </a:lnTo>
                  <a:lnTo>
                    <a:pt x="3665404" y="1159751"/>
                  </a:lnTo>
                  <a:lnTo>
                    <a:pt x="3679394" y="1168627"/>
                  </a:lnTo>
                  <a:lnTo>
                    <a:pt x="3693384" y="1176366"/>
                  </a:lnTo>
                  <a:lnTo>
                    <a:pt x="3707374" y="1183091"/>
                  </a:lnTo>
                  <a:lnTo>
                    <a:pt x="3721364" y="1188916"/>
                  </a:lnTo>
                  <a:lnTo>
                    <a:pt x="3735354" y="1193950"/>
                  </a:lnTo>
                  <a:lnTo>
                    <a:pt x="3749344" y="1198290"/>
                  </a:lnTo>
                  <a:lnTo>
                    <a:pt x="3763335" y="1202024"/>
                  </a:lnTo>
                  <a:lnTo>
                    <a:pt x="3777325" y="1205232"/>
                  </a:lnTo>
                  <a:lnTo>
                    <a:pt x="3791315" y="1207985"/>
                  </a:lnTo>
                  <a:lnTo>
                    <a:pt x="3805305" y="1210343"/>
                  </a:lnTo>
                  <a:lnTo>
                    <a:pt x="3819295" y="1212362"/>
                  </a:lnTo>
                  <a:lnTo>
                    <a:pt x="3833285" y="1214088"/>
                  </a:lnTo>
                  <a:lnTo>
                    <a:pt x="3847275" y="1215563"/>
                  </a:lnTo>
                  <a:lnTo>
                    <a:pt x="3861265" y="1216823"/>
                  </a:lnTo>
                  <a:lnTo>
                    <a:pt x="3875255" y="1217898"/>
                  </a:lnTo>
                  <a:lnTo>
                    <a:pt x="3889245" y="1218816"/>
                  </a:lnTo>
                  <a:lnTo>
                    <a:pt x="3903235" y="1219598"/>
                  </a:lnTo>
                  <a:lnTo>
                    <a:pt x="3917226" y="1220265"/>
                  </a:lnTo>
                  <a:lnTo>
                    <a:pt x="3931216" y="1220833"/>
                  </a:lnTo>
                  <a:lnTo>
                    <a:pt x="3945206" y="1221317"/>
                  </a:lnTo>
                  <a:lnTo>
                    <a:pt x="3959196" y="1221730"/>
                  </a:lnTo>
                  <a:lnTo>
                    <a:pt x="3973186" y="1222081"/>
                  </a:lnTo>
                  <a:lnTo>
                    <a:pt x="3987176" y="1222380"/>
                  </a:lnTo>
                  <a:lnTo>
                    <a:pt x="4001166" y="1222635"/>
                  </a:lnTo>
                  <a:lnTo>
                    <a:pt x="4015156" y="1222851"/>
                  </a:lnTo>
                  <a:lnTo>
                    <a:pt x="4029146" y="1223036"/>
                  </a:lnTo>
                  <a:lnTo>
                    <a:pt x="4043136" y="1223193"/>
                  </a:lnTo>
                  <a:lnTo>
                    <a:pt x="4057126" y="1223327"/>
                  </a:lnTo>
                  <a:lnTo>
                    <a:pt x="4071117" y="1223440"/>
                  </a:lnTo>
                  <a:lnTo>
                    <a:pt x="4085107" y="1223537"/>
                  </a:lnTo>
                  <a:lnTo>
                    <a:pt x="4099097" y="1223620"/>
                  </a:lnTo>
                  <a:lnTo>
                    <a:pt x="4113087" y="1223690"/>
                  </a:lnTo>
                  <a:lnTo>
                    <a:pt x="4127077" y="1223749"/>
                  </a:lnTo>
                  <a:lnTo>
                    <a:pt x="4141067" y="1223800"/>
                  </a:lnTo>
                  <a:lnTo>
                    <a:pt x="4155057" y="1223843"/>
                  </a:lnTo>
                </a:path>
              </a:pathLst>
            </a:custGeom>
            <a:ln w="40651" cap="flat">
              <a:solidFill>
                <a:srgbClr val="D3D3D3">
                  <a:alpha val="100000"/>
                </a:srgbClr>
              </a:solidFill>
              <a:prstDash val="solid"/>
              <a:round/>
            </a:ln>
          </p:spPr>
          <p:txBody>
            <a:bodyPr/>
            <a:lstStyle/>
            <a:p/>
          </p:txBody>
        </p:sp>
        <p:sp>
          <p:nvSpPr>
            <p:cNvPr id="45" name="pl45"/>
            <p:cNvSpPr/>
            <p:nvPr/>
          </p:nvSpPr>
          <p:spPr>
            <a:xfrm>
              <a:off x="2737948" y="905479"/>
              <a:ext cx="4155057" cy="1223843"/>
            </a:xfrm>
            <a:custGeom>
              <a:avLst/>
              <a:pathLst>
                <a:path w="4155057" h="1223843">
                  <a:moveTo>
                    <a:pt x="0" y="734306"/>
                  </a:moveTo>
                  <a:lnTo>
                    <a:pt x="13990" y="734335"/>
                  </a:lnTo>
                  <a:lnTo>
                    <a:pt x="27980" y="734368"/>
                  </a:lnTo>
                  <a:lnTo>
                    <a:pt x="41970" y="734408"/>
                  </a:lnTo>
                  <a:lnTo>
                    <a:pt x="55960" y="734455"/>
                  </a:lnTo>
                  <a:lnTo>
                    <a:pt x="69950" y="734510"/>
                  </a:lnTo>
                  <a:lnTo>
                    <a:pt x="83940" y="734574"/>
                  </a:lnTo>
                  <a:lnTo>
                    <a:pt x="97930" y="734650"/>
                  </a:lnTo>
                  <a:lnTo>
                    <a:pt x="111920" y="734739"/>
                  </a:lnTo>
                  <a:lnTo>
                    <a:pt x="125910" y="734844"/>
                  </a:lnTo>
                  <a:lnTo>
                    <a:pt x="139900" y="734967"/>
                  </a:lnTo>
                  <a:lnTo>
                    <a:pt x="153891" y="735112"/>
                  </a:lnTo>
                  <a:lnTo>
                    <a:pt x="167881" y="735281"/>
                  </a:lnTo>
                  <a:lnTo>
                    <a:pt x="181871" y="735481"/>
                  </a:lnTo>
                  <a:lnTo>
                    <a:pt x="195861" y="735715"/>
                  </a:lnTo>
                  <a:lnTo>
                    <a:pt x="209851" y="735990"/>
                  </a:lnTo>
                  <a:lnTo>
                    <a:pt x="223841" y="736313"/>
                  </a:lnTo>
                  <a:lnTo>
                    <a:pt x="237831" y="736691"/>
                  </a:lnTo>
                  <a:lnTo>
                    <a:pt x="251821" y="737136"/>
                  </a:lnTo>
                  <a:lnTo>
                    <a:pt x="265811" y="737657"/>
                  </a:lnTo>
                  <a:lnTo>
                    <a:pt x="279801" y="738269"/>
                  </a:lnTo>
                  <a:lnTo>
                    <a:pt x="293791" y="738986"/>
                  </a:lnTo>
                  <a:lnTo>
                    <a:pt x="307782" y="739826"/>
                  </a:lnTo>
                  <a:lnTo>
                    <a:pt x="321772" y="740809"/>
                  </a:lnTo>
                  <a:lnTo>
                    <a:pt x="335762" y="741960"/>
                  </a:lnTo>
                  <a:lnTo>
                    <a:pt x="349752" y="743306"/>
                  </a:lnTo>
                  <a:lnTo>
                    <a:pt x="363742" y="744878"/>
                  </a:lnTo>
                  <a:lnTo>
                    <a:pt x="377732" y="746713"/>
                  </a:lnTo>
                  <a:lnTo>
                    <a:pt x="391722" y="748852"/>
                  </a:lnTo>
                  <a:lnTo>
                    <a:pt x="405712" y="751342"/>
                  </a:lnTo>
                  <a:lnTo>
                    <a:pt x="419702" y="754235"/>
                  </a:lnTo>
                  <a:lnTo>
                    <a:pt x="433692" y="757591"/>
                  </a:lnTo>
                  <a:lnTo>
                    <a:pt x="447682" y="761474"/>
                  </a:lnTo>
                  <a:lnTo>
                    <a:pt x="461673" y="765957"/>
                  </a:lnTo>
                  <a:lnTo>
                    <a:pt x="475663" y="771116"/>
                  </a:lnTo>
                  <a:lnTo>
                    <a:pt x="489653" y="777034"/>
                  </a:lnTo>
                  <a:lnTo>
                    <a:pt x="503643" y="783795"/>
                  </a:lnTo>
                  <a:lnTo>
                    <a:pt x="517633" y="791485"/>
                  </a:lnTo>
                  <a:lnTo>
                    <a:pt x="531623" y="800187"/>
                  </a:lnTo>
                  <a:lnTo>
                    <a:pt x="545613" y="809977"/>
                  </a:lnTo>
                  <a:lnTo>
                    <a:pt x="559603" y="820922"/>
                  </a:lnTo>
                  <a:lnTo>
                    <a:pt x="573593" y="833069"/>
                  </a:lnTo>
                  <a:lnTo>
                    <a:pt x="587583" y="846443"/>
                  </a:lnTo>
                  <a:lnTo>
                    <a:pt x="601574" y="861037"/>
                  </a:lnTo>
                  <a:lnTo>
                    <a:pt x="615564" y="876811"/>
                  </a:lnTo>
                  <a:lnTo>
                    <a:pt x="629554" y="893683"/>
                  </a:lnTo>
                  <a:lnTo>
                    <a:pt x="643544" y="911531"/>
                  </a:lnTo>
                  <a:lnTo>
                    <a:pt x="657534" y="930190"/>
                  </a:lnTo>
                  <a:lnTo>
                    <a:pt x="671524" y="949458"/>
                  </a:lnTo>
                  <a:lnTo>
                    <a:pt x="685514" y="969105"/>
                  </a:lnTo>
                  <a:lnTo>
                    <a:pt x="699504" y="988880"/>
                  </a:lnTo>
                  <a:lnTo>
                    <a:pt x="713494" y="1008527"/>
                  </a:lnTo>
                  <a:lnTo>
                    <a:pt x="727484" y="1027795"/>
                  </a:lnTo>
                  <a:lnTo>
                    <a:pt x="741474" y="1046454"/>
                  </a:lnTo>
                  <a:lnTo>
                    <a:pt x="755465" y="1064302"/>
                  </a:lnTo>
                  <a:lnTo>
                    <a:pt x="769455" y="1081174"/>
                  </a:lnTo>
                  <a:lnTo>
                    <a:pt x="783445" y="1096948"/>
                  </a:lnTo>
                  <a:lnTo>
                    <a:pt x="797435" y="1111542"/>
                  </a:lnTo>
                  <a:lnTo>
                    <a:pt x="811425" y="1124915"/>
                  </a:lnTo>
                  <a:lnTo>
                    <a:pt x="825415" y="1137062"/>
                  </a:lnTo>
                  <a:lnTo>
                    <a:pt x="839405" y="1148007"/>
                  </a:lnTo>
                  <a:lnTo>
                    <a:pt x="853395" y="1157798"/>
                  </a:lnTo>
                  <a:lnTo>
                    <a:pt x="867385" y="1166500"/>
                  </a:lnTo>
                  <a:lnTo>
                    <a:pt x="881375" y="1174190"/>
                  </a:lnTo>
                  <a:lnTo>
                    <a:pt x="895365" y="1180951"/>
                  </a:lnTo>
                  <a:lnTo>
                    <a:pt x="909356" y="1186868"/>
                  </a:lnTo>
                  <a:lnTo>
                    <a:pt x="923346" y="1192028"/>
                  </a:lnTo>
                  <a:lnTo>
                    <a:pt x="937336" y="1196511"/>
                  </a:lnTo>
                  <a:lnTo>
                    <a:pt x="951326" y="1200394"/>
                  </a:lnTo>
                  <a:lnTo>
                    <a:pt x="965316" y="1203750"/>
                  </a:lnTo>
                  <a:lnTo>
                    <a:pt x="979306" y="1206643"/>
                  </a:lnTo>
                  <a:lnTo>
                    <a:pt x="993296" y="1209133"/>
                  </a:lnTo>
                  <a:lnTo>
                    <a:pt x="1007286" y="1211272"/>
                  </a:lnTo>
                  <a:lnTo>
                    <a:pt x="1021276" y="1213107"/>
                  </a:lnTo>
                  <a:lnTo>
                    <a:pt x="1035266" y="1214679"/>
                  </a:lnTo>
                  <a:lnTo>
                    <a:pt x="1049256" y="1216025"/>
                  </a:lnTo>
                  <a:lnTo>
                    <a:pt x="1063247" y="1217176"/>
                  </a:lnTo>
                  <a:lnTo>
                    <a:pt x="1077237" y="1218159"/>
                  </a:lnTo>
                  <a:lnTo>
                    <a:pt x="1091227" y="1218999"/>
                  </a:lnTo>
                  <a:lnTo>
                    <a:pt x="1105217" y="1219716"/>
                  </a:lnTo>
                  <a:lnTo>
                    <a:pt x="1119207" y="1220327"/>
                  </a:lnTo>
                  <a:lnTo>
                    <a:pt x="1133197" y="1220849"/>
                  </a:lnTo>
                  <a:lnTo>
                    <a:pt x="1147187" y="1221293"/>
                  </a:lnTo>
                  <a:lnTo>
                    <a:pt x="1161177" y="1221672"/>
                  </a:lnTo>
                  <a:lnTo>
                    <a:pt x="1175167" y="1221995"/>
                  </a:lnTo>
                  <a:lnTo>
                    <a:pt x="1189157" y="1222270"/>
                  </a:lnTo>
                  <a:lnTo>
                    <a:pt x="1203148" y="1222504"/>
                  </a:lnTo>
                  <a:lnTo>
                    <a:pt x="1217138" y="1222703"/>
                  </a:lnTo>
                  <a:lnTo>
                    <a:pt x="1231128" y="1222873"/>
                  </a:lnTo>
                  <a:lnTo>
                    <a:pt x="1245118" y="1223018"/>
                  </a:lnTo>
                  <a:lnTo>
                    <a:pt x="1259108" y="1223141"/>
                  </a:lnTo>
                  <a:lnTo>
                    <a:pt x="1273098" y="1223245"/>
                  </a:lnTo>
                  <a:lnTo>
                    <a:pt x="1287088" y="1223335"/>
                  </a:lnTo>
                  <a:lnTo>
                    <a:pt x="1301078" y="1223410"/>
                  </a:lnTo>
                  <a:lnTo>
                    <a:pt x="1315068" y="1223475"/>
                  </a:lnTo>
                  <a:lnTo>
                    <a:pt x="1329058" y="1223530"/>
                  </a:lnTo>
                  <a:lnTo>
                    <a:pt x="1343048" y="1223577"/>
                  </a:lnTo>
                  <a:lnTo>
                    <a:pt x="1357039" y="1223616"/>
                  </a:lnTo>
                  <a:lnTo>
                    <a:pt x="1371029" y="1223650"/>
                  </a:lnTo>
                  <a:lnTo>
                    <a:pt x="1385019" y="1223679"/>
                  </a:lnTo>
                  <a:lnTo>
                    <a:pt x="1385019" y="1223843"/>
                  </a:lnTo>
                  <a:lnTo>
                    <a:pt x="1399009" y="1223843"/>
                  </a:lnTo>
                  <a:lnTo>
                    <a:pt x="1412999" y="1223843"/>
                  </a:lnTo>
                  <a:lnTo>
                    <a:pt x="1426989" y="1223843"/>
                  </a:lnTo>
                  <a:lnTo>
                    <a:pt x="1440979" y="1223843"/>
                  </a:lnTo>
                  <a:lnTo>
                    <a:pt x="1454969" y="1223843"/>
                  </a:lnTo>
                  <a:lnTo>
                    <a:pt x="1468959" y="1223843"/>
                  </a:lnTo>
                  <a:lnTo>
                    <a:pt x="1482949" y="1223843"/>
                  </a:lnTo>
                  <a:lnTo>
                    <a:pt x="1496939" y="1223843"/>
                  </a:lnTo>
                  <a:lnTo>
                    <a:pt x="1510930" y="1223843"/>
                  </a:lnTo>
                  <a:lnTo>
                    <a:pt x="1524920" y="1223843"/>
                  </a:lnTo>
                  <a:lnTo>
                    <a:pt x="1538910" y="1223843"/>
                  </a:lnTo>
                  <a:lnTo>
                    <a:pt x="1552900" y="1223843"/>
                  </a:lnTo>
                  <a:lnTo>
                    <a:pt x="1566890" y="1223843"/>
                  </a:lnTo>
                  <a:lnTo>
                    <a:pt x="1580880" y="1223843"/>
                  </a:lnTo>
                  <a:lnTo>
                    <a:pt x="1594870" y="1223843"/>
                  </a:lnTo>
                  <a:lnTo>
                    <a:pt x="1608860" y="1223843"/>
                  </a:lnTo>
                  <a:lnTo>
                    <a:pt x="1622850" y="1223843"/>
                  </a:lnTo>
                  <a:lnTo>
                    <a:pt x="1636840" y="1223843"/>
                  </a:lnTo>
                  <a:lnTo>
                    <a:pt x="1650830" y="1223843"/>
                  </a:lnTo>
                  <a:lnTo>
                    <a:pt x="1664821" y="1223843"/>
                  </a:lnTo>
                  <a:lnTo>
                    <a:pt x="1678811" y="1223843"/>
                  </a:lnTo>
                  <a:lnTo>
                    <a:pt x="1692801" y="1223843"/>
                  </a:lnTo>
                  <a:lnTo>
                    <a:pt x="1706791" y="1223843"/>
                  </a:lnTo>
                  <a:lnTo>
                    <a:pt x="1720781" y="1223843"/>
                  </a:lnTo>
                  <a:lnTo>
                    <a:pt x="1734771" y="1223843"/>
                  </a:lnTo>
                  <a:lnTo>
                    <a:pt x="1748761" y="1223843"/>
                  </a:lnTo>
                  <a:lnTo>
                    <a:pt x="1762751" y="1223843"/>
                  </a:lnTo>
                  <a:lnTo>
                    <a:pt x="1776741" y="1223843"/>
                  </a:lnTo>
                  <a:lnTo>
                    <a:pt x="1790731" y="1223843"/>
                  </a:lnTo>
                  <a:lnTo>
                    <a:pt x="1804722" y="1223843"/>
                  </a:lnTo>
                  <a:lnTo>
                    <a:pt x="1818712" y="1223843"/>
                  </a:lnTo>
                  <a:lnTo>
                    <a:pt x="1832702" y="1223843"/>
                  </a:lnTo>
                  <a:lnTo>
                    <a:pt x="1846692" y="1223843"/>
                  </a:lnTo>
                  <a:lnTo>
                    <a:pt x="1860682" y="1223843"/>
                  </a:lnTo>
                  <a:lnTo>
                    <a:pt x="1874672" y="1223843"/>
                  </a:lnTo>
                  <a:lnTo>
                    <a:pt x="1888662" y="1223843"/>
                  </a:lnTo>
                  <a:lnTo>
                    <a:pt x="1902652" y="1223843"/>
                  </a:lnTo>
                  <a:lnTo>
                    <a:pt x="1916642" y="1223843"/>
                  </a:lnTo>
                  <a:lnTo>
                    <a:pt x="1930632" y="1223843"/>
                  </a:lnTo>
                  <a:lnTo>
                    <a:pt x="1944622" y="1223843"/>
                  </a:lnTo>
                  <a:lnTo>
                    <a:pt x="1958613" y="1223843"/>
                  </a:lnTo>
                  <a:lnTo>
                    <a:pt x="1972603" y="1223843"/>
                  </a:lnTo>
                  <a:lnTo>
                    <a:pt x="1986593" y="1223843"/>
                  </a:lnTo>
                  <a:lnTo>
                    <a:pt x="2000583" y="1223843"/>
                  </a:lnTo>
                  <a:lnTo>
                    <a:pt x="2014573" y="1223843"/>
                  </a:lnTo>
                  <a:lnTo>
                    <a:pt x="2028563" y="1223843"/>
                  </a:lnTo>
                  <a:lnTo>
                    <a:pt x="2042553" y="1223843"/>
                  </a:lnTo>
                  <a:lnTo>
                    <a:pt x="2056543" y="1223843"/>
                  </a:lnTo>
                  <a:lnTo>
                    <a:pt x="2070533" y="1223843"/>
                  </a:lnTo>
                  <a:lnTo>
                    <a:pt x="2084523" y="1223843"/>
                  </a:lnTo>
                  <a:lnTo>
                    <a:pt x="2098513" y="1223843"/>
                  </a:lnTo>
                  <a:lnTo>
                    <a:pt x="2112504" y="1223843"/>
                  </a:lnTo>
                  <a:lnTo>
                    <a:pt x="2126494" y="1223843"/>
                  </a:lnTo>
                  <a:lnTo>
                    <a:pt x="2140484" y="1223843"/>
                  </a:lnTo>
                  <a:lnTo>
                    <a:pt x="2154474" y="1223843"/>
                  </a:lnTo>
                  <a:lnTo>
                    <a:pt x="2168464" y="1223843"/>
                  </a:lnTo>
                  <a:lnTo>
                    <a:pt x="2182454" y="1223843"/>
                  </a:lnTo>
                  <a:lnTo>
                    <a:pt x="2196444" y="1223843"/>
                  </a:lnTo>
                  <a:lnTo>
                    <a:pt x="2210434" y="1223843"/>
                  </a:lnTo>
                  <a:lnTo>
                    <a:pt x="2224424" y="1223843"/>
                  </a:lnTo>
                  <a:lnTo>
                    <a:pt x="2238414" y="1223843"/>
                  </a:lnTo>
                  <a:lnTo>
                    <a:pt x="2252404" y="1223843"/>
                  </a:lnTo>
                  <a:lnTo>
                    <a:pt x="2266395" y="1223843"/>
                  </a:lnTo>
                  <a:lnTo>
                    <a:pt x="2280385" y="1223843"/>
                  </a:lnTo>
                  <a:lnTo>
                    <a:pt x="2294375" y="1223843"/>
                  </a:lnTo>
                  <a:lnTo>
                    <a:pt x="2308365" y="1223843"/>
                  </a:lnTo>
                  <a:lnTo>
                    <a:pt x="2322355" y="1223843"/>
                  </a:lnTo>
                  <a:lnTo>
                    <a:pt x="2336345" y="1223843"/>
                  </a:lnTo>
                  <a:lnTo>
                    <a:pt x="2350335" y="1223843"/>
                  </a:lnTo>
                  <a:lnTo>
                    <a:pt x="2364325" y="1223843"/>
                  </a:lnTo>
                  <a:lnTo>
                    <a:pt x="2378315" y="1223843"/>
                  </a:lnTo>
                  <a:lnTo>
                    <a:pt x="2392305" y="1223843"/>
                  </a:lnTo>
                  <a:lnTo>
                    <a:pt x="2406296" y="1223843"/>
                  </a:lnTo>
                  <a:lnTo>
                    <a:pt x="2420286" y="1223843"/>
                  </a:lnTo>
                  <a:lnTo>
                    <a:pt x="2434276" y="1223843"/>
                  </a:lnTo>
                  <a:lnTo>
                    <a:pt x="2448266" y="1223843"/>
                  </a:lnTo>
                  <a:lnTo>
                    <a:pt x="2462256" y="1223843"/>
                  </a:lnTo>
                  <a:lnTo>
                    <a:pt x="2476246" y="1223843"/>
                  </a:lnTo>
                  <a:lnTo>
                    <a:pt x="2490236" y="1223843"/>
                  </a:lnTo>
                  <a:lnTo>
                    <a:pt x="2504226" y="1223843"/>
                  </a:lnTo>
                  <a:lnTo>
                    <a:pt x="2518216" y="1223843"/>
                  </a:lnTo>
                  <a:lnTo>
                    <a:pt x="2532206" y="1223843"/>
                  </a:lnTo>
                  <a:lnTo>
                    <a:pt x="2546196" y="1223843"/>
                  </a:lnTo>
                  <a:lnTo>
                    <a:pt x="2560187" y="1223843"/>
                  </a:lnTo>
                  <a:lnTo>
                    <a:pt x="2574177" y="1223843"/>
                  </a:lnTo>
                  <a:lnTo>
                    <a:pt x="2588167" y="1223843"/>
                  </a:lnTo>
                  <a:lnTo>
                    <a:pt x="2602157" y="1223843"/>
                  </a:lnTo>
                  <a:lnTo>
                    <a:pt x="2616147" y="1223843"/>
                  </a:lnTo>
                  <a:lnTo>
                    <a:pt x="2630137" y="1223843"/>
                  </a:lnTo>
                  <a:lnTo>
                    <a:pt x="2644127" y="1223843"/>
                  </a:lnTo>
                  <a:lnTo>
                    <a:pt x="2658117" y="1223843"/>
                  </a:lnTo>
                  <a:lnTo>
                    <a:pt x="2672107" y="1223843"/>
                  </a:lnTo>
                  <a:lnTo>
                    <a:pt x="2686097" y="1223843"/>
                  </a:lnTo>
                  <a:lnTo>
                    <a:pt x="2700087" y="1223843"/>
                  </a:lnTo>
                  <a:lnTo>
                    <a:pt x="2714078" y="1223843"/>
                  </a:lnTo>
                  <a:lnTo>
                    <a:pt x="2728068" y="1223843"/>
                  </a:lnTo>
                  <a:lnTo>
                    <a:pt x="2742058" y="1223843"/>
                  </a:lnTo>
                  <a:lnTo>
                    <a:pt x="2756048" y="1223843"/>
                  </a:lnTo>
                  <a:lnTo>
                    <a:pt x="2770038" y="1223843"/>
                  </a:lnTo>
                  <a:lnTo>
                    <a:pt x="2770038" y="1223433"/>
                  </a:lnTo>
                  <a:lnTo>
                    <a:pt x="2784028" y="1223361"/>
                  </a:lnTo>
                  <a:lnTo>
                    <a:pt x="2798018" y="1223276"/>
                  </a:lnTo>
                  <a:lnTo>
                    <a:pt x="2812008" y="1223177"/>
                  </a:lnTo>
                  <a:lnTo>
                    <a:pt x="2825998" y="1223060"/>
                  </a:lnTo>
                  <a:lnTo>
                    <a:pt x="2839988" y="1222923"/>
                  </a:lnTo>
                  <a:lnTo>
                    <a:pt x="2853978" y="1222761"/>
                  </a:lnTo>
                  <a:lnTo>
                    <a:pt x="2867969" y="1222572"/>
                  </a:lnTo>
                  <a:lnTo>
                    <a:pt x="2881959" y="1222349"/>
                  </a:lnTo>
                  <a:lnTo>
                    <a:pt x="2895949" y="1222087"/>
                  </a:lnTo>
                  <a:lnTo>
                    <a:pt x="2909939" y="1221779"/>
                  </a:lnTo>
                  <a:lnTo>
                    <a:pt x="2923929" y="1221418"/>
                  </a:lnTo>
                  <a:lnTo>
                    <a:pt x="2937919" y="1220994"/>
                  </a:lnTo>
                  <a:lnTo>
                    <a:pt x="2951909" y="1220495"/>
                  </a:lnTo>
                  <a:lnTo>
                    <a:pt x="2965899" y="1219910"/>
                  </a:lnTo>
                  <a:lnTo>
                    <a:pt x="2979889" y="1219223"/>
                  </a:lnTo>
                  <a:lnTo>
                    <a:pt x="2993879" y="1218416"/>
                  </a:lnTo>
                  <a:lnTo>
                    <a:pt x="3007870" y="1217469"/>
                  </a:lnTo>
                  <a:lnTo>
                    <a:pt x="3021860" y="1216357"/>
                  </a:lnTo>
                  <a:lnTo>
                    <a:pt x="3035850" y="1215053"/>
                  </a:lnTo>
                  <a:lnTo>
                    <a:pt x="3049840" y="1213525"/>
                  </a:lnTo>
                  <a:lnTo>
                    <a:pt x="3063830" y="1211733"/>
                  </a:lnTo>
                  <a:lnTo>
                    <a:pt x="3077820" y="1209633"/>
                  </a:lnTo>
                  <a:lnTo>
                    <a:pt x="3091810" y="1207174"/>
                  </a:lnTo>
                  <a:lnTo>
                    <a:pt x="3105800" y="1204297"/>
                  </a:lnTo>
                  <a:lnTo>
                    <a:pt x="3119790" y="1200933"/>
                  </a:lnTo>
                  <a:lnTo>
                    <a:pt x="3133780" y="1197002"/>
                  </a:lnTo>
                  <a:lnTo>
                    <a:pt x="3147770" y="1192415"/>
                  </a:lnTo>
                  <a:lnTo>
                    <a:pt x="3161761" y="1187067"/>
                  </a:lnTo>
                  <a:lnTo>
                    <a:pt x="3175751" y="1180843"/>
                  </a:lnTo>
                  <a:lnTo>
                    <a:pt x="3189741" y="1173610"/>
                  </a:lnTo>
                  <a:lnTo>
                    <a:pt x="3203731" y="1165221"/>
                  </a:lnTo>
                  <a:lnTo>
                    <a:pt x="3217721" y="1155512"/>
                  </a:lnTo>
                  <a:lnTo>
                    <a:pt x="3231711" y="1144304"/>
                  </a:lnTo>
                  <a:lnTo>
                    <a:pt x="3245701" y="1131406"/>
                  </a:lnTo>
                  <a:lnTo>
                    <a:pt x="3259691" y="1116612"/>
                  </a:lnTo>
                  <a:lnTo>
                    <a:pt x="3273681" y="1099710"/>
                  </a:lnTo>
                  <a:lnTo>
                    <a:pt x="3287671" y="1080485"/>
                  </a:lnTo>
                  <a:lnTo>
                    <a:pt x="3301661" y="1058731"/>
                  </a:lnTo>
                  <a:lnTo>
                    <a:pt x="3315652" y="1034253"/>
                  </a:lnTo>
                  <a:lnTo>
                    <a:pt x="3329642" y="1006891"/>
                  </a:lnTo>
                  <a:lnTo>
                    <a:pt x="3343632" y="976523"/>
                  </a:lnTo>
                  <a:lnTo>
                    <a:pt x="3357622" y="943090"/>
                  </a:lnTo>
                  <a:lnTo>
                    <a:pt x="3371612" y="906605"/>
                  </a:lnTo>
                  <a:lnTo>
                    <a:pt x="3385602" y="867170"/>
                  </a:lnTo>
                  <a:lnTo>
                    <a:pt x="3399592" y="824989"/>
                  </a:lnTo>
                  <a:lnTo>
                    <a:pt x="3413582" y="780370"/>
                  </a:lnTo>
                  <a:lnTo>
                    <a:pt x="3427572" y="733723"/>
                  </a:lnTo>
                  <a:lnTo>
                    <a:pt x="3441562" y="685552"/>
                  </a:lnTo>
                  <a:lnTo>
                    <a:pt x="3455552" y="636435"/>
                  </a:lnTo>
                  <a:lnTo>
                    <a:pt x="3469543" y="586997"/>
                  </a:lnTo>
                  <a:lnTo>
                    <a:pt x="3483533" y="537880"/>
                  </a:lnTo>
                  <a:lnTo>
                    <a:pt x="3497523" y="489709"/>
                  </a:lnTo>
                  <a:lnTo>
                    <a:pt x="3511513" y="443062"/>
                  </a:lnTo>
                  <a:lnTo>
                    <a:pt x="3525503" y="398443"/>
                  </a:lnTo>
                  <a:lnTo>
                    <a:pt x="3539493" y="356262"/>
                  </a:lnTo>
                  <a:lnTo>
                    <a:pt x="3553483" y="316828"/>
                  </a:lnTo>
                  <a:lnTo>
                    <a:pt x="3567473" y="280342"/>
                  </a:lnTo>
                  <a:lnTo>
                    <a:pt x="3581463" y="246909"/>
                  </a:lnTo>
                  <a:lnTo>
                    <a:pt x="3595453" y="216541"/>
                  </a:lnTo>
                  <a:lnTo>
                    <a:pt x="3609444" y="189179"/>
                  </a:lnTo>
                  <a:lnTo>
                    <a:pt x="3623434" y="164702"/>
                  </a:lnTo>
                  <a:lnTo>
                    <a:pt x="3637424" y="142947"/>
                  </a:lnTo>
                  <a:lnTo>
                    <a:pt x="3651414" y="123722"/>
                  </a:lnTo>
                  <a:lnTo>
                    <a:pt x="3665404" y="106820"/>
                  </a:lnTo>
                  <a:lnTo>
                    <a:pt x="3679394" y="92026"/>
                  </a:lnTo>
                  <a:lnTo>
                    <a:pt x="3693384" y="79128"/>
                  </a:lnTo>
                  <a:lnTo>
                    <a:pt x="3707374" y="67920"/>
                  </a:lnTo>
                  <a:lnTo>
                    <a:pt x="3721364" y="58212"/>
                  </a:lnTo>
                  <a:lnTo>
                    <a:pt x="3735354" y="49822"/>
                  </a:lnTo>
                  <a:lnTo>
                    <a:pt x="3749344" y="42589"/>
                  </a:lnTo>
                  <a:lnTo>
                    <a:pt x="3763335" y="36365"/>
                  </a:lnTo>
                  <a:lnTo>
                    <a:pt x="3777325" y="31017"/>
                  </a:lnTo>
                  <a:lnTo>
                    <a:pt x="3791315" y="26430"/>
                  </a:lnTo>
                  <a:lnTo>
                    <a:pt x="3805305" y="22500"/>
                  </a:lnTo>
                  <a:lnTo>
                    <a:pt x="3819295" y="19135"/>
                  </a:lnTo>
                  <a:lnTo>
                    <a:pt x="3833285" y="16258"/>
                  </a:lnTo>
                  <a:lnTo>
                    <a:pt x="3847275" y="13799"/>
                  </a:lnTo>
                  <a:lnTo>
                    <a:pt x="3861265" y="11700"/>
                  </a:lnTo>
                  <a:lnTo>
                    <a:pt x="3875255" y="9908"/>
                  </a:lnTo>
                  <a:lnTo>
                    <a:pt x="3889245" y="8379"/>
                  </a:lnTo>
                  <a:lnTo>
                    <a:pt x="3903235" y="7075"/>
                  </a:lnTo>
                  <a:lnTo>
                    <a:pt x="3917226" y="5964"/>
                  </a:lnTo>
                  <a:lnTo>
                    <a:pt x="3931216" y="5017"/>
                  </a:lnTo>
                  <a:lnTo>
                    <a:pt x="3945206" y="4210"/>
                  </a:lnTo>
                  <a:lnTo>
                    <a:pt x="3959196" y="3522"/>
                  </a:lnTo>
                  <a:lnTo>
                    <a:pt x="3973186" y="2937"/>
                  </a:lnTo>
                  <a:lnTo>
                    <a:pt x="3987176" y="2438"/>
                  </a:lnTo>
                  <a:lnTo>
                    <a:pt x="4001166" y="2014"/>
                  </a:lnTo>
                  <a:lnTo>
                    <a:pt x="4015156" y="1653"/>
                  </a:lnTo>
                  <a:lnTo>
                    <a:pt x="4029146" y="1345"/>
                  </a:lnTo>
                  <a:lnTo>
                    <a:pt x="4043136" y="1083"/>
                  </a:lnTo>
                  <a:lnTo>
                    <a:pt x="4057126" y="861"/>
                  </a:lnTo>
                  <a:lnTo>
                    <a:pt x="4071117" y="671"/>
                  </a:lnTo>
                  <a:lnTo>
                    <a:pt x="4085107" y="510"/>
                  </a:lnTo>
                  <a:lnTo>
                    <a:pt x="4099097" y="372"/>
                  </a:lnTo>
                  <a:lnTo>
                    <a:pt x="4113087" y="256"/>
                  </a:lnTo>
                  <a:lnTo>
                    <a:pt x="4127077" y="156"/>
                  </a:lnTo>
                  <a:lnTo>
                    <a:pt x="4141067" y="71"/>
                  </a:lnTo>
                  <a:lnTo>
                    <a:pt x="4155057" y="0"/>
                  </a:lnTo>
                </a:path>
              </a:pathLst>
            </a:custGeom>
            <a:ln w="40651" cap="flat">
              <a:solidFill>
                <a:srgbClr val="D3D3D3">
                  <a:alpha val="100000"/>
                </a:srgbClr>
              </a:solidFill>
              <a:prstDash val="solid"/>
              <a:round/>
            </a:ln>
          </p:spPr>
          <p:txBody>
            <a:bodyPr/>
            <a:lstStyle/>
            <a:p/>
          </p:txBody>
        </p:sp>
        <p:sp>
          <p:nvSpPr>
            <p:cNvPr id="46" name="pt46"/>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7" name="pt47"/>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8" name="pt48"/>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9" name="pt49"/>
            <p:cNvSpPr/>
            <p:nvPr/>
          </p:nvSpPr>
          <p:spPr>
            <a:xfrm>
              <a:off x="2679245"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0" name="pt50"/>
            <p:cNvSpPr/>
            <p:nvPr/>
          </p:nvSpPr>
          <p:spPr>
            <a:xfrm>
              <a:off x="4064264"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1" name="pt51"/>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2" name="pt52"/>
            <p:cNvSpPr/>
            <p:nvPr/>
          </p:nvSpPr>
          <p:spPr>
            <a:xfrm>
              <a:off x="683430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544928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683430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2679245"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4064264"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2679245"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2679245"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683430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4064264"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544928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544928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4064264"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544928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683430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683430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544928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4064264"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2679245"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2679245"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2679245" y="256032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2" name="pt72"/>
            <p:cNvSpPr/>
            <p:nvPr/>
          </p:nvSpPr>
          <p:spPr>
            <a:xfrm>
              <a:off x="2679245"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4064264"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544928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683430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4064264" y="256032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7" name="pt77"/>
            <p:cNvSpPr/>
            <p:nvPr/>
          </p:nvSpPr>
          <p:spPr>
            <a:xfrm>
              <a:off x="2679245"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2679245"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544928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5449283" y="280517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1" name="pt81"/>
            <p:cNvSpPr/>
            <p:nvPr/>
          </p:nvSpPr>
          <p:spPr>
            <a:xfrm>
              <a:off x="683430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4064264"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544928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683430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2679245"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4064264"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4064264"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4064264"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544928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6834303" y="305002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2" name="pt92"/>
            <p:cNvSpPr/>
            <p:nvPr/>
          </p:nvSpPr>
          <p:spPr>
            <a:xfrm>
              <a:off x="683430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683430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4064264"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683430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2679245"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544928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2679245"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4064264"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544928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683430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4064264"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2679245"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683430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2679245"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544928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4064264"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544928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683430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683430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2679245"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4064264"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544928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2679245"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4064264"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544928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683430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2679245"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4064264"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544928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683430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tx130"/>
            <p:cNvSpPr/>
            <p:nvPr/>
          </p:nvSpPr>
          <p:spPr>
            <a:xfrm>
              <a:off x="1678630" y="831643"/>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Turkiye (57,000)</a:t>
              </a:r>
            </a:p>
          </p:txBody>
        </p:sp>
        <p:sp>
          <p:nvSpPr>
            <p:cNvPr id="131" name="tx131"/>
            <p:cNvSpPr/>
            <p:nvPr/>
          </p:nvSpPr>
          <p:spPr>
            <a:xfrm>
              <a:off x="1495652" y="1076493"/>
              <a:ext cx="110379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Azerbaijan (49,000)</a:t>
              </a:r>
            </a:p>
          </p:txBody>
        </p:sp>
        <p:sp>
          <p:nvSpPr>
            <p:cNvPr id="132" name="tx132"/>
            <p:cNvSpPr/>
            <p:nvPr/>
          </p:nvSpPr>
          <p:spPr>
            <a:xfrm>
              <a:off x="1657448" y="1321344"/>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Ukraine (28,000)</a:t>
              </a:r>
            </a:p>
          </p:txBody>
        </p:sp>
        <p:sp>
          <p:nvSpPr>
            <p:cNvPr id="133" name="tx133"/>
            <p:cNvSpPr/>
            <p:nvPr/>
          </p:nvSpPr>
          <p:spPr>
            <a:xfrm>
              <a:off x="1467616" y="1566195"/>
              <a:ext cx="11318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Uzbekistan (18,000)</a:t>
              </a:r>
            </a:p>
          </p:txBody>
        </p:sp>
        <p:sp>
          <p:nvSpPr>
            <p:cNvPr id="134" name="tx134"/>
            <p:cNvSpPr/>
            <p:nvPr/>
          </p:nvSpPr>
          <p:spPr>
            <a:xfrm>
              <a:off x="1467677" y="1811046"/>
              <a:ext cx="113176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Kyrgyzstan (17,000)</a:t>
              </a:r>
            </a:p>
          </p:txBody>
        </p:sp>
        <p:sp>
          <p:nvSpPr>
            <p:cNvPr id="135" name="tx135"/>
            <p:cNvSpPr/>
            <p:nvPr/>
          </p:nvSpPr>
          <p:spPr>
            <a:xfrm>
              <a:off x="1502692" y="2055897"/>
              <a:ext cx="10967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Kazakhstan (9,000)</a:t>
              </a:r>
            </a:p>
          </p:txBody>
        </p:sp>
        <p:sp>
          <p:nvSpPr>
            <p:cNvPr id="136" name="tx136"/>
            <p:cNvSpPr/>
            <p:nvPr/>
          </p:nvSpPr>
          <p:spPr>
            <a:xfrm>
              <a:off x="1629411" y="2300748"/>
              <a:ext cx="9700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Tajikistan (8,000)</a:t>
              </a:r>
            </a:p>
          </p:txBody>
        </p:sp>
        <p:sp>
          <p:nvSpPr>
            <p:cNvPr id="137" name="tx137"/>
            <p:cNvSpPr/>
            <p:nvPr/>
          </p:nvSpPr>
          <p:spPr>
            <a:xfrm>
              <a:off x="1798000" y="2545599"/>
              <a:ext cx="8014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Serbia (6,000)</a:t>
              </a:r>
            </a:p>
          </p:txBody>
        </p:sp>
        <p:sp>
          <p:nvSpPr>
            <p:cNvPr id="138" name="tx138"/>
            <p:cNvSpPr/>
            <p:nvPr/>
          </p:nvSpPr>
          <p:spPr>
            <a:xfrm>
              <a:off x="1657448" y="2790449"/>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Romania (6,000)</a:t>
              </a:r>
            </a:p>
          </p:txBody>
        </p:sp>
        <p:sp>
          <p:nvSpPr>
            <p:cNvPr id="139" name="tx139"/>
            <p:cNvSpPr/>
            <p:nvPr/>
          </p:nvSpPr>
          <p:spPr>
            <a:xfrm>
              <a:off x="1699564" y="3035300"/>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Bulgaria (5,000)</a:t>
              </a:r>
            </a:p>
          </p:txBody>
        </p:sp>
        <p:sp>
          <p:nvSpPr>
            <p:cNvPr id="140" name="tx140"/>
            <p:cNvSpPr/>
            <p:nvPr/>
          </p:nvSpPr>
          <p:spPr>
            <a:xfrm>
              <a:off x="1017675" y="3280151"/>
              <a:ext cx="158177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Republic of Moldova (4,000)</a:t>
              </a:r>
            </a:p>
          </p:txBody>
        </p:sp>
        <p:sp>
          <p:nvSpPr>
            <p:cNvPr id="141" name="tx141"/>
            <p:cNvSpPr/>
            <p:nvPr/>
          </p:nvSpPr>
          <p:spPr>
            <a:xfrm>
              <a:off x="785541" y="3525002"/>
              <a:ext cx="1813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Bosnia and Herzegovina (4,000)</a:t>
              </a:r>
            </a:p>
          </p:txBody>
        </p:sp>
        <p:sp>
          <p:nvSpPr>
            <p:cNvPr id="142" name="tx142"/>
            <p:cNvSpPr/>
            <p:nvPr/>
          </p:nvSpPr>
          <p:spPr>
            <a:xfrm>
              <a:off x="1200467" y="3769853"/>
              <a:ext cx="139897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North Macedonia (2,000)</a:t>
              </a:r>
            </a:p>
          </p:txBody>
        </p:sp>
        <p:sp>
          <p:nvSpPr>
            <p:cNvPr id="143" name="tx143"/>
            <p:cNvSpPr/>
            <p:nvPr/>
          </p:nvSpPr>
          <p:spPr>
            <a:xfrm>
              <a:off x="1397463" y="4014704"/>
              <a:ext cx="120198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Turkmenistan (2,000)</a:t>
              </a:r>
            </a:p>
          </p:txBody>
        </p:sp>
        <p:sp>
          <p:nvSpPr>
            <p:cNvPr id="144" name="tx144"/>
            <p:cNvSpPr/>
            <p:nvPr/>
          </p:nvSpPr>
          <p:spPr>
            <a:xfrm>
              <a:off x="1734764" y="4259555"/>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Belarus (2,000)</a:t>
              </a:r>
            </a:p>
          </p:txBody>
        </p:sp>
        <p:sp>
          <p:nvSpPr>
            <p:cNvPr id="145" name="tx145"/>
            <p:cNvSpPr/>
            <p:nvPr/>
          </p:nvSpPr>
          <p:spPr>
            <a:xfrm>
              <a:off x="1713644" y="4504406"/>
              <a:ext cx="8858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Georgia (1,000)</a:t>
              </a:r>
            </a:p>
          </p:txBody>
        </p:sp>
        <p:sp>
          <p:nvSpPr>
            <p:cNvPr id="146" name="tx146"/>
            <p:cNvSpPr/>
            <p:nvPr/>
          </p:nvSpPr>
          <p:spPr>
            <a:xfrm>
              <a:off x="1692648" y="4749256"/>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Armenia (1,000)</a:t>
              </a:r>
            </a:p>
          </p:txBody>
        </p:sp>
        <p:sp>
          <p:nvSpPr>
            <p:cNvPr id="147" name="tx147"/>
            <p:cNvSpPr/>
            <p:nvPr/>
          </p:nvSpPr>
          <p:spPr>
            <a:xfrm>
              <a:off x="1674986" y="4994107"/>
              <a:ext cx="9244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Greece (&lt;1,000)</a:t>
              </a:r>
            </a:p>
          </p:txBody>
        </p:sp>
        <p:sp>
          <p:nvSpPr>
            <p:cNvPr id="148" name="tx148"/>
            <p:cNvSpPr/>
            <p:nvPr/>
          </p:nvSpPr>
          <p:spPr>
            <a:xfrm>
              <a:off x="1682026" y="5238958"/>
              <a:ext cx="91741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Croatia (&lt;1,000)</a:t>
              </a:r>
            </a:p>
          </p:txBody>
        </p:sp>
        <p:sp>
          <p:nvSpPr>
            <p:cNvPr id="149" name="tx149"/>
            <p:cNvSpPr/>
            <p:nvPr/>
          </p:nvSpPr>
          <p:spPr>
            <a:xfrm>
              <a:off x="1667823" y="5483809"/>
              <a:ext cx="9316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Albania (&lt;1,000)</a:t>
              </a:r>
            </a:p>
          </p:txBody>
        </p:sp>
        <p:sp>
          <p:nvSpPr>
            <p:cNvPr id="150" name="tx150"/>
            <p:cNvSpPr/>
            <p:nvPr/>
          </p:nvSpPr>
          <p:spPr>
            <a:xfrm>
              <a:off x="1520230" y="5728660"/>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Montenegro (&lt;500)</a:t>
              </a:r>
            </a:p>
          </p:txBody>
        </p:sp>
        <p:sp>
          <p:nvSpPr>
            <p:cNvPr id="151" name="tx151"/>
            <p:cNvSpPr/>
            <p:nvPr/>
          </p:nvSpPr>
          <p:spPr>
            <a:xfrm>
              <a:off x="7031507" y="831643"/>
              <a:ext cx="11318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Uzbekistan (92,000)</a:t>
              </a:r>
            </a:p>
          </p:txBody>
        </p:sp>
        <p:sp>
          <p:nvSpPr>
            <p:cNvPr id="152" name="tx152"/>
            <p:cNvSpPr/>
            <p:nvPr/>
          </p:nvSpPr>
          <p:spPr>
            <a:xfrm>
              <a:off x="7031507" y="1076493"/>
              <a:ext cx="110379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Azerbaijan (42,000)</a:t>
              </a:r>
            </a:p>
          </p:txBody>
        </p:sp>
        <p:sp>
          <p:nvSpPr>
            <p:cNvPr id="153" name="tx153"/>
            <p:cNvSpPr/>
            <p:nvPr/>
          </p:nvSpPr>
          <p:spPr>
            <a:xfrm>
              <a:off x="7031507" y="1321344"/>
              <a:ext cx="101233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Romania (38,000)</a:t>
              </a:r>
            </a:p>
          </p:txBody>
        </p:sp>
        <p:sp>
          <p:nvSpPr>
            <p:cNvPr id="154" name="tx154"/>
            <p:cNvSpPr/>
            <p:nvPr/>
          </p:nvSpPr>
          <p:spPr>
            <a:xfrm>
              <a:off x="7031507" y="1566195"/>
              <a:ext cx="113176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Kyrgyzstan (15,000)</a:t>
              </a:r>
            </a:p>
          </p:txBody>
        </p:sp>
        <p:sp>
          <p:nvSpPr>
            <p:cNvPr id="155" name="tx155"/>
            <p:cNvSpPr/>
            <p:nvPr/>
          </p:nvSpPr>
          <p:spPr>
            <a:xfrm>
              <a:off x="7031507" y="1811046"/>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Turkiye (11,000)</a:t>
              </a:r>
            </a:p>
          </p:txBody>
        </p:sp>
        <p:sp>
          <p:nvSpPr>
            <p:cNvPr id="156" name="tx156"/>
            <p:cNvSpPr/>
            <p:nvPr/>
          </p:nvSpPr>
          <p:spPr>
            <a:xfrm>
              <a:off x="7031507" y="2055897"/>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Ukraine (10,000)</a:t>
              </a:r>
            </a:p>
          </p:txBody>
        </p:sp>
        <p:sp>
          <p:nvSpPr>
            <p:cNvPr id="157" name="tx157"/>
            <p:cNvSpPr/>
            <p:nvPr/>
          </p:nvSpPr>
          <p:spPr>
            <a:xfrm>
              <a:off x="7031507" y="2300748"/>
              <a:ext cx="9700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Tajikistan (5,000)</a:t>
              </a:r>
            </a:p>
          </p:txBody>
        </p:sp>
        <p:sp>
          <p:nvSpPr>
            <p:cNvPr id="158" name="tx158"/>
            <p:cNvSpPr/>
            <p:nvPr/>
          </p:nvSpPr>
          <p:spPr>
            <a:xfrm>
              <a:off x="7031507" y="2545599"/>
              <a:ext cx="158177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Republic of Moldova (4,000)</a:t>
              </a:r>
            </a:p>
          </p:txBody>
        </p:sp>
        <p:sp>
          <p:nvSpPr>
            <p:cNvPr id="159" name="tx159"/>
            <p:cNvSpPr/>
            <p:nvPr/>
          </p:nvSpPr>
          <p:spPr>
            <a:xfrm>
              <a:off x="7031507" y="2790449"/>
              <a:ext cx="10967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Kazakhstan (4,000)</a:t>
              </a:r>
            </a:p>
          </p:txBody>
        </p:sp>
        <p:sp>
          <p:nvSpPr>
            <p:cNvPr id="160" name="tx160"/>
            <p:cNvSpPr/>
            <p:nvPr/>
          </p:nvSpPr>
          <p:spPr>
            <a:xfrm>
              <a:off x="7031507" y="3035300"/>
              <a:ext cx="8014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Serbia (3,000)</a:t>
              </a:r>
            </a:p>
          </p:txBody>
        </p:sp>
        <p:sp>
          <p:nvSpPr>
            <p:cNvPr id="161" name="tx161"/>
            <p:cNvSpPr/>
            <p:nvPr/>
          </p:nvSpPr>
          <p:spPr>
            <a:xfrm>
              <a:off x="7031507" y="3280151"/>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Bulgaria (2,000)</a:t>
              </a:r>
            </a:p>
          </p:txBody>
        </p:sp>
        <p:sp>
          <p:nvSpPr>
            <p:cNvPr id="162" name="tx162"/>
            <p:cNvSpPr/>
            <p:nvPr/>
          </p:nvSpPr>
          <p:spPr>
            <a:xfrm>
              <a:off x="7031507" y="3525002"/>
              <a:ext cx="1813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Bosnia and Herzegovina (2,000)</a:t>
              </a:r>
            </a:p>
          </p:txBody>
        </p:sp>
        <p:sp>
          <p:nvSpPr>
            <p:cNvPr id="163" name="tx163"/>
            <p:cNvSpPr/>
            <p:nvPr/>
          </p:nvSpPr>
          <p:spPr>
            <a:xfrm>
              <a:off x="7031507" y="3769853"/>
              <a:ext cx="8858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Georgia (2,000)</a:t>
              </a:r>
            </a:p>
          </p:txBody>
        </p:sp>
        <p:sp>
          <p:nvSpPr>
            <p:cNvPr id="164" name="tx164"/>
            <p:cNvSpPr/>
            <p:nvPr/>
          </p:nvSpPr>
          <p:spPr>
            <a:xfrm>
              <a:off x="7031507" y="4014704"/>
              <a:ext cx="120198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Turkmenistan (2,000)</a:t>
              </a:r>
            </a:p>
          </p:txBody>
        </p:sp>
        <p:sp>
          <p:nvSpPr>
            <p:cNvPr id="165" name="tx165"/>
            <p:cNvSpPr/>
            <p:nvPr/>
          </p:nvSpPr>
          <p:spPr>
            <a:xfrm>
              <a:off x="7031507" y="4259555"/>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Greece (1,000)</a:t>
              </a:r>
            </a:p>
          </p:txBody>
        </p:sp>
        <p:sp>
          <p:nvSpPr>
            <p:cNvPr id="166" name="tx166"/>
            <p:cNvSpPr/>
            <p:nvPr/>
          </p:nvSpPr>
          <p:spPr>
            <a:xfrm>
              <a:off x="7031507" y="4504406"/>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Belarus (1,000)</a:t>
              </a:r>
            </a:p>
          </p:txBody>
        </p:sp>
        <p:sp>
          <p:nvSpPr>
            <p:cNvPr id="167" name="tx167"/>
            <p:cNvSpPr/>
            <p:nvPr/>
          </p:nvSpPr>
          <p:spPr>
            <a:xfrm>
              <a:off x="7031507" y="4749256"/>
              <a:ext cx="139897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North Macedonia (1,000)</a:t>
              </a:r>
            </a:p>
          </p:txBody>
        </p:sp>
        <p:sp>
          <p:nvSpPr>
            <p:cNvPr id="168" name="tx168"/>
            <p:cNvSpPr/>
            <p:nvPr/>
          </p:nvSpPr>
          <p:spPr>
            <a:xfrm>
              <a:off x="7031507" y="4994107"/>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Armenia (1,000)</a:t>
              </a:r>
            </a:p>
          </p:txBody>
        </p:sp>
        <p:sp>
          <p:nvSpPr>
            <p:cNvPr id="169" name="tx169"/>
            <p:cNvSpPr/>
            <p:nvPr/>
          </p:nvSpPr>
          <p:spPr>
            <a:xfrm>
              <a:off x="7031507" y="5238958"/>
              <a:ext cx="91741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Croatia (&lt;1,000)</a:t>
              </a:r>
            </a:p>
          </p:txBody>
        </p:sp>
        <p:sp>
          <p:nvSpPr>
            <p:cNvPr id="170" name="tx170"/>
            <p:cNvSpPr/>
            <p:nvPr/>
          </p:nvSpPr>
          <p:spPr>
            <a:xfrm>
              <a:off x="7031507" y="5483809"/>
              <a:ext cx="1184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Montenegro (&lt;1,000)</a:t>
              </a:r>
            </a:p>
          </p:txBody>
        </p:sp>
        <p:sp>
          <p:nvSpPr>
            <p:cNvPr id="171" name="tx171"/>
            <p:cNvSpPr/>
            <p:nvPr/>
          </p:nvSpPr>
          <p:spPr>
            <a:xfrm>
              <a:off x="7031507" y="5728660"/>
              <a:ext cx="82614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Albania (&lt;500)</a:t>
              </a:r>
            </a:p>
          </p:txBody>
        </p:sp>
        <p:sp>
          <p:nvSpPr>
            <p:cNvPr id="172" name="tx172"/>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73" name="tx173"/>
            <p:cNvSpPr/>
            <p:nvPr/>
          </p:nvSpPr>
          <p:spPr>
            <a:xfrm>
              <a:off x="570259" y="1109592"/>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74" name="tx174"/>
            <p:cNvSpPr/>
            <p:nvPr/>
          </p:nvSpPr>
          <p:spPr>
            <a:xfrm>
              <a:off x="570259" y="1353024"/>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75" name="tx175"/>
            <p:cNvSpPr/>
            <p:nvPr/>
          </p:nvSpPr>
          <p:spPr>
            <a:xfrm>
              <a:off x="570259" y="159962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76" name="tx176"/>
            <p:cNvSpPr/>
            <p:nvPr/>
          </p:nvSpPr>
          <p:spPr>
            <a:xfrm>
              <a:off x="570259" y="1844199"/>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77" name="tx177"/>
            <p:cNvSpPr/>
            <p:nvPr/>
          </p:nvSpPr>
          <p:spPr>
            <a:xfrm>
              <a:off x="570259" y="208763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78" name="tx178"/>
            <p:cNvSpPr/>
            <p:nvPr/>
          </p:nvSpPr>
          <p:spPr>
            <a:xfrm>
              <a:off x="570259" y="2335210"/>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79" name="tx179"/>
            <p:cNvSpPr/>
            <p:nvPr/>
          </p:nvSpPr>
          <p:spPr>
            <a:xfrm>
              <a:off x="570259" y="257733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80" name="tx180"/>
            <p:cNvSpPr/>
            <p:nvPr/>
          </p:nvSpPr>
          <p:spPr>
            <a:xfrm>
              <a:off x="570259" y="282218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81" name="tx181"/>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82" name="tx182"/>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83" name="tx183"/>
            <p:cNvSpPr/>
            <p:nvPr/>
          </p:nvSpPr>
          <p:spPr>
            <a:xfrm>
              <a:off x="508103" y="355810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84" name="tx184"/>
            <p:cNvSpPr/>
            <p:nvPr/>
          </p:nvSpPr>
          <p:spPr>
            <a:xfrm>
              <a:off x="508103" y="380153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85" name="tx185"/>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86" name="tx186"/>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87" name="tx187"/>
            <p:cNvSpPr/>
            <p:nvPr/>
          </p:nvSpPr>
          <p:spPr>
            <a:xfrm>
              <a:off x="508103" y="45361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88" name="tx188"/>
            <p:cNvSpPr/>
            <p:nvPr/>
          </p:nvSpPr>
          <p:spPr>
            <a:xfrm>
              <a:off x="508103" y="478235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89" name="tx189"/>
            <p:cNvSpPr/>
            <p:nvPr/>
          </p:nvSpPr>
          <p:spPr>
            <a:xfrm>
              <a:off x="508103" y="502584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90" name="tx190"/>
            <p:cNvSpPr/>
            <p:nvPr/>
          </p:nvSpPr>
          <p:spPr>
            <a:xfrm>
              <a:off x="508103" y="52706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91" name="tx191"/>
            <p:cNvSpPr/>
            <p:nvPr/>
          </p:nvSpPr>
          <p:spPr>
            <a:xfrm>
              <a:off x="508103" y="55155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92" name="tx192"/>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193" name="tx193"/>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94" name="tx194"/>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95" name="tx195"/>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96" name="tx196"/>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7" name="tx197"/>
            <p:cNvSpPr/>
            <p:nvPr/>
          </p:nvSpPr>
          <p:spPr>
            <a:xfrm>
              <a:off x="695044" y="398022"/>
              <a:ext cx="518104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ECAR, 2021-2024</a:t>
              </a:r>
            </a:p>
          </p:txBody>
        </p:sp>
        <p:sp>
          <p:nvSpPr>
            <p:cNvPr id="198" name="tx1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9" name="tx199"/>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ECAR based on the absolute number of zero-dose children, with rank 1 representing the country with the most zero-dose children.
In 2021, Serbia ranked number 8 out of 21 countries with 6,000 zero-dose children.
In 2024, Serbia ranked number 10 out of 21 countries with 3,000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062869"/>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2937538"/>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1812206"/>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462553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8" name="pl8"/>
            <p:cNvSpPr/>
            <p:nvPr/>
          </p:nvSpPr>
          <p:spPr>
            <a:xfrm>
              <a:off x="983899" y="3500204"/>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2374872"/>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1249540"/>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14342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56296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69167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82039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707781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20652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72335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17484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40058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632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5207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32670" y="2915571"/>
              <a:ext cx="203168" cy="1709963"/>
            </a:xfrm>
            <a:prstGeom prst="rect">
              <a:avLst/>
            </a:prstGeom>
            <a:solidFill>
              <a:srgbClr val="80BD41">
                <a:alpha val="100000"/>
              </a:srgbClr>
            </a:solidFill>
          </p:spPr>
          <p:txBody>
            <a:bodyPr/>
            <a:lstStyle/>
            <a:p/>
          </p:txBody>
        </p:sp>
        <p:sp>
          <p:nvSpPr>
            <p:cNvPr id="25" name="rc25"/>
            <p:cNvSpPr/>
            <p:nvPr/>
          </p:nvSpPr>
          <p:spPr>
            <a:xfrm>
              <a:off x="1332670" y="2825567"/>
              <a:ext cx="203168" cy="53993"/>
            </a:xfrm>
            <a:prstGeom prst="rect">
              <a:avLst/>
            </a:prstGeom>
            <a:solidFill>
              <a:srgbClr val="0058AB">
                <a:alpha val="100000"/>
              </a:srgbClr>
            </a:solidFill>
          </p:spPr>
          <p:txBody>
            <a:bodyPr/>
            <a:lstStyle/>
            <a:p/>
          </p:txBody>
        </p:sp>
        <p:sp>
          <p:nvSpPr>
            <p:cNvPr id="26" name="rc26"/>
            <p:cNvSpPr/>
            <p:nvPr/>
          </p:nvSpPr>
          <p:spPr>
            <a:xfrm>
              <a:off x="1332670" y="2879561"/>
              <a:ext cx="203168" cy="36010"/>
            </a:xfrm>
            <a:prstGeom prst="rect">
              <a:avLst/>
            </a:prstGeom>
            <a:solidFill>
              <a:srgbClr val="1CABE2">
                <a:alpha val="100000"/>
              </a:srgbClr>
            </a:solidFill>
          </p:spPr>
          <p:txBody>
            <a:bodyPr/>
            <a:lstStyle/>
            <a:p/>
          </p:txBody>
        </p:sp>
        <p:sp>
          <p:nvSpPr>
            <p:cNvPr id="27" name="rc27"/>
            <p:cNvSpPr/>
            <p:nvPr/>
          </p:nvSpPr>
          <p:spPr>
            <a:xfrm>
              <a:off x="1558413" y="2952280"/>
              <a:ext cx="203168" cy="1673255"/>
            </a:xfrm>
            <a:prstGeom prst="rect">
              <a:avLst/>
            </a:prstGeom>
            <a:solidFill>
              <a:srgbClr val="80BD41">
                <a:alpha val="100000"/>
              </a:srgbClr>
            </a:solidFill>
          </p:spPr>
          <p:txBody>
            <a:bodyPr/>
            <a:lstStyle/>
            <a:p/>
          </p:txBody>
        </p:sp>
        <p:sp>
          <p:nvSpPr>
            <p:cNvPr id="28" name="rc28"/>
            <p:cNvSpPr/>
            <p:nvPr/>
          </p:nvSpPr>
          <p:spPr>
            <a:xfrm>
              <a:off x="1558413" y="2826333"/>
              <a:ext cx="203168" cy="89959"/>
            </a:xfrm>
            <a:prstGeom prst="rect">
              <a:avLst/>
            </a:prstGeom>
            <a:solidFill>
              <a:srgbClr val="0058AB">
                <a:alpha val="100000"/>
              </a:srgbClr>
            </a:solidFill>
          </p:spPr>
          <p:txBody>
            <a:bodyPr/>
            <a:lstStyle/>
            <a:p/>
          </p:txBody>
        </p:sp>
        <p:sp>
          <p:nvSpPr>
            <p:cNvPr id="29" name="rc29"/>
            <p:cNvSpPr/>
            <p:nvPr/>
          </p:nvSpPr>
          <p:spPr>
            <a:xfrm>
              <a:off x="1558413" y="2916292"/>
              <a:ext cx="203168" cy="35988"/>
            </a:xfrm>
            <a:prstGeom prst="rect">
              <a:avLst/>
            </a:prstGeom>
            <a:solidFill>
              <a:srgbClr val="1CABE2">
                <a:alpha val="100000"/>
              </a:srgbClr>
            </a:solidFill>
          </p:spPr>
          <p:txBody>
            <a:bodyPr/>
            <a:lstStyle/>
            <a:p/>
          </p:txBody>
        </p:sp>
        <p:sp>
          <p:nvSpPr>
            <p:cNvPr id="30" name="rc30"/>
            <p:cNvSpPr/>
            <p:nvPr/>
          </p:nvSpPr>
          <p:spPr>
            <a:xfrm>
              <a:off x="1784155" y="2909314"/>
              <a:ext cx="203168" cy="1716220"/>
            </a:xfrm>
            <a:prstGeom prst="rect">
              <a:avLst/>
            </a:prstGeom>
            <a:solidFill>
              <a:srgbClr val="80BD41">
                <a:alpha val="100000"/>
              </a:srgbClr>
            </a:solidFill>
          </p:spPr>
          <p:txBody>
            <a:bodyPr/>
            <a:lstStyle/>
            <a:p/>
          </p:txBody>
        </p:sp>
        <p:sp>
          <p:nvSpPr>
            <p:cNvPr id="31" name="rc31"/>
            <p:cNvSpPr/>
            <p:nvPr/>
          </p:nvSpPr>
          <p:spPr>
            <a:xfrm>
              <a:off x="1784155" y="2818995"/>
              <a:ext cx="203168" cy="36123"/>
            </a:xfrm>
            <a:prstGeom prst="rect">
              <a:avLst/>
            </a:prstGeom>
            <a:solidFill>
              <a:srgbClr val="0058AB">
                <a:alpha val="100000"/>
              </a:srgbClr>
            </a:solidFill>
          </p:spPr>
          <p:txBody>
            <a:bodyPr/>
            <a:lstStyle/>
            <a:p/>
          </p:txBody>
        </p:sp>
        <p:sp>
          <p:nvSpPr>
            <p:cNvPr id="32" name="rc32"/>
            <p:cNvSpPr/>
            <p:nvPr/>
          </p:nvSpPr>
          <p:spPr>
            <a:xfrm>
              <a:off x="1784155" y="2855118"/>
              <a:ext cx="203168" cy="54195"/>
            </a:xfrm>
            <a:prstGeom prst="rect">
              <a:avLst/>
            </a:prstGeom>
            <a:solidFill>
              <a:srgbClr val="1CABE2">
                <a:alpha val="100000"/>
              </a:srgbClr>
            </a:solidFill>
          </p:spPr>
          <p:txBody>
            <a:bodyPr/>
            <a:lstStyle/>
            <a:p/>
          </p:txBody>
        </p:sp>
        <p:sp>
          <p:nvSpPr>
            <p:cNvPr id="33" name="rc33"/>
            <p:cNvSpPr/>
            <p:nvPr/>
          </p:nvSpPr>
          <p:spPr>
            <a:xfrm>
              <a:off x="2009898" y="3014015"/>
              <a:ext cx="203168" cy="1611519"/>
            </a:xfrm>
            <a:prstGeom prst="rect">
              <a:avLst/>
            </a:prstGeom>
            <a:solidFill>
              <a:srgbClr val="80BD41">
                <a:alpha val="100000"/>
              </a:srgbClr>
            </a:solidFill>
          </p:spPr>
          <p:txBody>
            <a:bodyPr/>
            <a:lstStyle/>
            <a:p/>
          </p:txBody>
        </p:sp>
        <p:sp>
          <p:nvSpPr>
            <p:cNvPr id="34" name="rc34"/>
            <p:cNvSpPr/>
            <p:nvPr/>
          </p:nvSpPr>
          <p:spPr>
            <a:xfrm>
              <a:off x="2009898" y="2814832"/>
              <a:ext cx="203168" cy="162970"/>
            </a:xfrm>
            <a:prstGeom prst="rect">
              <a:avLst/>
            </a:prstGeom>
            <a:solidFill>
              <a:srgbClr val="0058AB">
                <a:alpha val="100000"/>
              </a:srgbClr>
            </a:solidFill>
          </p:spPr>
          <p:txBody>
            <a:bodyPr/>
            <a:lstStyle/>
            <a:p/>
          </p:txBody>
        </p:sp>
        <p:sp>
          <p:nvSpPr>
            <p:cNvPr id="35" name="rc35"/>
            <p:cNvSpPr/>
            <p:nvPr/>
          </p:nvSpPr>
          <p:spPr>
            <a:xfrm>
              <a:off x="2009898" y="2977802"/>
              <a:ext cx="203168" cy="36213"/>
            </a:xfrm>
            <a:prstGeom prst="rect">
              <a:avLst/>
            </a:prstGeom>
            <a:solidFill>
              <a:srgbClr val="1CABE2">
                <a:alpha val="100000"/>
              </a:srgbClr>
            </a:solidFill>
          </p:spPr>
          <p:txBody>
            <a:bodyPr/>
            <a:lstStyle/>
            <a:p/>
          </p:txBody>
        </p:sp>
        <p:sp>
          <p:nvSpPr>
            <p:cNvPr id="36" name="rc36"/>
            <p:cNvSpPr/>
            <p:nvPr/>
          </p:nvSpPr>
          <p:spPr>
            <a:xfrm>
              <a:off x="2235640" y="3053987"/>
              <a:ext cx="203168" cy="1571547"/>
            </a:xfrm>
            <a:prstGeom prst="rect">
              <a:avLst/>
            </a:prstGeom>
            <a:solidFill>
              <a:srgbClr val="80BD41">
                <a:alpha val="100000"/>
              </a:srgbClr>
            </a:solidFill>
          </p:spPr>
          <p:txBody>
            <a:bodyPr/>
            <a:lstStyle/>
            <a:p/>
          </p:txBody>
        </p:sp>
        <p:sp>
          <p:nvSpPr>
            <p:cNvPr id="37" name="rc37"/>
            <p:cNvSpPr/>
            <p:nvPr/>
          </p:nvSpPr>
          <p:spPr>
            <a:xfrm>
              <a:off x="2235640" y="2839679"/>
              <a:ext cx="203168" cy="160719"/>
            </a:xfrm>
            <a:prstGeom prst="rect">
              <a:avLst/>
            </a:prstGeom>
            <a:solidFill>
              <a:srgbClr val="0058AB">
                <a:alpha val="100000"/>
              </a:srgbClr>
            </a:solidFill>
          </p:spPr>
          <p:txBody>
            <a:bodyPr/>
            <a:lstStyle/>
            <a:p/>
          </p:txBody>
        </p:sp>
        <p:sp>
          <p:nvSpPr>
            <p:cNvPr id="38" name="rc38"/>
            <p:cNvSpPr/>
            <p:nvPr/>
          </p:nvSpPr>
          <p:spPr>
            <a:xfrm>
              <a:off x="2235640" y="3000399"/>
              <a:ext cx="203168" cy="53588"/>
            </a:xfrm>
            <a:prstGeom prst="rect">
              <a:avLst/>
            </a:prstGeom>
            <a:solidFill>
              <a:srgbClr val="1CABE2">
                <a:alpha val="100000"/>
              </a:srgbClr>
            </a:solidFill>
          </p:spPr>
          <p:txBody>
            <a:bodyPr/>
            <a:lstStyle/>
            <a:p/>
          </p:txBody>
        </p:sp>
        <p:sp>
          <p:nvSpPr>
            <p:cNvPr id="39" name="rc39"/>
            <p:cNvSpPr/>
            <p:nvPr/>
          </p:nvSpPr>
          <p:spPr>
            <a:xfrm>
              <a:off x="2461382" y="2916382"/>
              <a:ext cx="203168" cy="1709153"/>
            </a:xfrm>
            <a:prstGeom prst="rect">
              <a:avLst/>
            </a:prstGeom>
            <a:solidFill>
              <a:srgbClr val="80BD41">
                <a:alpha val="100000"/>
              </a:srgbClr>
            </a:solidFill>
          </p:spPr>
          <p:txBody>
            <a:bodyPr/>
            <a:lstStyle/>
            <a:p/>
          </p:txBody>
        </p:sp>
        <p:sp>
          <p:nvSpPr>
            <p:cNvPr id="40" name="rc40"/>
            <p:cNvSpPr/>
            <p:nvPr/>
          </p:nvSpPr>
          <p:spPr>
            <a:xfrm>
              <a:off x="2461382" y="2881496"/>
              <a:ext cx="203168" cy="17442"/>
            </a:xfrm>
            <a:prstGeom prst="rect">
              <a:avLst/>
            </a:prstGeom>
            <a:solidFill>
              <a:srgbClr val="0058AB">
                <a:alpha val="100000"/>
              </a:srgbClr>
            </a:solidFill>
          </p:spPr>
          <p:txBody>
            <a:bodyPr/>
            <a:lstStyle/>
            <a:p/>
          </p:txBody>
        </p:sp>
        <p:sp>
          <p:nvSpPr>
            <p:cNvPr id="41" name="rc41"/>
            <p:cNvSpPr/>
            <p:nvPr/>
          </p:nvSpPr>
          <p:spPr>
            <a:xfrm>
              <a:off x="2461382" y="2898939"/>
              <a:ext cx="203168" cy="17442"/>
            </a:xfrm>
            <a:prstGeom prst="rect">
              <a:avLst/>
            </a:prstGeom>
            <a:solidFill>
              <a:srgbClr val="1CABE2">
                <a:alpha val="100000"/>
              </a:srgbClr>
            </a:solidFill>
          </p:spPr>
          <p:txBody>
            <a:bodyPr/>
            <a:lstStyle/>
            <a:p/>
          </p:txBody>
        </p:sp>
        <p:sp>
          <p:nvSpPr>
            <p:cNvPr id="42" name="rc42"/>
            <p:cNvSpPr/>
            <p:nvPr/>
          </p:nvSpPr>
          <p:spPr>
            <a:xfrm>
              <a:off x="2687125" y="3218195"/>
              <a:ext cx="203168" cy="1407339"/>
            </a:xfrm>
            <a:prstGeom prst="rect">
              <a:avLst/>
            </a:prstGeom>
            <a:solidFill>
              <a:srgbClr val="80BD41">
                <a:alpha val="100000"/>
              </a:srgbClr>
            </a:solidFill>
          </p:spPr>
          <p:txBody>
            <a:bodyPr/>
            <a:lstStyle/>
            <a:p/>
          </p:txBody>
        </p:sp>
        <p:sp>
          <p:nvSpPr>
            <p:cNvPr id="43" name="rc43"/>
            <p:cNvSpPr/>
            <p:nvPr/>
          </p:nvSpPr>
          <p:spPr>
            <a:xfrm>
              <a:off x="2687125" y="3095827"/>
              <a:ext cx="203168" cy="45891"/>
            </a:xfrm>
            <a:prstGeom prst="rect">
              <a:avLst/>
            </a:prstGeom>
            <a:solidFill>
              <a:srgbClr val="0058AB">
                <a:alpha val="100000"/>
              </a:srgbClr>
            </a:solidFill>
          </p:spPr>
          <p:txBody>
            <a:bodyPr/>
            <a:lstStyle/>
            <a:p/>
          </p:txBody>
        </p:sp>
        <p:sp>
          <p:nvSpPr>
            <p:cNvPr id="44" name="rc44"/>
            <p:cNvSpPr/>
            <p:nvPr/>
          </p:nvSpPr>
          <p:spPr>
            <a:xfrm>
              <a:off x="2687125" y="3141718"/>
              <a:ext cx="203168" cy="76477"/>
            </a:xfrm>
            <a:prstGeom prst="rect">
              <a:avLst/>
            </a:prstGeom>
            <a:solidFill>
              <a:srgbClr val="1CABE2">
                <a:alpha val="100000"/>
              </a:srgbClr>
            </a:solidFill>
          </p:spPr>
          <p:txBody>
            <a:bodyPr/>
            <a:lstStyle/>
            <a:p/>
          </p:txBody>
        </p:sp>
        <p:sp>
          <p:nvSpPr>
            <p:cNvPr id="45" name="rc45"/>
            <p:cNvSpPr/>
            <p:nvPr/>
          </p:nvSpPr>
          <p:spPr>
            <a:xfrm>
              <a:off x="2912867" y="3202823"/>
              <a:ext cx="203168" cy="1422711"/>
            </a:xfrm>
            <a:prstGeom prst="rect">
              <a:avLst/>
            </a:prstGeom>
            <a:solidFill>
              <a:srgbClr val="80BD41">
                <a:alpha val="100000"/>
              </a:srgbClr>
            </a:solidFill>
          </p:spPr>
          <p:txBody>
            <a:bodyPr/>
            <a:lstStyle/>
            <a:p/>
          </p:txBody>
        </p:sp>
        <p:sp>
          <p:nvSpPr>
            <p:cNvPr id="46" name="rc46"/>
            <p:cNvSpPr/>
            <p:nvPr/>
          </p:nvSpPr>
          <p:spPr>
            <a:xfrm>
              <a:off x="2912867" y="3112009"/>
              <a:ext cx="203168" cy="30271"/>
            </a:xfrm>
            <a:prstGeom prst="rect">
              <a:avLst/>
            </a:prstGeom>
            <a:solidFill>
              <a:srgbClr val="0058AB">
                <a:alpha val="100000"/>
              </a:srgbClr>
            </a:solidFill>
          </p:spPr>
          <p:txBody>
            <a:bodyPr/>
            <a:lstStyle/>
            <a:p/>
          </p:txBody>
        </p:sp>
        <p:sp>
          <p:nvSpPr>
            <p:cNvPr id="47" name="rc47"/>
            <p:cNvSpPr/>
            <p:nvPr/>
          </p:nvSpPr>
          <p:spPr>
            <a:xfrm>
              <a:off x="2912867" y="3142281"/>
              <a:ext cx="203168" cy="60542"/>
            </a:xfrm>
            <a:prstGeom prst="rect">
              <a:avLst/>
            </a:prstGeom>
            <a:solidFill>
              <a:srgbClr val="1CABE2">
                <a:alpha val="100000"/>
              </a:srgbClr>
            </a:solidFill>
          </p:spPr>
          <p:txBody>
            <a:bodyPr/>
            <a:lstStyle/>
            <a:p/>
          </p:txBody>
        </p:sp>
        <p:sp>
          <p:nvSpPr>
            <p:cNvPr id="48" name="rc48"/>
            <p:cNvSpPr/>
            <p:nvPr/>
          </p:nvSpPr>
          <p:spPr>
            <a:xfrm>
              <a:off x="3138609" y="3184413"/>
              <a:ext cx="203168" cy="1441122"/>
            </a:xfrm>
            <a:prstGeom prst="rect">
              <a:avLst/>
            </a:prstGeom>
            <a:solidFill>
              <a:srgbClr val="80BD41">
                <a:alpha val="100000"/>
              </a:srgbClr>
            </a:solidFill>
          </p:spPr>
          <p:txBody>
            <a:bodyPr/>
            <a:lstStyle/>
            <a:p/>
          </p:txBody>
        </p:sp>
        <p:sp>
          <p:nvSpPr>
            <p:cNvPr id="49" name="rc49"/>
            <p:cNvSpPr/>
            <p:nvPr/>
          </p:nvSpPr>
          <p:spPr>
            <a:xfrm>
              <a:off x="3138609" y="3108566"/>
              <a:ext cx="203168" cy="30338"/>
            </a:xfrm>
            <a:prstGeom prst="rect">
              <a:avLst/>
            </a:prstGeom>
            <a:solidFill>
              <a:srgbClr val="0058AB">
                <a:alpha val="100000"/>
              </a:srgbClr>
            </a:solidFill>
          </p:spPr>
          <p:txBody>
            <a:bodyPr/>
            <a:lstStyle/>
            <a:p/>
          </p:txBody>
        </p:sp>
        <p:sp>
          <p:nvSpPr>
            <p:cNvPr id="50" name="rc50"/>
            <p:cNvSpPr/>
            <p:nvPr/>
          </p:nvSpPr>
          <p:spPr>
            <a:xfrm>
              <a:off x="3138609" y="3138905"/>
              <a:ext cx="203168" cy="45508"/>
            </a:xfrm>
            <a:prstGeom prst="rect">
              <a:avLst/>
            </a:prstGeom>
            <a:solidFill>
              <a:srgbClr val="1CABE2">
                <a:alpha val="100000"/>
              </a:srgbClr>
            </a:solidFill>
          </p:spPr>
          <p:txBody>
            <a:bodyPr/>
            <a:lstStyle/>
            <a:p/>
          </p:txBody>
        </p:sp>
        <p:sp>
          <p:nvSpPr>
            <p:cNvPr id="51" name="rc51"/>
            <p:cNvSpPr/>
            <p:nvPr/>
          </p:nvSpPr>
          <p:spPr>
            <a:xfrm>
              <a:off x="3364352" y="3163752"/>
              <a:ext cx="203168" cy="1461783"/>
            </a:xfrm>
            <a:prstGeom prst="rect">
              <a:avLst/>
            </a:prstGeom>
            <a:solidFill>
              <a:srgbClr val="80BD41">
                <a:alpha val="100000"/>
              </a:srgbClr>
            </a:solidFill>
          </p:spPr>
          <p:txBody>
            <a:bodyPr/>
            <a:lstStyle/>
            <a:p/>
          </p:txBody>
        </p:sp>
        <p:sp>
          <p:nvSpPr>
            <p:cNvPr id="52" name="rc52"/>
            <p:cNvSpPr/>
            <p:nvPr/>
          </p:nvSpPr>
          <p:spPr>
            <a:xfrm>
              <a:off x="3364352" y="3086824"/>
              <a:ext cx="203168" cy="30766"/>
            </a:xfrm>
            <a:prstGeom prst="rect">
              <a:avLst/>
            </a:prstGeom>
            <a:solidFill>
              <a:srgbClr val="0058AB">
                <a:alpha val="100000"/>
              </a:srgbClr>
            </a:solidFill>
          </p:spPr>
          <p:txBody>
            <a:bodyPr/>
            <a:lstStyle/>
            <a:p/>
          </p:txBody>
        </p:sp>
        <p:sp>
          <p:nvSpPr>
            <p:cNvPr id="53" name="rc53"/>
            <p:cNvSpPr/>
            <p:nvPr/>
          </p:nvSpPr>
          <p:spPr>
            <a:xfrm>
              <a:off x="3364352" y="3117591"/>
              <a:ext cx="203168" cy="46161"/>
            </a:xfrm>
            <a:prstGeom prst="rect">
              <a:avLst/>
            </a:prstGeom>
            <a:solidFill>
              <a:srgbClr val="1CABE2">
                <a:alpha val="100000"/>
              </a:srgbClr>
            </a:solidFill>
          </p:spPr>
          <p:txBody>
            <a:bodyPr/>
            <a:lstStyle/>
            <a:p/>
          </p:txBody>
        </p:sp>
        <p:sp>
          <p:nvSpPr>
            <p:cNvPr id="54" name="rc54"/>
            <p:cNvSpPr/>
            <p:nvPr/>
          </p:nvSpPr>
          <p:spPr>
            <a:xfrm>
              <a:off x="3590094" y="3200550"/>
              <a:ext cx="203168" cy="1424984"/>
            </a:xfrm>
            <a:prstGeom prst="rect">
              <a:avLst/>
            </a:prstGeom>
            <a:solidFill>
              <a:srgbClr val="80BD41">
                <a:alpha val="100000"/>
              </a:srgbClr>
            </a:solidFill>
          </p:spPr>
          <p:txBody>
            <a:bodyPr/>
            <a:lstStyle/>
            <a:p/>
          </p:txBody>
        </p:sp>
        <p:sp>
          <p:nvSpPr>
            <p:cNvPr id="55" name="rc55"/>
            <p:cNvSpPr/>
            <p:nvPr/>
          </p:nvSpPr>
          <p:spPr>
            <a:xfrm>
              <a:off x="3590094" y="3059614"/>
              <a:ext cx="203168" cy="46971"/>
            </a:xfrm>
            <a:prstGeom prst="rect">
              <a:avLst/>
            </a:prstGeom>
            <a:solidFill>
              <a:srgbClr val="0058AB">
                <a:alpha val="100000"/>
              </a:srgbClr>
            </a:solidFill>
          </p:spPr>
          <p:txBody>
            <a:bodyPr/>
            <a:lstStyle/>
            <a:p/>
          </p:txBody>
        </p:sp>
        <p:sp>
          <p:nvSpPr>
            <p:cNvPr id="56" name="rc56"/>
            <p:cNvSpPr/>
            <p:nvPr/>
          </p:nvSpPr>
          <p:spPr>
            <a:xfrm>
              <a:off x="3590094" y="3106585"/>
              <a:ext cx="203168" cy="93965"/>
            </a:xfrm>
            <a:prstGeom prst="rect">
              <a:avLst/>
            </a:prstGeom>
            <a:solidFill>
              <a:srgbClr val="1CABE2">
                <a:alpha val="100000"/>
              </a:srgbClr>
            </a:solidFill>
          </p:spPr>
          <p:txBody>
            <a:bodyPr/>
            <a:lstStyle/>
            <a:p/>
          </p:txBody>
        </p:sp>
        <p:sp>
          <p:nvSpPr>
            <p:cNvPr id="57" name="rc57"/>
            <p:cNvSpPr/>
            <p:nvPr/>
          </p:nvSpPr>
          <p:spPr>
            <a:xfrm>
              <a:off x="3815836" y="3162852"/>
              <a:ext cx="203168" cy="1462683"/>
            </a:xfrm>
            <a:prstGeom prst="rect">
              <a:avLst/>
            </a:prstGeom>
            <a:solidFill>
              <a:srgbClr val="80BD41">
                <a:alpha val="100000"/>
              </a:srgbClr>
            </a:solidFill>
          </p:spPr>
          <p:txBody>
            <a:bodyPr/>
            <a:lstStyle/>
            <a:p/>
          </p:txBody>
        </p:sp>
        <p:sp>
          <p:nvSpPr>
            <p:cNvPr id="58" name="rc58"/>
            <p:cNvSpPr/>
            <p:nvPr/>
          </p:nvSpPr>
          <p:spPr>
            <a:xfrm>
              <a:off x="3815836" y="3069494"/>
              <a:ext cx="203168" cy="31126"/>
            </a:xfrm>
            <a:prstGeom prst="rect">
              <a:avLst/>
            </a:prstGeom>
            <a:solidFill>
              <a:srgbClr val="0058AB">
                <a:alpha val="100000"/>
              </a:srgbClr>
            </a:solidFill>
          </p:spPr>
          <p:txBody>
            <a:bodyPr/>
            <a:lstStyle/>
            <a:p/>
          </p:txBody>
        </p:sp>
        <p:sp>
          <p:nvSpPr>
            <p:cNvPr id="59" name="rc59"/>
            <p:cNvSpPr/>
            <p:nvPr/>
          </p:nvSpPr>
          <p:spPr>
            <a:xfrm>
              <a:off x="3815836" y="3100621"/>
              <a:ext cx="203168" cy="62230"/>
            </a:xfrm>
            <a:prstGeom prst="rect">
              <a:avLst/>
            </a:prstGeom>
            <a:solidFill>
              <a:srgbClr val="1CABE2">
                <a:alpha val="100000"/>
              </a:srgbClr>
            </a:solidFill>
          </p:spPr>
          <p:txBody>
            <a:bodyPr/>
            <a:lstStyle/>
            <a:p/>
          </p:txBody>
        </p:sp>
        <p:sp>
          <p:nvSpPr>
            <p:cNvPr id="60" name="rc60"/>
            <p:cNvSpPr/>
            <p:nvPr/>
          </p:nvSpPr>
          <p:spPr>
            <a:xfrm>
              <a:off x="4041579" y="3186641"/>
              <a:ext cx="203168" cy="1438893"/>
            </a:xfrm>
            <a:prstGeom prst="rect">
              <a:avLst/>
            </a:prstGeom>
            <a:solidFill>
              <a:srgbClr val="80BD41">
                <a:alpha val="100000"/>
              </a:srgbClr>
            </a:solidFill>
          </p:spPr>
          <p:txBody>
            <a:bodyPr/>
            <a:lstStyle/>
            <a:p/>
          </p:txBody>
        </p:sp>
        <p:sp>
          <p:nvSpPr>
            <p:cNvPr id="61" name="rc61"/>
            <p:cNvSpPr/>
            <p:nvPr/>
          </p:nvSpPr>
          <p:spPr>
            <a:xfrm>
              <a:off x="4041579" y="3044332"/>
              <a:ext cx="203168" cy="47443"/>
            </a:xfrm>
            <a:prstGeom prst="rect">
              <a:avLst/>
            </a:prstGeom>
            <a:solidFill>
              <a:srgbClr val="0058AB">
                <a:alpha val="100000"/>
              </a:srgbClr>
            </a:solidFill>
          </p:spPr>
          <p:txBody>
            <a:bodyPr/>
            <a:lstStyle/>
            <a:p/>
          </p:txBody>
        </p:sp>
        <p:sp>
          <p:nvSpPr>
            <p:cNvPr id="62" name="rc62"/>
            <p:cNvSpPr/>
            <p:nvPr/>
          </p:nvSpPr>
          <p:spPr>
            <a:xfrm>
              <a:off x="4041579" y="3091776"/>
              <a:ext cx="203168" cy="94865"/>
            </a:xfrm>
            <a:prstGeom prst="rect">
              <a:avLst/>
            </a:prstGeom>
            <a:solidFill>
              <a:srgbClr val="1CABE2">
                <a:alpha val="100000"/>
              </a:srgbClr>
            </a:solidFill>
          </p:spPr>
          <p:txBody>
            <a:bodyPr/>
            <a:lstStyle/>
            <a:p/>
          </p:txBody>
        </p:sp>
        <p:sp>
          <p:nvSpPr>
            <p:cNvPr id="63" name="rc63"/>
            <p:cNvSpPr/>
            <p:nvPr/>
          </p:nvSpPr>
          <p:spPr>
            <a:xfrm>
              <a:off x="4267321" y="3159566"/>
              <a:ext cx="203168" cy="1465969"/>
            </a:xfrm>
            <a:prstGeom prst="rect">
              <a:avLst/>
            </a:prstGeom>
            <a:solidFill>
              <a:srgbClr val="80BD41">
                <a:alpha val="100000"/>
              </a:srgbClr>
            </a:solidFill>
          </p:spPr>
          <p:txBody>
            <a:bodyPr/>
            <a:lstStyle/>
            <a:p/>
          </p:txBody>
        </p:sp>
        <p:sp>
          <p:nvSpPr>
            <p:cNvPr id="64" name="rc64"/>
            <p:cNvSpPr/>
            <p:nvPr/>
          </p:nvSpPr>
          <p:spPr>
            <a:xfrm>
              <a:off x="4267321" y="3082413"/>
              <a:ext cx="203168" cy="30856"/>
            </a:xfrm>
            <a:prstGeom prst="rect">
              <a:avLst/>
            </a:prstGeom>
            <a:solidFill>
              <a:srgbClr val="0058AB">
                <a:alpha val="100000"/>
              </a:srgbClr>
            </a:solidFill>
          </p:spPr>
          <p:txBody>
            <a:bodyPr/>
            <a:lstStyle/>
            <a:p/>
          </p:txBody>
        </p:sp>
        <p:sp>
          <p:nvSpPr>
            <p:cNvPr id="65" name="rc65"/>
            <p:cNvSpPr/>
            <p:nvPr/>
          </p:nvSpPr>
          <p:spPr>
            <a:xfrm>
              <a:off x="4267321" y="3113270"/>
              <a:ext cx="203168" cy="46296"/>
            </a:xfrm>
            <a:prstGeom prst="rect">
              <a:avLst/>
            </a:prstGeom>
            <a:solidFill>
              <a:srgbClr val="1CABE2">
                <a:alpha val="100000"/>
              </a:srgbClr>
            </a:solidFill>
          </p:spPr>
          <p:txBody>
            <a:bodyPr/>
            <a:lstStyle/>
            <a:p/>
          </p:txBody>
        </p:sp>
        <p:sp>
          <p:nvSpPr>
            <p:cNvPr id="66" name="rc66"/>
            <p:cNvSpPr/>
            <p:nvPr/>
          </p:nvSpPr>
          <p:spPr>
            <a:xfrm>
              <a:off x="4493063" y="3184548"/>
              <a:ext cx="203168" cy="1440987"/>
            </a:xfrm>
            <a:prstGeom prst="rect">
              <a:avLst/>
            </a:prstGeom>
            <a:solidFill>
              <a:srgbClr val="80BD41">
                <a:alpha val="100000"/>
              </a:srgbClr>
            </a:solidFill>
          </p:spPr>
          <p:txBody>
            <a:bodyPr/>
            <a:lstStyle/>
            <a:p/>
          </p:txBody>
        </p:sp>
        <p:sp>
          <p:nvSpPr>
            <p:cNvPr id="67" name="rc67"/>
            <p:cNvSpPr/>
            <p:nvPr/>
          </p:nvSpPr>
          <p:spPr>
            <a:xfrm>
              <a:off x="4493063" y="3076089"/>
              <a:ext cx="203168" cy="46476"/>
            </a:xfrm>
            <a:prstGeom prst="rect">
              <a:avLst/>
            </a:prstGeom>
            <a:solidFill>
              <a:srgbClr val="0058AB">
                <a:alpha val="100000"/>
              </a:srgbClr>
            </a:solidFill>
          </p:spPr>
          <p:txBody>
            <a:bodyPr/>
            <a:lstStyle/>
            <a:p/>
          </p:txBody>
        </p:sp>
        <p:sp>
          <p:nvSpPr>
            <p:cNvPr id="68" name="rc68"/>
            <p:cNvSpPr/>
            <p:nvPr/>
          </p:nvSpPr>
          <p:spPr>
            <a:xfrm>
              <a:off x="4493063" y="3122565"/>
              <a:ext cx="203168" cy="61983"/>
            </a:xfrm>
            <a:prstGeom prst="rect">
              <a:avLst/>
            </a:prstGeom>
            <a:solidFill>
              <a:srgbClr val="1CABE2">
                <a:alpha val="100000"/>
              </a:srgbClr>
            </a:solidFill>
          </p:spPr>
          <p:txBody>
            <a:bodyPr/>
            <a:lstStyle/>
            <a:p/>
          </p:txBody>
        </p:sp>
        <p:sp>
          <p:nvSpPr>
            <p:cNvPr id="69" name="rc69"/>
            <p:cNvSpPr/>
            <p:nvPr/>
          </p:nvSpPr>
          <p:spPr>
            <a:xfrm>
              <a:off x="4718806" y="3177661"/>
              <a:ext cx="203168" cy="1447874"/>
            </a:xfrm>
            <a:prstGeom prst="rect">
              <a:avLst/>
            </a:prstGeom>
            <a:solidFill>
              <a:srgbClr val="80BD41">
                <a:alpha val="100000"/>
              </a:srgbClr>
            </a:solidFill>
          </p:spPr>
          <p:txBody>
            <a:bodyPr/>
            <a:lstStyle/>
            <a:p/>
          </p:txBody>
        </p:sp>
        <p:sp>
          <p:nvSpPr>
            <p:cNvPr id="70" name="rc70"/>
            <p:cNvSpPr/>
            <p:nvPr/>
          </p:nvSpPr>
          <p:spPr>
            <a:xfrm>
              <a:off x="4718806" y="3101454"/>
              <a:ext cx="203168" cy="30473"/>
            </a:xfrm>
            <a:prstGeom prst="rect">
              <a:avLst/>
            </a:prstGeom>
            <a:solidFill>
              <a:srgbClr val="0058AB">
                <a:alpha val="100000"/>
              </a:srgbClr>
            </a:solidFill>
          </p:spPr>
          <p:txBody>
            <a:bodyPr/>
            <a:lstStyle/>
            <a:p/>
          </p:txBody>
        </p:sp>
        <p:sp>
          <p:nvSpPr>
            <p:cNvPr id="71" name="rc71"/>
            <p:cNvSpPr/>
            <p:nvPr/>
          </p:nvSpPr>
          <p:spPr>
            <a:xfrm>
              <a:off x="4718806" y="3131928"/>
              <a:ext cx="203168" cy="45733"/>
            </a:xfrm>
            <a:prstGeom prst="rect">
              <a:avLst/>
            </a:prstGeom>
            <a:solidFill>
              <a:srgbClr val="1CABE2">
                <a:alpha val="100000"/>
              </a:srgbClr>
            </a:solidFill>
          </p:spPr>
          <p:txBody>
            <a:bodyPr/>
            <a:lstStyle/>
            <a:p/>
          </p:txBody>
        </p:sp>
        <p:sp>
          <p:nvSpPr>
            <p:cNvPr id="72" name="rc72"/>
            <p:cNvSpPr/>
            <p:nvPr/>
          </p:nvSpPr>
          <p:spPr>
            <a:xfrm>
              <a:off x="4944548" y="3232960"/>
              <a:ext cx="203168" cy="1392575"/>
            </a:xfrm>
            <a:prstGeom prst="rect">
              <a:avLst/>
            </a:prstGeom>
            <a:solidFill>
              <a:srgbClr val="80BD41">
                <a:alpha val="100000"/>
              </a:srgbClr>
            </a:solidFill>
          </p:spPr>
          <p:txBody>
            <a:bodyPr/>
            <a:lstStyle/>
            <a:p/>
          </p:txBody>
        </p:sp>
        <p:sp>
          <p:nvSpPr>
            <p:cNvPr id="73" name="rc73"/>
            <p:cNvSpPr/>
            <p:nvPr/>
          </p:nvSpPr>
          <p:spPr>
            <a:xfrm>
              <a:off x="4944548" y="3128146"/>
              <a:ext cx="203168" cy="44923"/>
            </a:xfrm>
            <a:prstGeom prst="rect">
              <a:avLst/>
            </a:prstGeom>
            <a:solidFill>
              <a:srgbClr val="0058AB">
                <a:alpha val="100000"/>
              </a:srgbClr>
            </a:solidFill>
          </p:spPr>
          <p:txBody>
            <a:bodyPr/>
            <a:lstStyle/>
            <a:p/>
          </p:txBody>
        </p:sp>
        <p:sp>
          <p:nvSpPr>
            <p:cNvPr id="74" name="rc74"/>
            <p:cNvSpPr/>
            <p:nvPr/>
          </p:nvSpPr>
          <p:spPr>
            <a:xfrm>
              <a:off x="4944548" y="3173070"/>
              <a:ext cx="203168" cy="59890"/>
            </a:xfrm>
            <a:prstGeom prst="rect">
              <a:avLst/>
            </a:prstGeom>
            <a:solidFill>
              <a:srgbClr val="1CABE2">
                <a:alpha val="100000"/>
              </a:srgbClr>
            </a:solidFill>
          </p:spPr>
          <p:txBody>
            <a:bodyPr/>
            <a:lstStyle/>
            <a:p/>
          </p:txBody>
        </p:sp>
        <p:sp>
          <p:nvSpPr>
            <p:cNvPr id="75" name="rc75"/>
            <p:cNvSpPr/>
            <p:nvPr/>
          </p:nvSpPr>
          <p:spPr>
            <a:xfrm>
              <a:off x="5170291" y="3210161"/>
              <a:ext cx="203168" cy="1415374"/>
            </a:xfrm>
            <a:prstGeom prst="rect">
              <a:avLst/>
            </a:prstGeom>
            <a:solidFill>
              <a:srgbClr val="80BD41">
                <a:alpha val="100000"/>
              </a:srgbClr>
            </a:solidFill>
          </p:spPr>
          <p:txBody>
            <a:bodyPr/>
            <a:lstStyle/>
            <a:p/>
          </p:txBody>
        </p:sp>
        <p:sp>
          <p:nvSpPr>
            <p:cNvPr id="76" name="rc76"/>
            <p:cNvSpPr/>
            <p:nvPr/>
          </p:nvSpPr>
          <p:spPr>
            <a:xfrm>
              <a:off x="5170291" y="3135664"/>
              <a:ext cx="203168" cy="29798"/>
            </a:xfrm>
            <a:prstGeom prst="rect">
              <a:avLst/>
            </a:prstGeom>
            <a:solidFill>
              <a:srgbClr val="0058AB">
                <a:alpha val="100000"/>
              </a:srgbClr>
            </a:solidFill>
          </p:spPr>
          <p:txBody>
            <a:bodyPr/>
            <a:lstStyle/>
            <a:p/>
          </p:txBody>
        </p:sp>
        <p:sp>
          <p:nvSpPr>
            <p:cNvPr id="77" name="rc77"/>
            <p:cNvSpPr/>
            <p:nvPr/>
          </p:nvSpPr>
          <p:spPr>
            <a:xfrm>
              <a:off x="5170291" y="3165462"/>
              <a:ext cx="203168" cy="44698"/>
            </a:xfrm>
            <a:prstGeom prst="rect">
              <a:avLst/>
            </a:prstGeom>
            <a:solidFill>
              <a:srgbClr val="1CABE2">
                <a:alpha val="100000"/>
              </a:srgbClr>
            </a:solidFill>
          </p:spPr>
          <p:txBody>
            <a:bodyPr/>
            <a:lstStyle/>
            <a:p/>
          </p:txBody>
        </p:sp>
        <p:sp>
          <p:nvSpPr>
            <p:cNvPr id="78" name="rc78"/>
            <p:cNvSpPr/>
            <p:nvPr/>
          </p:nvSpPr>
          <p:spPr>
            <a:xfrm>
              <a:off x="5396033" y="3205209"/>
              <a:ext cx="203168" cy="1420325"/>
            </a:xfrm>
            <a:prstGeom prst="rect">
              <a:avLst/>
            </a:prstGeom>
            <a:solidFill>
              <a:srgbClr val="80BD41">
                <a:alpha val="100000"/>
              </a:srgbClr>
            </a:solidFill>
          </p:spPr>
          <p:txBody>
            <a:bodyPr/>
            <a:lstStyle/>
            <a:p/>
          </p:txBody>
        </p:sp>
        <p:sp>
          <p:nvSpPr>
            <p:cNvPr id="79" name="rc79"/>
            <p:cNvSpPr/>
            <p:nvPr/>
          </p:nvSpPr>
          <p:spPr>
            <a:xfrm>
              <a:off x="5396033" y="3161276"/>
              <a:ext cx="203168" cy="29281"/>
            </a:xfrm>
            <a:prstGeom prst="rect">
              <a:avLst/>
            </a:prstGeom>
            <a:solidFill>
              <a:srgbClr val="0058AB">
                <a:alpha val="100000"/>
              </a:srgbClr>
            </a:solidFill>
          </p:spPr>
          <p:txBody>
            <a:bodyPr/>
            <a:lstStyle/>
            <a:p/>
          </p:txBody>
        </p:sp>
        <p:sp>
          <p:nvSpPr>
            <p:cNvPr id="80" name="rc80"/>
            <p:cNvSpPr/>
            <p:nvPr/>
          </p:nvSpPr>
          <p:spPr>
            <a:xfrm>
              <a:off x="5396033" y="3190557"/>
              <a:ext cx="203168" cy="14651"/>
            </a:xfrm>
            <a:prstGeom prst="rect">
              <a:avLst/>
            </a:prstGeom>
            <a:solidFill>
              <a:srgbClr val="1CABE2">
                <a:alpha val="100000"/>
              </a:srgbClr>
            </a:solidFill>
          </p:spPr>
          <p:txBody>
            <a:bodyPr/>
            <a:lstStyle/>
            <a:p/>
          </p:txBody>
        </p:sp>
        <p:sp>
          <p:nvSpPr>
            <p:cNvPr id="81" name="rc81"/>
            <p:cNvSpPr/>
            <p:nvPr/>
          </p:nvSpPr>
          <p:spPr>
            <a:xfrm>
              <a:off x="5621775" y="3210251"/>
              <a:ext cx="203168" cy="1415284"/>
            </a:xfrm>
            <a:prstGeom prst="rect">
              <a:avLst/>
            </a:prstGeom>
            <a:solidFill>
              <a:srgbClr val="80BD41">
                <a:alpha val="100000"/>
              </a:srgbClr>
            </a:solidFill>
          </p:spPr>
          <p:txBody>
            <a:bodyPr/>
            <a:lstStyle/>
            <a:p/>
          </p:txBody>
        </p:sp>
        <p:sp>
          <p:nvSpPr>
            <p:cNvPr id="82" name="rc82"/>
            <p:cNvSpPr/>
            <p:nvPr/>
          </p:nvSpPr>
          <p:spPr>
            <a:xfrm>
              <a:off x="5621775" y="3166475"/>
              <a:ext cx="203168" cy="43775"/>
            </a:xfrm>
            <a:prstGeom prst="rect">
              <a:avLst/>
            </a:prstGeom>
            <a:solidFill>
              <a:srgbClr val="0058AB">
                <a:alpha val="100000"/>
              </a:srgbClr>
            </a:solidFill>
          </p:spPr>
          <p:txBody>
            <a:bodyPr/>
            <a:lstStyle/>
            <a:p/>
          </p:txBody>
        </p:sp>
        <p:sp>
          <p:nvSpPr>
            <p:cNvPr id="83" name="rc83"/>
            <p:cNvSpPr/>
            <p:nvPr/>
          </p:nvSpPr>
          <p:spPr>
            <a:xfrm>
              <a:off x="5621775" y="3210251"/>
              <a:ext cx="203168" cy="0"/>
            </a:xfrm>
            <a:prstGeom prst="rect">
              <a:avLst/>
            </a:prstGeom>
            <a:solidFill>
              <a:srgbClr val="1CABE2">
                <a:alpha val="100000"/>
              </a:srgbClr>
            </a:solidFill>
          </p:spPr>
          <p:txBody>
            <a:bodyPr/>
            <a:lstStyle/>
            <a:p/>
          </p:txBody>
        </p:sp>
        <p:sp>
          <p:nvSpPr>
            <p:cNvPr id="84" name="rc84"/>
            <p:cNvSpPr/>
            <p:nvPr/>
          </p:nvSpPr>
          <p:spPr>
            <a:xfrm>
              <a:off x="5847518" y="3336850"/>
              <a:ext cx="203168" cy="1288684"/>
            </a:xfrm>
            <a:prstGeom prst="rect">
              <a:avLst/>
            </a:prstGeom>
            <a:solidFill>
              <a:srgbClr val="80BD41">
                <a:alpha val="100000"/>
              </a:srgbClr>
            </a:solidFill>
          </p:spPr>
          <p:txBody>
            <a:bodyPr/>
            <a:lstStyle/>
            <a:p/>
          </p:txBody>
        </p:sp>
        <p:sp>
          <p:nvSpPr>
            <p:cNvPr id="85" name="rc85"/>
            <p:cNvSpPr/>
            <p:nvPr/>
          </p:nvSpPr>
          <p:spPr>
            <a:xfrm>
              <a:off x="5847518" y="3224790"/>
              <a:ext cx="203168" cy="112060"/>
            </a:xfrm>
            <a:prstGeom prst="rect">
              <a:avLst/>
            </a:prstGeom>
            <a:solidFill>
              <a:srgbClr val="0058AB">
                <a:alpha val="100000"/>
              </a:srgbClr>
            </a:solidFill>
          </p:spPr>
          <p:txBody>
            <a:bodyPr/>
            <a:lstStyle/>
            <a:p/>
          </p:txBody>
        </p:sp>
        <p:sp>
          <p:nvSpPr>
            <p:cNvPr id="86" name="rc86"/>
            <p:cNvSpPr/>
            <p:nvPr/>
          </p:nvSpPr>
          <p:spPr>
            <a:xfrm>
              <a:off x="5847518" y="3336850"/>
              <a:ext cx="203168" cy="0"/>
            </a:xfrm>
            <a:prstGeom prst="rect">
              <a:avLst/>
            </a:prstGeom>
            <a:solidFill>
              <a:srgbClr val="1CABE2">
                <a:alpha val="100000"/>
              </a:srgbClr>
            </a:solidFill>
          </p:spPr>
          <p:txBody>
            <a:bodyPr/>
            <a:lstStyle/>
            <a:p/>
          </p:txBody>
        </p:sp>
        <p:sp>
          <p:nvSpPr>
            <p:cNvPr id="87" name="rc87"/>
            <p:cNvSpPr/>
            <p:nvPr/>
          </p:nvSpPr>
          <p:spPr>
            <a:xfrm>
              <a:off x="6073260" y="3351277"/>
              <a:ext cx="203168" cy="1274257"/>
            </a:xfrm>
            <a:prstGeom prst="rect">
              <a:avLst/>
            </a:prstGeom>
            <a:solidFill>
              <a:srgbClr val="80BD41">
                <a:alpha val="100000"/>
              </a:srgbClr>
            </a:solidFill>
          </p:spPr>
          <p:txBody>
            <a:bodyPr/>
            <a:lstStyle/>
            <a:p/>
          </p:txBody>
        </p:sp>
        <p:sp>
          <p:nvSpPr>
            <p:cNvPr id="88" name="rc88"/>
            <p:cNvSpPr/>
            <p:nvPr/>
          </p:nvSpPr>
          <p:spPr>
            <a:xfrm>
              <a:off x="6073260" y="3225263"/>
              <a:ext cx="203168" cy="126014"/>
            </a:xfrm>
            <a:prstGeom prst="rect">
              <a:avLst/>
            </a:prstGeom>
            <a:solidFill>
              <a:srgbClr val="0058AB">
                <a:alpha val="100000"/>
              </a:srgbClr>
            </a:solidFill>
          </p:spPr>
          <p:txBody>
            <a:bodyPr/>
            <a:lstStyle/>
            <a:p/>
          </p:txBody>
        </p:sp>
        <p:sp>
          <p:nvSpPr>
            <p:cNvPr id="89" name="rc89"/>
            <p:cNvSpPr/>
            <p:nvPr/>
          </p:nvSpPr>
          <p:spPr>
            <a:xfrm>
              <a:off x="6073260" y="3351277"/>
              <a:ext cx="203168" cy="0"/>
            </a:xfrm>
            <a:prstGeom prst="rect">
              <a:avLst/>
            </a:prstGeom>
            <a:solidFill>
              <a:srgbClr val="1CABE2">
                <a:alpha val="100000"/>
              </a:srgbClr>
            </a:solidFill>
          </p:spPr>
          <p:txBody>
            <a:bodyPr/>
            <a:lstStyle/>
            <a:p/>
          </p:txBody>
        </p:sp>
        <p:sp>
          <p:nvSpPr>
            <p:cNvPr id="90" name="rc90"/>
            <p:cNvSpPr/>
            <p:nvPr/>
          </p:nvSpPr>
          <p:spPr>
            <a:xfrm>
              <a:off x="6299002" y="3361653"/>
              <a:ext cx="203168" cy="1263882"/>
            </a:xfrm>
            <a:prstGeom prst="rect">
              <a:avLst/>
            </a:prstGeom>
            <a:solidFill>
              <a:srgbClr val="80BD41">
                <a:alpha val="100000"/>
              </a:srgbClr>
            </a:solidFill>
          </p:spPr>
          <p:txBody>
            <a:bodyPr/>
            <a:lstStyle/>
            <a:p/>
          </p:txBody>
        </p:sp>
        <p:sp>
          <p:nvSpPr>
            <p:cNvPr id="91" name="rc91"/>
            <p:cNvSpPr/>
            <p:nvPr/>
          </p:nvSpPr>
          <p:spPr>
            <a:xfrm>
              <a:off x="6299002" y="3251753"/>
              <a:ext cx="203168" cy="109899"/>
            </a:xfrm>
            <a:prstGeom prst="rect">
              <a:avLst/>
            </a:prstGeom>
            <a:solidFill>
              <a:srgbClr val="0058AB">
                <a:alpha val="100000"/>
              </a:srgbClr>
            </a:solidFill>
          </p:spPr>
          <p:txBody>
            <a:bodyPr/>
            <a:lstStyle/>
            <a:p/>
          </p:txBody>
        </p:sp>
        <p:sp>
          <p:nvSpPr>
            <p:cNvPr id="92" name="rc92"/>
            <p:cNvSpPr/>
            <p:nvPr/>
          </p:nvSpPr>
          <p:spPr>
            <a:xfrm>
              <a:off x="6299002" y="3361653"/>
              <a:ext cx="203168" cy="0"/>
            </a:xfrm>
            <a:prstGeom prst="rect">
              <a:avLst/>
            </a:prstGeom>
            <a:solidFill>
              <a:srgbClr val="1CABE2">
                <a:alpha val="100000"/>
              </a:srgbClr>
            </a:solidFill>
          </p:spPr>
          <p:txBody>
            <a:bodyPr/>
            <a:lstStyle/>
            <a:p/>
          </p:txBody>
        </p:sp>
        <p:sp>
          <p:nvSpPr>
            <p:cNvPr id="93" name="rc93"/>
            <p:cNvSpPr/>
            <p:nvPr/>
          </p:nvSpPr>
          <p:spPr>
            <a:xfrm>
              <a:off x="6524745" y="3377497"/>
              <a:ext cx="203168" cy="1248037"/>
            </a:xfrm>
            <a:prstGeom prst="rect">
              <a:avLst/>
            </a:prstGeom>
            <a:solidFill>
              <a:srgbClr val="80BD41">
                <a:alpha val="100000"/>
              </a:srgbClr>
            </a:solidFill>
          </p:spPr>
          <p:txBody>
            <a:bodyPr/>
            <a:lstStyle/>
            <a:p/>
          </p:txBody>
        </p:sp>
        <p:sp>
          <p:nvSpPr>
            <p:cNvPr id="94" name="rc94"/>
            <p:cNvSpPr/>
            <p:nvPr/>
          </p:nvSpPr>
          <p:spPr>
            <a:xfrm>
              <a:off x="6524745" y="3283555"/>
              <a:ext cx="203168" cy="93942"/>
            </a:xfrm>
            <a:prstGeom prst="rect">
              <a:avLst/>
            </a:prstGeom>
            <a:solidFill>
              <a:srgbClr val="0058AB">
                <a:alpha val="100000"/>
              </a:srgbClr>
            </a:solidFill>
          </p:spPr>
          <p:txBody>
            <a:bodyPr/>
            <a:lstStyle/>
            <a:p/>
          </p:txBody>
        </p:sp>
        <p:sp>
          <p:nvSpPr>
            <p:cNvPr id="95" name="rc95"/>
            <p:cNvSpPr/>
            <p:nvPr/>
          </p:nvSpPr>
          <p:spPr>
            <a:xfrm>
              <a:off x="6524745" y="3377497"/>
              <a:ext cx="203168" cy="0"/>
            </a:xfrm>
            <a:prstGeom prst="rect">
              <a:avLst/>
            </a:prstGeom>
            <a:solidFill>
              <a:srgbClr val="1CABE2">
                <a:alpha val="100000"/>
              </a:srgbClr>
            </a:solidFill>
          </p:spPr>
          <p:txBody>
            <a:bodyPr/>
            <a:lstStyle/>
            <a:p/>
          </p:txBody>
        </p:sp>
        <p:sp>
          <p:nvSpPr>
            <p:cNvPr id="96" name="rc96"/>
            <p:cNvSpPr/>
            <p:nvPr/>
          </p:nvSpPr>
          <p:spPr>
            <a:xfrm>
              <a:off x="6750487" y="3368585"/>
              <a:ext cx="203168" cy="1256950"/>
            </a:xfrm>
            <a:prstGeom prst="rect">
              <a:avLst/>
            </a:prstGeom>
            <a:solidFill>
              <a:srgbClr val="80BD41">
                <a:alpha val="100000"/>
              </a:srgbClr>
            </a:solidFill>
          </p:spPr>
          <p:txBody>
            <a:bodyPr/>
            <a:lstStyle/>
            <a:p/>
          </p:txBody>
        </p:sp>
        <p:sp>
          <p:nvSpPr>
            <p:cNvPr id="97" name="rc97"/>
            <p:cNvSpPr/>
            <p:nvPr/>
          </p:nvSpPr>
          <p:spPr>
            <a:xfrm>
              <a:off x="6750487" y="3302438"/>
              <a:ext cx="203168" cy="66146"/>
            </a:xfrm>
            <a:prstGeom prst="rect">
              <a:avLst/>
            </a:prstGeom>
            <a:solidFill>
              <a:srgbClr val="0058AB">
                <a:alpha val="100000"/>
              </a:srgbClr>
            </a:solidFill>
          </p:spPr>
          <p:txBody>
            <a:bodyPr/>
            <a:lstStyle/>
            <a:p/>
          </p:txBody>
        </p:sp>
        <p:sp>
          <p:nvSpPr>
            <p:cNvPr id="98" name="rc98"/>
            <p:cNvSpPr/>
            <p:nvPr/>
          </p:nvSpPr>
          <p:spPr>
            <a:xfrm>
              <a:off x="6750487" y="3368585"/>
              <a:ext cx="203168" cy="0"/>
            </a:xfrm>
            <a:prstGeom prst="rect">
              <a:avLst/>
            </a:prstGeom>
            <a:solidFill>
              <a:srgbClr val="1CABE2">
                <a:alpha val="100000"/>
              </a:srgbClr>
            </a:solidFill>
          </p:spPr>
          <p:txBody>
            <a:bodyPr/>
            <a:lstStyle/>
            <a:p/>
          </p:txBody>
        </p:sp>
        <p:sp>
          <p:nvSpPr>
            <p:cNvPr id="99" name="rc99"/>
            <p:cNvSpPr/>
            <p:nvPr/>
          </p:nvSpPr>
          <p:spPr>
            <a:xfrm>
              <a:off x="6976229" y="3321253"/>
              <a:ext cx="203168" cy="55012"/>
            </a:xfrm>
            <a:prstGeom prst="rect">
              <a:avLst/>
            </a:prstGeom>
            <a:solidFill>
              <a:srgbClr val="F26A21">
                <a:alpha val="100000"/>
              </a:srgbClr>
            </a:solidFill>
          </p:spPr>
          <p:txBody>
            <a:bodyPr/>
            <a:lstStyle/>
            <a:p/>
          </p:txBody>
        </p:sp>
        <p:sp>
          <p:nvSpPr>
            <p:cNvPr id="100" name="rc100"/>
            <p:cNvSpPr/>
            <p:nvPr/>
          </p:nvSpPr>
          <p:spPr>
            <a:xfrm>
              <a:off x="6976229" y="3376265"/>
              <a:ext cx="203168" cy="1249269"/>
            </a:xfrm>
            <a:prstGeom prst="rect">
              <a:avLst/>
            </a:prstGeom>
            <a:solidFill>
              <a:srgbClr val="FFC20E">
                <a:alpha val="100000"/>
              </a:srgbClr>
            </a:solidFill>
          </p:spPr>
          <p:txBody>
            <a:bodyPr/>
            <a:lstStyle/>
            <a:p/>
          </p:txBody>
        </p:sp>
        <p:sp>
          <p:nvSpPr>
            <p:cNvPr id="101" name="rc101"/>
            <p:cNvSpPr/>
            <p:nvPr/>
          </p:nvSpPr>
          <p:spPr>
            <a:xfrm>
              <a:off x="7201972" y="3343332"/>
              <a:ext cx="203168" cy="45751"/>
            </a:xfrm>
            <a:prstGeom prst="rect">
              <a:avLst/>
            </a:prstGeom>
            <a:solidFill>
              <a:srgbClr val="F26A21">
                <a:alpha val="100000"/>
              </a:srgbClr>
            </a:solidFill>
          </p:spPr>
          <p:txBody>
            <a:bodyPr/>
            <a:lstStyle/>
            <a:p/>
          </p:txBody>
        </p:sp>
        <p:sp>
          <p:nvSpPr>
            <p:cNvPr id="102" name="rc102"/>
            <p:cNvSpPr/>
            <p:nvPr/>
          </p:nvSpPr>
          <p:spPr>
            <a:xfrm>
              <a:off x="7201972" y="3389084"/>
              <a:ext cx="203168" cy="1236451"/>
            </a:xfrm>
            <a:prstGeom prst="rect">
              <a:avLst/>
            </a:prstGeom>
            <a:solidFill>
              <a:srgbClr val="FFC20E">
                <a:alpha val="100000"/>
              </a:srgbClr>
            </a:solidFill>
          </p:spPr>
          <p:txBody>
            <a:bodyPr/>
            <a:lstStyle/>
            <a:p/>
          </p:txBody>
        </p:sp>
        <p:sp>
          <p:nvSpPr>
            <p:cNvPr id="103" name="rc103"/>
            <p:cNvSpPr/>
            <p:nvPr/>
          </p:nvSpPr>
          <p:spPr>
            <a:xfrm>
              <a:off x="7427714" y="3360370"/>
              <a:ext cx="203168" cy="38050"/>
            </a:xfrm>
            <a:prstGeom prst="rect">
              <a:avLst/>
            </a:prstGeom>
            <a:solidFill>
              <a:srgbClr val="F26A21">
                <a:alpha val="100000"/>
              </a:srgbClr>
            </a:solidFill>
          </p:spPr>
          <p:txBody>
            <a:bodyPr/>
            <a:lstStyle/>
            <a:p/>
          </p:txBody>
        </p:sp>
        <p:sp>
          <p:nvSpPr>
            <p:cNvPr id="104" name="rc104"/>
            <p:cNvSpPr/>
            <p:nvPr/>
          </p:nvSpPr>
          <p:spPr>
            <a:xfrm>
              <a:off x="7427714" y="3398420"/>
              <a:ext cx="203168" cy="1227115"/>
            </a:xfrm>
            <a:prstGeom prst="rect">
              <a:avLst/>
            </a:prstGeom>
            <a:solidFill>
              <a:srgbClr val="FFC20E">
                <a:alpha val="100000"/>
              </a:srgbClr>
            </a:solidFill>
          </p:spPr>
          <p:txBody>
            <a:bodyPr/>
            <a:lstStyle/>
            <a:p/>
          </p:txBody>
        </p:sp>
        <p:sp>
          <p:nvSpPr>
            <p:cNvPr id="105" name="rc105"/>
            <p:cNvSpPr/>
            <p:nvPr/>
          </p:nvSpPr>
          <p:spPr>
            <a:xfrm>
              <a:off x="7653457" y="3376935"/>
              <a:ext cx="203168" cy="31644"/>
            </a:xfrm>
            <a:prstGeom prst="rect">
              <a:avLst/>
            </a:prstGeom>
            <a:solidFill>
              <a:srgbClr val="F26A21">
                <a:alpha val="100000"/>
              </a:srgbClr>
            </a:solidFill>
          </p:spPr>
          <p:txBody>
            <a:bodyPr/>
            <a:lstStyle/>
            <a:p/>
          </p:txBody>
        </p:sp>
        <p:sp>
          <p:nvSpPr>
            <p:cNvPr id="106" name="rc106"/>
            <p:cNvSpPr/>
            <p:nvPr/>
          </p:nvSpPr>
          <p:spPr>
            <a:xfrm>
              <a:off x="7653457" y="3408580"/>
              <a:ext cx="203168" cy="1216955"/>
            </a:xfrm>
            <a:prstGeom prst="rect">
              <a:avLst/>
            </a:prstGeom>
            <a:solidFill>
              <a:srgbClr val="FFC20E">
                <a:alpha val="100000"/>
              </a:srgbClr>
            </a:solidFill>
          </p:spPr>
          <p:txBody>
            <a:bodyPr/>
            <a:lstStyle/>
            <a:p/>
          </p:txBody>
        </p:sp>
        <p:sp>
          <p:nvSpPr>
            <p:cNvPr id="107" name="rc107"/>
            <p:cNvSpPr/>
            <p:nvPr/>
          </p:nvSpPr>
          <p:spPr>
            <a:xfrm>
              <a:off x="7879199" y="3393027"/>
              <a:ext cx="203168" cy="26317"/>
            </a:xfrm>
            <a:prstGeom prst="rect">
              <a:avLst/>
            </a:prstGeom>
            <a:solidFill>
              <a:srgbClr val="F26A21">
                <a:alpha val="100000"/>
              </a:srgbClr>
            </a:solidFill>
          </p:spPr>
          <p:txBody>
            <a:bodyPr/>
            <a:lstStyle/>
            <a:p/>
          </p:txBody>
        </p:sp>
        <p:sp>
          <p:nvSpPr>
            <p:cNvPr id="108" name="rc108"/>
            <p:cNvSpPr/>
            <p:nvPr/>
          </p:nvSpPr>
          <p:spPr>
            <a:xfrm>
              <a:off x="7879199" y="3419345"/>
              <a:ext cx="203168" cy="1206190"/>
            </a:xfrm>
            <a:prstGeom prst="rect">
              <a:avLst/>
            </a:prstGeom>
            <a:solidFill>
              <a:srgbClr val="FFC20E">
                <a:alpha val="100000"/>
              </a:srgbClr>
            </a:solidFill>
          </p:spPr>
          <p:txBody>
            <a:bodyPr/>
            <a:lstStyle/>
            <a:p/>
          </p:txBody>
        </p:sp>
        <p:sp>
          <p:nvSpPr>
            <p:cNvPr id="109" name="rc109"/>
            <p:cNvSpPr/>
            <p:nvPr/>
          </p:nvSpPr>
          <p:spPr>
            <a:xfrm>
              <a:off x="8104941" y="3407926"/>
              <a:ext cx="203168" cy="21887"/>
            </a:xfrm>
            <a:prstGeom prst="rect">
              <a:avLst/>
            </a:prstGeom>
            <a:solidFill>
              <a:srgbClr val="F26A21">
                <a:alpha val="100000"/>
              </a:srgbClr>
            </a:solidFill>
          </p:spPr>
          <p:txBody>
            <a:bodyPr/>
            <a:lstStyle/>
            <a:p/>
          </p:txBody>
        </p:sp>
        <p:sp>
          <p:nvSpPr>
            <p:cNvPr id="110" name="rc110"/>
            <p:cNvSpPr/>
            <p:nvPr/>
          </p:nvSpPr>
          <p:spPr>
            <a:xfrm>
              <a:off x="8104941" y="3429814"/>
              <a:ext cx="203168" cy="1195721"/>
            </a:xfrm>
            <a:prstGeom prst="rect">
              <a:avLst/>
            </a:prstGeom>
            <a:solidFill>
              <a:srgbClr val="FFC20E">
                <a:alpha val="100000"/>
              </a:srgbClr>
            </a:solidFill>
          </p:spPr>
          <p:txBody>
            <a:bodyPr/>
            <a:lstStyle/>
            <a:p/>
          </p:txBody>
        </p:sp>
        <p:sp>
          <p:nvSpPr>
            <p:cNvPr id="111" name="pl111"/>
            <p:cNvSpPr/>
            <p:nvPr/>
          </p:nvSpPr>
          <p:spPr>
            <a:xfrm>
              <a:off x="1434255" y="1227418"/>
              <a:ext cx="5417816" cy="274595"/>
            </a:xfrm>
            <a:custGeom>
              <a:avLst/>
              <a:pathLst>
                <a:path w="5417816" h="274595">
                  <a:moveTo>
                    <a:pt x="0" y="68648"/>
                  </a:moveTo>
                  <a:lnTo>
                    <a:pt x="225742" y="137297"/>
                  </a:lnTo>
                  <a:lnTo>
                    <a:pt x="451484" y="34324"/>
                  </a:lnTo>
                  <a:lnTo>
                    <a:pt x="677227" y="274595"/>
                  </a:lnTo>
                  <a:lnTo>
                    <a:pt x="902969" y="274595"/>
                  </a:lnTo>
                  <a:lnTo>
                    <a:pt x="1128711" y="0"/>
                  </a:lnTo>
                  <a:lnTo>
                    <a:pt x="1354454" y="68648"/>
                  </a:lnTo>
                  <a:lnTo>
                    <a:pt x="1580196" y="34324"/>
                  </a:lnTo>
                  <a:lnTo>
                    <a:pt x="1805938" y="34324"/>
                  </a:lnTo>
                  <a:lnTo>
                    <a:pt x="2031681" y="34324"/>
                  </a:lnTo>
                  <a:lnTo>
                    <a:pt x="2257423" y="68648"/>
                  </a:lnTo>
                  <a:lnTo>
                    <a:pt x="2483165" y="34324"/>
                  </a:lnTo>
                  <a:lnTo>
                    <a:pt x="2708908" y="68648"/>
                  </a:lnTo>
                  <a:lnTo>
                    <a:pt x="2934650" y="34324"/>
                  </a:lnTo>
                  <a:lnTo>
                    <a:pt x="3160393" y="68648"/>
                  </a:lnTo>
                  <a:lnTo>
                    <a:pt x="3386135" y="34324"/>
                  </a:lnTo>
                  <a:lnTo>
                    <a:pt x="3611877" y="68648"/>
                  </a:lnTo>
                  <a:lnTo>
                    <a:pt x="3837620" y="34324"/>
                  </a:lnTo>
                  <a:lnTo>
                    <a:pt x="4063362" y="34324"/>
                  </a:lnTo>
                  <a:lnTo>
                    <a:pt x="4289104" y="68648"/>
                  </a:lnTo>
                  <a:lnTo>
                    <a:pt x="4514847" y="240270"/>
                  </a:lnTo>
                  <a:lnTo>
                    <a:pt x="4740589" y="274595"/>
                  </a:lnTo>
                  <a:lnTo>
                    <a:pt x="4966331" y="240270"/>
                  </a:lnTo>
                  <a:lnTo>
                    <a:pt x="5192074" y="205946"/>
                  </a:lnTo>
                  <a:lnTo>
                    <a:pt x="5417816" y="137297"/>
                  </a:lnTo>
                </a:path>
              </a:pathLst>
            </a:custGeom>
            <a:ln w="27101" cap="flat">
              <a:solidFill>
                <a:srgbClr val="0058AB">
                  <a:alpha val="100000"/>
                </a:srgbClr>
              </a:solidFill>
              <a:prstDash val="solid"/>
              <a:round/>
            </a:ln>
          </p:spPr>
          <p:txBody>
            <a:bodyPr/>
            <a:lstStyle/>
            <a:p/>
          </p:txBody>
        </p:sp>
        <p:sp>
          <p:nvSpPr>
            <p:cNvPr id="112" name="pl112"/>
            <p:cNvSpPr/>
            <p:nvPr/>
          </p:nvSpPr>
          <p:spPr>
            <a:xfrm>
              <a:off x="1434255" y="1261743"/>
              <a:ext cx="5417816" cy="343244"/>
            </a:xfrm>
            <a:custGeom>
              <a:avLst/>
              <a:pathLst>
                <a:path w="5417816" h="343244">
                  <a:moveTo>
                    <a:pt x="0" y="102973"/>
                  </a:moveTo>
                  <a:lnTo>
                    <a:pt x="225742" y="171622"/>
                  </a:lnTo>
                  <a:lnTo>
                    <a:pt x="451484" y="102973"/>
                  </a:lnTo>
                  <a:lnTo>
                    <a:pt x="677227" y="308919"/>
                  </a:lnTo>
                  <a:lnTo>
                    <a:pt x="902969" y="343244"/>
                  </a:lnTo>
                  <a:lnTo>
                    <a:pt x="1128711" y="0"/>
                  </a:lnTo>
                  <a:lnTo>
                    <a:pt x="1354454" y="205946"/>
                  </a:lnTo>
                  <a:lnTo>
                    <a:pt x="1580196" y="137297"/>
                  </a:lnTo>
                  <a:lnTo>
                    <a:pt x="1805938" y="102973"/>
                  </a:lnTo>
                  <a:lnTo>
                    <a:pt x="2031681" y="102973"/>
                  </a:lnTo>
                  <a:lnTo>
                    <a:pt x="2257423" y="240270"/>
                  </a:lnTo>
                  <a:lnTo>
                    <a:pt x="2483165" y="137297"/>
                  </a:lnTo>
                  <a:lnTo>
                    <a:pt x="2708908" y="240270"/>
                  </a:lnTo>
                  <a:lnTo>
                    <a:pt x="2934650" y="102973"/>
                  </a:lnTo>
                  <a:lnTo>
                    <a:pt x="3160393" y="171622"/>
                  </a:lnTo>
                  <a:lnTo>
                    <a:pt x="3386135" y="102973"/>
                  </a:lnTo>
                  <a:lnTo>
                    <a:pt x="3611877" y="171622"/>
                  </a:lnTo>
                  <a:lnTo>
                    <a:pt x="3837620" y="102973"/>
                  </a:lnTo>
                  <a:lnTo>
                    <a:pt x="4063362" y="34324"/>
                  </a:lnTo>
                  <a:lnTo>
                    <a:pt x="4289104" y="34324"/>
                  </a:lnTo>
                  <a:lnTo>
                    <a:pt x="4514847" y="205946"/>
                  </a:lnTo>
                  <a:lnTo>
                    <a:pt x="4740589" y="240270"/>
                  </a:lnTo>
                  <a:lnTo>
                    <a:pt x="4966331" y="205946"/>
                  </a:lnTo>
                  <a:lnTo>
                    <a:pt x="5192074" y="171622"/>
                  </a:lnTo>
                  <a:lnTo>
                    <a:pt x="5417816" y="102973"/>
                  </a:lnTo>
                </a:path>
              </a:pathLst>
            </a:custGeom>
            <a:ln w="27101" cap="flat">
              <a:solidFill>
                <a:srgbClr val="80BD41">
                  <a:alpha val="100000"/>
                </a:srgbClr>
              </a:solidFill>
              <a:prstDash val="solid"/>
              <a:round/>
            </a:ln>
          </p:spPr>
          <p:txBody>
            <a:bodyPr/>
            <a:lstStyle/>
            <a:p/>
          </p:txBody>
        </p:sp>
        <p:sp>
          <p:nvSpPr>
            <p:cNvPr id="113" name="tx113"/>
            <p:cNvSpPr/>
            <p:nvPr/>
          </p:nvSpPr>
          <p:spPr>
            <a:xfrm>
              <a:off x="1365926"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4" name="tx114"/>
            <p:cNvSpPr/>
            <p:nvPr/>
          </p:nvSpPr>
          <p:spPr>
            <a:xfrm>
              <a:off x="2494638"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5" name="tx115"/>
            <p:cNvSpPr/>
            <p:nvPr/>
          </p:nvSpPr>
          <p:spPr>
            <a:xfrm>
              <a:off x="3623350"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6" name="tx116"/>
            <p:cNvSpPr/>
            <p:nvPr/>
          </p:nvSpPr>
          <p:spPr>
            <a:xfrm>
              <a:off x="4752062"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7" name="tx117"/>
            <p:cNvSpPr/>
            <p:nvPr/>
          </p:nvSpPr>
          <p:spPr>
            <a:xfrm>
              <a:off x="5655031"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8" name="tx118"/>
            <p:cNvSpPr/>
            <p:nvPr/>
          </p:nvSpPr>
          <p:spPr>
            <a:xfrm>
              <a:off x="5880773" y="12635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19" name="tx119"/>
            <p:cNvSpPr/>
            <p:nvPr/>
          </p:nvSpPr>
          <p:spPr>
            <a:xfrm>
              <a:off x="6106516" y="129788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20" name="tx120"/>
            <p:cNvSpPr/>
            <p:nvPr/>
          </p:nvSpPr>
          <p:spPr>
            <a:xfrm>
              <a:off x="6332258" y="12635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21" name="tx121"/>
            <p:cNvSpPr/>
            <p:nvPr/>
          </p:nvSpPr>
          <p:spPr>
            <a:xfrm>
              <a:off x="6558000" y="122917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2" name="tx122"/>
            <p:cNvSpPr/>
            <p:nvPr/>
          </p:nvSpPr>
          <p:spPr>
            <a:xfrm>
              <a:off x="6783743" y="11605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3" name="tx123"/>
            <p:cNvSpPr/>
            <p:nvPr/>
          </p:nvSpPr>
          <p:spPr>
            <a:xfrm>
              <a:off x="1365926" y="143321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24" name="tx124"/>
            <p:cNvSpPr/>
            <p:nvPr/>
          </p:nvSpPr>
          <p:spPr>
            <a:xfrm>
              <a:off x="2494638"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25" name="tx125"/>
            <p:cNvSpPr/>
            <p:nvPr/>
          </p:nvSpPr>
          <p:spPr>
            <a:xfrm>
              <a:off x="3623350" y="15705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26" name="tx126"/>
            <p:cNvSpPr/>
            <p:nvPr/>
          </p:nvSpPr>
          <p:spPr>
            <a:xfrm>
              <a:off x="4752062" y="143321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27" name="tx127"/>
            <p:cNvSpPr/>
            <p:nvPr/>
          </p:nvSpPr>
          <p:spPr>
            <a:xfrm>
              <a:off x="5655031"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28" name="tx128"/>
            <p:cNvSpPr/>
            <p:nvPr/>
          </p:nvSpPr>
          <p:spPr>
            <a:xfrm>
              <a:off x="5880773" y="15361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29" name="tx129"/>
            <p:cNvSpPr/>
            <p:nvPr/>
          </p:nvSpPr>
          <p:spPr>
            <a:xfrm>
              <a:off x="6106516" y="15705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0" name="tx130"/>
            <p:cNvSpPr/>
            <p:nvPr/>
          </p:nvSpPr>
          <p:spPr>
            <a:xfrm>
              <a:off x="6332258" y="15361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31" name="tx131"/>
            <p:cNvSpPr/>
            <p:nvPr/>
          </p:nvSpPr>
          <p:spPr>
            <a:xfrm>
              <a:off x="6558000" y="1501801"/>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32" name="tx132"/>
            <p:cNvSpPr/>
            <p:nvPr/>
          </p:nvSpPr>
          <p:spPr>
            <a:xfrm>
              <a:off x="6783743" y="143321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3" name="tx133"/>
            <p:cNvSpPr/>
            <p:nvPr/>
          </p:nvSpPr>
          <p:spPr>
            <a:xfrm>
              <a:off x="857700"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4" name="tx134"/>
            <p:cNvSpPr/>
            <p:nvPr/>
          </p:nvSpPr>
          <p:spPr>
            <a:xfrm>
              <a:off x="571671" y="3442774"/>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135" name="tx135"/>
            <p:cNvSpPr/>
            <p:nvPr/>
          </p:nvSpPr>
          <p:spPr>
            <a:xfrm>
              <a:off x="508103" y="2317443"/>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36" name="tx136"/>
            <p:cNvSpPr/>
            <p:nvPr/>
          </p:nvSpPr>
          <p:spPr>
            <a:xfrm>
              <a:off x="508103" y="1192111"/>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a:t>
              </a:r>
            </a:p>
          </p:txBody>
        </p:sp>
        <p:sp>
          <p:nvSpPr>
            <p:cNvPr id="137" name="tx137"/>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39" name="tx139"/>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0" name="tx140"/>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1" name="tx141"/>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2" name="tx142"/>
            <p:cNvSpPr/>
            <p:nvPr/>
          </p:nvSpPr>
          <p:spPr>
            <a:xfrm rot="-5400000">
              <a:off x="130625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3" name="tx143"/>
            <p:cNvSpPr/>
            <p:nvPr/>
          </p:nvSpPr>
          <p:spPr>
            <a:xfrm rot="-5400000">
              <a:off x="243496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4" name="tx144"/>
            <p:cNvSpPr/>
            <p:nvPr/>
          </p:nvSpPr>
          <p:spPr>
            <a:xfrm rot="-5400000">
              <a:off x="356367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5" name="tx145"/>
            <p:cNvSpPr/>
            <p:nvPr/>
          </p:nvSpPr>
          <p:spPr>
            <a:xfrm rot="-5400000">
              <a:off x="469238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6" name="tx146"/>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7" name="tx147"/>
            <p:cNvSpPr/>
            <p:nvPr/>
          </p:nvSpPr>
          <p:spPr>
            <a:xfrm rot="-5400000">
              <a:off x="694981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8" name="tx148"/>
            <p:cNvSpPr/>
            <p:nvPr/>
          </p:nvSpPr>
          <p:spPr>
            <a:xfrm rot="-5400000">
              <a:off x="807849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49" name="tx149"/>
            <p:cNvSpPr/>
            <p:nvPr/>
          </p:nvSpPr>
          <p:spPr>
            <a:xfrm rot="-5400000">
              <a:off x="559535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0" name="tx150"/>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04684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2" name="tx152"/>
            <p:cNvSpPr/>
            <p:nvPr/>
          </p:nvSpPr>
          <p:spPr>
            <a:xfrm rot="-5400000">
              <a:off x="627258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3" name="tx153"/>
            <p:cNvSpPr/>
            <p:nvPr/>
          </p:nvSpPr>
          <p:spPr>
            <a:xfrm rot="-5400000">
              <a:off x="6498299"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4" name="tx154"/>
            <p:cNvSpPr/>
            <p:nvPr/>
          </p:nvSpPr>
          <p:spPr>
            <a:xfrm rot="-5400000">
              <a:off x="672407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5" name="tx155"/>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6" name="tx156"/>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7" name="rc157"/>
            <p:cNvSpPr/>
            <p:nvPr/>
          </p:nvSpPr>
          <p:spPr>
            <a:xfrm>
              <a:off x="1715824" y="5504603"/>
              <a:ext cx="201455" cy="201456"/>
            </a:xfrm>
            <a:prstGeom prst="rect">
              <a:avLst/>
            </a:prstGeom>
            <a:solidFill>
              <a:srgbClr val="80BD41">
                <a:alpha val="100000"/>
              </a:srgbClr>
            </a:solidFill>
          </p:spPr>
          <p:txBody>
            <a:bodyPr/>
            <a:lstStyle/>
            <a:p/>
          </p:txBody>
        </p:sp>
        <p:sp>
          <p:nvSpPr>
            <p:cNvPr id="158" name="rc158"/>
            <p:cNvSpPr/>
            <p:nvPr/>
          </p:nvSpPr>
          <p:spPr>
            <a:xfrm>
              <a:off x="2617773" y="5504603"/>
              <a:ext cx="201456" cy="201456"/>
            </a:xfrm>
            <a:prstGeom prst="rect">
              <a:avLst/>
            </a:prstGeom>
            <a:solidFill>
              <a:srgbClr val="1CABE2">
                <a:alpha val="100000"/>
              </a:srgbClr>
            </a:solidFill>
          </p:spPr>
          <p:txBody>
            <a:bodyPr/>
            <a:lstStyle/>
            <a:p/>
          </p:txBody>
        </p:sp>
        <p:sp>
          <p:nvSpPr>
            <p:cNvPr id="159" name="rc159"/>
            <p:cNvSpPr/>
            <p:nvPr/>
          </p:nvSpPr>
          <p:spPr>
            <a:xfrm>
              <a:off x="3690596" y="5504603"/>
              <a:ext cx="201456" cy="201456"/>
            </a:xfrm>
            <a:prstGeom prst="rect">
              <a:avLst/>
            </a:prstGeom>
            <a:solidFill>
              <a:srgbClr val="0058AB">
                <a:alpha val="100000"/>
              </a:srgbClr>
            </a:solidFill>
          </p:spPr>
          <p:txBody>
            <a:bodyPr/>
            <a:lstStyle/>
            <a:p/>
          </p:txBody>
        </p:sp>
        <p:sp>
          <p:nvSpPr>
            <p:cNvPr id="160" name="rc160"/>
            <p:cNvSpPr/>
            <p:nvPr/>
          </p:nvSpPr>
          <p:spPr>
            <a:xfrm>
              <a:off x="4685930" y="5504603"/>
              <a:ext cx="201456" cy="201456"/>
            </a:xfrm>
            <a:prstGeom prst="rect">
              <a:avLst/>
            </a:prstGeom>
            <a:solidFill>
              <a:srgbClr val="FFC20E">
                <a:alpha val="100000"/>
              </a:srgbClr>
            </a:solidFill>
          </p:spPr>
          <p:txBody>
            <a:bodyPr/>
            <a:lstStyle/>
            <a:p/>
          </p:txBody>
        </p:sp>
        <p:sp>
          <p:nvSpPr>
            <p:cNvPr id="161" name="rc161"/>
            <p:cNvSpPr/>
            <p:nvPr/>
          </p:nvSpPr>
          <p:spPr>
            <a:xfrm>
              <a:off x="6590063" y="5504603"/>
              <a:ext cx="201456" cy="201456"/>
            </a:xfrm>
            <a:prstGeom prst="rect">
              <a:avLst/>
            </a:prstGeom>
            <a:solidFill>
              <a:srgbClr val="F26A21">
                <a:alpha val="100000"/>
              </a:srgbClr>
            </a:solidFill>
          </p:spPr>
          <p:txBody>
            <a:bodyPr/>
            <a:lstStyle/>
            <a:p/>
          </p:txBody>
        </p:sp>
        <p:sp>
          <p:nvSpPr>
            <p:cNvPr id="162" name="tx162"/>
            <p:cNvSpPr/>
            <p:nvPr/>
          </p:nvSpPr>
          <p:spPr>
            <a:xfrm>
              <a:off x="1995869"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3" name="tx163"/>
            <p:cNvSpPr/>
            <p:nvPr/>
          </p:nvSpPr>
          <p:spPr>
            <a:xfrm>
              <a:off x="2897818"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4" name="tx164"/>
            <p:cNvSpPr/>
            <p:nvPr/>
          </p:nvSpPr>
          <p:spPr>
            <a:xfrm>
              <a:off x="3970641"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5" name="tx165"/>
            <p:cNvSpPr/>
            <p:nvPr/>
          </p:nvSpPr>
          <p:spPr>
            <a:xfrm>
              <a:off x="4965975"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6" name="tx166"/>
            <p:cNvSpPr/>
            <p:nvPr/>
          </p:nvSpPr>
          <p:spPr>
            <a:xfrm>
              <a:off x="6870108"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67" name="pl167"/>
            <p:cNvSpPr/>
            <p:nvPr/>
          </p:nvSpPr>
          <p:spPr>
            <a:xfrm>
              <a:off x="3547895"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8" name="pl168"/>
            <p:cNvSpPr/>
            <p:nvPr/>
          </p:nvSpPr>
          <p:spPr>
            <a:xfrm>
              <a:off x="4877130"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69" name="tx169"/>
            <p:cNvSpPr/>
            <p:nvPr/>
          </p:nvSpPr>
          <p:spPr>
            <a:xfrm>
              <a:off x="3814994"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0" name="tx170"/>
            <p:cNvSpPr/>
            <p:nvPr/>
          </p:nvSpPr>
          <p:spPr>
            <a:xfrm>
              <a:off x="5144229"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1" name="tx171"/>
            <p:cNvSpPr/>
            <p:nvPr/>
          </p:nvSpPr>
          <p:spPr>
            <a:xfrm>
              <a:off x="983899"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2" name="tx172"/>
            <p:cNvSpPr/>
            <p:nvPr/>
          </p:nvSpPr>
          <p:spPr>
            <a:xfrm>
              <a:off x="983899" y="579074"/>
              <a:ext cx="415670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Serbia</a:t>
              </a:r>
            </a:p>
          </p:txBody>
        </p:sp>
        <p:sp>
          <p:nvSpPr>
            <p:cNvPr id="173" name="tx173"/>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4" name="tx174"/>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5" name="tx175"/>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Serbia is projected to have a  decline in the number of surviving infants by 2030. To achieve the IA2030 ZD target, current efforts would be sufficient, however, countries must strengthen beyond the targets.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421180"/>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5" name="pl5"/>
            <p:cNvSpPr/>
            <p:nvPr/>
          </p:nvSpPr>
          <p:spPr>
            <a:xfrm>
              <a:off x="856762" y="3282021"/>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6" name="pl6"/>
            <p:cNvSpPr/>
            <p:nvPr/>
          </p:nvSpPr>
          <p:spPr>
            <a:xfrm>
              <a:off x="856762" y="2142862"/>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7" name="pl7"/>
            <p:cNvSpPr/>
            <p:nvPr/>
          </p:nvSpPr>
          <p:spPr>
            <a:xfrm>
              <a:off x="856762" y="1003702"/>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8" name="pl8"/>
            <p:cNvSpPr/>
            <p:nvPr/>
          </p:nvSpPr>
          <p:spPr>
            <a:xfrm>
              <a:off x="856762" y="4990760"/>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9" name="pl9"/>
            <p:cNvSpPr/>
            <p:nvPr/>
          </p:nvSpPr>
          <p:spPr>
            <a:xfrm>
              <a:off x="856762" y="3851600"/>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2712441"/>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1" name="pl11"/>
            <p:cNvSpPr/>
            <p:nvPr/>
          </p:nvSpPr>
          <p:spPr>
            <a:xfrm>
              <a:off x="856762" y="1573282"/>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2" name="pl12"/>
            <p:cNvSpPr/>
            <p:nvPr/>
          </p:nvSpPr>
          <p:spPr>
            <a:xfrm>
              <a:off x="13390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5808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8226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0643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3061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5479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896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0314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2732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5149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7567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9985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2402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4820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7238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9655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2073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4491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6908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9326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1744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4161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6579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89971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1414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832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5920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9" name="rc39"/>
            <p:cNvSpPr/>
            <p:nvPr/>
          </p:nvSpPr>
          <p:spPr>
            <a:xfrm>
              <a:off x="1230292" y="3624338"/>
              <a:ext cx="217589" cy="1366421"/>
            </a:xfrm>
            <a:prstGeom prst="rect">
              <a:avLst/>
            </a:prstGeom>
            <a:solidFill>
              <a:srgbClr val="0058AB">
                <a:alpha val="100000"/>
              </a:srgbClr>
            </a:solidFill>
          </p:spPr>
          <p:txBody>
            <a:bodyPr/>
            <a:lstStyle/>
            <a:p/>
          </p:txBody>
        </p:sp>
        <p:sp>
          <p:nvSpPr>
            <p:cNvPr id="40" name="rc40"/>
            <p:cNvSpPr/>
            <p:nvPr/>
          </p:nvSpPr>
          <p:spPr>
            <a:xfrm>
              <a:off x="1472058" y="2714150"/>
              <a:ext cx="217589" cy="2276609"/>
            </a:xfrm>
            <a:prstGeom prst="rect">
              <a:avLst/>
            </a:prstGeom>
            <a:solidFill>
              <a:srgbClr val="0058AB">
                <a:alpha val="100000"/>
              </a:srgbClr>
            </a:solidFill>
          </p:spPr>
          <p:txBody>
            <a:bodyPr/>
            <a:lstStyle/>
            <a:p/>
          </p:txBody>
        </p:sp>
        <p:sp>
          <p:nvSpPr>
            <p:cNvPr id="41" name="rc41"/>
            <p:cNvSpPr/>
            <p:nvPr/>
          </p:nvSpPr>
          <p:spPr>
            <a:xfrm>
              <a:off x="1713825" y="4076584"/>
              <a:ext cx="217589" cy="914175"/>
            </a:xfrm>
            <a:prstGeom prst="rect">
              <a:avLst/>
            </a:prstGeom>
            <a:solidFill>
              <a:srgbClr val="0058AB">
                <a:alpha val="100000"/>
              </a:srgbClr>
            </a:solidFill>
          </p:spPr>
          <p:txBody>
            <a:bodyPr/>
            <a:lstStyle/>
            <a:p/>
          </p:txBody>
        </p:sp>
        <p:sp>
          <p:nvSpPr>
            <p:cNvPr id="42" name="rc42"/>
            <p:cNvSpPr/>
            <p:nvPr/>
          </p:nvSpPr>
          <p:spPr>
            <a:xfrm>
              <a:off x="1955592" y="866434"/>
              <a:ext cx="217589" cy="4124325"/>
            </a:xfrm>
            <a:prstGeom prst="rect">
              <a:avLst/>
            </a:prstGeom>
            <a:solidFill>
              <a:srgbClr val="0058AB">
                <a:alpha val="100000"/>
              </a:srgbClr>
            </a:solidFill>
          </p:spPr>
          <p:txBody>
            <a:bodyPr/>
            <a:lstStyle/>
            <a:p/>
          </p:txBody>
        </p:sp>
        <p:sp>
          <p:nvSpPr>
            <p:cNvPr id="43" name="rc43"/>
            <p:cNvSpPr/>
            <p:nvPr/>
          </p:nvSpPr>
          <p:spPr>
            <a:xfrm>
              <a:off x="2197358" y="923392"/>
              <a:ext cx="217589" cy="4067367"/>
            </a:xfrm>
            <a:prstGeom prst="rect">
              <a:avLst/>
            </a:prstGeom>
            <a:solidFill>
              <a:srgbClr val="0058AB">
                <a:alpha val="100000"/>
              </a:srgbClr>
            </a:solidFill>
          </p:spPr>
          <p:txBody>
            <a:bodyPr/>
            <a:lstStyle/>
            <a:p/>
          </p:txBody>
        </p:sp>
        <p:sp>
          <p:nvSpPr>
            <p:cNvPr id="44" name="rc44"/>
            <p:cNvSpPr/>
            <p:nvPr/>
          </p:nvSpPr>
          <p:spPr>
            <a:xfrm>
              <a:off x="2439125" y="4549335"/>
              <a:ext cx="217589" cy="441424"/>
            </a:xfrm>
            <a:prstGeom prst="rect">
              <a:avLst/>
            </a:prstGeom>
            <a:solidFill>
              <a:srgbClr val="0058AB">
                <a:alpha val="100000"/>
              </a:srgbClr>
            </a:solidFill>
          </p:spPr>
          <p:txBody>
            <a:bodyPr/>
            <a:lstStyle/>
            <a:p/>
          </p:txBody>
        </p:sp>
        <p:sp>
          <p:nvSpPr>
            <p:cNvPr id="45" name="rc45"/>
            <p:cNvSpPr/>
            <p:nvPr/>
          </p:nvSpPr>
          <p:spPr>
            <a:xfrm>
              <a:off x="2680891" y="3829387"/>
              <a:ext cx="217589" cy="1161372"/>
            </a:xfrm>
            <a:prstGeom prst="rect">
              <a:avLst/>
            </a:prstGeom>
            <a:solidFill>
              <a:srgbClr val="0058AB">
                <a:alpha val="100000"/>
              </a:srgbClr>
            </a:solidFill>
          </p:spPr>
          <p:txBody>
            <a:bodyPr/>
            <a:lstStyle/>
            <a:p/>
          </p:txBody>
        </p:sp>
        <p:sp>
          <p:nvSpPr>
            <p:cNvPr id="46" name="rc46"/>
            <p:cNvSpPr/>
            <p:nvPr/>
          </p:nvSpPr>
          <p:spPr>
            <a:xfrm>
              <a:off x="2922658" y="4224675"/>
              <a:ext cx="217589" cy="766084"/>
            </a:xfrm>
            <a:prstGeom prst="rect">
              <a:avLst/>
            </a:prstGeom>
            <a:solidFill>
              <a:srgbClr val="0058AB">
                <a:alpha val="100000"/>
              </a:srgbClr>
            </a:solidFill>
          </p:spPr>
          <p:txBody>
            <a:bodyPr/>
            <a:lstStyle/>
            <a:p/>
          </p:txBody>
        </p:sp>
        <p:sp>
          <p:nvSpPr>
            <p:cNvPr id="47" name="rc47"/>
            <p:cNvSpPr/>
            <p:nvPr/>
          </p:nvSpPr>
          <p:spPr>
            <a:xfrm>
              <a:off x="3164425" y="4222966"/>
              <a:ext cx="217589" cy="767793"/>
            </a:xfrm>
            <a:prstGeom prst="rect">
              <a:avLst/>
            </a:prstGeom>
            <a:solidFill>
              <a:srgbClr val="0058AB">
                <a:alpha val="100000"/>
              </a:srgbClr>
            </a:solidFill>
          </p:spPr>
          <p:txBody>
            <a:bodyPr/>
            <a:lstStyle/>
            <a:p/>
          </p:txBody>
        </p:sp>
        <p:sp>
          <p:nvSpPr>
            <p:cNvPr id="48" name="rc48"/>
            <p:cNvSpPr/>
            <p:nvPr/>
          </p:nvSpPr>
          <p:spPr>
            <a:xfrm>
              <a:off x="3406191" y="4212144"/>
              <a:ext cx="217589" cy="778615"/>
            </a:xfrm>
            <a:prstGeom prst="rect">
              <a:avLst/>
            </a:prstGeom>
            <a:solidFill>
              <a:srgbClr val="0058AB">
                <a:alpha val="100000"/>
              </a:srgbClr>
            </a:solidFill>
          </p:spPr>
          <p:txBody>
            <a:bodyPr/>
            <a:lstStyle/>
            <a:p/>
          </p:txBody>
        </p:sp>
        <p:sp>
          <p:nvSpPr>
            <p:cNvPr id="49" name="rc49"/>
            <p:cNvSpPr/>
            <p:nvPr/>
          </p:nvSpPr>
          <p:spPr>
            <a:xfrm>
              <a:off x="3647958" y="3802047"/>
              <a:ext cx="217589" cy="1188712"/>
            </a:xfrm>
            <a:prstGeom prst="rect">
              <a:avLst/>
            </a:prstGeom>
            <a:solidFill>
              <a:srgbClr val="0058AB">
                <a:alpha val="100000"/>
              </a:srgbClr>
            </a:solidFill>
          </p:spPr>
          <p:txBody>
            <a:bodyPr/>
            <a:lstStyle/>
            <a:p/>
          </p:txBody>
        </p:sp>
        <p:sp>
          <p:nvSpPr>
            <p:cNvPr id="50" name="rc50"/>
            <p:cNvSpPr/>
            <p:nvPr/>
          </p:nvSpPr>
          <p:spPr>
            <a:xfrm>
              <a:off x="3889725" y="4203031"/>
              <a:ext cx="217589" cy="787728"/>
            </a:xfrm>
            <a:prstGeom prst="rect">
              <a:avLst/>
            </a:prstGeom>
            <a:solidFill>
              <a:srgbClr val="0058AB">
                <a:alpha val="100000"/>
              </a:srgbClr>
            </a:solidFill>
          </p:spPr>
          <p:txBody>
            <a:bodyPr/>
            <a:lstStyle/>
            <a:p/>
          </p:txBody>
        </p:sp>
        <p:sp>
          <p:nvSpPr>
            <p:cNvPr id="51" name="rc51"/>
            <p:cNvSpPr/>
            <p:nvPr/>
          </p:nvSpPr>
          <p:spPr>
            <a:xfrm>
              <a:off x="4131491" y="3790086"/>
              <a:ext cx="217589" cy="1200673"/>
            </a:xfrm>
            <a:prstGeom prst="rect">
              <a:avLst/>
            </a:prstGeom>
            <a:solidFill>
              <a:srgbClr val="0058AB">
                <a:alpha val="100000"/>
              </a:srgbClr>
            </a:solidFill>
          </p:spPr>
          <p:txBody>
            <a:bodyPr/>
            <a:lstStyle/>
            <a:p/>
          </p:txBody>
        </p:sp>
        <p:sp>
          <p:nvSpPr>
            <p:cNvPr id="52" name="rc52"/>
            <p:cNvSpPr/>
            <p:nvPr/>
          </p:nvSpPr>
          <p:spPr>
            <a:xfrm>
              <a:off x="4373258" y="4209866"/>
              <a:ext cx="217589" cy="780893"/>
            </a:xfrm>
            <a:prstGeom prst="rect">
              <a:avLst/>
            </a:prstGeom>
            <a:solidFill>
              <a:srgbClr val="0058AB">
                <a:alpha val="100000"/>
              </a:srgbClr>
            </a:solidFill>
          </p:spPr>
          <p:txBody>
            <a:bodyPr/>
            <a:lstStyle/>
            <a:p/>
          </p:txBody>
        </p:sp>
        <p:sp>
          <p:nvSpPr>
            <p:cNvPr id="53" name="rc53"/>
            <p:cNvSpPr/>
            <p:nvPr/>
          </p:nvSpPr>
          <p:spPr>
            <a:xfrm>
              <a:off x="4615025" y="3814578"/>
              <a:ext cx="217589" cy="1176181"/>
            </a:xfrm>
            <a:prstGeom prst="rect">
              <a:avLst/>
            </a:prstGeom>
            <a:solidFill>
              <a:srgbClr val="0058AB">
                <a:alpha val="100000"/>
              </a:srgbClr>
            </a:solidFill>
          </p:spPr>
          <p:txBody>
            <a:bodyPr/>
            <a:lstStyle/>
            <a:p/>
          </p:txBody>
        </p:sp>
        <p:sp>
          <p:nvSpPr>
            <p:cNvPr id="54" name="rc54"/>
            <p:cNvSpPr/>
            <p:nvPr/>
          </p:nvSpPr>
          <p:spPr>
            <a:xfrm>
              <a:off x="4856791" y="4219549"/>
              <a:ext cx="217589" cy="771210"/>
            </a:xfrm>
            <a:prstGeom prst="rect">
              <a:avLst/>
            </a:prstGeom>
            <a:solidFill>
              <a:srgbClr val="0058AB">
                <a:alpha val="100000"/>
              </a:srgbClr>
            </a:solidFill>
          </p:spPr>
          <p:txBody>
            <a:bodyPr/>
            <a:lstStyle/>
            <a:p/>
          </p:txBody>
        </p:sp>
        <p:sp>
          <p:nvSpPr>
            <p:cNvPr id="55" name="rc55"/>
            <p:cNvSpPr/>
            <p:nvPr/>
          </p:nvSpPr>
          <p:spPr>
            <a:xfrm>
              <a:off x="5098558" y="3853879"/>
              <a:ext cx="217589" cy="1136880"/>
            </a:xfrm>
            <a:prstGeom prst="rect">
              <a:avLst/>
            </a:prstGeom>
            <a:solidFill>
              <a:srgbClr val="0058AB">
                <a:alpha val="100000"/>
              </a:srgbClr>
            </a:solidFill>
          </p:spPr>
          <p:txBody>
            <a:bodyPr/>
            <a:lstStyle/>
            <a:p/>
          </p:txBody>
        </p:sp>
        <p:sp>
          <p:nvSpPr>
            <p:cNvPr id="56" name="rc56"/>
            <p:cNvSpPr/>
            <p:nvPr/>
          </p:nvSpPr>
          <p:spPr>
            <a:xfrm>
              <a:off x="5340325" y="4236636"/>
              <a:ext cx="217589" cy="754123"/>
            </a:xfrm>
            <a:prstGeom prst="rect">
              <a:avLst/>
            </a:prstGeom>
            <a:solidFill>
              <a:srgbClr val="0058AB">
                <a:alpha val="100000"/>
              </a:srgbClr>
            </a:solidFill>
          </p:spPr>
          <p:txBody>
            <a:bodyPr/>
            <a:lstStyle/>
            <a:p/>
          </p:txBody>
        </p:sp>
        <p:sp>
          <p:nvSpPr>
            <p:cNvPr id="57" name="rc57"/>
            <p:cNvSpPr/>
            <p:nvPr/>
          </p:nvSpPr>
          <p:spPr>
            <a:xfrm>
              <a:off x="5582091" y="4249737"/>
              <a:ext cx="217589" cy="741023"/>
            </a:xfrm>
            <a:prstGeom prst="rect">
              <a:avLst/>
            </a:prstGeom>
            <a:solidFill>
              <a:srgbClr val="0058AB">
                <a:alpha val="100000"/>
              </a:srgbClr>
            </a:solidFill>
          </p:spPr>
          <p:txBody>
            <a:bodyPr/>
            <a:lstStyle/>
            <a:p/>
          </p:txBody>
        </p:sp>
        <p:sp>
          <p:nvSpPr>
            <p:cNvPr id="58" name="rc58"/>
            <p:cNvSpPr/>
            <p:nvPr/>
          </p:nvSpPr>
          <p:spPr>
            <a:xfrm>
              <a:off x="5823858" y="3882927"/>
              <a:ext cx="217589" cy="1107832"/>
            </a:xfrm>
            <a:prstGeom prst="rect">
              <a:avLst/>
            </a:prstGeom>
            <a:solidFill>
              <a:srgbClr val="0058AB">
                <a:alpha val="100000"/>
              </a:srgbClr>
            </a:solidFill>
          </p:spPr>
          <p:txBody>
            <a:bodyPr/>
            <a:lstStyle/>
            <a:p/>
          </p:txBody>
        </p:sp>
        <p:sp>
          <p:nvSpPr>
            <p:cNvPr id="59" name="rc59"/>
            <p:cNvSpPr/>
            <p:nvPr/>
          </p:nvSpPr>
          <p:spPr>
            <a:xfrm>
              <a:off x="6065625" y="2154823"/>
              <a:ext cx="217589" cy="2835936"/>
            </a:xfrm>
            <a:prstGeom prst="rect">
              <a:avLst/>
            </a:prstGeom>
            <a:solidFill>
              <a:srgbClr val="0058AB">
                <a:alpha val="100000"/>
              </a:srgbClr>
            </a:solidFill>
          </p:spPr>
          <p:txBody>
            <a:bodyPr/>
            <a:lstStyle/>
            <a:p/>
          </p:txBody>
        </p:sp>
        <p:sp>
          <p:nvSpPr>
            <p:cNvPr id="60" name="rc60"/>
            <p:cNvSpPr/>
            <p:nvPr/>
          </p:nvSpPr>
          <p:spPr>
            <a:xfrm>
              <a:off x="6307391" y="1801683"/>
              <a:ext cx="217589" cy="3189076"/>
            </a:xfrm>
            <a:prstGeom prst="rect">
              <a:avLst/>
            </a:prstGeom>
            <a:solidFill>
              <a:srgbClr val="0058AB">
                <a:alpha val="100000"/>
              </a:srgbClr>
            </a:solidFill>
          </p:spPr>
          <p:txBody>
            <a:bodyPr/>
            <a:lstStyle/>
            <a:p/>
          </p:txBody>
        </p:sp>
        <p:sp>
          <p:nvSpPr>
            <p:cNvPr id="61" name="rc61"/>
            <p:cNvSpPr/>
            <p:nvPr/>
          </p:nvSpPr>
          <p:spPr>
            <a:xfrm>
              <a:off x="6549158" y="2209502"/>
              <a:ext cx="217589" cy="2781257"/>
            </a:xfrm>
            <a:prstGeom prst="rect">
              <a:avLst/>
            </a:prstGeom>
            <a:solidFill>
              <a:srgbClr val="0058AB">
                <a:alpha val="100000"/>
              </a:srgbClr>
            </a:solidFill>
          </p:spPr>
          <p:txBody>
            <a:bodyPr/>
            <a:lstStyle/>
            <a:p/>
          </p:txBody>
        </p:sp>
        <p:sp>
          <p:nvSpPr>
            <p:cNvPr id="62" name="rc62"/>
            <p:cNvSpPr/>
            <p:nvPr/>
          </p:nvSpPr>
          <p:spPr>
            <a:xfrm>
              <a:off x="6790924" y="2613334"/>
              <a:ext cx="217589" cy="2377425"/>
            </a:xfrm>
            <a:prstGeom prst="rect">
              <a:avLst/>
            </a:prstGeom>
            <a:solidFill>
              <a:srgbClr val="0058AB">
                <a:alpha val="100000"/>
              </a:srgbClr>
            </a:solidFill>
          </p:spPr>
          <p:txBody>
            <a:bodyPr/>
            <a:lstStyle/>
            <a:p/>
          </p:txBody>
        </p:sp>
        <p:sp>
          <p:nvSpPr>
            <p:cNvPr id="63" name="rc63"/>
            <p:cNvSpPr/>
            <p:nvPr/>
          </p:nvSpPr>
          <p:spPr>
            <a:xfrm>
              <a:off x="7032691" y="3316765"/>
              <a:ext cx="217589" cy="1673994"/>
            </a:xfrm>
            <a:prstGeom prst="rect">
              <a:avLst/>
            </a:prstGeom>
            <a:solidFill>
              <a:srgbClr val="0058AB">
                <a:alpha val="100000"/>
              </a:srgbClr>
            </a:solidFill>
          </p:spPr>
          <p:txBody>
            <a:bodyPr/>
            <a:lstStyle/>
            <a:p/>
          </p:txBody>
        </p:sp>
        <p:sp>
          <p:nvSpPr>
            <p:cNvPr id="64" name="rc64"/>
            <p:cNvSpPr/>
            <p:nvPr/>
          </p:nvSpPr>
          <p:spPr>
            <a:xfrm>
              <a:off x="8483291" y="4437128"/>
              <a:ext cx="217589" cy="553631"/>
            </a:xfrm>
            <a:prstGeom prst="rect">
              <a:avLst/>
            </a:prstGeom>
            <a:solidFill>
              <a:srgbClr val="69DBFF">
                <a:alpha val="100000"/>
              </a:srgbClr>
            </a:solidFill>
          </p:spPr>
          <p:txBody>
            <a:bodyPr/>
            <a:lstStyle/>
            <a:p/>
          </p:txBody>
        </p:sp>
        <p:sp>
          <p:nvSpPr>
            <p:cNvPr id="65" name="pl65"/>
            <p:cNvSpPr/>
            <p:nvPr/>
          </p:nvSpPr>
          <p:spPr>
            <a:xfrm>
              <a:off x="6174420" y="3882927"/>
              <a:ext cx="2417666" cy="553916"/>
            </a:xfrm>
            <a:custGeom>
              <a:avLst/>
              <a:pathLst>
                <a:path w="2417666" h="553916">
                  <a:moveTo>
                    <a:pt x="0" y="0"/>
                  </a:moveTo>
                  <a:lnTo>
                    <a:pt x="241766" y="55391"/>
                  </a:lnTo>
                  <a:lnTo>
                    <a:pt x="483533" y="110783"/>
                  </a:lnTo>
                  <a:lnTo>
                    <a:pt x="725299" y="166174"/>
                  </a:lnTo>
                  <a:lnTo>
                    <a:pt x="967066" y="221566"/>
                  </a:lnTo>
                  <a:lnTo>
                    <a:pt x="1208833" y="276958"/>
                  </a:lnTo>
                  <a:lnTo>
                    <a:pt x="1450599" y="332349"/>
                  </a:lnTo>
                  <a:lnTo>
                    <a:pt x="1692366" y="387741"/>
                  </a:lnTo>
                  <a:lnTo>
                    <a:pt x="1934133" y="443132"/>
                  </a:lnTo>
                  <a:lnTo>
                    <a:pt x="2175899" y="498524"/>
                  </a:lnTo>
                  <a:lnTo>
                    <a:pt x="2417666" y="553916"/>
                  </a:lnTo>
                </a:path>
              </a:pathLst>
            </a:custGeom>
            <a:ln w="13550" cap="flat">
              <a:solidFill>
                <a:srgbClr val="000000">
                  <a:alpha val="100000"/>
                </a:srgbClr>
              </a:solidFill>
              <a:prstDash val="solid"/>
              <a:round/>
            </a:ln>
          </p:spPr>
          <p:txBody>
            <a:bodyPr/>
            <a:lstStyle/>
            <a:p/>
          </p:txBody>
        </p:sp>
        <p:sp>
          <p:nvSpPr>
            <p:cNvPr id="66" name="pt66"/>
            <p:cNvSpPr/>
            <p:nvPr/>
          </p:nvSpPr>
          <p:spPr>
            <a:xfrm>
              <a:off x="6149594" y="385810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391360" y="391349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633127" y="396888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874894" y="402427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116660" y="407966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358427" y="413505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600193" y="419045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841960" y="424584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083727" y="430123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325493" y="435662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567260" y="441201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tx77"/>
            <p:cNvSpPr/>
            <p:nvPr/>
          </p:nvSpPr>
          <p:spPr>
            <a:xfrm>
              <a:off x="730564"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8" name="tx78"/>
            <p:cNvSpPr/>
            <p:nvPr/>
          </p:nvSpPr>
          <p:spPr>
            <a:xfrm>
              <a:off x="508103" y="3794171"/>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79" name="tx79"/>
            <p:cNvSpPr/>
            <p:nvPr/>
          </p:nvSpPr>
          <p:spPr>
            <a:xfrm>
              <a:off x="508103" y="2655012"/>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a:t>
              </a:r>
            </a:p>
          </p:txBody>
        </p:sp>
        <p:sp>
          <p:nvSpPr>
            <p:cNvPr id="80" name="tx80"/>
            <p:cNvSpPr/>
            <p:nvPr/>
          </p:nvSpPr>
          <p:spPr>
            <a:xfrm>
              <a:off x="508103" y="1515853"/>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a:t>
              </a:r>
            </a:p>
          </p:txBody>
        </p:sp>
        <p:sp>
          <p:nvSpPr>
            <p:cNvPr id="81" name="tx81"/>
            <p:cNvSpPr/>
            <p:nvPr/>
          </p:nvSpPr>
          <p:spPr>
            <a:xfrm rot="-5400000">
              <a:off x="12181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2" name="tx82"/>
            <p:cNvSpPr/>
            <p:nvPr/>
          </p:nvSpPr>
          <p:spPr>
            <a:xfrm rot="-5400000">
              <a:off x="14599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3" name="tx83"/>
            <p:cNvSpPr/>
            <p:nvPr/>
          </p:nvSpPr>
          <p:spPr>
            <a:xfrm rot="-5400000">
              <a:off x="17017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4" name="tx84"/>
            <p:cNvSpPr/>
            <p:nvPr/>
          </p:nvSpPr>
          <p:spPr>
            <a:xfrm rot="-5400000">
              <a:off x="1943470"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5" name="tx85"/>
            <p:cNvSpPr/>
            <p:nvPr/>
          </p:nvSpPr>
          <p:spPr>
            <a:xfrm rot="-5400000">
              <a:off x="21852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6" name="tx86"/>
            <p:cNvSpPr/>
            <p:nvPr/>
          </p:nvSpPr>
          <p:spPr>
            <a:xfrm rot="-5400000">
              <a:off x="24270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7" name="tx87"/>
            <p:cNvSpPr/>
            <p:nvPr/>
          </p:nvSpPr>
          <p:spPr>
            <a:xfrm rot="-5400000">
              <a:off x="26687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8" name="tx88"/>
            <p:cNvSpPr/>
            <p:nvPr/>
          </p:nvSpPr>
          <p:spPr>
            <a:xfrm rot="-5400000">
              <a:off x="29105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9" name="tx89"/>
            <p:cNvSpPr/>
            <p:nvPr/>
          </p:nvSpPr>
          <p:spPr>
            <a:xfrm rot="-5400000">
              <a:off x="31523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0" name="tx90"/>
            <p:cNvSpPr/>
            <p:nvPr/>
          </p:nvSpPr>
          <p:spPr>
            <a:xfrm rot="-5400000">
              <a:off x="33940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1" name="tx91"/>
            <p:cNvSpPr/>
            <p:nvPr/>
          </p:nvSpPr>
          <p:spPr>
            <a:xfrm rot="-5400000">
              <a:off x="36358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2" name="tx92"/>
            <p:cNvSpPr/>
            <p:nvPr/>
          </p:nvSpPr>
          <p:spPr>
            <a:xfrm rot="-5400000">
              <a:off x="38776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3" name="tx93"/>
            <p:cNvSpPr/>
            <p:nvPr/>
          </p:nvSpPr>
          <p:spPr>
            <a:xfrm rot="-5400000">
              <a:off x="41193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4" name="tx94"/>
            <p:cNvSpPr/>
            <p:nvPr/>
          </p:nvSpPr>
          <p:spPr>
            <a:xfrm rot="-5400000">
              <a:off x="436113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5" name="tx95"/>
            <p:cNvSpPr/>
            <p:nvPr/>
          </p:nvSpPr>
          <p:spPr>
            <a:xfrm rot="-5400000">
              <a:off x="46029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6" name="tx96"/>
            <p:cNvSpPr/>
            <p:nvPr/>
          </p:nvSpPr>
          <p:spPr>
            <a:xfrm rot="-5400000">
              <a:off x="48446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7" name="tx97"/>
            <p:cNvSpPr/>
            <p:nvPr/>
          </p:nvSpPr>
          <p:spPr>
            <a:xfrm rot="-5400000">
              <a:off x="50864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8" name="tx98"/>
            <p:cNvSpPr/>
            <p:nvPr/>
          </p:nvSpPr>
          <p:spPr>
            <a:xfrm rot="-5400000">
              <a:off x="53282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9" name="tx99"/>
            <p:cNvSpPr/>
            <p:nvPr/>
          </p:nvSpPr>
          <p:spPr>
            <a:xfrm rot="-5400000">
              <a:off x="55699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0" name="tx100"/>
            <p:cNvSpPr/>
            <p:nvPr/>
          </p:nvSpPr>
          <p:spPr>
            <a:xfrm rot="-5400000">
              <a:off x="58117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1" name="tx101"/>
            <p:cNvSpPr/>
            <p:nvPr/>
          </p:nvSpPr>
          <p:spPr>
            <a:xfrm rot="-5400000">
              <a:off x="60535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2" name="tx102"/>
            <p:cNvSpPr/>
            <p:nvPr/>
          </p:nvSpPr>
          <p:spPr>
            <a:xfrm rot="-5400000">
              <a:off x="62952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3" name="tx103"/>
            <p:cNvSpPr/>
            <p:nvPr/>
          </p:nvSpPr>
          <p:spPr>
            <a:xfrm rot="-5400000">
              <a:off x="65370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4" name="tx104"/>
            <p:cNvSpPr/>
            <p:nvPr/>
          </p:nvSpPr>
          <p:spPr>
            <a:xfrm rot="-5400000">
              <a:off x="6778803"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5" name="tx105"/>
            <p:cNvSpPr/>
            <p:nvPr/>
          </p:nvSpPr>
          <p:spPr>
            <a:xfrm rot="-5400000">
              <a:off x="70205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6" name="tx106"/>
            <p:cNvSpPr/>
            <p:nvPr/>
          </p:nvSpPr>
          <p:spPr>
            <a:xfrm rot="-5400000">
              <a:off x="726236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7" name="tx107"/>
            <p:cNvSpPr/>
            <p:nvPr/>
          </p:nvSpPr>
          <p:spPr>
            <a:xfrm rot="-5400000">
              <a:off x="8471169"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8" name="tx108"/>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9" name="rc109"/>
            <p:cNvSpPr/>
            <p:nvPr/>
          </p:nvSpPr>
          <p:spPr>
            <a:xfrm>
              <a:off x="3629600" y="5881714"/>
              <a:ext cx="201456" cy="201456"/>
            </a:xfrm>
            <a:prstGeom prst="rect">
              <a:avLst/>
            </a:prstGeom>
            <a:solidFill>
              <a:srgbClr val="0058AB">
                <a:alpha val="100000"/>
              </a:srgbClr>
            </a:solidFill>
          </p:spPr>
          <p:txBody>
            <a:bodyPr/>
            <a:lstStyle/>
            <a:p/>
          </p:txBody>
        </p:sp>
        <p:sp>
          <p:nvSpPr>
            <p:cNvPr id="110" name="rc110"/>
            <p:cNvSpPr/>
            <p:nvPr/>
          </p:nvSpPr>
          <p:spPr>
            <a:xfrm>
              <a:off x="4531686" y="5881714"/>
              <a:ext cx="201456" cy="201456"/>
            </a:xfrm>
            <a:prstGeom prst="rect">
              <a:avLst/>
            </a:prstGeom>
            <a:solidFill>
              <a:srgbClr val="69DBFF">
                <a:alpha val="100000"/>
              </a:srgbClr>
            </a:solidFill>
          </p:spPr>
          <p:txBody>
            <a:bodyPr/>
            <a:lstStyle/>
            <a:p/>
          </p:txBody>
        </p:sp>
        <p:sp>
          <p:nvSpPr>
            <p:cNvPr id="111" name="tx111"/>
            <p:cNvSpPr/>
            <p:nvPr/>
          </p:nvSpPr>
          <p:spPr>
            <a:xfrm>
              <a:off x="3909645"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2" name="tx112"/>
            <p:cNvSpPr/>
            <p:nvPr/>
          </p:nvSpPr>
          <p:spPr>
            <a:xfrm>
              <a:off x="4811731"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3" name="tx113"/>
            <p:cNvSpPr/>
            <p:nvPr/>
          </p:nvSpPr>
          <p:spPr>
            <a:xfrm>
              <a:off x="2020754" y="398022"/>
              <a:ext cx="588966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Serbia</a:t>
              </a:r>
            </a:p>
          </p:txBody>
        </p:sp>
        <p:sp>
          <p:nvSpPr>
            <p:cNvPr id="114" name="tx114"/>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5" name="tx115"/>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6" name="tx116"/>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7" name="tx117"/>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89% higher than the annual number proposed to reach the target, based on a linear trajectory of decline.</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6291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48335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40379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02313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9435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2427651"/>
              <a:ext cx="249522" cy="1675045"/>
            </a:xfrm>
            <a:prstGeom prst="rect">
              <a:avLst/>
            </a:prstGeom>
            <a:solidFill>
              <a:srgbClr val="80BD41">
                <a:alpha val="100000"/>
              </a:srgbClr>
            </a:solidFill>
          </p:spPr>
          <p:txBody>
            <a:bodyPr/>
            <a:lstStyle/>
            <a:p/>
          </p:txBody>
        </p:sp>
        <p:sp>
          <p:nvSpPr>
            <p:cNvPr id="22" name="rc22"/>
            <p:cNvSpPr/>
            <p:nvPr/>
          </p:nvSpPr>
          <p:spPr>
            <a:xfrm>
              <a:off x="1296273" y="2375833"/>
              <a:ext cx="249522" cy="51818"/>
            </a:xfrm>
            <a:prstGeom prst="rect">
              <a:avLst/>
            </a:prstGeom>
            <a:solidFill>
              <a:srgbClr val="1CABE2">
                <a:alpha val="100000"/>
              </a:srgbClr>
            </a:solidFill>
          </p:spPr>
          <p:txBody>
            <a:bodyPr/>
            <a:lstStyle/>
            <a:p/>
          </p:txBody>
        </p:sp>
        <p:sp>
          <p:nvSpPr>
            <p:cNvPr id="23" name="rc23"/>
            <p:cNvSpPr/>
            <p:nvPr/>
          </p:nvSpPr>
          <p:spPr>
            <a:xfrm>
              <a:off x="1573521" y="2463061"/>
              <a:ext cx="249522" cy="1639635"/>
            </a:xfrm>
            <a:prstGeom prst="rect">
              <a:avLst/>
            </a:prstGeom>
            <a:solidFill>
              <a:srgbClr val="80BD41">
                <a:alpha val="100000"/>
              </a:srgbClr>
            </a:solidFill>
          </p:spPr>
          <p:txBody>
            <a:bodyPr/>
            <a:lstStyle/>
            <a:p/>
          </p:txBody>
        </p:sp>
        <p:sp>
          <p:nvSpPr>
            <p:cNvPr id="24" name="rc24"/>
            <p:cNvSpPr/>
            <p:nvPr/>
          </p:nvSpPr>
          <p:spPr>
            <a:xfrm>
              <a:off x="1573521" y="2376696"/>
              <a:ext cx="249522" cy="86364"/>
            </a:xfrm>
            <a:prstGeom prst="rect">
              <a:avLst/>
            </a:prstGeom>
            <a:solidFill>
              <a:srgbClr val="1CABE2">
                <a:alpha val="100000"/>
              </a:srgbClr>
            </a:solidFill>
          </p:spPr>
          <p:txBody>
            <a:bodyPr/>
            <a:lstStyle/>
            <a:p/>
          </p:txBody>
        </p:sp>
        <p:sp>
          <p:nvSpPr>
            <p:cNvPr id="25" name="rc25"/>
            <p:cNvSpPr/>
            <p:nvPr/>
          </p:nvSpPr>
          <p:spPr>
            <a:xfrm>
              <a:off x="1850769" y="2404333"/>
              <a:ext cx="249522" cy="1698363"/>
            </a:xfrm>
            <a:prstGeom prst="rect">
              <a:avLst/>
            </a:prstGeom>
            <a:solidFill>
              <a:srgbClr val="80BD41">
                <a:alpha val="100000"/>
              </a:srgbClr>
            </a:solidFill>
          </p:spPr>
          <p:txBody>
            <a:bodyPr/>
            <a:lstStyle/>
            <a:p/>
          </p:txBody>
        </p:sp>
        <p:sp>
          <p:nvSpPr>
            <p:cNvPr id="26" name="rc26"/>
            <p:cNvSpPr/>
            <p:nvPr/>
          </p:nvSpPr>
          <p:spPr>
            <a:xfrm>
              <a:off x="1850769" y="2369787"/>
              <a:ext cx="249522" cy="34545"/>
            </a:xfrm>
            <a:prstGeom prst="rect">
              <a:avLst/>
            </a:prstGeom>
            <a:solidFill>
              <a:srgbClr val="1CABE2">
                <a:alpha val="100000"/>
              </a:srgbClr>
            </a:solidFill>
          </p:spPr>
          <p:txBody>
            <a:bodyPr/>
            <a:lstStyle/>
            <a:p/>
          </p:txBody>
        </p:sp>
        <p:sp>
          <p:nvSpPr>
            <p:cNvPr id="27" name="rc27"/>
            <p:cNvSpPr/>
            <p:nvPr/>
          </p:nvSpPr>
          <p:spPr>
            <a:xfrm>
              <a:off x="2128016" y="2522005"/>
              <a:ext cx="249522" cy="1580691"/>
            </a:xfrm>
            <a:prstGeom prst="rect">
              <a:avLst/>
            </a:prstGeom>
            <a:solidFill>
              <a:srgbClr val="80BD41">
                <a:alpha val="100000"/>
              </a:srgbClr>
            </a:solidFill>
          </p:spPr>
          <p:txBody>
            <a:bodyPr/>
            <a:lstStyle/>
            <a:p/>
          </p:txBody>
        </p:sp>
        <p:sp>
          <p:nvSpPr>
            <p:cNvPr id="28" name="rc28"/>
            <p:cNvSpPr/>
            <p:nvPr/>
          </p:nvSpPr>
          <p:spPr>
            <a:xfrm>
              <a:off x="2128016" y="2365685"/>
              <a:ext cx="249522" cy="156320"/>
            </a:xfrm>
            <a:prstGeom prst="rect">
              <a:avLst/>
            </a:prstGeom>
            <a:solidFill>
              <a:srgbClr val="1CABE2">
                <a:alpha val="100000"/>
              </a:srgbClr>
            </a:solidFill>
          </p:spPr>
          <p:txBody>
            <a:bodyPr/>
            <a:lstStyle/>
            <a:p/>
          </p:txBody>
        </p:sp>
        <p:sp>
          <p:nvSpPr>
            <p:cNvPr id="29" name="rc29"/>
            <p:cNvSpPr/>
            <p:nvPr/>
          </p:nvSpPr>
          <p:spPr>
            <a:xfrm>
              <a:off x="2405264" y="2543596"/>
              <a:ext cx="249522" cy="1559100"/>
            </a:xfrm>
            <a:prstGeom prst="rect">
              <a:avLst/>
            </a:prstGeom>
            <a:solidFill>
              <a:srgbClr val="80BD41">
                <a:alpha val="100000"/>
              </a:srgbClr>
            </a:solidFill>
          </p:spPr>
          <p:txBody>
            <a:bodyPr/>
            <a:lstStyle/>
            <a:p/>
          </p:txBody>
        </p:sp>
        <p:sp>
          <p:nvSpPr>
            <p:cNvPr id="30" name="rc30"/>
            <p:cNvSpPr/>
            <p:nvPr/>
          </p:nvSpPr>
          <p:spPr>
            <a:xfrm>
              <a:off x="2405264" y="2389435"/>
              <a:ext cx="249522" cy="154161"/>
            </a:xfrm>
            <a:prstGeom prst="rect">
              <a:avLst/>
            </a:prstGeom>
            <a:solidFill>
              <a:srgbClr val="1CABE2">
                <a:alpha val="100000"/>
              </a:srgbClr>
            </a:solidFill>
          </p:spPr>
          <p:txBody>
            <a:bodyPr/>
            <a:lstStyle/>
            <a:p/>
          </p:txBody>
        </p:sp>
        <p:sp>
          <p:nvSpPr>
            <p:cNvPr id="31" name="rc31"/>
            <p:cNvSpPr/>
            <p:nvPr/>
          </p:nvSpPr>
          <p:spPr>
            <a:xfrm>
              <a:off x="2682512" y="2446220"/>
              <a:ext cx="249522" cy="1656476"/>
            </a:xfrm>
            <a:prstGeom prst="rect">
              <a:avLst/>
            </a:prstGeom>
            <a:solidFill>
              <a:srgbClr val="80BD41">
                <a:alpha val="100000"/>
              </a:srgbClr>
            </a:solidFill>
          </p:spPr>
          <p:txBody>
            <a:bodyPr/>
            <a:lstStyle/>
            <a:p/>
          </p:txBody>
        </p:sp>
        <p:sp>
          <p:nvSpPr>
            <p:cNvPr id="32" name="rc32"/>
            <p:cNvSpPr/>
            <p:nvPr/>
          </p:nvSpPr>
          <p:spPr>
            <a:xfrm>
              <a:off x="2682512" y="2429379"/>
              <a:ext cx="249522" cy="16841"/>
            </a:xfrm>
            <a:prstGeom prst="rect">
              <a:avLst/>
            </a:prstGeom>
            <a:solidFill>
              <a:srgbClr val="1CABE2">
                <a:alpha val="100000"/>
              </a:srgbClr>
            </a:solidFill>
          </p:spPr>
          <p:txBody>
            <a:bodyPr/>
            <a:lstStyle/>
            <a:p/>
          </p:txBody>
        </p:sp>
        <p:sp>
          <p:nvSpPr>
            <p:cNvPr id="33" name="rc33"/>
            <p:cNvSpPr/>
            <p:nvPr/>
          </p:nvSpPr>
          <p:spPr>
            <a:xfrm>
              <a:off x="2959759" y="2679189"/>
              <a:ext cx="249522" cy="1423507"/>
            </a:xfrm>
            <a:prstGeom prst="rect">
              <a:avLst/>
            </a:prstGeom>
            <a:solidFill>
              <a:srgbClr val="80BD41">
                <a:alpha val="100000"/>
              </a:srgbClr>
            </a:solidFill>
          </p:spPr>
          <p:txBody>
            <a:bodyPr/>
            <a:lstStyle/>
            <a:p/>
          </p:txBody>
        </p:sp>
        <p:sp>
          <p:nvSpPr>
            <p:cNvPr id="34" name="rc34"/>
            <p:cNvSpPr/>
            <p:nvPr/>
          </p:nvSpPr>
          <p:spPr>
            <a:xfrm>
              <a:off x="2959759" y="2635143"/>
              <a:ext cx="249522" cy="44046"/>
            </a:xfrm>
            <a:prstGeom prst="rect">
              <a:avLst/>
            </a:prstGeom>
            <a:solidFill>
              <a:srgbClr val="1CABE2">
                <a:alpha val="100000"/>
              </a:srgbClr>
            </a:solidFill>
          </p:spPr>
          <p:txBody>
            <a:bodyPr/>
            <a:lstStyle/>
            <a:p/>
          </p:txBody>
        </p:sp>
        <p:sp>
          <p:nvSpPr>
            <p:cNvPr id="35" name="rc35"/>
            <p:cNvSpPr/>
            <p:nvPr/>
          </p:nvSpPr>
          <p:spPr>
            <a:xfrm>
              <a:off x="3237007" y="2679837"/>
              <a:ext cx="249522" cy="1422860"/>
            </a:xfrm>
            <a:prstGeom prst="rect">
              <a:avLst/>
            </a:prstGeom>
            <a:solidFill>
              <a:srgbClr val="80BD41">
                <a:alpha val="100000"/>
              </a:srgbClr>
            </a:solidFill>
          </p:spPr>
          <p:txBody>
            <a:bodyPr/>
            <a:lstStyle/>
            <a:p/>
          </p:txBody>
        </p:sp>
        <p:sp>
          <p:nvSpPr>
            <p:cNvPr id="36" name="rc36"/>
            <p:cNvSpPr/>
            <p:nvPr/>
          </p:nvSpPr>
          <p:spPr>
            <a:xfrm>
              <a:off x="3237007" y="2650904"/>
              <a:ext cx="249522" cy="28932"/>
            </a:xfrm>
            <a:prstGeom prst="rect">
              <a:avLst/>
            </a:prstGeom>
            <a:solidFill>
              <a:srgbClr val="1CABE2">
                <a:alpha val="100000"/>
              </a:srgbClr>
            </a:solidFill>
          </p:spPr>
          <p:txBody>
            <a:bodyPr/>
            <a:lstStyle/>
            <a:p/>
          </p:txBody>
        </p:sp>
        <p:sp>
          <p:nvSpPr>
            <p:cNvPr id="37" name="rc37"/>
            <p:cNvSpPr/>
            <p:nvPr/>
          </p:nvSpPr>
          <p:spPr>
            <a:xfrm>
              <a:off x="3514255" y="2676598"/>
              <a:ext cx="249522" cy="1426098"/>
            </a:xfrm>
            <a:prstGeom prst="rect">
              <a:avLst/>
            </a:prstGeom>
            <a:solidFill>
              <a:srgbClr val="80BD41">
                <a:alpha val="100000"/>
              </a:srgbClr>
            </a:solidFill>
          </p:spPr>
          <p:txBody>
            <a:bodyPr/>
            <a:lstStyle/>
            <a:p/>
          </p:txBody>
        </p:sp>
        <p:sp>
          <p:nvSpPr>
            <p:cNvPr id="38" name="rc38"/>
            <p:cNvSpPr/>
            <p:nvPr/>
          </p:nvSpPr>
          <p:spPr>
            <a:xfrm>
              <a:off x="3514255" y="2647450"/>
              <a:ext cx="249522" cy="29148"/>
            </a:xfrm>
            <a:prstGeom prst="rect">
              <a:avLst/>
            </a:prstGeom>
            <a:solidFill>
              <a:srgbClr val="1CABE2">
                <a:alpha val="100000"/>
              </a:srgbClr>
            </a:solidFill>
          </p:spPr>
          <p:txBody>
            <a:bodyPr/>
            <a:lstStyle/>
            <a:p/>
          </p:txBody>
        </p:sp>
        <p:sp>
          <p:nvSpPr>
            <p:cNvPr id="39" name="rc39"/>
            <p:cNvSpPr/>
            <p:nvPr/>
          </p:nvSpPr>
          <p:spPr>
            <a:xfrm>
              <a:off x="3791502" y="2656086"/>
              <a:ext cx="249522" cy="1446610"/>
            </a:xfrm>
            <a:prstGeom prst="rect">
              <a:avLst/>
            </a:prstGeom>
            <a:solidFill>
              <a:srgbClr val="80BD41">
                <a:alpha val="100000"/>
              </a:srgbClr>
            </a:solidFill>
          </p:spPr>
          <p:txBody>
            <a:bodyPr/>
            <a:lstStyle/>
            <a:p/>
          </p:txBody>
        </p:sp>
        <p:sp>
          <p:nvSpPr>
            <p:cNvPr id="40" name="rc40"/>
            <p:cNvSpPr/>
            <p:nvPr/>
          </p:nvSpPr>
          <p:spPr>
            <a:xfrm>
              <a:off x="3791502" y="2626506"/>
              <a:ext cx="249522" cy="29579"/>
            </a:xfrm>
            <a:prstGeom prst="rect">
              <a:avLst/>
            </a:prstGeom>
            <a:solidFill>
              <a:srgbClr val="1CABE2">
                <a:alpha val="100000"/>
              </a:srgbClr>
            </a:solidFill>
          </p:spPr>
          <p:txBody>
            <a:bodyPr/>
            <a:lstStyle/>
            <a:p/>
          </p:txBody>
        </p:sp>
        <p:sp>
          <p:nvSpPr>
            <p:cNvPr id="41" name="rc41"/>
            <p:cNvSpPr/>
            <p:nvPr/>
          </p:nvSpPr>
          <p:spPr>
            <a:xfrm>
              <a:off x="4068750" y="2645507"/>
              <a:ext cx="249522" cy="1457190"/>
            </a:xfrm>
            <a:prstGeom prst="rect">
              <a:avLst/>
            </a:prstGeom>
            <a:solidFill>
              <a:srgbClr val="80BD41">
                <a:alpha val="100000"/>
              </a:srgbClr>
            </a:solidFill>
          </p:spPr>
          <p:txBody>
            <a:bodyPr/>
            <a:lstStyle/>
            <a:p/>
          </p:txBody>
        </p:sp>
        <p:sp>
          <p:nvSpPr>
            <p:cNvPr id="42" name="rc42"/>
            <p:cNvSpPr/>
            <p:nvPr/>
          </p:nvSpPr>
          <p:spPr>
            <a:xfrm>
              <a:off x="4068750" y="2600381"/>
              <a:ext cx="249522" cy="45125"/>
            </a:xfrm>
            <a:prstGeom prst="rect">
              <a:avLst/>
            </a:prstGeom>
            <a:solidFill>
              <a:srgbClr val="1CABE2">
                <a:alpha val="100000"/>
              </a:srgbClr>
            </a:solidFill>
          </p:spPr>
          <p:txBody>
            <a:bodyPr/>
            <a:lstStyle/>
            <a:p/>
          </p:txBody>
        </p:sp>
        <p:sp>
          <p:nvSpPr>
            <p:cNvPr id="43" name="rc43"/>
            <p:cNvSpPr/>
            <p:nvPr/>
          </p:nvSpPr>
          <p:spPr>
            <a:xfrm>
              <a:off x="4345998" y="2639893"/>
              <a:ext cx="249522" cy="1462803"/>
            </a:xfrm>
            <a:prstGeom prst="rect">
              <a:avLst/>
            </a:prstGeom>
            <a:solidFill>
              <a:srgbClr val="80BD41">
                <a:alpha val="100000"/>
              </a:srgbClr>
            </a:solidFill>
          </p:spPr>
          <p:txBody>
            <a:bodyPr/>
            <a:lstStyle/>
            <a:p/>
          </p:txBody>
        </p:sp>
        <p:sp>
          <p:nvSpPr>
            <p:cNvPr id="44" name="rc44"/>
            <p:cNvSpPr/>
            <p:nvPr/>
          </p:nvSpPr>
          <p:spPr>
            <a:xfrm>
              <a:off x="4345998" y="2610097"/>
              <a:ext cx="249522" cy="29795"/>
            </a:xfrm>
            <a:prstGeom prst="rect">
              <a:avLst/>
            </a:prstGeom>
            <a:solidFill>
              <a:srgbClr val="1CABE2">
                <a:alpha val="100000"/>
              </a:srgbClr>
            </a:solidFill>
          </p:spPr>
          <p:txBody>
            <a:bodyPr/>
            <a:lstStyle/>
            <a:p/>
          </p:txBody>
        </p:sp>
        <p:sp>
          <p:nvSpPr>
            <p:cNvPr id="45" name="rc45"/>
            <p:cNvSpPr/>
            <p:nvPr/>
          </p:nvSpPr>
          <p:spPr>
            <a:xfrm>
              <a:off x="4623245" y="2631256"/>
              <a:ext cx="249522" cy="1471440"/>
            </a:xfrm>
            <a:prstGeom prst="rect">
              <a:avLst/>
            </a:prstGeom>
            <a:solidFill>
              <a:srgbClr val="80BD41">
                <a:alpha val="100000"/>
              </a:srgbClr>
            </a:solidFill>
          </p:spPr>
          <p:txBody>
            <a:bodyPr/>
            <a:lstStyle/>
            <a:p/>
          </p:txBody>
        </p:sp>
        <p:sp>
          <p:nvSpPr>
            <p:cNvPr id="46" name="rc46"/>
            <p:cNvSpPr/>
            <p:nvPr/>
          </p:nvSpPr>
          <p:spPr>
            <a:xfrm>
              <a:off x="4623245" y="2585699"/>
              <a:ext cx="249522" cy="45557"/>
            </a:xfrm>
            <a:prstGeom prst="rect">
              <a:avLst/>
            </a:prstGeom>
            <a:solidFill>
              <a:srgbClr val="1CABE2">
                <a:alpha val="100000"/>
              </a:srgbClr>
            </a:solidFill>
          </p:spPr>
          <p:txBody>
            <a:bodyPr/>
            <a:lstStyle/>
            <a:p/>
          </p:txBody>
        </p:sp>
        <p:sp>
          <p:nvSpPr>
            <p:cNvPr id="47" name="rc47"/>
            <p:cNvSpPr/>
            <p:nvPr/>
          </p:nvSpPr>
          <p:spPr>
            <a:xfrm>
              <a:off x="4900493" y="2651984"/>
              <a:ext cx="249522" cy="1450712"/>
            </a:xfrm>
            <a:prstGeom prst="rect">
              <a:avLst/>
            </a:prstGeom>
            <a:solidFill>
              <a:srgbClr val="80BD41">
                <a:alpha val="100000"/>
              </a:srgbClr>
            </a:solidFill>
          </p:spPr>
          <p:txBody>
            <a:bodyPr/>
            <a:lstStyle/>
            <a:p/>
          </p:txBody>
        </p:sp>
        <p:sp>
          <p:nvSpPr>
            <p:cNvPr id="48" name="rc48"/>
            <p:cNvSpPr/>
            <p:nvPr/>
          </p:nvSpPr>
          <p:spPr>
            <a:xfrm>
              <a:off x="4900493" y="2622404"/>
              <a:ext cx="249522" cy="29579"/>
            </a:xfrm>
            <a:prstGeom prst="rect">
              <a:avLst/>
            </a:prstGeom>
            <a:solidFill>
              <a:srgbClr val="1CABE2">
                <a:alpha val="100000"/>
              </a:srgbClr>
            </a:solidFill>
          </p:spPr>
          <p:txBody>
            <a:bodyPr/>
            <a:lstStyle/>
            <a:p/>
          </p:txBody>
        </p:sp>
        <p:sp>
          <p:nvSpPr>
            <p:cNvPr id="49" name="rc49"/>
            <p:cNvSpPr/>
            <p:nvPr/>
          </p:nvSpPr>
          <p:spPr>
            <a:xfrm>
              <a:off x="5177741" y="2660836"/>
              <a:ext cx="249522" cy="1441860"/>
            </a:xfrm>
            <a:prstGeom prst="rect">
              <a:avLst/>
            </a:prstGeom>
            <a:solidFill>
              <a:srgbClr val="80BD41">
                <a:alpha val="100000"/>
              </a:srgbClr>
            </a:solidFill>
          </p:spPr>
          <p:txBody>
            <a:bodyPr/>
            <a:lstStyle/>
            <a:p/>
          </p:txBody>
        </p:sp>
        <p:sp>
          <p:nvSpPr>
            <p:cNvPr id="50" name="rc50"/>
            <p:cNvSpPr/>
            <p:nvPr/>
          </p:nvSpPr>
          <p:spPr>
            <a:xfrm>
              <a:off x="5177741" y="2616359"/>
              <a:ext cx="249522" cy="44477"/>
            </a:xfrm>
            <a:prstGeom prst="rect">
              <a:avLst/>
            </a:prstGeom>
            <a:solidFill>
              <a:srgbClr val="1CABE2">
                <a:alpha val="100000"/>
              </a:srgbClr>
            </a:solidFill>
          </p:spPr>
          <p:txBody>
            <a:bodyPr/>
            <a:lstStyle/>
            <a:p/>
          </p:txBody>
        </p:sp>
        <p:sp>
          <p:nvSpPr>
            <p:cNvPr id="51" name="rc51"/>
            <p:cNvSpPr/>
            <p:nvPr/>
          </p:nvSpPr>
          <p:spPr>
            <a:xfrm>
              <a:off x="5454988" y="2669905"/>
              <a:ext cx="249522" cy="1432792"/>
            </a:xfrm>
            <a:prstGeom prst="rect">
              <a:avLst/>
            </a:prstGeom>
            <a:solidFill>
              <a:srgbClr val="80BD41">
                <a:alpha val="100000"/>
              </a:srgbClr>
            </a:solidFill>
          </p:spPr>
          <p:txBody>
            <a:bodyPr/>
            <a:lstStyle/>
            <a:p/>
          </p:txBody>
        </p:sp>
        <p:sp>
          <p:nvSpPr>
            <p:cNvPr id="52" name="rc52"/>
            <p:cNvSpPr/>
            <p:nvPr/>
          </p:nvSpPr>
          <p:spPr>
            <a:xfrm>
              <a:off x="5454988" y="2640757"/>
              <a:ext cx="249522" cy="29148"/>
            </a:xfrm>
            <a:prstGeom prst="rect">
              <a:avLst/>
            </a:prstGeom>
            <a:solidFill>
              <a:srgbClr val="1CABE2">
                <a:alpha val="100000"/>
              </a:srgbClr>
            </a:solidFill>
          </p:spPr>
          <p:txBody>
            <a:bodyPr/>
            <a:lstStyle/>
            <a:p/>
          </p:txBody>
        </p:sp>
        <p:sp>
          <p:nvSpPr>
            <p:cNvPr id="53" name="rc53"/>
            <p:cNvSpPr/>
            <p:nvPr/>
          </p:nvSpPr>
          <p:spPr>
            <a:xfrm>
              <a:off x="5732236" y="2709417"/>
              <a:ext cx="249522" cy="1393280"/>
            </a:xfrm>
            <a:prstGeom prst="rect">
              <a:avLst/>
            </a:prstGeom>
            <a:solidFill>
              <a:srgbClr val="80BD41">
                <a:alpha val="100000"/>
              </a:srgbClr>
            </a:solidFill>
          </p:spPr>
          <p:txBody>
            <a:bodyPr/>
            <a:lstStyle/>
            <a:p/>
          </p:txBody>
        </p:sp>
        <p:sp>
          <p:nvSpPr>
            <p:cNvPr id="54" name="rc54"/>
            <p:cNvSpPr/>
            <p:nvPr/>
          </p:nvSpPr>
          <p:spPr>
            <a:xfrm>
              <a:off x="5732236" y="2666234"/>
              <a:ext cx="249522" cy="43182"/>
            </a:xfrm>
            <a:prstGeom prst="rect">
              <a:avLst/>
            </a:prstGeom>
            <a:solidFill>
              <a:srgbClr val="1CABE2">
                <a:alpha val="100000"/>
              </a:srgbClr>
            </a:solidFill>
          </p:spPr>
          <p:txBody>
            <a:bodyPr/>
            <a:lstStyle/>
            <a:p/>
          </p:txBody>
        </p:sp>
        <p:sp>
          <p:nvSpPr>
            <p:cNvPr id="55" name="rc55"/>
            <p:cNvSpPr/>
            <p:nvPr/>
          </p:nvSpPr>
          <p:spPr>
            <a:xfrm>
              <a:off x="6009484" y="2702076"/>
              <a:ext cx="249522" cy="1400621"/>
            </a:xfrm>
            <a:prstGeom prst="rect">
              <a:avLst/>
            </a:prstGeom>
            <a:solidFill>
              <a:srgbClr val="80BD41">
                <a:alpha val="100000"/>
              </a:srgbClr>
            </a:solidFill>
          </p:spPr>
          <p:txBody>
            <a:bodyPr/>
            <a:lstStyle/>
            <a:p/>
          </p:txBody>
        </p:sp>
        <p:sp>
          <p:nvSpPr>
            <p:cNvPr id="56" name="rc56"/>
            <p:cNvSpPr/>
            <p:nvPr/>
          </p:nvSpPr>
          <p:spPr>
            <a:xfrm>
              <a:off x="6009484" y="2673575"/>
              <a:ext cx="249522" cy="28500"/>
            </a:xfrm>
            <a:prstGeom prst="rect">
              <a:avLst/>
            </a:prstGeom>
            <a:solidFill>
              <a:srgbClr val="1CABE2">
                <a:alpha val="100000"/>
              </a:srgbClr>
            </a:solidFill>
          </p:spPr>
          <p:txBody>
            <a:bodyPr/>
            <a:lstStyle/>
            <a:p/>
          </p:txBody>
        </p:sp>
        <p:sp>
          <p:nvSpPr>
            <p:cNvPr id="57" name="rc57"/>
            <p:cNvSpPr/>
            <p:nvPr/>
          </p:nvSpPr>
          <p:spPr>
            <a:xfrm>
              <a:off x="6286731" y="2726042"/>
              <a:ext cx="249522" cy="1376654"/>
            </a:xfrm>
            <a:prstGeom prst="rect">
              <a:avLst/>
            </a:prstGeom>
            <a:solidFill>
              <a:srgbClr val="80BD41">
                <a:alpha val="100000"/>
              </a:srgbClr>
            </a:solidFill>
          </p:spPr>
          <p:txBody>
            <a:bodyPr/>
            <a:lstStyle/>
            <a:p/>
          </p:txBody>
        </p:sp>
        <p:sp>
          <p:nvSpPr>
            <p:cNvPr id="58" name="rc58"/>
            <p:cNvSpPr/>
            <p:nvPr/>
          </p:nvSpPr>
          <p:spPr>
            <a:xfrm>
              <a:off x="6286731" y="2697973"/>
              <a:ext cx="249522" cy="28068"/>
            </a:xfrm>
            <a:prstGeom prst="rect">
              <a:avLst/>
            </a:prstGeom>
            <a:solidFill>
              <a:srgbClr val="1CABE2">
                <a:alpha val="100000"/>
              </a:srgbClr>
            </a:solidFill>
          </p:spPr>
          <p:txBody>
            <a:bodyPr/>
            <a:lstStyle/>
            <a:p/>
          </p:txBody>
        </p:sp>
        <p:sp>
          <p:nvSpPr>
            <p:cNvPr id="59" name="rc59"/>
            <p:cNvSpPr/>
            <p:nvPr/>
          </p:nvSpPr>
          <p:spPr>
            <a:xfrm>
              <a:off x="6563979" y="2745042"/>
              <a:ext cx="249522" cy="1357654"/>
            </a:xfrm>
            <a:prstGeom prst="rect">
              <a:avLst/>
            </a:prstGeom>
            <a:solidFill>
              <a:srgbClr val="80BD41">
                <a:alpha val="100000"/>
              </a:srgbClr>
            </a:solidFill>
          </p:spPr>
          <p:txBody>
            <a:bodyPr/>
            <a:lstStyle/>
            <a:p/>
          </p:txBody>
        </p:sp>
        <p:sp>
          <p:nvSpPr>
            <p:cNvPr id="60" name="rc60"/>
            <p:cNvSpPr/>
            <p:nvPr/>
          </p:nvSpPr>
          <p:spPr>
            <a:xfrm>
              <a:off x="6563979" y="2702939"/>
              <a:ext cx="249522" cy="42102"/>
            </a:xfrm>
            <a:prstGeom prst="rect">
              <a:avLst/>
            </a:prstGeom>
            <a:solidFill>
              <a:srgbClr val="1CABE2">
                <a:alpha val="100000"/>
              </a:srgbClr>
            </a:solidFill>
          </p:spPr>
          <p:txBody>
            <a:bodyPr/>
            <a:lstStyle/>
            <a:p/>
          </p:txBody>
        </p:sp>
        <p:sp>
          <p:nvSpPr>
            <p:cNvPr id="61" name="rc61"/>
            <p:cNvSpPr/>
            <p:nvPr/>
          </p:nvSpPr>
          <p:spPr>
            <a:xfrm>
              <a:off x="6841227" y="2866385"/>
              <a:ext cx="249522" cy="1236312"/>
            </a:xfrm>
            <a:prstGeom prst="rect">
              <a:avLst/>
            </a:prstGeom>
            <a:solidFill>
              <a:srgbClr val="80BD41">
                <a:alpha val="100000"/>
              </a:srgbClr>
            </a:solidFill>
          </p:spPr>
          <p:txBody>
            <a:bodyPr/>
            <a:lstStyle/>
            <a:p/>
          </p:txBody>
        </p:sp>
        <p:sp>
          <p:nvSpPr>
            <p:cNvPr id="62" name="rc62"/>
            <p:cNvSpPr/>
            <p:nvPr/>
          </p:nvSpPr>
          <p:spPr>
            <a:xfrm>
              <a:off x="6841227" y="2758860"/>
              <a:ext cx="249522" cy="107524"/>
            </a:xfrm>
            <a:prstGeom prst="rect">
              <a:avLst/>
            </a:prstGeom>
            <a:solidFill>
              <a:srgbClr val="1CABE2">
                <a:alpha val="100000"/>
              </a:srgbClr>
            </a:solidFill>
          </p:spPr>
          <p:txBody>
            <a:bodyPr/>
            <a:lstStyle/>
            <a:p/>
          </p:txBody>
        </p:sp>
        <p:sp>
          <p:nvSpPr>
            <p:cNvPr id="63" name="rc63"/>
            <p:cNvSpPr/>
            <p:nvPr/>
          </p:nvSpPr>
          <p:spPr>
            <a:xfrm>
              <a:off x="7118474" y="2880203"/>
              <a:ext cx="249522" cy="1222493"/>
            </a:xfrm>
            <a:prstGeom prst="rect">
              <a:avLst/>
            </a:prstGeom>
            <a:solidFill>
              <a:srgbClr val="80BD41">
                <a:alpha val="100000"/>
              </a:srgbClr>
            </a:solidFill>
          </p:spPr>
          <p:txBody>
            <a:bodyPr/>
            <a:lstStyle/>
            <a:p/>
          </p:txBody>
        </p:sp>
        <p:sp>
          <p:nvSpPr>
            <p:cNvPr id="64" name="rc64"/>
            <p:cNvSpPr/>
            <p:nvPr/>
          </p:nvSpPr>
          <p:spPr>
            <a:xfrm>
              <a:off x="7118474" y="2759292"/>
              <a:ext cx="249522" cy="120910"/>
            </a:xfrm>
            <a:prstGeom prst="rect">
              <a:avLst/>
            </a:prstGeom>
            <a:solidFill>
              <a:srgbClr val="1CABE2">
                <a:alpha val="100000"/>
              </a:srgbClr>
            </a:solidFill>
          </p:spPr>
          <p:txBody>
            <a:bodyPr/>
            <a:lstStyle/>
            <a:p/>
          </p:txBody>
        </p:sp>
        <p:sp>
          <p:nvSpPr>
            <p:cNvPr id="65" name="rc65"/>
            <p:cNvSpPr/>
            <p:nvPr/>
          </p:nvSpPr>
          <p:spPr>
            <a:xfrm>
              <a:off x="7395722" y="2890135"/>
              <a:ext cx="249522" cy="1212561"/>
            </a:xfrm>
            <a:prstGeom prst="rect">
              <a:avLst/>
            </a:prstGeom>
            <a:solidFill>
              <a:srgbClr val="80BD41">
                <a:alpha val="100000"/>
              </a:srgbClr>
            </a:solidFill>
          </p:spPr>
          <p:txBody>
            <a:bodyPr/>
            <a:lstStyle/>
            <a:p/>
          </p:txBody>
        </p:sp>
        <p:sp>
          <p:nvSpPr>
            <p:cNvPr id="66" name="rc66"/>
            <p:cNvSpPr/>
            <p:nvPr/>
          </p:nvSpPr>
          <p:spPr>
            <a:xfrm>
              <a:off x="7395722" y="2784770"/>
              <a:ext cx="249522" cy="105365"/>
            </a:xfrm>
            <a:prstGeom prst="rect">
              <a:avLst/>
            </a:prstGeom>
            <a:solidFill>
              <a:srgbClr val="1CABE2">
                <a:alpha val="100000"/>
              </a:srgbClr>
            </a:solidFill>
          </p:spPr>
          <p:txBody>
            <a:bodyPr/>
            <a:lstStyle/>
            <a:p/>
          </p:txBody>
        </p:sp>
        <p:sp>
          <p:nvSpPr>
            <p:cNvPr id="67" name="rc67"/>
            <p:cNvSpPr/>
            <p:nvPr/>
          </p:nvSpPr>
          <p:spPr>
            <a:xfrm>
              <a:off x="7672970" y="2905465"/>
              <a:ext cx="249522" cy="1197232"/>
            </a:xfrm>
            <a:prstGeom prst="rect">
              <a:avLst/>
            </a:prstGeom>
            <a:solidFill>
              <a:srgbClr val="80BD41">
                <a:alpha val="100000"/>
              </a:srgbClr>
            </a:solidFill>
          </p:spPr>
          <p:txBody>
            <a:bodyPr/>
            <a:lstStyle/>
            <a:p/>
          </p:txBody>
        </p:sp>
        <p:sp>
          <p:nvSpPr>
            <p:cNvPr id="68" name="rc68"/>
            <p:cNvSpPr/>
            <p:nvPr/>
          </p:nvSpPr>
          <p:spPr>
            <a:xfrm>
              <a:off x="7672970" y="2815429"/>
              <a:ext cx="249522" cy="90035"/>
            </a:xfrm>
            <a:prstGeom prst="rect">
              <a:avLst/>
            </a:prstGeom>
            <a:solidFill>
              <a:srgbClr val="1CABE2">
                <a:alpha val="100000"/>
              </a:srgbClr>
            </a:solidFill>
          </p:spPr>
          <p:txBody>
            <a:bodyPr/>
            <a:lstStyle/>
            <a:p/>
          </p:txBody>
        </p:sp>
        <p:sp>
          <p:nvSpPr>
            <p:cNvPr id="69" name="rc69"/>
            <p:cNvSpPr/>
            <p:nvPr/>
          </p:nvSpPr>
          <p:spPr>
            <a:xfrm>
              <a:off x="7950217" y="2896828"/>
              <a:ext cx="249522" cy="1205868"/>
            </a:xfrm>
            <a:prstGeom prst="rect">
              <a:avLst/>
            </a:prstGeom>
            <a:solidFill>
              <a:srgbClr val="80BD41">
                <a:alpha val="100000"/>
              </a:srgbClr>
            </a:solidFill>
          </p:spPr>
          <p:txBody>
            <a:bodyPr/>
            <a:lstStyle/>
            <a:p/>
          </p:txBody>
        </p:sp>
        <p:sp>
          <p:nvSpPr>
            <p:cNvPr id="70" name="rc70"/>
            <p:cNvSpPr/>
            <p:nvPr/>
          </p:nvSpPr>
          <p:spPr>
            <a:xfrm>
              <a:off x="7950217" y="2833350"/>
              <a:ext cx="249522" cy="63478"/>
            </a:xfrm>
            <a:prstGeom prst="rect">
              <a:avLst/>
            </a:prstGeom>
            <a:solidFill>
              <a:srgbClr val="1CABE2">
                <a:alpha val="100000"/>
              </a:srgbClr>
            </a:solidFill>
          </p:spPr>
          <p:txBody>
            <a:bodyPr/>
            <a:lstStyle/>
            <a:p/>
          </p:txBody>
        </p:sp>
        <p:sp>
          <p:nvSpPr>
            <p:cNvPr id="71" name="pl71"/>
            <p:cNvSpPr/>
            <p:nvPr/>
          </p:nvSpPr>
          <p:spPr>
            <a:xfrm>
              <a:off x="1421035" y="1236556"/>
              <a:ext cx="6653943" cy="231607"/>
            </a:xfrm>
            <a:custGeom>
              <a:avLst/>
              <a:pathLst>
                <a:path w="6653943" h="231607">
                  <a:moveTo>
                    <a:pt x="0" y="57901"/>
                  </a:moveTo>
                  <a:lnTo>
                    <a:pt x="277247" y="115803"/>
                  </a:lnTo>
                  <a:lnTo>
                    <a:pt x="554495" y="28950"/>
                  </a:lnTo>
                  <a:lnTo>
                    <a:pt x="831742" y="231607"/>
                  </a:lnTo>
                  <a:lnTo>
                    <a:pt x="1108990" y="231607"/>
                  </a:lnTo>
                  <a:lnTo>
                    <a:pt x="1386238" y="0"/>
                  </a:lnTo>
                  <a:lnTo>
                    <a:pt x="1663485" y="57901"/>
                  </a:lnTo>
                  <a:lnTo>
                    <a:pt x="1940733" y="28950"/>
                  </a:lnTo>
                  <a:lnTo>
                    <a:pt x="2217981" y="28950"/>
                  </a:lnTo>
                  <a:lnTo>
                    <a:pt x="2495228" y="28950"/>
                  </a:lnTo>
                  <a:lnTo>
                    <a:pt x="2772476" y="57901"/>
                  </a:lnTo>
                  <a:lnTo>
                    <a:pt x="3049724" y="28950"/>
                  </a:lnTo>
                  <a:lnTo>
                    <a:pt x="3326971" y="57901"/>
                  </a:lnTo>
                  <a:lnTo>
                    <a:pt x="3604219" y="28950"/>
                  </a:lnTo>
                  <a:lnTo>
                    <a:pt x="3881467" y="57901"/>
                  </a:lnTo>
                  <a:lnTo>
                    <a:pt x="4158714" y="28950"/>
                  </a:lnTo>
                  <a:lnTo>
                    <a:pt x="4435962" y="57901"/>
                  </a:lnTo>
                  <a:lnTo>
                    <a:pt x="4713210" y="28950"/>
                  </a:lnTo>
                  <a:lnTo>
                    <a:pt x="4990457" y="28950"/>
                  </a:lnTo>
                  <a:lnTo>
                    <a:pt x="5267705" y="57901"/>
                  </a:lnTo>
                  <a:lnTo>
                    <a:pt x="5544953" y="202656"/>
                  </a:lnTo>
                  <a:lnTo>
                    <a:pt x="5822200" y="231607"/>
                  </a:lnTo>
                  <a:lnTo>
                    <a:pt x="6099448" y="202656"/>
                  </a:lnTo>
                  <a:lnTo>
                    <a:pt x="6376696" y="173705"/>
                  </a:lnTo>
                  <a:lnTo>
                    <a:pt x="6653943" y="115803"/>
                  </a:lnTo>
                </a:path>
              </a:pathLst>
            </a:custGeom>
            <a:ln w="27101" cap="flat">
              <a:solidFill>
                <a:srgbClr val="0058AB">
                  <a:alpha val="100000"/>
                </a:srgbClr>
              </a:solidFill>
              <a:prstDash val="solid"/>
              <a:round/>
            </a:ln>
          </p:spPr>
          <p:txBody>
            <a:bodyPr/>
            <a:lstStyle/>
            <a:p/>
          </p:txBody>
        </p:sp>
        <p:sp>
          <p:nvSpPr>
            <p:cNvPr id="72" name="tx72"/>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3" name="tx73"/>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4" name="tx74"/>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5" name="tx75"/>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6" name="tx76"/>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7" name="tx77"/>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8" name="tx78"/>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9" name="tx79"/>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0" name="tx80"/>
            <p:cNvSpPr/>
            <p:nvPr/>
          </p:nvSpPr>
          <p:spPr>
            <a:xfrm>
              <a:off x="7737441"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1" name="tx81"/>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2" name="tx82"/>
            <p:cNvSpPr/>
            <p:nvPr/>
          </p:nvSpPr>
          <p:spPr>
            <a:xfrm>
              <a:off x="1368784" y="2240122"/>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80</a:t>
              </a:r>
            </a:p>
          </p:txBody>
        </p:sp>
        <p:sp>
          <p:nvSpPr>
            <p:cNvPr id="83" name="tx83"/>
            <p:cNvSpPr/>
            <p:nvPr/>
          </p:nvSpPr>
          <p:spPr>
            <a:xfrm>
              <a:off x="2715845" y="229481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77.5</a:t>
              </a:r>
            </a:p>
          </p:txBody>
        </p:sp>
        <p:sp>
          <p:nvSpPr>
            <p:cNvPr id="84" name="tx84"/>
            <p:cNvSpPr/>
            <p:nvPr/>
          </p:nvSpPr>
          <p:spPr>
            <a:xfrm>
              <a:off x="4102084" y="246445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69.6</a:t>
              </a:r>
            </a:p>
          </p:txBody>
        </p:sp>
        <p:sp>
          <p:nvSpPr>
            <p:cNvPr id="85" name="tx85"/>
            <p:cNvSpPr/>
            <p:nvPr/>
          </p:nvSpPr>
          <p:spPr>
            <a:xfrm>
              <a:off x="5488322" y="250461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67.7</a:t>
              </a:r>
            </a:p>
          </p:txBody>
        </p:sp>
        <p:sp>
          <p:nvSpPr>
            <p:cNvPr id="86" name="tx86"/>
            <p:cNvSpPr/>
            <p:nvPr/>
          </p:nvSpPr>
          <p:spPr>
            <a:xfrm>
              <a:off x="6597312" y="25670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64.8</a:t>
              </a:r>
            </a:p>
          </p:txBody>
        </p:sp>
        <p:sp>
          <p:nvSpPr>
            <p:cNvPr id="87" name="tx87"/>
            <p:cNvSpPr/>
            <p:nvPr/>
          </p:nvSpPr>
          <p:spPr>
            <a:xfrm>
              <a:off x="6874560" y="262293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62.2</a:t>
              </a:r>
            </a:p>
          </p:txBody>
        </p:sp>
        <p:sp>
          <p:nvSpPr>
            <p:cNvPr id="88" name="tx88"/>
            <p:cNvSpPr/>
            <p:nvPr/>
          </p:nvSpPr>
          <p:spPr>
            <a:xfrm>
              <a:off x="7151808" y="262336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62.2</a:t>
              </a:r>
            </a:p>
          </p:txBody>
        </p:sp>
        <p:sp>
          <p:nvSpPr>
            <p:cNvPr id="89" name="tx89"/>
            <p:cNvSpPr/>
            <p:nvPr/>
          </p:nvSpPr>
          <p:spPr>
            <a:xfrm>
              <a:off x="7468232" y="2648844"/>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61</a:t>
              </a:r>
            </a:p>
          </p:txBody>
        </p:sp>
        <p:sp>
          <p:nvSpPr>
            <p:cNvPr id="90" name="tx90"/>
            <p:cNvSpPr/>
            <p:nvPr/>
          </p:nvSpPr>
          <p:spPr>
            <a:xfrm>
              <a:off x="7706303" y="267928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59.6</a:t>
              </a:r>
            </a:p>
          </p:txBody>
        </p:sp>
        <p:sp>
          <p:nvSpPr>
            <p:cNvPr id="91" name="tx91"/>
            <p:cNvSpPr/>
            <p:nvPr/>
          </p:nvSpPr>
          <p:spPr>
            <a:xfrm>
              <a:off x="7983551" y="269742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58.8</a:t>
              </a:r>
            </a:p>
          </p:txBody>
        </p:sp>
        <p:sp>
          <p:nvSpPr>
            <p:cNvPr id="92" name="pl92"/>
            <p:cNvSpPr/>
            <p:nvPr/>
          </p:nvSpPr>
          <p:spPr>
            <a:xfrm>
              <a:off x="1421035"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280727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4193511"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5579750"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688740"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965988"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243236" y="1207605"/>
              <a:ext cx="0" cy="260558"/>
            </a:xfrm>
            <a:custGeom>
              <a:avLst/>
              <a:pathLst>
                <a:path w="0" h="260558">
                  <a:moveTo>
                    <a:pt x="0" y="260558"/>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520483"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797731"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074979"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102" name="tx102"/>
            <p:cNvSpPr/>
            <p:nvPr/>
          </p:nvSpPr>
          <p:spPr>
            <a:xfrm>
              <a:off x="1329607" y="323012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77.6</a:t>
              </a:r>
            </a:p>
          </p:txBody>
        </p:sp>
        <p:sp>
          <p:nvSpPr>
            <p:cNvPr id="103" name="tx103"/>
            <p:cNvSpPr/>
            <p:nvPr/>
          </p:nvSpPr>
          <p:spPr>
            <a:xfrm>
              <a:off x="1355732" y="236784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04" name="tx104"/>
            <p:cNvSpPr/>
            <p:nvPr/>
          </p:nvSpPr>
          <p:spPr>
            <a:xfrm>
              <a:off x="2715845" y="323941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76.7</a:t>
              </a:r>
            </a:p>
          </p:txBody>
        </p:sp>
        <p:sp>
          <p:nvSpPr>
            <p:cNvPr id="105" name="tx105"/>
            <p:cNvSpPr/>
            <p:nvPr/>
          </p:nvSpPr>
          <p:spPr>
            <a:xfrm>
              <a:off x="2753715" y="240389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6" name="tx106"/>
            <p:cNvSpPr/>
            <p:nvPr/>
          </p:nvSpPr>
          <p:spPr>
            <a:xfrm>
              <a:off x="4102084" y="333905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67.5</a:t>
              </a:r>
            </a:p>
          </p:txBody>
        </p:sp>
        <p:sp>
          <p:nvSpPr>
            <p:cNvPr id="107" name="tx107"/>
            <p:cNvSpPr/>
            <p:nvPr/>
          </p:nvSpPr>
          <p:spPr>
            <a:xfrm>
              <a:off x="4128209" y="258904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a:t>
              </a:r>
            </a:p>
          </p:txBody>
        </p:sp>
        <p:sp>
          <p:nvSpPr>
            <p:cNvPr id="108" name="tx108"/>
            <p:cNvSpPr/>
            <p:nvPr/>
          </p:nvSpPr>
          <p:spPr>
            <a:xfrm>
              <a:off x="5488322" y="335125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66.4</a:t>
              </a:r>
            </a:p>
          </p:txBody>
        </p:sp>
        <p:sp>
          <p:nvSpPr>
            <p:cNvPr id="109" name="tx109"/>
            <p:cNvSpPr/>
            <p:nvPr/>
          </p:nvSpPr>
          <p:spPr>
            <a:xfrm>
              <a:off x="5514447" y="262142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10" name="tx110"/>
            <p:cNvSpPr/>
            <p:nvPr/>
          </p:nvSpPr>
          <p:spPr>
            <a:xfrm>
              <a:off x="6597312" y="338882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62.9</a:t>
              </a:r>
            </a:p>
          </p:txBody>
        </p:sp>
        <p:sp>
          <p:nvSpPr>
            <p:cNvPr id="111" name="tx111"/>
            <p:cNvSpPr/>
            <p:nvPr/>
          </p:nvSpPr>
          <p:spPr>
            <a:xfrm>
              <a:off x="6662615" y="2690089"/>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a:t>
              </a:r>
            </a:p>
          </p:txBody>
        </p:sp>
        <p:sp>
          <p:nvSpPr>
            <p:cNvPr id="112" name="tx112"/>
            <p:cNvSpPr/>
            <p:nvPr/>
          </p:nvSpPr>
          <p:spPr>
            <a:xfrm>
              <a:off x="6874560" y="344944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57.3</a:t>
              </a:r>
            </a:p>
          </p:txBody>
        </p:sp>
        <p:sp>
          <p:nvSpPr>
            <p:cNvPr id="113" name="tx113"/>
            <p:cNvSpPr/>
            <p:nvPr/>
          </p:nvSpPr>
          <p:spPr>
            <a:xfrm>
              <a:off x="6939862" y="2778767"/>
              <a:ext cx="52251"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a:t>
              </a:r>
            </a:p>
          </p:txBody>
        </p:sp>
        <p:sp>
          <p:nvSpPr>
            <p:cNvPr id="114" name="tx114"/>
            <p:cNvSpPr/>
            <p:nvPr/>
          </p:nvSpPr>
          <p:spPr>
            <a:xfrm>
              <a:off x="7151808" y="345640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56.6</a:t>
              </a:r>
            </a:p>
          </p:txBody>
        </p:sp>
        <p:sp>
          <p:nvSpPr>
            <p:cNvPr id="115" name="tx115"/>
            <p:cNvSpPr/>
            <p:nvPr/>
          </p:nvSpPr>
          <p:spPr>
            <a:xfrm>
              <a:off x="7177933" y="278469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a:t>
              </a:r>
            </a:p>
          </p:txBody>
        </p:sp>
        <p:sp>
          <p:nvSpPr>
            <p:cNvPr id="116" name="tx116"/>
            <p:cNvSpPr/>
            <p:nvPr/>
          </p:nvSpPr>
          <p:spPr>
            <a:xfrm>
              <a:off x="7429055" y="346136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56.2</a:t>
              </a:r>
            </a:p>
          </p:txBody>
        </p:sp>
        <p:sp>
          <p:nvSpPr>
            <p:cNvPr id="117" name="tx117"/>
            <p:cNvSpPr/>
            <p:nvPr/>
          </p:nvSpPr>
          <p:spPr>
            <a:xfrm>
              <a:off x="7455181" y="280240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a:t>
              </a:r>
            </a:p>
          </p:txBody>
        </p:sp>
        <p:sp>
          <p:nvSpPr>
            <p:cNvPr id="118" name="tx118"/>
            <p:cNvSpPr/>
            <p:nvPr/>
          </p:nvSpPr>
          <p:spPr>
            <a:xfrm>
              <a:off x="7706303" y="3470225"/>
              <a:ext cx="182855"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55.5</a:t>
              </a:r>
            </a:p>
          </p:txBody>
        </p:sp>
        <p:sp>
          <p:nvSpPr>
            <p:cNvPr id="119" name="tx119"/>
            <p:cNvSpPr/>
            <p:nvPr/>
          </p:nvSpPr>
          <p:spPr>
            <a:xfrm>
              <a:off x="7732429" y="282654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a:t>
              </a:r>
            </a:p>
          </p:txBody>
        </p:sp>
        <p:sp>
          <p:nvSpPr>
            <p:cNvPr id="120" name="tx120"/>
            <p:cNvSpPr/>
            <p:nvPr/>
          </p:nvSpPr>
          <p:spPr>
            <a:xfrm>
              <a:off x="7983551" y="346471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55.9</a:t>
              </a:r>
            </a:p>
          </p:txBody>
        </p:sp>
        <p:sp>
          <p:nvSpPr>
            <p:cNvPr id="121" name="tx121"/>
            <p:cNvSpPr/>
            <p:nvPr/>
          </p:nvSpPr>
          <p:spPr>
            <a:xfrm>
              <a:off x="8009676" y="283004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a:t>
              </a:r>
            </a:p>
          </p:txBody>
        </p:sp>
        <p:sp>
          <p:nvSpPr>
            <p:cNvPr id="122" name="tx122"/>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3" name="tx123"/>
            <p:cNvSpPr/>
            <p:nvPr/>
          </p:nvSpPr>
          <p:spPr>
            <a:xfrm>
              <a:off x="733081" y="29710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4" name="tx124"/>
            <p:cNvSpPr/>
            <p:nvPr/>
          </p:nvSpPr>
          <p:spPr>
            <a:xfrm>
              <a:off x="655386" y="18914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5" name="tx125"/>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1" name="tx131"/>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2" name="tx132"/>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3" name="tx133"/>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4" name="tx134"/>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6" name="tx136"/>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7" name="tx137"/>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8" name="tx138"/>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1" name="tx141"/>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2" name="pl142"/>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4" name="rc144"/>
            <p:cNvSpPr/>
            <p:nvPr/>
          </p:nvSpPr>
          <p:spPr>
            <a:xfrm>
              <a:off x="4056806" y="5010059"/>
              <a:ext cx="201456" cy="201456"/>
            </a:xfrm>
            <a:prstGeom prst="rect">
              <a:avLst/>
            </a:prstGeom>
            <a:solidFill>
              <a:srgbClr val="1CABE2">
                <a:alpha val="100000"/>
              </a:srgbClr>
            </a:solidFill>
          </p:spPr>
          <p:txBody>
            <a:bodyPr/>
            <a:lstStyle/>
            <a:p/>
          </p:txBody>
        </p:sp>
        <p:sp>
          <p:nvSpPr>
            <p:cNvPr id="145" name="rc145"/>
            <p:cNvSpPr/>
            <p:nvPr/>
          </p:nvSpPr>
          <p:spPr>
            <a:xfrm>
              <a:off x="6014964" y="5010059"/>
              <a:ext cx="201456" cy="201456"/>
            </a:xfrm>
            <a:prstGeom prst="rect">
              <a:avLst/>
            </a:prstGeom>
            <a:solidFill>
              <a:srgbClr val="80BD41">
                <a:alpha val="100000"/>
              </a:srgbClr>
            </a:solidFill>
          </p:spPr>
          <p:txBody>
            <a:bodyPr/>
            <a:lstStyle/>
            <a:p/>
          </p:txBody>
        </p:sp>
        <p:sp>
          <p:nvSpPr>
            <p:cNvPr id="146" name="tx146"/>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47" name="tx147"/>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8" name="tx148"/>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49" name="tx149"/>
            <p:cNvSpPr/>
            <p:nvPr/>
          </p:nvSpPr>
          <p:spPr>
            <a:xfrm>
              <a:off x="951100" y="660204"/>
              <a:ext cx="1379428"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Serbia, 2000-2024</a:t>
              </a:r>
            </a:p>
          </p:txBody>
        </p:sp>
        <p:sp>
          <p:nvSpPr>
            <p:cNvPr id="150" name="pl150"/>
            <p:cNvSpPr/>
            <p:nvPr/>
          </p:nvSpPr>
          <p:spPr>
            <a:xfrm>
              <a:off x="231042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433872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636702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839531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5" name="pl155"/>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32457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535287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7381169"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rc161"/>
            <p:cNvSpPr/>
            <p:nvPr/>
          </p:nvSpPr>
          <p:spPr>
            <a:xfrm>
              <a:off x="1296273" y="5889059"/>
              <a:ext cx="6376971" cy="167191"/>
            </a:xfrm>
            <a:prstGeom prst="rect">
              <a:avLst/>
            </a:prstGeom>
            <a:solidFill>
              <a:srgbClr val="80BD41">
                <a:alpha val="100000"/>
              </a:srgbClr>
            </a:solidFill>
          </p:spPr>
          <p:txBody>
            <a:bodyPr/>
            <a:lstStyle/>
            <a:p/>
          </p:txBody>
        </p:sp>
        <p:sp>
          <p:nvSpPr>
            <p:cNvPr id="162" name="rc162"/>
            <p:cNvSpPr/>
            <p:nvPr/>
          </p:nvSpPr>
          <p:spPr>
            <a:xfrm>
              <a:off x="7673244" y="5889059"/>
              <a:ext cx="197759" cy="167191"/>
            </a:xfrm>
            <a:prstGeom prst="rect">
              <a:avLst/>
            </a:prstGeom>
            <a:solidFill>
              <a:srgbClr val="1CABE2">
                <a:alpha val="100000"/>
              </a:srgbClr>
            </a:solidFill>
          </p:spPr>
          <p:txBody>
            <a:bodyPr/>
            <a:lstStyle/>
            <a:p/>
          </p:txBody>
        </p:sp>
        <p:sp>
          <p:nvSpPr>
            <p:cNvPr id="163" name="rc163"/>
            <p:cNvSpPr/>
            <p:nvPr/>
          </p:nvSpPr>
          <p:spPr>
            <a:xfrm>
              <a:off x="1296273" y="5680069"/>
              <a:ext cx="5623458" cy="167191"/>
            </a:xfrm>
            <a:prstGeom prst="rect">
              <a:avLst/>
            </a:prstGeom>
            <a:solidFill>
              <a:srgbClr val="80BD41">
                <a:alpha val="100000"/>
              </a:srgbClr>
            </a:solidFill>
          </p:spPr>
          <p:txBody>
            <a:bodyPr/>
            <a:lstStyle/>
            <a:p/>
          </p:txBody>
        </p:sp>
        <p:sp>
          <p:nvSpPr>
            <p:cNvPr id="164" name="rc164"/>
            <p:cNvSpPr/>
            <p:nvPr/>
          </p:nvSpPr>
          <p:spPr>
            <a:xfrm>
              <a:off x="6919732" y="5680069"/>
              <a:ext cx="422900" cy="167191"/>
            </a:xfrm>
            <a:prstGeom prst="rect">
              <a:avLst/>
            </a:prstGeom>
            <a:solidFill>
              <a:srgbClr val="1CABE2">
                <a:alpha val="100000"/>
              </a:srgbClr>
            </a:solidFill>
          </p:spPr>
          <p:txBody>
            <a:bodyPr/>
            <a:lstStyle/>
            <a:p/>
          </p:txBody>
        </p:sp>
        <p:sp>
          <p:nvSpPr>
            <p:cNvPr id="165" name="rc165"/>
            <p:cNvSpPr/>
            <p:nvPr/>
          </p:nvSpPr>
          <p:spPr>
            <a:xfrm>
              <a:off x="1296273" y="5471080"/>
              <a:ext cx="5664024" cy="167191"/>
            </a:xfrm>
            <a:prstGeom prst="rect">
              <a:avLst/>
            </a:prstGeom>
            <a:solidFill>
              <a:srgbClr val="80BD41">
                <a:alpha val="100000"/>
              </a:srgbClr>
            </a:solidFill>
          </p:spPr>
          <p:txBody>
            <a:bodyPr/>
            <a:lstStyle/>
            <a:p/>
          </p:txBody>
        </p:sp>
        <p:sp>
          <p:nvSpPr>
            <p:cNvPr id="166" name="rc166"/>
            <p:cNvSpPr/>
            <p:nvPr/>
          </p:nvSpPr>
          <p:spPr>
            <a:xfrm>
              <a:off x="6960297" y="5471080"/>
              <a:ext cx="298159" cy="167191"/>
            </a:xfrm>
            <a:prstGeom prst="rect">
              <a:avLst/>
            </a:prstGeom>
            <a:solidFill>
              <a:srgbClr val="1CABE2">
                <a:alpha val="100000"/>
              </a:srgbClr>
            </a:solidFill>
          </p:spPr>
          <p:txBody>
            <a:bodyPr/>
            <a:lstStyle/>
            <a:p/>
          </p:txBody>
        </p:sp>
        <p:sp>
          <p:nvSpPr>
            <p:cNvPr id="167" name="tx167"/>
            <p:cNvSpPr/>
            <p:nvPr/>
          </p:nvSpPr>
          <p:spPr>
            <a:xfrm>
              <a:off x="8087213" y="5929518"/>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64.8</a:t>
              </a:r>
            </a:p>
          </p:txBody>
        </p:sp>
        <p:sp>
          <p:nvSpPr>
            <p:cNvPr id="168" name="tx168"/>
            <p:cNvSpPr/>
            <p:nvPr/>
          </p:nvSpPr>
          <p:spPr>
            <a:xfrm>
              <a:off x="7533488" y="572052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59.6</a:t>
              </a:r>
            </a:p>
          </p:txBody>
        </p:sp>
        <p:sp>
          <p:nvSpPr>
            <p:cNvPr id="169" name="tx169"/>
            <p:cNvSpPr/>
            <p:nvPr/>
          </p:nvSpPr>
          <p:spPr>
            <a:xfrm>
              <a:off x="7444040" y="551153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58.8</a:t>
              </a:r>
            </a:p>
          </p:txBody>
        </p:sp>
        <p:sp>
          <p:nvSpPr>
            <p:cNvPr id="170" name="tx170"/>
            <p:cNvSpPr/>
            <p:nvPr/>
          </p:nvSpPr>
          <p:spPr>
            <a:xfrm>
              <a:off x="4379265"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62.9</a:t>
              </a:r>
            </a:p>
          </p:txBody>
        </p:sp>
        <p:sp>
          <p:nvSpPr>
            <p:cNvPr id="171" name="tx171"/>
            <p:cNvSpPr/>
            <p:nvPr/>
          </p:nvSpPr>
          <p:spPr>
            <a:xfrm>
              <a:off x="7741979" y="593353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172" name="tx172"/>
            <p:cNvSpPr/>
            <p:nvPr/>
          </p:nvSpPr>
          <p:spPr>
            <a:xfrm>
              <a:off x="4002509" y="5724601"/>
              <a:ext cx="210987"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55.5</a:t>
              </a:r>
            </a:p>
          </p:txBody>
        </p:sp>
        <p:sp>
          <p:nvSpPr>
            <p:cNvPr id="173" name="tx173"/>
            <p:cNvSpPr/>
            <p:nvPr/>
          </p:nvSpPr>
          <p:spPr>
            <a:xfrm>
              <a:off x="7055833" y="572454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74" name="tx174"/>
            <p:cNvSpPr/>
            <p:nvPr/>
          </p:nvSpPr>
          <p:spPr>
            <a:xfrm>
              <a:off x="4022792"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55.9</a:t>
              </a:r>
            </a:p>
          </p:txBody>
        </p:sp>
        <p:sp>
          <p:nvSpPr>
            <p:cNvPr id="175" name="tx175"/>
            <p:cNvSpPr/>
            <p:nvPr/>
          </p:nvSpPr>
          <p:spPr>
            <a:xfrm>
              <a:off x="7034029" y="551423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176" name="tx176"/>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7" name="tx177"/>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8" name="tx178"/>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9" name="tx179"/>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0" name="tx180"/>
            <p:cNvSpPr/>
            <p:nvPr/>
          </p:nvSpPr>
          <p:spPr>
            <a:xfrm>
              <a:off x="3246878"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1" name="tx181"/>
            <p:cNvSpPr/>
            <p:nvPr/>
          </p:nvSpPr>
          <p:spPr>
            <a:xfrm>
              <a:off x="5275176"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82" name="tx182"/>
            <p:cNvSpPr/>
            <p:nvPr/>
          </p:nvSpPr>
          <p:spPr>
            <a:xfrm>
              <a:off x="7303475"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83" name="tx183"/>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4" name="tx184"/>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(95%) was lower than in 2019 (97%).
The number of children vaccinated with DTP1 decreased 11% compared to in 2019.
The number of surviving infants decreased approximately 9%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Serbia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65676"/>
              <a:ext cx="3397293" cy="285702"/>
            </a:xfrm>
            <a:custGeom>
              <a:avLst/>
              <a:pathLst>
                <a:path w="3397293" h="285702">
                  <a:moveTo>
                    <a:pt x="0" y="85710"/>
                  </a:moveTo>
                  <a:lnTo>
                    <a:pt x="141553" y="142851"/>
                  </a:lnTo>
                  <a:lnTo>
                    <a:pt x="283107" y="85710"/>
                  </a:lnTo>
                  <a:lnTo>
                    <a:pt x="424661" y="257132"/>
                  </a:lnTo>
                  <a:lnTo>
                    <a:pt x="566215" y="285702"/>
                  </a:lnTo>
                  <a:lnTo>
                    <a:pt x="707769" y="0"/>
                  </a:lnTo>
                  <a:lnTo>
                    <a:pt x="849323" y="171421"/>
                  </a:lnTo>
                  <a:lnTo>
                    <a:pt x="990877" y="114281"/>
                  </a:lnTo>
                  <a:lnTo>
                    <a:pt x="1132431" y="85710"/>
                  </a:lnTo>
                  <a:lnTo>
                    <a:pt x="1273984" y="85710"/>
                  </a:lnTo>
                  <a:lnTo>
                    <a:pt x="1415538" y="199991"/>
                  </a:lnTo>
                  <a:lnTo>
                    <a:pt x="1557092" y="114281"/>
                  </a:lnTo>
                  <a:lnTo>
                    <a:pt x="1698646" y="199991"/>
                  </a:lnTo>
                  <a:lnTo>
                    <a:pt x="1840200" y="85710"/>
                  </a:lnTo>
                  <a:lnTo>
                    <a:pt x="1981754" y="142851"/>
                  </a:lnTo>
                  <a:lnTo>
                    <a:pt x="2123308" y="85710"/>
                  </a:lnTo>
                  <a:lnTo>
                    <a:pt x="2264862" y="142851"/>
                  </a:lnTo>
                  <a:lnTo>
                    <a:pt x="2406416" y="85710"/>
                  </a:lnTo>
                  <a:lnTo>
                    <a:pt x="2547969" y="28570"/>
                  </a:lnTo>
                  <a:lnTo>
                    <a:pt x="2689523" y="28570"/>
                  </a:lnTo>
                  <a:lnTo>
                    <a:pt x="2831077" y="171421"/>
                  </a:lnTo>
                  <a:lnTo>
                    <a:pt x="2972631" y="199991"/>
                  </a:lnTo>
                  <a:lnTo>
                    <a:pt x="3114185" y="171421"/>
                  </a:lnTo>
                  <a:lnTo>
                    <a:pt x="3255739" y="142851"/>
                  </a:lnTo>
                  <a:lnTo>
                    <a:pt x="3397293" y="8571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51386"/>
              <a:ext cx="3397293" cy="314272"/>
            </a:xfrm>
            <a:custGeom>
              <a:avLst/>
              <a:pathLst>
                <a:path w="3397293" h="314272">
                  <a:moveTo>
                    <a:pt x="0" y="114281"/>
                  </a:moveTo>
                  <a:lnTo>
                    <a:pt x="141553" y="57140"/>
                  </a:lnTo>
                  <a:lnTo>
                    <a:pt x="283107" y="171421"/>
                  </a:lnTo>
                  <a:lnTo>
                    <a:pt x="424661" y="314272"/>
                  </a:lnTo>
                  <a:lnTo>
                    <a:pt x="566215" y="114281"/>
                  </a:lnTo>
                  <a:lnTo>
                    <a:pt x="707769" y="57140"/>
                  </a:lnTo>
                  <a:lnTo>
                    <a:pt x="849323" y="57140"/>
                  </a:lnTo>
                  <a:lnTo>
                    <a:pt x="990877" y="0"/>
                  </a:lnTo>
                  <a:lnTo>
                    <a:pt x="1132431" y="0"/>
                  </a:lnTo>
                  <a:lnTo>
                    <a:pt x="1273984" y="85710"/>
                  </a:lnTo>
                  <a:lnTo>
                    <a:pt x="1415538" y="114281"/>
                  </a:lnTo>
                  <a:lnTo>
                    <a:pt x="1557092" y="114281"/>
                  </a:lnTo>
                  <a:lnTo>
                    <a:pt x="1698646" y="57140"/>
                  </a:lnTo>
                  <a:lnTo>
                    <a:pt x="1840200" y="28570"/>
                  </a:lnTo>
                  <a:lnTo>
                    <a:pt x="1981754" y="199991"/>
                  </a:lnTo>
                  <a:lnTo>
                    <a:pt x="2123308" y="171421"/>
                  </a:lnTo>
                  <a:lnTo>
                    <a:pt x="2264862" y="228562"/>
                  </a:lnTo>
                  <a:lnTo>
                    <a:pt x="2406416" y="114281"/>
                  </a:lnTo>
                  <a:lnTo>
                    <a:pt x="2547969" y="57140"/>
                  </a:lnTo>
                  <a:lnTo>
                    <a:pt x="2689523" y="0"/>
                  </a:lnTo>
                  <a:lnTo>
                    <a:pt x="2831077" y="85710"/>
                  </a:lnTo>
                  <a:lnTo>
                    <a:pt x="2972631" y="85710"/>
                  </a:lnTo>
                  <a:lnTo>
                    <a:pt x="3114185" y="28570"/>
                  </a:lnTo>
                  <a:lnTo>
                    <a:pt x="3255739" y="28570"/>
                  </a:lnTo>
                  <a:lnTo>
                    <a:pt x="3397293" y="8571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65676"/>
              <a:ext cx="3397293" cy="285702"/>
            </a:xfrm>
            <a:custGeom>
              <a:avLst/>
              <a:pathLst>
                <a:path w="3397293" h="285702">
                  <a:moveTo>
                    <a:pt x="0" y="85710"/>
                  </a:moveTo>
                  <a:lnTo>
                    <a:pt x="141553" y="142851"/>
                  </a:lnTo>
                  <a:lnTo>
                    <a:pt x="283107" y="85710"/>
                  </a:lnTo>
                  <a:lnTo>
                    <a:pt x="424661" y="257132"/>
                  </a:lnTo>
                  <a:lnTo>
                    <a:pt x="566215" y="285702"/>
                  </a:lnTo>
                  <a:lnTo>
                    <a:pt x="707769" y="0"/>
                  </a:lnTo>
                  <a:lnTo>
                    <a:pt x="849323" y="171421"/>
                  </a:lnTo>
                  <a:lnTo>
                    <a:pt x="990877" y="114281"/>
                  </a:lnTo>
                  <a:lnTo>
                    <a:pt x="1132431" y="85710"/>
                  </a:lnTo>
                  <a:lnTo>
                    <a:pt x="1273984" y="85710"/>
                  </a:lnTo>
                  <a:lnTo>
                    <a:pt x="1415538" y="199991"/>
                  </a:lnTo>
                  <a:lnTo>
                    <a:pt x="1557092" y="114281"/>
                  </a:lnTo>
                  <a:lnTo>
                    <a:pt x="1698646" y="199991"/>
                  </a:lnTo>
                  <a:lnTo>
                    <a:pt x="1840200" y="85710"/>
                  </a:lnTo>
                  <a:lnTo>
                    <a:pt x="1981754" y="142851"/>
                  </a:lnTo>
                  <a:lnTo>
                    <a:pt x="2123308" y="85710"/>
                  </a:lnTo>
                  <a:lnTo>
                    <a:pt x="2264862" y="142851"/>
                  </a:lnTo>
                  <a:lnTo>
                    <a:pt x="2406416" y="85710"/>
                  </a:lnTo>
                  <a:lnTo>
                    <a:pt x="2547969" y="28570"/>
                  </a:lnTo>
                  <a:lnTo>
                    <a:pt x="2689523" y="28570"/>
                  </a:lnTo>
                  <a:lnTo>
                    <a:pt x="2831077" y="171421"/>
                  </a:lnTo>
                  <a:lnTo>
                    <a:pt x="2972631" y="199991"/>
                  </a:lnTo>
                  <a:lnTo>
                    <a:pt x="3114185" y="171421"/>
                  </a:lnTo>
                  <a:lnTo>
                    <a:pt x="3255739" y="142851"/>
                  </a:lnTo>
                  <a:lnTo>
                    <a:pt x="3397293" y="8571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314272"/>
            </a:xfrm>
            <a:custGeom>
              <a:avLst/>
              <a:pathLst>
                <a:path w="0" h="314272">
                  <a:moveTo>
                    <a:pt x="0" y="0"/>
                  </a:moveTo>
                  <a:lnTo>
                    <a:pt x="0" y="314272"/>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32" name="pl32"/>
            <p:cNvSpPr/>
            <p:nvPr/>
          </p:nvSpPr>
          <p:spPr>
            <a:xfrm>
              <a:off x="1120965" y="1065676"/>
              <a:ext cx="3397293" cy="285702"/>
            </a:xfrm>
            <a:custGeom>
              <a:avLst/>
              <a:pathLst>
                <a:path w="3397293" h="285702">
                  <a:moveTo>
                    <a:pt x="0" y="85710"/>
                  </a:moveTo>
                  <a:lnTo>
                    <a:pt x="141553" y="142851"/>
                  </a:lnTo>
                  <a:lnTo>
                    <a:pt x="283107" y="85710"/>
                  </a:lnTo>
                  <a:lnTo>
                    <a:pt x="424661" y="257132"/>
                  </a:lnTo>
                  <a:lnTo>
                    <a:pt x="566215" y="285702"/>
                  </a:lnTo>
                  <a:lnTo>
                    <a:pt x="707769" y="0"/>
                  </a:lnTo>
                  <a:lnTo>
                    <a:pt x="849323" y="171421"/>
                  </a:lnTo>
                  <a:lnTo>
                    <a:pt x="990877" y="114281"/>
                  </a:lnTo>
                  <a:lnTo>
                    <a:pt x="1132431" y="85710"/>
                  </a:lnTo>
                  <a:lnTo>
                    <a:pt x="1273984" y="85710"/>
                  </a:lnTo>
                  <a:lnTo>
                    <a:pt x="1415538" y="199991"/>
                  </a:lnTo>
                  <a:lnTo>
                    <a:pt x="1557092" y="114281"/>
                  </a:lnTo>
                  <a:lnTo>
                    <a:pt x="1698646" y="199991"/>
                  </a:lnTo>
                  <a:lnTo>
                    <a:pt x="1840200" y="85710"/>
                  </a:lnTo>
                  <a:lnTo>
                    <a:pt x="1981754" y="142851"/>
                  </a:lnTo>
                  <a:lnTo>
                    <a:pt x="2123308" y="85710"/>
                  </a:lnTo>
                  <a:lnTo>
                    <a:pt x="2264862" y="142851"/>
                  </a:lnTo>
                  <a:lnTo>
                    <a:pt x="2406416" y="85710"/>
                  </a:lnTo>
                  <a:lnTo>
                    <a:pt x="2547969" y="28570"/>
                  </a:lnTo>
                  <a:lnTo>
                    <a:pt x="2689523" y="28570"/>
                  </a:lnTo>
                  <a:lnTo>
                    <a:pt x="2831077" y="171421"/>
                  </a:lnTo>
                  <a:lnTo>
                    <a:pt x="2972631" y="199991"/>
                  </a:lnTo>
                  <a:lnTo>
                    <a:pt x="3114185" y="171421"/>
                  </a:lnTo>
                  <a:lnTo>
                    <a:pt x="3255739" y="142851"/>
                  </a:lnTo>
                  <a:lnTo>
                    <a:pt x="3397293" y="8571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8" name="tx38"/>
            <p:cNvSpPr/>
            <p:nvPr/>
          </p:nvSpPr>
          <p:spPr>
            <a:xfrm>
              <a:off x="431641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1966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92</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4051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4051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02969"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65423"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0761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Serbia</a:t>
              </a:r>
            </a:p>
          </p:txBody>
        </p:sp>
        <p:sp>
          <p:nvSpPr>
            <p:cNvPr id="60" name="tx60"/>
            <p:cNvSpPr/>
            <p:nvPr/>
          </p:nvSpPr>
          <p:spPr>
            <a:xfrm>
              <a:off x="2770068"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32523" y="4830005"/>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1620838" y="471005"/>
              <a:ext cx="239754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Serbia, 2000-2024</a:t>
              </a:r>
            </a:p>
          </p:txBody>
        </p:sp>
        <p:sp>
          <p:nvSpPr>
            <p:cNvPr id="63" name="pl63"/>
            <p:cNvSpPr/>
            <p:nvPr/>
          </p:nvSpPr>
          <p:spPr>
            <a:xfrm>
              <a:off x="5267799" y="368556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8559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48561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88564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2856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98555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38558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7856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18563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58565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98567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065634"/>
              <a:ext cx="3397293" cy="1199950"/>
            </a:xfrm>
            <a:custGeom>
              <a:avLst/>
              <a:pathLst>
                <a:path w="3397293" h="1199950">
                  <a:moveTo>
                    <a:pt x="0" y="359985"/>
                  </a:moveTo>
                  <a:lnTo>
                    <a:pt x="141553" y="599975"/>
                  </a:lnTo>
                  <a:lnTo>
                    <a:pt x="283107" y="359985"/>
                  </a:lnTo>
                  <a:lnTo>
                    <a:pt x="424661" y="1079955"/>
                  </a:lnTo>
                  <a:lnTo>
                    <a:pt x="566215" y="1199950"/>
                  </a:lnTo>
                  <a:lnTo>
                    <a:pt x="707769" y="0"/>
                  </a:lnTo>
                  <a:lnTo>
                    <a:pt x="849323" y="719970"/>
                  </a:lnTo>
                  <a:lnTo>
                    <a:pt x="990877" y="479980"/>
                  </a:lnTo>
                  <a:lnTo>
                    <a:pt x="1132431" y="359985"/>
                  </a:lnTo>
                  <a:lnTo>
                    <a:pt x="1273984" y="359985"/>
                  </a:lnTo>
                  <a:lnTo>
                    <a:pt x="1415538" y="839965"/>
                  </a:lnTo>
                  <a:lnTo>
                    <a:pt x="1557092" y="479980"/>
                  </a:lnTo>
                  <a:lnTo>
                    <a:pt x="1698646" y="839965"/>
                  </a:lnTo>
                  <a:lnTo>
                    <a:pt x="1840200" y="359985"/>
                  </a:lnTo>
                  <a:lnTo>
                    <a:pt x="1981754" y="599975"/>
                  </a:lnTo>
                  <a:lnTo>
                    <a:pt x="2123308" y="359985"/>
                  </a:lnTo>
                  <a:lnTo>
                    <a:pt x="2264862" y="599975"/>
                  </a:lnTo>
                  <a:lnTo>
                    <a:pt x="2406416" y="359985"/>
                  </a:lnTo>
                  <a:lnTo>
                    <a:pt x="2547969" y="119995"/>
                  </a:lnTo>
                  <a:lnTo>
                    <a:pt x="2689523" y="119995"/>
                  </a:lnTo>
                  <a:lnTo>
                    <a:pt x="2831077" y="719970"/>
                  </a:lnTo>
                  <a:lnTo>
                    <a:pt x="2972631" y="839965"/>
                  </a:lnTo>
                  <a:lnTo>
                    <a:pt x="3114185" y="719970"/>
                  </a:lnTo>
                  <a:lnTo>
                    <a:pt x="3255739" y="599975"/>
                  </a:lnTo>
                  <a:lnTo>
                    <a:pt x="3397293" y="359985"/>
                  </a:lnTo>
                </a:path>
              </a:pathLst>
            </a:custGeom>
            <a:ln w="27101" cap="flat">
              <a:solidFill>
                <a:srgbClr val="0058AB">
                  <a:alpha val="100000"/>
                </a:srgbClr>
              </a:solidFill>
              <a:prstDash val="solid"/>
              <a:round/>
            </a:ln>
          </p:spPr>
          <p:txBody>
            <a:bodyPr/>
            <a:lstStyle/>
            <a:p/>
          </p:txBody>
        </p:sp>
        <p:sp>
          <p:nvSpPr>
            <p:cNvPr id="82" name="pl82"/>
            <p:cNvSpPr/>
            <p:nvPr/>
          </p:nvSpPr>
          <p:spPr>
            <a:xfrm>
              <a:off x="5437664" y="2185630"/>
              <a:ext cx="3397293" cy="1679930"/>
            </a:xfrm>
            <a:custGeom>
              <a:avLst/>
              <a:pathLst>
                <a:path w="3397293" h="1679930">
                  <a:moveTo>
                    <a:pt x="0" y="1679930"/>
                  </a:moveTo>
                  <a:lnTo>
                    <a:pt x="141553" y="1679930"/>
                  </a:lnTo>
                  <a:lnTo>
                    <a:pt x="283107" y="1679930"/>
                  </a:lnTo>
                  <a:lnTo>
                    <a:pt x="424661" y="1439940"/>
                  </a:lnTo>
                  <a:lnTo>
                    <a:pt x="566215" y="1199950"/>
                  </a:lnTo>
                  <a:lnTo>
                    <a:pt x="707769" y="1079955"/>
                  </a:lnTo>
                  <a:lnTo>
                    <a:pt x="849323" y="959960"/>
                  </a:lnTo>
                  <a:lnTo>
                    <a:pt x="990877" y="959960"/>
                  </a:lnTo>
                  <a:lnTo>
                    <a:pt x="1132431" y="599975"/>
                  </a:lnTo>
                  <a:lnTo>
                    <a:pt x="1273984" y="359985"/>
                  </a:lnTo>
                  <a:lnTo>
                    <a:pt x="1415538" y="359985"/>
                  </a:lnTo>
                  <a:lnTo>
                    <a:pt x="1557092" y="239990"/>
                  </a:lnTo>
                  <a:lnTo>
                    <a:pt x="1698646" y="239990"/>
                  </a:lnTo>
                  <a:lnTo>
                    <a:pt x="1840200" y="359985"/>
                  </a:lnTo>
                  <a:lnTo>
                    <a:pt x="1981754" y="239990"/>
                  </a:lnTo>
                  <a:lnTo>
                    <a:pt x="2123308" y="119995"/>
                  </a:lnTo>
                  <a:lnTo>
                    <a:pt x="2264862" y="0"/>
                  </a:lnTo>
                  <a:lnTo>
                    <a:pt x="2406416" y="0"/>
                  </a:lnTo>
                  <a:lnTo>
                    <a:pt x="2547969" y="0"/>
                  </a:lnTo>
                  <a:lnTo>
                    <a:pt x="2689523" y="0"/>
                  </a:lnTo>
                  <a:lnTo>
                    <a:pt x="2831077" y="359985"/>
                  </a:lnTo>
                  <a:lnTo>
                    <a:pt x="2972631" y="479980"/>
                  </a:lnTo>
                  <a:lnTo>
                    <a:pt x="3114185" y="119995"/>
                  </a:lnTo>
                  <a:lnTo>
                    <a:pt x="3255739" y="239990"/>
                  </a:lnTo>
                  <a:lnTo>
                    <a:pt x="3397293" y="119995"/>
                  </a:lnTo>
                </a:path>
              </a:pathLst>
            </a:custGeom>
            <a:ln w="27101" cap="flat">
              <a:solidFill>
                <a:srgbClr val="80BD41">
                  <a:alpha val="100000"/>
                </a:srgbClr>
              </a:solidFill>
              <a:prstDash val="solid"/>
              <a:round/>
            </a:ln>
          </p:spPr>
          <p:txBody>
            <a:bodyPr/>
            <a:lstStyle/>
            <a:p/>
          </p:txBody>
        </p:sp>
        <p:sp>
          <p:nvSpPr>
            <p:cNvPr id="83" name="pl83"/>
            <p:cNvSpPr/>
            <p:nvPr/>
          </p:nvSpPr>
          <p:spPr>
            <a:xfrm>
              <a:off x="5437664" y="2185630"/>
              <a:ext cx="3397293" cy="1319945"/>
            </a:xfrm>
            <a:custGeom>
              <a:avLst/>
              <a:pathLst>
                <a:path w="3397293" h="1319945">
                  <a:moveTo>
                    <a:pt x="0" y="479980"/>
                  </a:moveTo>
                  <a:lnTo>
                    <a:pt x="141553" y="239990"/>
                  </a:lnTo>
                  <a:lnTo>
                    <a:pt x="283107" y="719970"/>
                  </a:lnTo>
                  <a:lnTo>
                    <a:pt x="424661" y="1319945"/>
                  </a:lnTo>
                  <a:lnTo>
                    <a:pt x="566215" y="479980"/>
                  </a:lnTo>
                  <a:lnTo>
                    <a:pt x="707769" y="239990"/>
                  </a:lnTo>
                  <a:lnTo>
                    <a:pt x="849323" y="239990"/>
                  </a:lnTo>
                  <a:lnTo>
                    <a:pt x="990877" y="0"/>
                  </a:lnTo>
                  <a:lnTo>
                    <a:pt x="1132431" y="0"/>
                  </a:lnTo>
                  <a:lnTo>
                    <a:pt x="1273984" y="359985"/>
                  </a:lnTo>
                  <a:lnTo>
                    <a:pt x="1415538" y="479980"/>
                  </a:lnTo>
                  <a:lnTo>
                    <a:pt x="1557092" y="479980"/>
                  </a:lnTo>
                  <a:lnTo>
                    <a:pt x="1698646" y="239990"/>
                  </a:lnTo>
                  <a:lnTo>
                    <a:pt x="1840200" y="119995"/>
                  </a:lnTo>
                  <a:lnTo>
                    <a:pt x="1981754" y="839965"/>
                  </a:lnTo>
                  <a:lnTo>
                    <a:pt x="2123308" y="719970"/>
                  </a:lnTo>
                  <a:lnTo>
                    <a:pt x="2264862" y="959960"/>
                  </a:lnTo>
                  <a:lnTo>
                    <a:pt x="2406416" y="479980"/>
                  </a:lnTo>
                  <a:lnTo>
                    <a:pt x="2547969" y="239990"/>
                  </a:lnTo>
                  <a:lnTo>
                    <a:pt x="2689523" y="0"/>
                  </a:lnTo>
                  <a:lnTo>
                    <a:pt x="2831077" y="359985"/>
                  </a:lnTo>
                  <a:lnTo>
                    <a:pt x="2972631" y="359985"/>
                  </a:lnTo>
                  <a:lnTo>
                    <a:pt x="3114185" y="119995"/>
                  </a:lnTo>
                  <a:lnTo>
                    <a:pt x="3255739" y="119995"/>
                  </a:lnTo>
                  <a:lnTo>
                    <a:pt x="3397293" y="359985"/>
                  </a:lnTo>
                </a:path>
              </a:pathLst>
            </a:custGeom>
            <a:ln w="27101" cap="flat">
              <a:solidFill>
                <a:srgbClr val="961A49">
                  <a:alpha val="100000"/>
                </a:srgbClr>
              </a:solidFill>
              <a:prstDash val="solid"/>
              <a:round/>
            </a:ln>
          </p:spPr>
          <p:txBody>
            <a:bodyPr/>
            <a:lstStyle/>
            <a:p/>
          </p:txBody>
        </p:sp>
        <p:sp>
          <p:nvSpPr>
            <p:cNvPr id="84" name="pl84"/>
            <p:cNvSpPr/>
            <p:nvPr/>
          </p:nvSpPr>
          <p:spPr>
            <a:xfrm>
              <a:off x="5437664" y="2185630"/>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065634"/>
              <a:ext cx="3397293" cy="1199950"/>
            </a:xfrm>
            <a:custGeom>
              <a:avLst/>
              <a:pathLst>
                <a:path w="3397293" h="1199950">
                  <a:moveTo>
                    <a:pt x="0" y="359985"/>
                  </a:moveTo>
                  <a:lnTo>
                    <a:pt x="141553" y="599975"/>
                  </a:lnTo>
                  <a:lnTo>
                    <a:pt x="283107" y="359985"/>
                  </a:lnTo>
                  <a:lnTo>
                    <a:pt x="424661" y="1079955"/>
                  </a:lnTo>
                  <a:lnTo>
                    <a:pt x="566215" y="1199950"/>
                  </a:lnTo>
                  <a:lnTo>
                    <a:pt x="707769" y="0"/>
                  </a:lnTo>
                  <a:lnTo>
                    <a:pt x="849323" y="719970"/>
                  </a:lnTo>
                  <a:lnTo>
                    <a:pt x="990877" y="479980"/>
                  </a:lnTo>
                  <a:lnTo>
                    <a:pt x="1132431" y="359985"/>
                  </a:lnTo>
                  <a:lnTo>
                    <a:pt x="1273984" y="359985"/>
                  </a:lnTo>
                  <a:lnTo>
                    <a:pt x="1415538" y="839965"/>
                  </a:lnTo>
                  <a:lnTo>
                    <a:pt x="1557092" y="479980"/>
                  </a:lnTo>
                  <a:lnTo>
                    <a:pt x="1698646" y="839965"/>
                  </a:lnTo>
                  <a:lnTo>
                    <a:pt x="1840200" y="359985"/>
                  </a:lnTo>
                  <a:lnTo>
                    <a:pt x="1981754" y="599975"/>
                  </a:lnTo>
                  <a:lnTo>
                    <a:pt x="2123308" y="359985"/>
                  </a:lnTo>
                  <a:lnTo>
                    <a:pt x="2264862" y="599975"/>
                  </a:lnTo>
                  <a:lnTo>
                    <a:pt x="2406416" y="359985"/>
                  </a:lnTo>
                  <a:lnTo>
                    <a:pt x="2547969" y="119995"/>
                  </a:lnTo>
                  <a:lnTo>
                    <a:pt x="2689523" y="119995"/>
                  </a:lnTo>
                  <a:lnTo>
                    <a:pt x="2831077" y="719970"/>
                  </a:lnTo>
                  <a:lnTo>
                    <a:pt x="2972631" y="839965"/>
                  </a:lnTo>
                  <a:lnTo>
                    <a:pt x="3114185" y="719970"/>
                  </a:lnTo>
                  <a:lnTo>
                    <a:pt x="3255739" y="599975"/>
                  </a:lnTo>
                  <a:lnTo>
                    <a:pt x="3397293" y="359985"/>
                  </a:lnTo>
                </a:path>
              </a:pathLst>
            </a:custGeom>
            <a:ln w="43362" cap="flat">
              <a:solidFill>
                <a:srgbClr val="000000">
                  <a:alpha val="100000"/>
                </a:srgbClr>
              </a:solidFill>
              <a:prstDash val="solid"/>
              <a:round/>
            </a:ln>
          </p:spPr>
          <p:txBody>
            <a:bodyPr/>
            <a:lstStyle/>
            <a:p/>
          </p:txBody>
        </p:sp>
        <p:sp>
          <p:nvSpPr>
            <p:cNvPr id="86" name="pl86"/>
            <p:cNvSpPr/>
            <p:nvPr/>
          </p:nvSpPr>
          <p:spPr>
            <a:xfrm>
              <a:off x="5437664" y="913682"/>
              <a:ext cx="0" cy="1511937"/>
            </a:xfrm>
            <a:custGeom>
              <a:avLst/>
              <a:pathLst>
                <a:path w="0" h="1511937">
                  <a:moveTo>
                    <a:pt x="0" y="151193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45433" y="913682"/>
              <a:ext cx="0" cy="1151952"/>
            </a:xfrm>
            <a:custGeom>
              <a:avLst/>
              <a:pathLst>
                <a:path w="0" h="1151952">
                  <a:moveTo>
                    <a:pt x="0" y="1151952"/>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853202" y="913682"/>
              <a:ext cx="0" cy="1991917"/>
            </a:xfrm>
            <a:custGeom>
              <a:avLst/>
              <a:pathLst>
                <a:path w="0" h="1991917">
                  <a:moveTo>
                    <a:pt x="0" y="199191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560972" y="913682"/>
              <a:ext cx="0" cy="1511937"/>
            </a:xfrm>
            <a:custGeom>
              <a:avLst/>
              <a:pathLst>
                <a:path w="0" h="1511937">
                  <a:moveTo>
                    <a:pt x="0" y="151193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127187" y="913682"/>
              <a:ext cx="0" cy="1271947"/>
            </a:xfrm>
            <a:custGeom>
              <a:avLst/>
              <a:pathLst>
                <a:path w="0" h="1271947">
                  <a:moveTo>
                    <a:pt x="0" y="1271947"/>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3403" y="913682"/>
              <a:ext cx="0" cy="1751927"/>
            </a:xfrm>
            <a:custGeom>
              <a:avLst/>
              <a:pathLst>
                <a:path w="0" h="1751927">
                  <a:moveTo>
                    <a:pt x="0" y="1751927"/>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913682"/>
              <a:ext cx="0" cy="1511937"/>
            </a:xfrm>
            <a:custGeom>
              <a:avLst/>
              <a:pathLst>
                <a:path w="0" h="1511937">
                  <a:moveTo>
                    <a:pt x="0" y="1511937"/>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065634"/>
              <a:ext cx="3397293" cy="1199950"/>
            </a:xfrm>
            <a:custGeom>
              <a:avLst/>
              <a:pathLst>
                <a:path w="3397293" h="1199950">
                  <a:moveTo>
                    <a:pt x="0" y="359985"/>
                  </a:moveTo>
                  <a:lnTo>
                    <a:pt x="141553" y="599975"/>
                  </a:lnTo>
                  <a:lnTo>
                    <a:pt x="283107" y="359985"/>
                  </a:lnTo>
                  <a:lnTo>
                    <a:pt x="424661" y="1079955"/>
                  </a:lnTo>
                  <a:lnTo>
                    <a:pt x="566215" y="1199950"/>
                  </a:lnTo>
                  <a:lnTo>
                    <a:pt x="707769" y="0"/>
                  </a:lnTo>
                  <a:lnTo>
                    <a:pt x="849323" y="719970"/>
                  </a:lnTo>
                  <a:lnTo>
                    <a:pt x="990877" y="479980"/>
                  </a:lnTo>
                  <a:lnTo>
                    <a:pt x="1132431" y="359985"/>
                  </a:lnTo>
                  <a:lnTo>
                    <a:pt x="1273984" y="359985"/>
                  </a:lnTo>
                  <a:lnTo>
                    <a:pt x="1415538" y="839965"/>
                  </a:lnTo>
                  <a:lnTo>
                    <a:pt x="1557092" y="479980"/>
                  </a:lnTo>
                  <a:lnTo>
                    <a:pt x="1698646" y="839965"/>
                  </a:lnTo>
                  <a:lnTo>
                    <a:pt x="1840200" y="359985"/>
                  </a:lnTo>
                  <a:lnTo>
                    <a:pt x="1981754" y="599975"/>
                  </a:lnTo>
                  <a:lnTo>
                    <a:pt x="2123308" y="359985"/>
                  </a:lnTo>
                  <a:lnTo>
                    <a:pt x="2264862" y="599975"/>
                  </a:lnTo>
                  <a:lnTo>
                    <a:pt x="2406416" y="359985"/>
                  </a:lnTo>
                  <a:lnTo>
                    <a:pt x="2547969" y="119995"/>
                  </a:lnTo>
                  <a:lnTo>
                    <a:pt x="2689523" y="119995"/>
                  </a:lnTo>
                  <a:lnTo>
                    <a:pt x="2831077" y="719970"/>
                  </a:lnTo>
                  <a:lnTo>
                    <a:pt x="2972631" y="839965"/>
                  </a:lnTo>
                  <a:lnTo>
                    <a:pt x="3114185" y="719970"/>
                  </a:lnTo>
                  <a:lnTo>
                    <a:pt x="3255739" y="599975"/>
                  </a:lnTo>
                  <a:lnTo>
                    <a:pt x="3397293" y="359985"/>
                  </a:lnTo>
                </a:path>
              </a:pathLst>
            </a:custGeom>
            <a:ln w="27101" cap="flat">
              <a:solidFill>
                <a:srgbClr val="0058AB">
                  <a:alpha val="100000"/>
                </a:srgbClr>
              </a:solidFill>
              <a:prstDash val="solid"/>
              <a:round/>
            </a:ln>
          </p:spPr>
          <p:txBody>
            <a:bodyPr/>
            <a:lstStyle/>
            <a:p/>
          </p:txBody>
        </p:sp>
        <p:sp>
          <p:nvSpPr>
            <p:cNvPr id="94" name="tx94"/>
            <p:cNvSpPr/>
            <p:nvPr/>
          </p:nvSpPr>
          <p:spPr>
            <a:xfrm>
              <a:off x="5389469" y="82656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5" name="tx95"/>
            <p:cNvSpPr/>
            <p:nvPr/>
          </p:nvSpPr>
          <p:spPr>
            <a:xfrm>
              <a:off x="6115288" y="82656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6805008" y="825244"/>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7" name="tx97"/>
            <p:cNvSpPr/>
            <p:nvPr/>
          </p:nvSpPr>
          <p:spPr>
            <a:xfrm>
              <a:off x="7512777" y="82656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8" name="tx98"/>
            <p:cNvSpPr/>
            <p:nvPr/>
          </p:nvSpPr>
          <p:spPr>
            <a:xfrm>
              <a:off x="8097042" y="82524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45208" y="826885"/>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100" name="tx100"/>
            <p:cNvSpPr/>
            <p:nvPr/>
          </p:nvSpPr>
          <p:spPr>
            <a:xfrm>
              <a:off x="8786762" y="82656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101" name="tx101"/>
            <p:cNvSpPr/>
            <p:nvPr/>
          </p:nvSpPr>
          <p:spPr>
            <a:xfrm>
              <a:off x="8902429" y="226650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2" name="tx102"/>
            <p:cNvSpPr/>
            <p:nvPr/>
          </p:nvSpPr>
          <p:spPr>
            <a:xfrm>
              <a:off x="8902429" y="2505122"/>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103" name="tx103"/>
            <p:cNvSpPr/>
            <p:nvPr/>
          </p:nvSpPr>
          <p:spPr>
            <a:xfrm>
              <a:off x="5003259" y="393344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4" name="tx104"/>
            <p:cNvSpPr/>
            <p:nvPr/>
          </p:nvSpPr>
          <p:spPr>
            <a:xfrm>
              <a:off x="5003259" y="333346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80953" y="2735264"/>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127474" y="213351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127474" y="1535313"/>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8" name="tx108"/>
            <p:cNvSpPr/>
            <p:nvPr/>
          </p:nvSpPr>
          <p:spPr>
            <a:xfrm>
              <a:off x="5049780" y="933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9" name="tx109"/>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5" name="tx115"/>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605721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605721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819668"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58212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6324313"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Serbia</a:t>
              </a:r>
            </a:p>
          </p:txBody>
        </p:sp>
        <p:sp>
          <p:nvSpPr>
            <p:cNvPr id="122" name="tx122"/>
            <p:cNvSpPr/>
            <p:nvPr/>
          </p:nvSpPr>
          <p:spPr>
            <a:xfrm>
              <a:off x="7086767"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7849221" y="4830005"/>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24" name="tx124"/>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5" name="pl125"/>
            <p:cNvSpPr/>
            <p:nvPr/>
          </p:nvSpPr>
          <p:spPr>
            <a:xfrm>
              <a:off x="219422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394831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570239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745648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07126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482535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657944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833353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7" name="rc137"/>
            <p:cNvSpPr/>
            <p:nvPr/>
          </p:nvSpPr>
          <p:spPr>
            <a:xfrm>
              <a:off x="1317178" y="5825146"/>
              <a:ext cx="3411701" cy="149993"/>
            </a:xfrm>
            <a:prstGeom prst="rect">
              <a:avLst/>
            </a:prstGeom>
            <a:solidFill>
              <a:srgbClr val="1CABE2">
                <a:alpha val="80000"/>
              </a:srgbClr>
            </a:solidFill>
          </p:spPr>
          <p:txBody>
            <a:bodyPr/>
            <a:lstStyle/>
            <a:p/>
          </p:txBody>
        </p:sp>
        <p:sp>
          <p:nvSpPr>
            <p:cNvPr id="138" name="rc138"/>
            <p:cNvSpPr/>
            <p:nvPr/>
          </p:nvSpPr>
          <p:spPr>
            <a:xfrm>
              <a:off x="1317178" y="5637654"/>
              <a:ext cx="7321564" cy="149993"/>
            </a:xfrm>
            <a:prstGeom prst="rect">
              <a:avLst/>
            </a:prstGeom>
            <a:solidFill>
              <a:srgbClr val="1CABE2">
                <a:alpha val="80000"/>
              </a:srgbClr>
            </a:solidFill>
          </p:spPr>
          <p:txBody>
            <a:bodyPr/>
            <a:lstStyle/>
            <a:p/>
          </p:txBody>
        </p:sp>
        <p:sp>
          <p:nvSpPr>
            <p:cNvPr id="139" name="rc139"/>
            <p:cNvSpPr/>
            <p:nvPr/>
          </p:nvSpPr>
          <p:spPr>
            <a:xfrm>
              <a:off x="1317178" y="5450161"/>
              <a:ext cx="5155265" cy="149993"/>
            </a:xfrm>
            <a:prstGeom prst="rect">
              <a:avLst/>
            </a:prstGeom>
            <a:solidFill>
              <a:srgbClr val="1CABE2">
                <a:alpha val="80000"/>
              </a:srgbClr>
            </a:solidFill>
          </p:spPr>
          <p:txBody>
            <a:bodyPr/>
            <a:lstStyle/>
            <a:p/>
          </p:txBody>
        </p:sp>
        <p:sp>
          <p:nvSpPr>
            <p:cNvPr id="140" name="tx140"/>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4" name="tx144"/>
            <p:cNvSpPr/>
            <p:nvPr/>
          </p:nvSpPr>
          <p:spPr>
            <a:xfrm>
              <a:off x="2721676"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5" name="tx145"/>
            <p:cNvSpPr/>
            <p:nvPr/>
          </p:nvSpPr>
          <p:spPr>
            <a:xfrm>
              <a:off x="4475764"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6" name="tx146"/>
            <p:cNvSpPr/>
            <p:nvPr/>
          </p:nvSpPr>
          <p:spPr>
            <a:xfrm>
              <a:off x="6229852"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47" name="tx147"/>
            <p:cNvSpPr/>
            <p:nvPr/>
          </p:nvSpPr>
          <p:spPr>
            <a:xfrm>
              <a:off x="7983941"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48" name="tx148"/>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49" name="tx149"/>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0" name="tx150"/>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Serbia (95%) was 10 percentage points higher than the global average (85%) and 3 percentage points higher than the average across all ECAR countries (92%).
National DTP3 coverage was 2 percentage points lower than in 2019 (97%).
This equates to 3,000 un- and undervaccinated children in 2024 compared to 2,000 un- and undervaccinated children in 2019.</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18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616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045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473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99743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4026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4830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2592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6875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2452807"/>
              <a:ext cx="351110" cy="154463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642580" y="1604774"/>
              <a:ext cx="351110" cy="23926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52457" y="1604774"/>
              <a:ext cx="351110" cy="23926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32702" y="1544201"/>
              <a:ext cx="351110" cy="245323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422824" y="1423053"/>
              <a:ext cx="351110" cy="2574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392766"/>
              <a:ext cx="351110" cy="260467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203069" y="1392766"/>
              <a:ext cx="351110" cy="260467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593191" y="1332192"/>
              <a:ext cx="351110" cy="26652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983314" y="1301906"/>
              <a:ext cx="351110" cy="26955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373436" y="1271619"/>
              <a:ext cx="351110" cy="27258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763558" y="1211045"/>
              <a:ext cx="351110" cy="278639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543803" y="1150471"/>
              <a:ext cx="351110" cy="284696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153681" y="1150471"/>
              <a:ext cx="351110" cy="284696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933925" y="1120184"/>
              <a:ext cx="351110" cy="2877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324048" y="1120184"/>
              <a:ext cx="351110" cy="2877253"/>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8" name="rc28"/>
            <p:cNvSpPr/>
            <p:nvPr/>
          </p:nvSpPr>
          <p:spPr>
            <a:xfrm>
              <a:off x="7104293" y="1059611"/>
              <a:ext cx="351110" cy="293782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714170" y="1059611"/>
              <a:ext cx="351110" cy="293782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884537"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8274660"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494415"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64782"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62335" y="2452807"/>
              <a:ext cx="351110" cy="1544631"/>
            </a:xfrm>
            <a:prstGeom prst="rect">
              <a:avLst/>
            </a:prstGeom>
            <a:solidFill>
              <a:srgbClr val="0083CF">
                <a:alpha val="100000"/>
              </a:srgbClr>
            </a:solidFill>
          </p:spPr>
          <p:txBody>
            <a:bodyPr/>
            <a:lstStyle/>
            <a:p/>
          </p:txBody>
        </p:sp>
        <p:sp>
          <p:nvSpPr>
            <p:cNvPr id="35" name="rc35"/>
            <p:cNvSpPr/>
            <p:nvPr/>
          </p:nvSpPr>
          <p:spPr>
            <a:xfrm>
              <a:off x="1642580" y="1604774"/>
              <a:ext cx="351110" cy="2392663"/>
            </a:xfrm>
            <a:prstGeom prst="rect">
              <a:avLst/>
            </a:prstGeom>
            <a:solidFill>
              <a:srgbClr val="0083CF">
                <a:alpha val="100000"/>
              </a:srgbClr>
            </a:solidFill>
          </p:spPr>
          <p:txBody>
            <a:bodyPr/>
            <a:lstStyle/>
            <a:p/>
          </p:txBody>
        </p:sp>
        <p:sp>
          <p:nvSpPr>
            <p:cNvPr id="36" name="rc36"/>
            <p:cNvSpPr/>
            <p:nvPr/>
          </p:nvSpPr>
          <p:spPr>
            <a:xfrm>
              <a:off x="1252457" y="1604774"/>
              <a:ext cx="351110" cy="2392663"/>
            </a:xfrm>
            <a:prstGeom prst="rect">
              <a:avLst/>
            </a:prstGeom>
            <a:solidFill>
              <a:srgbClr val="0083CF">
                <a:alpha val="100000"/>
              </a:srgbClr>
            </a:solidFill>
          </p:spPr>
          <p:txBody>
            <a:bodyPr/>
            <a:lstStyle/>
            <a:p/>
          </p:txBody>
        </p:sp>
        <p:sp>
          <p:nvSpPr>
            <p:cNvPr id="37" name="rc37"/>
            <p:cNvSpPr/>
            <p:nvPr/>
          </p:nvSpPr>
          <p:spPr>
            <a:xfrm>
              <a:off x="2422824" y="1423053"/>
              <a:ext cx="351110" cy="2574385"/>
            </a:xfrm>
            <a:prstGeom prst="rect">
              <a:avLst/>
            </a:prstGeom>
            <a:solidFill>
              <a:srgbClr val="0083CF">
                <a:alpha val="100000"/>
              </a:srgbClr>
            </a:solidFill>
          </p:spPr>
          <p:txBody>
            <a:bodyPr/>
            <a:lstStyle/>
            <a:p/>
          </p:txBody>
        </p:sp>
        <p:sp>
          <p:nvSpPr>
            <p:cNvPr id="38" name="rc38"/>
            <p:cNvSpPr/>
            <p:nvPr/>
          </p:nvSpPr>
          <p:spPr>
            <a:xfrm>
              <a:off x="2812947" y="1392766"/>
              <a:ext cx="351110" cy="2604671"/>
            </a:xfrm>
            <a:prstGeom prst="rect">
              <a:avLst/>
            </a:prstGeom>
            <a:solidFill>
              <a:srgbClr val="0083CF">
                <a:alpha val="100000"/>
              </a:srgbClr>
            </a:solidFill>
          </p:spPr>
          <p:txBody>
            <a:bodyPr/>
            <a:lstStyle/>
            <a:p/>
          </p:txBody>
        </p:sp>
        <p:sp>
          <p:nvSpPr>
            <p:cNvPr id="39" name="rc39"/>
            <p:cNvSpPr/>
            <p:nvPr/>
          </p:nvSpPr>
          <p:spPr>
            <a:xfrm>
              <a:off x="3593191" y="1332192"/>
              <a:ext cx="351110" cy="2665245"/>
            </a:xfrm>
            <a:prstGeom prst="rect">
              <a:avLst/>
            </a:prstGeom>
            <a:solidFill>
              <a:srgbClr val="0083CF">
                <a:alpha val="100000"/>
              </a:srgbClr>
            </a:solidFill>
          </p:spPr>
          <p:txBody>
            <a:bodyPr/>
            <a:lstStyle/>
            <a:p/>
          </p:txBody>
        </p:sp>
        <p:sp>
          <p:nvSpPr>
            <p:cNvPr id="40" name="rc40"/>
            <p:cNvSpPr/>
            <p:nvPr/>
          </p:nvSpPr>
          <p:spPr>
            <a:xfrm>
              <a:off x="4373436" y="1271619"/>
              <a:ext cx="351110" cy="2725819"/>
            </a:xfrm>
            <a:prstGeom prst="rect">
              <a:avLst/>
            </a:prstGeom>
            <a:solidFill>
              <a:srgbClr val="0083CF">
                <a:alpha val="100000"/>
              </a:srgbClr>
            </a:solidFill>
          </p:spPr>
          <p:txBody>
            <a:bodyPr/>
            <a:lstStyle/>
            <a:p/>
          </p:txBody>
        </p:sp>
        <p:sp>
          <p:nvSpPr>
            <p:cNvPr id="41" name="rc41"/>
            <p:cNvSpPr/>
            <p:nvPr/>
          </p:nvSpPr>
          <p:spPr>
            <a:xfrm>
              <a:off x="7104293" y="1059611"/>
              <a:ext cx="351110" cy="2937827"/>
            </a:xfrm>
            <a:prstGeom prst="rect">
              <a:avLst/>
            </a:prstGeom>
            <a:solidFill>
              <a:srgbClr val="0083CF">
                <a:alpha val="100000"/>
              </a:srgbClr>
            </a:solidFill>
          </p:spPr>
          <p:txBody>
            <a:bodyPr/>
            <a:lstStyle/>
            <a:p/>
          </p:txBody>
        </p:sp>
        <p:sp>
          <p:nvSpPr>
            <p:cNvPr id="42" name="rc42"/>
            <p:cNvSpPr/>
            <p:nvPr/>
          </p:nvSpPr>
          <p:spPr>
            <a:xfrm>
              <a:off x="7884537" y="1029324"/>
              <a:ext cx="351110" cy="2968114"/>
            </a:xfrm>
            <a:prstGeom prst="rect">
              <a:avLst/>
            </a:prstGeom>
            <a:solidFill>
              <a:srgbClr val="0083CF">
                <a:alpha val="100000"/>
              </a:srgbClr>
            </a:solidFill>
          </p:spPr>
          <p:txBody>
            <a:bodyPr/>
            <a:lstStyle/>
            <a:p/>
          </p:txBody>
        </p:sp>
        <p:sp>
          <p:nvSpPr>
            <p:cNvPr id="43" name="rc43"/>
            <p:cNvSpPr/>
            <p:nvPr/>
          </p:nvSpPr>
          <p:spPr>
            <a:xfrm>
              <a:off x="8664782" y="999037"/>
              <a:ext cx="351110" cy="2998401"/>
            </a:xfrm>
            <a:prstGeom prst="rect">
              <a:avLst/>
            </a:prstGeom>
            <a:solidFill>
              <a:srgbClr val="0083CF">
                <a:alpha val="100000"/>
              </a:srgbClr>
            </a:solidFill>
          </p:spPr>
          <p:txBody>
            <a:bodyPr/>
            <a:lstStyle/>
            <a:p/>
          </p:txBody>
        </p:sp>
        <p:sp>
          <p:nvSpPr>
            <p:cNvPr id="44" name="pg44"/>
            <p:cNvSpPr/>
            <p:nvPr/>
          </p:nvSpPr>
          <p:spPr>
            <a:xfrm>
              <a:off x="1169532" y="3953525"/>
              <a:ext cx="43913" cy="43913"/>
            </a:xfrm>
            <a:custGeom>
              <a:avLst/>
              <a:pathLst>
                <a:path w="43913" h="43913">
                  <a:moveTo>
                    <a:pt x="43913" y="0"/>
                  </a:moveTo>
                  <a:lnTo>
                    <a:pt x="43913" y="9888"/>
                  </a:lnTo>
                  <a:lnTo>
                    <a:pt x="9888" y="43913"/>
                  </a:lnTo>
                  <a:lnTo>
                    <a:pt x="0" y="439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1070646" y="3854639"/>
              <a:ext cx="142798" cy="142798"/>
            </a:xfrm>
            <a:custGeom>
              <a:avLst/>
              <a:pathLst>
                <a:path w="142798" h="142798">
                  <a:moveTo>
                    <a:pt x="142798" y="0"/>
                  </a:moveTo>
                  <a:lnTo>
                    <a:pt x="142798" y="9888"/>
                  </a:lnTo>
                  <a:lnTo>
                    <a:pt x="9888" y="142798"/>
                  </a:lnTo>
                  <a:lnTo>
                    <a:pt x="0" y="1427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971761" y="3755754"/>
              <a:ext cx="241684" cy="241684"/>
            </a:xfrm>
            <a:custGeom>
              <a:avLst/>
              <a:pathLst>
                <a:path w="241684" h="241684">
                  <a:moveTo>
                    <a:pt x="241684" y="0"/>
                  </a:moveTo>
                  <a:lnTo>
                    <a:pt x="241684" y="9888"/>
                  </a:lnTo>
                  <a:lnTo>
                    <a:pt x="9888" y="241684"/>
                  </a:lnTo>
                  <a:lnTo>
                    <a:pt x="0" y="2416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72875" y="3656868"/>
              <a:ext cx="340569" cy="340569"/>
            </a:xfrm>
            <a:custGeom>
              <a:avLst/>
              <a:pathLst>
                <a:path w="340569" h="340569">
                  <a:moveTo>
                    <a:pt x="340569" y="0"/>
                  </a:moveTo>
                  <a:lnTo>
                    <a:pt x="340569" y="9888"/>
                  </a:lnTo>
                  <a:lnTo>
                    <a:pt x="9888" y="340569"/>
                  </a:lnTo>
                  <a:lnTo>
                    <a:pt x="0" y="340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2335" y="35579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2335" y="34590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2335" y="33602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2335" y="32613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2335" y="31624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2335" y="30635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2335" y="29646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2335" y="28657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2335" y="27668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2335" y="266801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2335" y="25691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2335" y="24702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2335" y="2452807"/>
              <a:ext cx="279546" cy="279546"/>
            </a:xfrm>
            <a:custGeom>
              <a:avLst/>
              <a:pathLst>
                <a:path w="279546" h="279546">
                  <a:moveTo>
                    <a:pt x="269657" y="0"/>
                  </a:moveTo>
                  <a:lnTo>
                    <a:pt x="279546" y="0"/>
                  </a:lnTo>
                  <a:lnTo>
                    <a:pt x="0" y="279546"/>
                  </a:lnTo>
                  <a:lnTo>
                    <a:pt x="0" y="2696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62335" y="2452807"/>
              <a:ext cx="180660" cy="180660"/>
            </a:xfrm>
            <a:custGeom>
              <a:avLst/>
              <a:pathLst>
                <a:path w="180660" h="180660">
                  <a:moveTo>
                    <a:pt x="170771" y="0"/>
                  </a:moveTo>
                  <a:lnTo>
                    <a:pt x="180660" y="0"/>
                  </a:lnTo>
                  <a:lnTo>
                    <a:pt x="0" y="180660"/>
                  </a:lnTo>
                  <a:lnTo>
                    <a:pt x="0" y="1707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62335" y="2452807"/>
              <a:ext cx="81774" cy="81774"/>
            </a:xfrm>
            <a:custGeom>
              <a:avLst/>
              <a:pathLst>
                <a:path w="81774" h="81774">
                  <a:moveTo>
                    <a:pt x="71886" y="0"/>
                  </a:moveTo>
                  <a:lnTo>
                    <a:pt x="81774" y="0"/>
                  </a:lnTo>
                  <a:lnTo>
                    <a:pt x="0" y="81774"/>
                  </a:lnTo>
                  <a:lnTo>
                    <a:pt x="0" y="718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960617" y="3964366"/>
              <a:ext cx="33072" cy="33072"/>
            </a:xfrm>
            <a:custGeom>
              <a:avLst/>
              <a:pathLst>
                <a:path w="33072" h="33072">
                  <a:moveTo>
                    <a:pt x="33072" y="0"/>
                  </a:moveTo>
                  <a:lnTo>
                    <a:pt x="33072" y="9888"/>
                  </a:lnTo>
                  <a:lnTo>
                    <a:pt x="9888" y="33072"/>
                  </a:lnTo>
                  <a:lnTo>
                    <a:pt x="0" y="330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861732" y="3865480"/>
              <a:ext cx="131958" cy="131958"/>
            </a:xfrm>
            <a:custGeom>
              <a:avLst/>
              <a:pathLst>
                <a:path w="131958" h="131958">
                  <a:moveTo>
                    <a:pt x="131958" y="0"/>
                  </a:moveTo>
                  <a:lnTo>
                    <a:pt x="131958" y="9888"/>
                  </a:lnTo>
                  <a:lnTo>
                    <a:pt x="9888" y="131958"/>
                  </a:lnTo>
                  <a:lnTo>
                    <a:pt x="0" y="1319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762846" y="3766594"/>
              <a:ext cx="230843" cy="230843"/>
            </a:xfrm>
            <a:custGeom>
              <a:avLst/>
              <a:pathLst>
                <a:path w="230843" h="230843">
                  <a:moveTo>
                    <a:pt x="230843" y="0"/>
                  </a:moveTo>
                  <a:lnTo>
                    <a:pt x="230843" y="9888"/>
                  </a:lnTo>
                  <a:lnTo>
                    <a:pt x="9888" y="230843"/>
                  </a:lnTo>
                  <a:lnTo>
                    <a:pt x="0" y="230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663960" y="3667709"/>
              <a:ext cx="329729" cy="329729"/>
            </a:xfrm>
            <a:custGeom>
              <a:avLst/>
              <a:pathLst>
                <a:path w="329729" h="329729">
                  <a:moveTo>
                    <a:pt x="329729" y="0"/>
                  </a:moveTo>
                  <a:lnTo>
                    <a:pt x="329729" y="9888"/>
                  </a:lnTo>
                  <a:lnTo>
                    <a:pt x="9888" y="329729"/>
                  </a:lnTo>
                  <a:lnTo>
                    <a:pt x="0" y="3297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642580" y="35688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642580" y="34699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642580" y="33710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642580" y="32721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642580" y="31732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642580" y="30743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642580" y="29755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642580" y="28766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642580" y="27777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642580" y="26788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642580" y="25799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642580" y="24810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642580" y="23821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42580" y="22833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42580" y="21844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42580" y="20855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42580" y="19866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42580" y="18877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42580" y="17888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42580" y="16899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42580" y="1604774"/>
              <a:ext cx="347334" cy="347334"/>
            </a:xfrm>
            <a:custGeom>
              <a:avLst/>
              <a:pathLst>
                <a:path w="347334" h="347334">
                  <a:moveTo>
                    <a:pt x="337445" y="0"/>
                  </a:moveTo>
                  <a:lnTo>
                    <a:pt x="347334" y="0"/>
                  </a:lnTo>
                  <a:lnTo>
                    <a:pt x="0" y="347334"/>
                  </a:lnTo>
                  <a:lnTo>
                    <a:pt x="0" y="3374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42580" y="1604774"/>
              <a:ext cx="248448" cy="248448"/>
            </a:xfrm>
            <a:custGeom>
              <a:avLst/>
              <a:pathLst>
                <a:path w="248448" h="248448">
                  <a:moveTo>
                    <a:pt x="238559" y="0"/>
                  </a:moveTo>
                  <a:lnTo>
                    <a:pt x="248448" y="0"/>
                  </a:lnTo>
                  <a:lnTo>
                    <a:pt x="0" y="248448"/>
                  </a:lnTo>
                  <a:lnTo>
                    <a:pt x="0" y="2385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42580" y="1604774"/>
              <a:ext cx="149562" cy="149562"/>
            </a:xfrm>
            <a:custGeom>
              <a:avLst/>
              <a:pathLst>
                <a:path w="149562" h="149562">
                  <a:moveTo>
                    <a:pt x="139674" y="0"/>
                  </a:moveTo>
                  <a:lnTo>
                    <a:pt x="149562" y="0"/>
                  </a:lnTo>
                  <a:lnTo>
                    <a:pt x="0" y="149562"/>
                  </a:lnTo>
                  <a:lnTo>
                    <a:pt x="0" y="1396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42580" y="1604774"/>
              <a:ext cx="50677" cy="50677"/>
            </a:xfrm>
            <a:custGeom>
              <a:avLst/>
              <a:pathLst>
                <a:path w="50677" h="50677">
                  <a:moveTo>
                    <a:pt x="40788" y="0"/>
                  </a:moveTo>
                  <a:lnTo>
                    <a:pt x="50677" y="0"/>
                  </a:lnTo>
                  <a:lnTo>
                    <a:pt x="0" y="50677"/>
                  </a:lnTo>
                  <a:lnTo>
                    <a:pt x="0" y="407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565075" y="3958945"/>
              <a:ext cx="38492" cy="38492"/>
            </a:xfrm>
            <a:custGeom>
              <a:avLst/>
              <a:pathLst>
                <a:path w="38492" h="38492">
                  <a:moveTo>
                    <a:pt x="38492" y="0"/>
                  </a:moveTo>
                  <a:lnTo>
                    <a:pt x="38492" y="9888"/>
                  </a:lnTo>
                  <a:lnTo>
                    <a:pt x="9888" y="38492"/>
                  </a:lnTo>
                  <a:lnTo>
                    <a:pt x="0" y="384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466189" y="3860060"/>
              <a:ext cx="137378" cy="137378"/>
            </a:xfrm>
            <a:custGeom>
              <a:avLst/>
              <a:pathLst>
                <a:path w="137378" h="137378">
                  <a:moveTo>
                    <a:pt x="137378" y="0"/>
                  </a:moveTo>
                  <a:lnTo>
                    <a:pt x="137378" y="9888"/>
                  </a:lnTo>
                  <a:lnTo>
                    <a:pt x="9888" y="137378"/>
                  </a:lnTo>
                  <a:lnTo>
                    <a:pt x="0" y="137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367303" y="3761174"/>
              <a:ext cx="236264" cy="236264"/>
            </a:xfrm>
            <a:custGeom>
              <a:avLst/>
              <a:pathLst>
                <a:path w="236264" h="236264">
                  <a:moveTo>
                    <a:pt x="236264" y="0"/>
                  </a:moveTo>
                  <a:lnTo>
                    <a:pt x="236264" y="9888"/>
                  </a:lnTo>
                  <a:lnTo>
                    <a:pt x="9888" y="236264"/>
                  </a:lnTo>
                  <a:lnTo>
                    <a:pt x="0" y="2362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268418" y="3662288"/>
              <a:ext cx="335149" cy="335149"/>
            </a:xfrm>
            <a:custGeom>
              <a:avLst/>
              <a:pathLst>
                <a:path w="335149" h="335149">
                  <a:moveTo>
                    <a:pt x="335149" y="0"/>
                  </a:moveTo>
                  <a:lnTo>
                    <a:pt x="335149" y="9888"/>
                  </a:lnTo>
                  <a:lnTo>
                    <a:pt x="9888" y="335149"/>
                  </a:lnTo>
                  <a:lnTo>
                    <a:pt x="0" y="3351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252457" y="35634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252457" y="34645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252457" y="33656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252457" y="32667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252457" y="31678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252457" y="306897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252457" y="29700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252457" y="28712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252457" y="27723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252457" y="26734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252457" y="25745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252457" y="24756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252457" y="23767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252457" y="22778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252457" y="217900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252457" y="20801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252457" y="19812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252457" y="188234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252457" y="17834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252457" y="16845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252457" y="1604774"/>
              <a:ext cx="341913" cy="341913"/>
            </a:xfrm>
            <a:custGeom>
              <a:avLst/>
              <a:pathLst>
                <a:path w="341913" h="341913">
                  <a:moveTo>
                    <a:pt x="332025" y="0"/>
                  </a:moveTo>
                  <a:lnTo>
                    <a:pt x="341913" y="0"/>
                  </a:lnTo>
                  <a:lnTo>
                    <a:pt x="0" y="341913"/>
                  </a:lnTo>
                  <a:lnTo>
                    <a:pt x="0" y="3320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252457" y="1604774"/>
              <a:ext cx="243028" cy="243028"/>
            </a:xfrm>
            <a:custGeom>
              <a:avLst/>
              <a:pathLst>
                <a:path w="243028" h="243028">
                  <a:moveTo>
                    <a:pt x="233139" y="0"/>
                  </a:moveTo>
                  <a:lnTo>
                    <a:pt x="243028" y="0"/>
                  </a:lnTo>
                  <a:lnTo>
                    <a:pt x="0" y="243028"/>
                  </a:lnTo>
                  <a:lnTo>
                    <a:pt x="0" y="233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252457" y="1604774"/>
              <a:ext cx="144142" cy="144142"/>
            </a:xfrm>
            <a:custGeom>
              <a:avLst/>
              <a:pathLst>
                <a:path w="144142" h="144142">
                  <a:moveTo>
                    <a:pt x="134253" y="0"/>
                  </a:moveTo>
                  <a:lnTo>
                    <a:pt x="144142" y="0"/>
                  </a:lnTo>
                  <a:lnTo>
                    <a:pt x="0" y="144142"/>
                  </a:lnTo>
                  <a:lnTo>
                    <a:pt x="0" y="1342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252457" y="1604774"/>
              <a:ext cx="45256" cy="45256"/>
            </a:xfrm>
            <a:custGeom>
              <a:avLst/>
              <a:pathLst>
                <a:path w="45256" h="45256">
                  <a:moveTo>
                    <a:pt x="35368" y="0"/>
                  </a:moveTo>
                  <a:lnTo>
                    <a:pt x="45256" y="0"/>
                  </a:lnTo>
                  <a:lnTo>
                    <a:pt x="0" y="45256"/>
                  </a:lnTo>
                  <a:lnTo>
                    <a:pt x="0" y="35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751703" y="3975206"/>
              <a:ext cx="22231" cy="22231"/>
            </a:xfrm>
            <a:custGeom>
              <a:avLst/>
              <a:pathLst>
                <a:path w="22231" h="22231">
                  <a:moveTo>
                    <a:pt x="22231" y="0"/>
                  </a:moveTo>
                  <a:lnTo>
                    <a:pt x="22231" y="9888"/>
                  </a:lnTo>
                  <a:lnTo>
                    <a:pt x="9888" y="22231"/>
                  </a:lnTo>
                  <a:lnTo>
                    <a:pt x="0" y="222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652817" y="3876321"/>
              <a:ext cx="121117" cy="121117"/>
            </a:xfrm>
            <a:custGeom>
              <a:avLst/>
              <a:pathLst>
                <a:path w="121117" h="121117">
                  <a:moveTo>
                    <a:pt x="121117" y="0"/>
                  </a:moveTo>
                  <a:lnTo>
                    <a:pt x="121117" y="9888"/>
                  </a:lnTo>
                  <a:lnTo>
                    <a:pt x="9888" y="121117"/>
                  </a:lnTo>
                  <a:lnTo>
                    <a:pt x="0" y="1211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553931" y="3777435"/>
              <a:ext cx="220003" cy="220003"/>
            </a:xfrm>
            <a:custGeom>
              <a:avLst/>
              <a:pathLst>
                <a:path w="220003" h="220003">
                  <a:moveTo>
                    <a:pt x="220003" y="0"/>
                  </a:moveTo>
                  <a:lnTo>
                    <a:pt x="220003" y="9888"/>
                  </a:lnTo>
                  <a:lnTo>
                    <a:pt x="9888" y="220003"/>
                  </a:lnTo>
                  <a:lnTo>
                    <a:pt x="0" y="2200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455046" y="3678549"/>
              <a:ext cx="318888" cy="318888"/>
            </a:xfrm>
            <a:custGeom>
              <a:avLst/>
              <a:pathLst>
                <a:path w="318888" h="318888">
                  <a:moveTo>
                    <a:pt x="318888" y="0"/>
                  </a:moveTo>
                  <a:lnTo>
                    <a:pt x="318888" y="9888"/>
                  </a:lnTo>
                  <a:lnTo>
                    <a:pt x="9888" y="318888"/>
                  </a:lnTo>
                  <a:lnTo>
                    <a:pt x="0" y="3188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422824" y="35796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422824" y="34807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422824" y="33818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422824" y="32830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422824" y="31841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422824" y="308523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422824" y="29863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422824" y="28874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422824" y="27885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422824" y="26896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422824" y="25908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422824" y="24919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422824" y="23930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422824" y="22941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422824" y="21952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422824" y="20963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422824" y="19974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422824" y="18986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422824" y="17997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422824" y="17008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422824" y="16019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422824" y="15030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422824" y="1423053"/>
              <a:ext cx="342124" cy="342124"/>
            </a:xfrm>
            <a:custGeom>
              <a:avLst/>
              <a:pathLst>
                <a:path w="342124" h="342124">
                  <a:moveTo>
                    <a:pt x="332236" y="0"/>
                  </a:moveTo>
                  <a:lnTo>
                    <a:pt x="342124" y="0"/>
                  </a:lnTo>
                  <a:lnTo>
                    <a:pt x="0" y="342124"/>
                  </a:lnTo>
                  <a:lnTo>
                    <a:pt x="0" y="3322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422824" y="1423053"/>
              <a:ext cx="243239" cy="243239"/>
            </a:xfrm>
            <a:custGeom>
              <a:avLst/>
              <a:pathLst>
                <a:path w="243239" h="243239">
                  <a:moveTo>
                    <a:pt x="233350" y="0"/>
                  </a:moveTo>
                  <a:lnTo>
                    <a:pt x="243239" y="0"/>
                  </a:lnTo>
                  <a:lnTo>
                    <a:pt x="0" y="243239"/>
                  </a:lnTo>
                  <a:lnTo>
                    <a:pt x="0" y="2333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422824" y="1423053"/>
              <a:ext cx="144353" cy="144353"/>
            </a:xfrm>
            <a:custGeom>
              <a:avLst/>
              <a:pathLst>
                <a:path w="144353" h="144353">
                  <a:moveTo>
                    <a:pt x="134464" y="0"/>
                  </a:moveTo>
                  <a:lnTo>
                    <a:pt x="144353" y="0"/>
                  </a:lnTo>
                  <a:lnTo>
                    <a:pt x="0" y="144353"/>
                  </a:lnTo>
                  <a:lnTo>
                    <a:pt x="0" y="134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422824" y="1423053"/>
              <a:ext cx="45467" cy="45467"/>
            </a:xfrm>
            <a:custGeom>
              <a:avLst/>
              <a:pathLst>
                <a:path w="45467" h="45467">
                  <a:moveTo>
                    <a:pt x="35579" y="0"/>
                  </a:moveTo>
                  <a:lnTo>
                    <a:pt x="45467" y="0"/>
                  </a:lnTo>
                  <a:lnTo>
                    <a:pt x="0" y="45467"/>
                  </a:lnTo>
                  <a:lnTo>
                    <a:pt x="0" y="355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147245" y="3980627"/>
              <a:ext cx="16811" cy="16811"/>
            </a:xfrm>
            <a:custGeom>
              <a:avLst/>
              <a:pathLst>
                <a:path w="16811" h="16811">
                  <a:moveTo>
                    <a:pt x="16811" y="0"/>
                  </a:moveTo>
                  <a:lnTo>
                    <a:pt x="16811" y="9888"/>
                  </a:lnTo>
                  <a:lnTo>
                    <a:pt x="9888" y="16811"/>
                  </a:lnTo>
                  <a:lnTo>
                    <a:pt x="0" y="168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048359" y="3881741"/>
              <a:ext cx="115697" cy="115697"/>
            </a:xfrm>
            <a:custGeom>
              <a:avLst/>
              <a:pathLst>
                <a:path w="115697" h="115697">
                  <a:moveTo>
                    <a:pt x="115697" y="0"/>
                  </a:moveTo>
                  <a:lnTo>
                    <a:pt x="115697" y="9888"/>
                  </a:lnTo>
                  <a:lnTo>
                    <a:pt x="9888" y="115697"/>
                  </a:lnTo>
                  <a:lnTo>
                    <a:pt x="0" y="1156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949474" y="3782855"/>
              <a:ext cx="214582" cy="214582"/>
            </a:xfrm>
            <a:custGeom>
              <a:avLst/>
              <a:pathLst>
                <a:path w="214582" h="214582">
                  <a:moveTo>
                    <a:pt x="214582" y="0"/>
                  </a:moveTo>
                  <a:lnTo>
                    <a:pt x="214582" y="9888"/>
                  </a:lnTo>
                  <a:lnTo>
                    <a:pt x="9888" y="214582"/>
                  </a:lnTo>
                  <a:lnTo>
                    <a:pt x="0" y="2145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850588" y="3683970"/>
              <a:ext cx="313468" cy="313468"/>
            </a:xfrm>
            <a:custGeom>
              <a:avLst/>
              <a:pathLst>
                <a:path w="313468" h="313468">
                  <a:moveTo>
                    <a:pt x="313468" y="0"/>
                  </a:moveTo>
                  <a:lnTo>
                    <a:pt x="313468" y="9888"/>
                  </a:lnTo>
                  <a:lnTo>
                    <a:pt x="9888" y="313468"/>
                  </a:lnTo>
                  <a:lnTo>
                    <a:pt x="0" y="3134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812947" y="358508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812947" y="348619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812947" y="338731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812947" y="328842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812947" y="318954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812947" y="309065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812947" y="299177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812947" y="289288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812947" y="279399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812947" y="269511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812947" y="259622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812947" y="249734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812947" y="239845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812947" y="229957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812947" y="220068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812947" y="210179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812947" y="200291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812947" y="190402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812947" y="180514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812947" y="170625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812947" y="160737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812947" y="150848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812947" y="140959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812947" y="1392766"/>
              <a:ext cx="278946" cy="278946"/>
            </a:xfrm>
            <a:custGeom>
              <a:avLst/>
              <a:pathLst>
                <a:path w="278946" h="278946">
                  <a:moveTo>
                    <a:pt x="269057" y="0"/>
                  </a:moveTo>
                  <a:lnTo>
                    <a:pt x="278946" y="0"/>
                  </a:lnTo>
                  <a:lnTo>
                    <a:pt x="0" y="278946"/>
                  </a:lnTo>
                  <a:lnTo>
                    <a:pt x="0" y="2690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812947" y="1392766"/>
              <a:ext cx="180060" cy="180060"/>
            </a:xfrm>
            <a:custGeom>
              <a:avLst/>
              <a:pathLst>
                <a:path w="180060" h="180060">
                  <a:moveTo>
                    <a:pt x="170171" y="0"/>
                  </a:moveTo>
                  <a:lnTo>
                    <a:pt x="180060" y="0"/>
                  </a:lnTo>
                  <a:lnTo>
                    <a:pt x="0" y="180060"/>
                  </a:lnTo>
                  <a:lnTo>
                    <a:pt x="0" y="1701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812947" y="1392766"/>
              <a:ext cx="81174" cy="81174"/>
            </a:xfrm>
            <a:custGeom>
              <a:avLst/>
              <a:pathLst>
                <a:path w="81174" h="81174">
                  <a:moveTo>
                    <a:pt x="71286" y="0"/>
                  </a:moveTo>
                  <a:lnTo>
                    <a:pt x="81174" y="0"/>
                  </a:lnTo>
                  <a:lnTo>
                    <a:pt x="0" y="81174"/>
                  </a:lnTo>
                  <a:lnTo>
                    <a:pt x="0" y="712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938330" y="3991467"/>
              <a:ext cx="5971" cy="5971"/>
            </a:xfrm>
            <a:custGeom>
              <a:avLst/>
              <a:pathLst>
                <a:path w="5971" h="5971">
                  <a:moveTo>
                    <a:pt x="5971" y="0"/>
                  </a:moveTo>
                  <a:lnTo>
                    <a:pt x="5971" y="5971"/>
                  </a:lnTo>
                  <a:lnTo>
                    <a:pt x="0" y="59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839445" y="3892581"/>
              <a:ext cx="104856" cy="104856"/>
            </a:xfrm>
            <a:custGeom>
              <a:avLst/>
              <a:pathLst>
                <a:path w="104856" h="104856">
                  <a:moveTo>
                    <a:pt x="104856" y="0"/>
                  </a:moveTo>
                  <a:lnTo>
                    <a:pt x="104856" y="9888"/>
                  </a:lnTo>
                  <a:lnTo>
                    <a:pt x="9888" y="104856"/>
                  </a:lnTo>
                  <a:lnTo>
                    <a:pt x="0" y="1048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740559" y="3793696"/>
              <a:ext cx="203742" cy="203742"/>
            </a:xfrm>
            <a:custGeom>
              <a:avLst/>
              <a:pathLst>
                <a:path w="203742" h="203742">
                  <a:moveTo>
                    <a:pt x="203742" y="0"/>
                  </a:moveTo>
                  <a:lnTo>
                    <a:pt x="203742" y="9888"/>
                  </a:lnTo>
                  <a:lnTo>
                    <a:pt x="9888" y="203742"/>
                  </a:lnTo>
                  <a:lnTo>
                    <a:pt x="0" y="203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641673" y="3694810"/>
              <a:ext cx="302628" cy="302628"/>
            </a:xfrm>
            <a:custGeom>
              <a:avLst/>
              <a:pathLst>
                <a:path w="302628" h="302628">
                  <a:moveTo>
                    <a:pt x="302628" y="0"/>
                  </a:moveTo>
                  <a:lnTo>
                    <a:pt x="302628" y="9888"/>
                  </a:lnTo>
                  <a:lnTo>
                    <a:pt x="9888" y="302628"/>
                  </a:lnTo>
                  <a:lnTo>
                    <a:pt x="0" y="3026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593191" y="35959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593191" y="349703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593191" y="33981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593191" y="32992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593191" y="32003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593191" y="31014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593191" y="300261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593191" y="29037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593191" y="280483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593191" y="27059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593191" y="260706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593191" y="25081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593191" y="24092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593191" y="23104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593191" y="22115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593191" y="21126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593191" y="20137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593191" y="191486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593191" y="18159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593191" y="17170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593191" y="16182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593191" y="15193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593191" y="14204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593191" y="1332192"/>
              <a:ext cx="350360" cy="350360"/>
            </a:xfrm>
            <a:custGeom>
              <a:avLst/>
              <a:pathLst>
                <a:path w="350360" h="350360">
                  <a:moveTo>
                    <a:pt x="340471" y="0"/>
                  </a:moveTo>
                  <a:lnTo>
                    <a:pt x="350360" y="0"/>
                  </a:lnTo>
                  <a:lnTo>
                    <a:pt x="0" y="350360"/>
                  </a:lnTo>
                  <a:lnTo>
                    <a:pt x="0" y="3404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593191" y="1332192"/>
              <a:ext cx="251474" cy="251474"/>
            </a:xfrm>
            <a:custGeom>
              <a:avLst/>
              <a:pathLst>
                <a:path w="251474" h="251474">
                  <a:moveTo>
                    <a:pt x="241586" y="0"/>
                  </a:moveTo>
                  <a:lnTo>
                    <a:pt x="251474" y="0"/>
                  </a:lnTo>
                  <a:lnTo>
                    <a:pt x="0" y="251474"/>
                  </a:lnTo>
                  <a:lnTo>
                    <a:pt x="0" y="2415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593191" y="1332192"/>
              <a:ext cx="152589" cy="152589"/>
            </a:xfrm>
            <a:custGeom>
              <a:avLst/>
              <a:pathLst>
                <a:path w="152589" h="152589">
                  <a:moveTo>
                    <a:pt x="142700" y="0"/>
                  </a:moveTo>
                  <a:lnTo>
                    <a:pt x="152589" y="0"/>
                  </a:lnTo>
                  <a:lnTo>
                    <a:pt x="0" y="152589"/>
                  </a:lnTo>
                  <a:lnTo>
                    <a:pt x="0" y="1427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593191" y="1332192"/>
              <a:ext cx="53703" cy="53703"/>
            </a:xfrm>
            <a:custGeom>
              <a:avLst/>
              <a:pathLst>
                <a:path w="53703" h="53703">
                  <a:moveTo>
                    <a:pt x="43814" y="0"/>
                  </a:moveTo>
                  <a:lnTo>
                    <a:pt x="53703" y="0"/>
                  </a:lnTo>
                  <a:lnTo>
                    <a:pt x="0" y="53703"/>
                  </a:lnTo>
                  <a:lnTo>
                    <a:pt x="0" y="43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630530" y="3903422"/>
              <a:ext cx="94016" cy="94016"/>
            </a:xfrm>
            <a:custGeom>
              <a:avLst/>
              <a:pathLst>
                <a:path w="94016" h="94016">
                  <a:moveTo>
                    <a:pt x="94016" y="0"/>
                  </a:moveTo>
                  <a:lnTo>
                    <a:pt x="94016" y="9888"/>
                  </a:lnTo>
                  <a:lnTo>
                    <a:pt x="9888" y="94016"/>
                  </a:lnTo>
                  <a:lnTo>
                    <a:pt x="0" y="940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531644" y="3804536"/>
              <a:ext cx="192901" cy="192901"/>
            </a:xfrm>
            <a:custGeom>
              <a:avLst/>
              <a:pathLst>
                <a:path w="192901" h="192901">
                  <a:moveTo>
                    <a:pt x="192901" y="0"/>
                  </a:moveTo>
                  <a:lnTo>
                    <a:pt x="192901" y="9888"/>
                  </a:lnTo>
                  <a:lnTo>
                    <a:pt x="9888" y="192901"/>
                  </a:lnTo>
                  <a:lnTo>
                    <a:pt x="0" y="1929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432759" y="3705651"/>
              <a:ext cx="291787" cy="291787"/>
            </a:xfrm>
            <a:custGeom>
              <a:avLst/>
              <a:pathLst>
                <a:path w="291787" h="291787">
                  <a:moveTo>
                    <a:pt x="291787" y="0"/>
                  </a:moveTo>
                  <a:lnTo>
                    <a:pt x="291787" y="9888"/>
                  </a:lnTo>
                  <a:lnTo>
                    <a:pt x="9888" y="291787"/>
                  </a:lnTo>
                  <a:lnTo>
                    <a:pt x="0" y="2917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373436" y="36067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373436" y="35078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373436" y="34089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373436" y="33101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373436" y="32112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373436" y="31123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373436" y="30134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373436" y="29145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373436" y="28156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373436" y="27167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373436" y="26179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373436" y="25190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373436" y="24201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73436" y="23212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373436" y="22223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373436" y="21234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373436" y="20245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373436" y="19257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373436" y="18268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373436" y="17279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373436" y="16290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373436" y="15301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373436" y="14312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373436" y="13323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373436" y="1271619"/>
              <a:ext cx="322889" cy="322889"/>
            </a:xfrm>
            <a:custGeom>
              <a:avLst/>
              <a:pathLst>
                <a:path w="322889" h="322889">
                  <a:moveTo>
                    <a:pt x="313000" y="0"/>
                  </a:moveTo>
                  <a:lnTo>
                    <a:pt x="322889" y="0"/>
                  </a:lnTo>
                  <a:lnTo>
                    <a:pt x="0" y="322889"/>
                  </a:lnTo>
                  <a:lnTo>
                    <a:pt x="0" y="3130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373436" y="1271619"/>
              <a:ext cx="224003" cy="224003"/>
            </a:xfrm>
            <a:custGeom>
              <a:avLst/>
              <a:pathLst>
                <a:path w="224003" h="224003">
                  <a:moveTo>
                    <a:pt x="214114" y="0"/>
                  </a:moveTo>
                  <a:lnTo>
                    <a:pt x="224003" y="0"/>
                  </a:lnTo>
                  <a:lnTo>
                    <a:pt x="0" y="224003"/>
                  </a:lnTo>
                  <a:lnTo>
                    <a:pt x="0" y="2141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373436" y="1271619"/>
              <a:ext cx="125117" cy="125117"/>
            </a:xfrm>
            <a:custGeom>
              <a:avLst/>
              <a:pathLst>
                <a:path w="125117" h="125117">
                  <a:moveTo>
                    <a:pt x="115229" y="0"/>
                  </a:moveTo>
                  <a:lnTo>
                    <a:pt x="125117" y="0"/>
                  </a:lnTo>
                  <a:lnTo>
                    <a:pt x="0" y="125117"/>
                  </a:lnTo>
                  <a:lnTo>
                    <a:pt x="0" y="1152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373436" y="1271619"/>
              <a:ext cx="26232" cy="26232"/>
            </a:xfrm>
            <a:custGeom>
              <a:avLst/>
              <a:pathLst>
                <a:path w="26232" h="26232">
                  <a:moveTo>
                    <a:pt x="16343" y="0"/>
                  </a:moveTo>
                  <a:lnTo>
                    <a:pt x="26232" y="0"/>
                  </a:lnTo>
                  <a:lnTo>
                    <a:pt x="0" y="26232"/>
                  </a:lnTo>
                  <a:lnTo>
                    <a:pt x="0" y="163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7399328" y="3941364"/>
              <a:ext cx="56074" cy="56074"/>
            </a:xfrm>
            <a:custGeom>
              <a:avLst/>
              <a:pathLst>
                <a:path w="56074" h="56074">
                  <a:moveTo>
                    <a:pt x="56074" y="0"/>
                  </a:moveTo>
                  <a:lnTo>
                    <a:pt x="56074" y="9888"/>
                  </a:lnTo>
                  <a:lnTo>
                    <a:pt x="9888" y="56074"/>
                  </a:lnTo>
                  <a:lnTo>
                    <a:pt x="0" y="560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7300443" y="3842478"/>
              <a:ext cx="154959" cy="154959"/>
            </a:xfrm>
            <a:custGeom>
              <a:avLst/>
              <a:pathLst>
                <a:path w="154959" h="154959">
                  <a:moveTo>
                    <a:pt x="154959" y="0"/>
                  </a:moveTo>
                  <a:lnTo>
                    <a:pt x="154959" y="9888"/>
                  </a:lnTo>
                  <a:lnTo>
                    <a:pt x="9888" y="154959"/>
                  </a:lnTo>
                  <a:lnTo>
                    <a:pt x="0" y="154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7201557" y="3743593"/>
              <a:ext cx="253845" cy="253845"/>
            </a:xfrm>
            <a:custGeom>
              <a:avLst/>
              <a:pathLst>
                <a:path w="253845" h="253845">
                  <a:moveTo>
                    <a:pt x="253845" y="0"/>
                  </a:moveTo>
                  <a:lnTo>
                    <a:pt x="253845" y="9888"/>
                  </a:lnTo>
                  <a:lnTo>
                    <a:pt x="9888" y="253845"/>
                  </a:lnTo>
                  <a:lnTo>
                    <a:pt x="0" y="2538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7104293" y="3644707"/>
              <a:ext cx="351110" cy="352731"/>
            </a:xfrm>
            <a:custGeom>
              <a:avLst/>
              <a:pathLst>
                <a:path w="351110" h="352731">
                  <a:moveTo>
                    <a:pt x="351110" y="0"/>
                  </a:moveTo>
                  <a:lnTo>
                    <a:pt x="351110" y="9888"/>
                  </a:lnTo>
                  <a:lnTo>
                    <a:pt x="8267" y="352731"/>
                  </a:lnTo>
                  <a:lnTo>
                    <a:pt x="0" y="352731"/>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7104293" y="35458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7104293" y="34469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7104293" y="33480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7104293" y="32491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7104293" y="31502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7104293" y="30513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7104293" y="29525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7104293" y="28536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7104293" y="27547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7104293" y="26558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7104293" y="25569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7104293" y="24580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7104293" y="23591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7104293" y="22603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7104293" y="21614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7104293" y="20625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7104293" y="19636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7104293" y="18647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7104293" y="17658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7104293" y="16669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7104293" y="15681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7104293" y="14692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7104293" y="13703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7104293" y="12714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7104293" y="11725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7104293" y="10736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7104293" y="1059611"/>
              <a:ext cx="276182" cy="276182"/>
            </a:xfrm>
            <a:custGeom>
              <a:avLst/>
              <a:pathLst>
                <a:path w="276182" h="276182">
                  <a:moveTo>
                    <a:pt x="266293" y="0"/>
                  </a:moveTo>
                  <a:lnTo>
                    <a:pt x="276182" y="0"/>
                  </a:lnTo>
                  <a:lnTo>
                    <a:pt x="0" y="276182"/>
                  </a:lnTo>
                  <a:lnTo>
                    <a:pt x="0" y="2662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7104293" y="1059611"/>
              <a:ext cx="177296" cy="177296"/>
            </a:xfrm>
            <a:custGeom>
              <a:avLst/>
              <a:pathLst>
                <a:path w="177296" h="177296">
                  <a:moveTo>
                    <a:pt x="167408" y="0"/>
                  </a:moveTo>
                  <a:lnTo>
                    <a:pt x="177296" y="0"/>
                  </a:lnTo>
                  <a:lnTo>
                    <a:pt x="0" y="177296"/>
                  </a:lnTo>
                  <a:lnTo>
                    <a:pt x="0" y="167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7104293" y="1059611"/>
              <a:ext cx="78411" cy="78411"/>
            </a:xfrm>
            <a:custGeom>
              <a:avLst/>
              <a:pathLst>
                <a:path w="78411" h="78411">
                  <a:moveTo>
                    <a:pt x="68522" y="0"/>
                  </a:moveTo>
                  <a:lnTo>
                    <a:pt x="78411" y="0"/>
                  </a:lnTo>
                  <a:lnTo>
                    <a:pt x="0" y="78411"/>
                  </a:lnTo>
                  <a:lnTo>
                    <a:pt x="0" y="685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8190414" y="3952204"/>
              <a:ext cx="45233" cy="45233"/>
            </a:xfrm>
            <a:custGeom>
              <a:avLst/>
              <a:pathLst>
                <a:path w="45233" h="45233">
                  <a:moveTo>
                    <a:pt x="45233" y="0"/>
                  </a:moveTo>
                  <a:lnTo>
                    <a:pt x="45233" y="9888"/>
                  </a:lnTo>
                  <a:lnTo>
                    <a:pt x="9888" y="45233"/>
                  </a:lnTo>
                  <a:lnTo>
                    <a:pt x="0" y="452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8091528" y="3853319"/>
              <a:ext cx="144119" cy="144119"/>
            </a:xfrm>
            <a:custGeom>
              <a:avLst/>
              <a:pathLst>
                <a:path w="144119" h="144119">
                  <a:moveTo>
                    <a:pt x="144119" y="0"/>
                  </a:moveTo>
                  <a:lnTo>
                    <a:pt x="144119" y="9888"/>
                  </a:lnTo>
                  <a:lnTo>
                    <a:pt x="9888" y="144119"/>
                  </a:lnTo>
                  <a:lnTo>
                    <a:pt x="0" y="1441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7992642" y="3754433"/>
              <a:ext cx="243004" cy="243004"/>
            </a:xfrm>
            <a:custGeom>
              <a:avLst/>
              <a:pathLst>
                <a:path w="243004" h="243004">
                  <a:moveTo>
                    <a:pt x="243004" y="0"/>
                  </a:moveTo>
                  <a:lnTo>
                    <a:pt x="243004" y="9888"/>
                  </a:lnTo>
                  <a:lnTo>
                    <a:pt x="9888" y="243004"/>
                  </a:lnTo>
                  <a:lnTo>
                    <a:pt x="0" y="2430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7893757" y="3655548"/>
              <a:ext cx="341890" cy="341890"/>
            </a:xfrm>
            <a:custGeom>
              <a:avLst/>
              <a:pathLst>
                <a:path w="341890" h="341890">
                  <a:moveTo>
                    <a:pt x="341890" y="0"/>
                  </a:moveTo>
                  <a:lnTo>
                    <a:pt x="341890" y="9888"/>
                  </a:lnTo>
                  <a:lnTo>
                    <a:pt x="9888" y="341890"/>
                  </a:lnTo>
                  <a:lnTo>
                    <a:pt x="0" y="341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7884537" y="355666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7884537" y="345777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7884537" y="335889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7884537" y="326000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7884537" y="316111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7884537" y="30622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7884537" y="296334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7884537" y="286446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7884537" y="27655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884537" y="266669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884537" y="256780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884537" y="24689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884537" y="23700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884537" y="227114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884537" y="217226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884537" y="20733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884537" y="197449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884537" y="18756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884537" y="17767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884537" y="16778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884537" y="157894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884537" y="148006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884537" y="13811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884537" y="12822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884537" y="11834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884537" y="10845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884537" y="1029324"/>
              <a:ext cx="317309" cy="317309"/>
            </a:xfrm>
            <a:custGeom>
              <a:avLst/>
              <a:pathLst>
                <a:path w="317309" h="317309">
                  <a:moveTo>
                    <a:pt x="307421" y="0"/>
                  </a:moveTo>
                  <a:lnTo>
                    <a:pt x="317309" y="0"/>
                  </a:lnTo>
                  <a:lnTo>
                    <a:pt x="0" y="317309"/>
                  </a:lnTo>
                  <a:lnTo>
                    <a:pt x="0" y="3074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884537" y="1029324"/>
              <a:ext cx="218424" cy="218424"/>
            </a:xfrm>
            <a:custGeom>
              <a:avLst/>
              <a:pathLst>
                <a:path w="218424" h="218424">
                  <a:moveTo>
                    <a:pt x="208535" y="0"/>
                  </a:moveTo>
                  <a:lnTo>
                    <a:pt x="218424" y="0"/>
                  </a:lnTo>
                  <a:lnTo>
                    <a:pt x="0" y="218424"/>
                  </a:lnTo>
                  <a:lnTo>
                    <a:pt x="0" y="2085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884537" y="1029324"/>
              <a:ext cx="119538" cy="119538"/>
            </a:xfrm>
            <a:custGeom>
              <a:avLst/>
              <a:pathLst>
                <a:path w="119538" h="119538">
                  <a:moveTo>
                    <a:pt x="109649" y="0"/>
                  </a:moveTo>
                  <a:lnTo>
                    <a:pt x="119538" y="0"/>
                  </a:lnTo>
                  <a:lnTo>
                    <a:pt x="0" y="119538"/>
                  </a:lnTo>
                  <a:lnTo>
                    <a:pt x="0" y="1096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884537" y="1029324"/>
              <a:ext cx="20652" cy="20652"/>
            </a:xfrm>
            <a:custGeom>
              <a:avLst/>
              <a:pathLst>
                <a:path w="20652" h="20652">
                  <a:moveTo>
                    <a:pt x="10764" y="0"/>
                  </a:moveTo>
                  <a:lnTo>
                    <a:pt x="20652" y="0"/>
                  </a:lnTo>
                  <a:lnTo>
                    <a:pt x="0" y="20652"/>
                  </a:lnTo>
                  <a:lnTo>
                    <a:pt x="0" y="107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8981499" y="3963045"/>
              <a:ext cx="34393" cy="34393"/>
            </a:xfrm>
            <a:custGeom>
              <a:avLst/>
              <a:pathLst>
                <a:path w="34393" h="34393">
                  <a:moveTo>
                    <a:pt x="34393" y="0"/>
                  </a:moveTo>
                  <a:lnTo>
                    <a:pt x="34393" y="9888"/>
                  </a:lnTo>
                  <a:lnTo>
                    <a:pt x="9888" y="34393"/>
                  </a:lnTo>
                  <a:lnTo>
                    <a:pt x="0" y="343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8882613" y="3864159"/>
              <a:ext cx="133278" cy="133278"/>
            </a:xfrm>
            <a:custGeom>
              <a:avLst/>
              <a:pathLst>
                <a:path w="133278" h="133278">
                  <a:moveTo>
                    <a:pt x="133278" y="0"/>
                  </a:moveTo>
                  <a:lnTo>
                    <a:pt x="133278" y="9888"/>
                  </a:lnTo>
                  <a:lnTo>
                    <a:pt x="9888" y="133278"/>
                  </a:lnTo>
                  <a:lnTo>
                    <a:pt x="0" y="1332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8783728" y="3765274"/>
              <a:ext cx="232164" cy="232164"/>
            </a:xfrm>
            <a:custGeom>
              <a:avLst/>
              <a:pathLst>
                <a:path w="232164" h="232164">
                  <a:moveTo>
                    <a:pt x="232164" y="0"/>
                  </a:moveTo>
                  <a:lnTo>
                    <a:pt x="232164" y="9888"/>
                  </a:lnTo>
                  <a:lnTo>
                    <a:pt x="9888" y="232164"/>
                  </a:lnTo>
                  <a:lnTo>
                    <a:pt x="0" y="2321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8684842" y="3666388"/>
              <a:ext cx="331050" cy="331050"/>
            </a:xfrm>
            <a:custGeom>
              <a:avLst/>
              <a:pathLst>
                <a:path w="331050" h="331050">
                  <a:moveTo>
                    <a:pt x="331050" y="0"/>
                  </a:moveTo>
                  <a:lnTo>
                    <a:pt x="331050" y="9888"/>
                  </a:lnTo>
                  <a:lnTo>
                    <a:pt x="9888" y="331050"/>
                  </a:lnTo>
                  <a:lnTo>
                    <a:pt x="0" y="3310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8664782" y="356750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8664782" y="34686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8664782" y="33697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8664782" y="327084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8664782" y="31719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8664782" y="307307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8664782" y="297418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8664782" y="28753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8664782" y="27764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8664782" y="26775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8664782" y="25786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8664782" y="24797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8664782" y="23808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8664782" y="22819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8664782" y="21831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8664782" y="20842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8664782" y="19853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8664782" y="18864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8664782" y="17875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8664782" y="16886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8664782" y="15897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8664782" y="149090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8664782" y="13920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8664782" y="12931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8664782" y="119424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8664782" y="10953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8664782" y="999037"/>
              <a:ext cx="351110" cy="358437"/>
            </a:xfrm>
            <a:custGeom>
              <a:avLst/>
              <a:pathLst>
                <a:path w="351110" h="358437">
                  <a:moveTo>
                    <a:pt x="348548" y="0"/>
                  </a:moveTo>
                  <a:lnTo>
                    <a:pt x="351110" y="0"/>
                  </a:lnTo>
                  <a:lnTo>
                    <a:pt x="351110" y="7327"/>
                  </a:lnTo>
                  <a:lnTo>
                    <a:pt x="0" y="358437"/>
                  </a:lnTo>
                  <a:lnTo>
                    <a:pt x="0" y="3485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8664782" y="999037"/>
              <a:ext cx="259551" cy="259551"/>
            </a:xfrm>
            <a:custGeom>
              <a:avLst/>
              <a:pathLst>
                <a:path w="259551" h="259551">
                  <a:moveTo>
                    <a:pt x="249662" y="0"/>
                  </a:moveTo>
                  <a:lnTo>
                    <a:pt x="259551" y="0"/>
                  </a:lnTo>
                  <a:lnTo>
                    <a:pt x="0" y="259551"/>
                  </a:lnTo>
                  <a:lnTo>
                    <a:pt x="0" y="2496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8664782" y="999037"/>
              <a:ext cx="160665" cy="160665"/>
            </a:xfrm>
            <a:custGeom>
              <a:avLst/>
              <a:pathLst>
                <a:path w="160665" h="160665">
                  <a:moveTo>
                    <a:pt x="150777" y="0"/>
                  </a:moveTo>
                  <a:lnTo>
                    <a:pt x="160665" y="0"/>
                  </a:lnTo>
                  <a:lnTo>
                    <a:pt x="0" y="160665"/>
                  </a:lnTo>
                  <a:lnTo>
                    <a:pt x="0" y="1507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8664782" y="999037"/>
              <a:ext cx="61780" cy="61780"/>
            </a:xfrm>
            <a:custGeom>
              <a:avLst/>
              <a:pathLst>
                <a:path w="61780" h="61780">
                  <a:moveTo>
                    <a:pt x="51891" y="0"/>
                  </a:moveTo>
                  <a:lnTo>
                    <a:pt x="61780" y="0"/>
                  </a:lnTo>
                  <a:lnTo>
                    <a:pt x="0" y="61780"/>
                  </a:lnTo>
                  <a:lnTo>
                    <a:pt x="0" y="518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rc342"/>
            <p:cNvSpPr/>
            <p:nvPr/>
          </p:nvSpPr>
          <p:spPr>
            <a:xfrm>
              <a:off x="862335" y="2452807"/>
              <a:ext cx="351110" cy="1544631"/>
            </a:xfrm>
            <a:prstGeom prst="rect">
              <a:avLst/>
            </a:prstGeom>
            <a:ln w="1355" cap="flat">
              <a:solidFill>
                <a:srgbClr val="000000">
                  <a:alpha val="100000"/>
                </a:srgbClr>
              </a:solidFill>
              <a:prstDash val="solid"/>
              <a:miter/>
            </a:ln>
          </p:spPr>
          <p:txBody>
            <a:bodyPr/>
            <a:lstStyle/>
            <a:p/>
          </p:txBody>
        </p:sp>
        <p:sp>
          <p:nvSpPr>
            <p:cNvPr id="343" name="rc343"/>
            <p:cNvSpPr/>
            <p:nvPr/>
          </p:nvSpPr>
          <p:spPr>
            <a:xfrm>
              <a:off x="1642580" y="1604774"/>
              <a:ext cx="351110" cy="2392663"/>
            </a:xfrm>
            <a:prstGeom prst="rect">
              <a:avLst/>
            </a:prstGeom>
            <a:ln w="1355" cap="flat">
              <a:solidFill>
                <a:srgbClr val="000000">
                  <a:alpha val="100000"/>
                </a:srgbClr>
              </a:solidFill>
              <a:prstDash val="solid"/>
              <a:miter/>
            </a:ln>
          </p:spPr>
          <p:txBody>
            <a:bodyPr/>
            <a:lstStyle/>
            <a:p/>
          </p:txBody>
        </p:sp>
        <p:sp>
          <p:nvSpPr>
            <p:cNvPr id="344" name="rc344"/>
            <p:cNvSpPr/>
            <p:nvPr/>
          </p:nvSpPr>
          <p:spPr>
            <a:xfrm>
              <a:off x="1252457" y="1604774"/>
              <a:ext cx="351110" cy="2392663"/>
            </a:xfrm>
            <a:prstGeom prst="rect">
              <a:avLst/>
            </a:prstGeom>
            <a:ln w="1355" cap="flat">
              <a:solidFill>
                <a:srgbClr val="000000">
                  <a:alpha val="100000"/>
                </a:srgbClr>
              </a:solidFill>
              <a:prstDash val="solid"/>
              <a:miter/>
            </a:ln>
          </p:spPr>
          <p:txBody>
            <a:bodyPr/>
            <a:lstStyle/>
            <a:p/>
          </p:txBody>
        </p:sp>
        <p:sp>
          <p:nvSpPr>
            <p:cNvPr id="345" name="rc345"/>
            <p:cNvSpPr/>
            <p:nvPr/>
          </p:nvSpPr>
          <p:spPr>
            <a:xfrm>
              <a:off x="2422824" y="1423053"/>
              <a:ext cx="351110" cy="2574385"/>
            </a:xfrm>
            <a:prstGeom prst="rect">
              <a:avLst/>
            </a:prstGeom>
            <a:ln w="1355" cap="flat">
              <a:solidFill>
                <a:srgbClr val="000000">
                  <a:alpha val="100000"/>
                </a:srgbClr>
              </a:solidFill>
              <a:prstDash val="solid"/>
              <a:miter/>
            </a:ln>
          </p:spPr>
          <p:txBody>
            <a:bodyPr/>
            <a:lstStyle/>
            <a:p/>
          </p:txBody>
        </p:sp>
        <p:sp>
          <p:nvSpPr>
            <p:cNvPr id="346" name="rc346"/>
            <p:cNvSpPr/>
            <p:nvPr/>
          </p:nvSpPr>
          <p:spPr>
            <a:xfrm>
              <a:off x="2812947" y="1392766"/>
              <a:ext cx="351110" cy="2604671"/>
            </a:xfrm>
            <a:prstGeom prst="rect">
              <a:avLst/>
            </a:prstGeom>
            <a:ln w="1355" cap="flat">
              <a:solidFill>
                <a:srgbClr val="000000">
                  <a:alpha val="100000"/>
                </a:srgbClr>
              </a:solidFill>
              <a:prstDash val="solid"/>
              <a:miter/>
            </a:ln>
          </p:spPr>
          <p:txBody>
            <a:bodyPr/>
            <a:lstStyle/>
            <a:p/>
          </p:txBody>
        </p:sp>
        <p:sp>
          <p:nvSpPr>
            <p:cNvPr id="347" name="rc347"/>
            <p:cNvSpPr/>
            <p:nvPr/>
          </p:nvSpPr>
          <p:spPr>
            <a:xfrm>
              <a:off x="3593191" y="1332192"/>
              <a:ext cx="351110" cy="2665245"/>
            </a:xfrm>
            <a:prstGeom prst="rect">
              <a:avLst/>
            </a:prstGeom>
            <a:ln w="1355" cap="flat">
              <a:solidFill>
                <a:srgbClr val="000000">
                  <a:alpha val="100000"/>
                </a:srgbClr>
              </a:solidFill>
              <a:prstDash val="solid"/>
              <a:miter/>
            </a:ln>
          </p:spPr>
          <p:txBody>
            <a:bodyPr/>
            <a:lstStyle/>
            <a:p/>
          </p:txBody>
        </p:sp>
        <p:sp>
          <p:nvSpPr>
            <p:cNvPr id="348" name="rc348"/>
            <p:cNvSpPr/>
            <p:nvPr/>
          </p:nvSpPr>
          <p:spPr>
            <a:xfrm>
              <a:off x="4373436" y="1271619"/>
              <a:ext cx="351110" cy="2725819"/>
            </a:xfrm>
            <a:prstGeom prst="rect">
              <a:avLst/>
            </a:prstGeom>
            <a:ln w="1355" cap="flat">
              <a:solidFill>
                <a:srgbClr val="000000">
                  <a:alpha val="100000"/>
                </a:srgbClr>
              </a:solidFill>
              <a:prstDash val="solid"/>
              <a:miter/>
            </a:ln>
          </p:spPr>
          <p:txBody>
            <a:bodyPr/>
            <a:lstStyle/>
            <a:p/>
          </p:txBody>
        </p:sp>
        <p:sp>
          <p:nvSpPr>
            <p:cNvPr id="349" name="rc349"/>
            <p:cNvSpPr/>
            <p:nvPr/>
          </p:nvSpPr>
          <p:spPr>
            <a:xfrm>
              <a:off x="7104293" y="1059611"/>
              <a:ext cx="351110" cy="2937827"/>
            </a:xfrm>
            <a:prstGeom prst="rect">
              <a:avLst/>
            </a:prstGeom>
            <a:ln w="1355" cap="flat">
              <a:solidFill>
                <a:srgbClr val="000000">
                  <a:alpha val="100000"/>
                </a:srgbClr>
              </a:solidFill>
              <a:prstDash val="solid"/>
              <a:miter/>
            </a:ln>
          </p:spPr>
          <p:txBody>
            <a:bodyPr/>
            <a:lstStyle/>
            <a:p/>
          </p:txBody>
        </p:sp>
        <p:sp>
          <p:nvSpPr>
            <p:cNvPr id="350" name="rc350"/>
            <p:cNvSpPr/>
            <p:nvPr/>
          </p:nvSpPr>
          <p:spPr>
            <a:xfrm>
              <a:off x="7884537" y="1029324"/>
              <a:ext cx="351110" cy="2968114"/>
            </a:xfrm>
            <a:prstGeom prst="rect">
              <a:avLst/>
            </a:prstGeom>
            <a:ln w="1355" cap="flat">
              <a:solidFill>
                <a:srgbClr val="000000">
                  <a:alpha val="100000"/>
                </a:srgbClr>
              </a:solidFill>
              <a:prstDash val="solid"/>
              <a:miter/>
            </a:ln>
          </p:spPr>
          <p:txBody>
            <a:bodyPr/>
            <a:lstStyle/>
            <a:p/>
          </p:txBody>
        </p:sp>
        <p:sp>
          <p:nvSpPr>
            <p:cNvPr id="351" name="rc351"/>
            <p:cNvSpPr/>
            <p:nvPr/>
          </p:nvSpPr>
          <p:spPr>
            <a:xfrm>
              <a:off x="8664782" y="999037"/>
              <a:ext cx="351110" cy="2998401"/>
            </a:xfrm>
            <a:prstGeom prst="rect">
              <a:avLst/>
            </a:prstGeom>
            <a:ln w="1355" cap="flat">
              <a:solidFill>
                <a:srgbClr val="000000">
                  <a:alpha val="100000"/>
                </a:srgbClr>
              </a:solidFill>
              <a:prstDash val="solid"/>
              <a:miter/>
            </a:ln>
          </p:spPr>
          <p:txBody>
            <a:bodyPr/>
            <a:lstStyle/>
            <a:p/>
          </p:txBody>
        </p:sp>
        <p:sp>
          <p:nvSpPr>
            <p:cNvPr id="352" name="tx352"/>
            <p:cNvSpPr/>
            <p:nvPr/>
          </p:nvSpPr>
          <p:spPr>
            <a:xfrm>
              <a:off x="957504" y="230620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51</a:t>
              </a:r>
            </a:p>
          </p:txBody>
        </p:sp>
        <p:sp>
          <p:nvSpPr>
            <p:cNvPr id="353" name="tx353"/>
            <p:cNvSpPr/>
            <p:nvPr/>
          </p:nvSpPr>
          <p:spPr>
            <a:xfrm>
              <a:off x="1737748" y="140729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54" name="tx354"/>
            <p:cNvSpPr/>
            <p:nvPr/>
          </p:nvSpPr>
          <p:spPr>
            <a:xfrm>
              <a:off x="1347626" y="140729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55" name="tx355"/>
            <p:cNvSpPr/>
            <p:nvPr/>
          </p:nvSpPr>
          <p:spPr>
            <a:xfrm>
              <a:off x="2127871" y="134308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56" name="tx356"/>
            <p:cNvSpPr/>
            <p:nvPr/>
          </p:nvSpPr>
          <p:spPr>
            <a:xfrm>
              <a:off x="2517993" y="121467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57" name="tx357"/>
            <p:cNvSpPr/>
            <p:nvPr/>
          </p:nvSpPr>
          <p:spPr>
            <a:xfrm>
              <a:off x="2908115" y="11825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58" name="tx358"/>
            <p:cNvSpPr/>
            <p:nvPr/>
          </p:nvSpPr>
          <p:spPr>
            <a:xfrm>
              <a:off x="3298238" y="11825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59" name="tx359"/>
            <p:cNvSpPr/>
            <p:nvPr/>
          </p:nvSpPr>
          <p:spPr>
            <a:xfrm>
              <a:off x="3688360" y="111835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60" name="tx360"/>
            <p:cNvSpPr/>
            <p:nvPr/>
          </p:nvSpPr>
          <p:spPr>
            <a:xfrm>
              <a:off x="4078483" y="108625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61" name="tx361"/>
            <p:cNvSpPr/>
            <p:nvPr/>
          </p:nvSpPr>
          <p:spPr>
            <a:xfrm>
              <a:off x="4468605" y="105414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62" name="tx362"/>
            <p:cNvSpPr/>
            <p:nvPr/>
          </p:nvSpPr>
          <p:spPr>
            <a:xfrm>
              <a:off x="4858727" y="98994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63" name="tx363"/>
            <p:cNvSpPr/>
            <p:nvPr/>
          </p:nvSpPr>
          <p:spPr>
            <a:xfrm>
              <a:off x="5638972" y="92573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64" name="tx364"/>
            <p:cNvSpPr/>
            <p:nvPr/>
          </p:nvSpPr>
          <p:spPr>
            <a:xfrm>
              <a:off x="5248850" y="92573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65" name="tx365"/>
            <p:cNvSpPr/>
            <p:nvPr/>
          </p:nvSpPr>
          <p:spPr>
            <a:xfrm>
              <a:off x="6029094" y="8936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66" name="tx366"/>
            <p:cNvSpPr/>
            <p:nvPr/>
          </p:nvSpPr>
          <p:spPr>
            <a:xfrm>
              <a:off x="6419217" y="8936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67" name="tx367"/>
            <p:cNvSpPr/>
            <p:nvPr/>
          </p:nvSpPr>
          <p:spPr>
            <a:xfrm>
              <a:off x="7199461" y="82942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68" name="tx368"/>
            <p:cNvSpPr/>
            <p:nvPr/>
          </p:nvSpPr>
          <p:spPr>
            <a:xfrm>
              <a:off x="6809339" y="82942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69" name="tx369"/>
            <p:cNvSpPr/>
            <p:nvPr/>
          </p:nvSpPr>
          <p:spPr>
            <a:xfrm>
              <a:off x="7979706"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0" name="tx370"/>
            <p:cNvSpPr/>
            <p:nvPr/>
          </p:nvSpPr>
          <p:spPr>
            <a:xfrm>
              <a:off x="8369828"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1" name="tx371"/>
            <p:cNvSpPr/>
            <p:nvPr/>
          </p:nvSpPr>
          <p:spPr>
            <a:xfrm>
              <a:off x="7589584"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2" name="tx372"/>
            <p:cNvSpPr/>
            <p:nvPr/>
          </p:nvSpPr>
          <p:spPr>
            <a:xfrm>
              <a:off x="8759951"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73" name="pg373"/>
            <p:cNvSpPr/>
            <p:nvPr/>
          </p:nvSpPr>
          <p:spPr>
            <a:xfrm>
              <a:off x="975224" y="312351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1007745" y="315571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5" name="pg375"/>
            <p:cNvSpPr/>
            <p:nvPr/>
          </p:nvSpPr>
          <p:spPr>
            <a:xfrm>
              <a:off x="1755468" y="26994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6" name="tx376"/>
            <p:cNvSpPr/>
            <p:nvPr/>
          </p:nvSpPr>
          <p:spPr>
            <a:xfrm>
              <a:off x="1787990" y="273032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77" name="pg377"/>
            <p:cNvSpPr/>
            <p:nvPr/>
          </p:nvSpPr>
          <p:spPr>
            <a:xfrm>
              <a:off x="1335201" y="2699499"/>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8" name="tx378"/>
            <p:cNvSpPr/>
            <p:nvPr/>
          </p:nvSpPr>
          <p:spPr>
            <a:xfrm>
              <a:off x="1367723" y="27303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9" name="pg379"/>
            <p:cNvSpPr/>
            <p:nvPr/>
          </p:nvSpPr>
          <p:spPr>
            <a:xfrm>
              <a:off x="2535713" y="26086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0" name="tx380"/>
            <p:cNvSpPr/>
            <p:nvPr/>
          </p:nvSpPr>
          <p:spPr>
            <a:xfrm>
              <a:off x="2568234" y="264089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81" name="pg381"/>
            <p:cNvSpPr/>
            <p:nvPr/>
          </p:nvSpPr>
          <p:spPr>
            <a:xfrm>
              <a:off x="2925835" y="259349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2" name="tx382"/>
            <p:cNvSpPr/>
            <p:nvPr/>
          </p:nvSpPr>
          <p:spPr>
            <a:xfrm>
              <a:off x="2958357" y="26243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3" name="pg383"/>
            <p:cNvSpPr/>
            <p:nvPr/>
          </p:nvSpPr>
          <p:spPr>
            <a:xfrm>
              <a:off x="3706080" y="256320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4" name="tx384"/>
            <p:cNvSpPr/>
            <p:nvPr/>
          </p:nvSpPr>
          <p:spPr>
            <a:xfrm>
              <a:off x="3738602" y="259572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85" name="pg385"/>
            <p:cNvSpPr/>
            <p:nvPr/>
          </p:nvSpPr>
          <p:spPr>
            <a:xfrm>
              <a:off x="4486325" y="25329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6" name="tx386"/>
            <p:cNvSpPr/>
            <p:nvPr/>
          </p:nvSpPr>
          <p:spPr>
            <a:xfrm>
              <a:off x="4518846" y="256512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87" name="pg387"/>
            <p:cNvSpPr/>
            <p:nvPr/>
          </p:nvSpPr>
          <p:spPr>
            <a:xfrm>
              <a:off x="7217181" y="242691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8" name="tx388"/>
            <p:cNvSpPr/>
            <p:nvPr/>
          </p:nvSpPr>
          <p:spPr>
            <a:xfrm>
              <a:off x="7249703" y="245779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89" name="pg389"/>
            <p:cNvSpPr/>
            <p:nvPr/>
          </p:nvSpPr>
          <p:spPr>
            <a:xfrm>
              <a:off x="7997426" y="241177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0" name="tx390"/>
            <p:cNvSpPr/>
            <p:nvPr/>
          </p:nvSpPr>
          <p:spPr>
            <a:xfrm>
              <a:off x="8029947" y="2445300"/>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91" name="pg391"/>
            <p:cNvSpPr/>
            <p:nvPr/>
          </p:nvSpPr>
          <p:spPr>
            <a:xfrm>
              <a:off x="8777671" y="23966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2" name="tx392"/>
            <p:cNvSpPr/>
            <p:nvPr/>
          </p:nvSpPr>
          <p:spPr>
            <a:xfrm>
              <a:off x="8810192" y="24275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93" name="tx393"/>
            <p:cNvSpPr/>
            <p:nvPr/>
          </p:nvSpPr>
          <p:spPr>
            <a:xfrm>
              <a:off x="663492" y="394532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94" name="tx394"/>
            <p:cNvSpPr/>
            <p:nvPr/>
          </p:nvSpPr>
          <p:spPr>
            <a:xfrm>
              <a:off x="585797" y="3188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95" name="tx395"/>
            <p:cNvSpPr/>
            <p:nvPr/>
          </p:nvSpPr>
          <p:spPr>
            <a:xfrm>
              <a:off x="585797" y="243097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96" name="tx396"/>
            <p:cNvSpPr/>
            <p:nvPr/>
          </p:nvSpPr>
          <p:spPr>
            <a:xfrm>
              <a:off x="585797" y="167551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97" name="tx397"/>
            <p:cNvSpPr/>
            <p:nvPr/>
          </p:nvSpPr>
          <p:spPr>
            <a:xfrm>
              <a:off x="508103" y="91663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8" name="tx398"/>
            <p:cNvSpPr/>
            <p:nvPr/>
          </p:nvSpPr>
          <p:spPr>
            <a:xfrm rot="-5400000">
              <a:off x="693142" y="4484332"/>
              <a:ext cx="6600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Azerbaijan</a:t>
              </a:r>
            </a:p>
          </p:txBody>
        </p:sp>
        <p:sp>
          <p:nvSpPr>
            <p:cNvPr id="399" name="tx399"/>
            <p:cNvSpPr/>
            <p:nvPr/>
          </p:nvSpPr>
          <p:spPr>
            <a:xfrm rot="-5400000">
              <a:off x="652227" y="4915369"/>
              <a:ext cx="15221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Bosnia and Herzegovina</a:t>
              </a:r>
            </a:p>
          </p:txBody>
        </p:sp>
        <p:sp>
          <p:nvSpPr>
            <p:cNvPr id="400" name="tx400"/>
            <p:cNvSpPr/>
            <p:nvPr/>
          </p:nvSpPr>
          <p:spPr>
            <a:xfrm rot="-5400000">
              <a:off x="1537780" y="4447701"/>
              <a:ext cx="5590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Romania</a:t>
              </a:r>
            </a:p>
          </p:txBody>
        </p:sp>
        <p:sp>
          <p:nvSpPr>
            <p:cNvPr id="401" name="tx401"/>
            <p:cNvSpPr/>
            <p:nvPr/>
          </p:nvSpPr>
          <p:spPr>
            <a:xfrm rot="-5400000">
              <a:off x="1820774" y="4527067"/>
              <a:ext cx="74556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Montenegro</a:t>
              </a:r>
            </a:p>
          </p:txBody>
        </p:sp>
        <p:sp>
          <p:nvSpPr>
            <p:cNvPr id="402" name="tx402"/>
            <p:cNvSpPr/>
            <p:nvPr/>
          </p:nvSpPr>
          <p:spPr>
            <a:xfrm rot="-5400000">
              <a:off x="2238181" y="4499782"/>
              <a:ext cx="6909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Kyrgyzstan</a:t>
              </a:r>
            </a:p>
          </p:txBody>
        </p:sp>
        <p:sp>
          <p:nvSpPr>
            <p:cNvPr id="403" name="tx403"/>
            <p:cNvSpPr/>
            <p:nvPr/>
          </p:nvSpPr>
          <p:spPr>
            <a:xfrm rot="-5400000">
              <a:off x="2724450" y="4401931"/>
              <a:ext cx="4969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Georgia</a:t>
              </a:r>
            </a:p>
          </p:txBody>
        </p:sp>
        <p:sp>
          <p:nvSpPr>
            <p:cNvPr id="404" name="tx404"/>
            <p:cNvSpPr/>
            <p:nvPr/>
          </p:nvSpPr>
          <p:spPr>
            <a:xfrm rot="-5400000">
              <a:off x="2731011" y="4787129"/>
              <a:ext cx="1265758"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Moldova</a:t>
              </a:r>
            </a:p>
          </p:txBody>
        </p:sp>
        <p:sp>
          <p:nvSpPr>
            <p:cNvPr id="405" name="tx405"/>
            <p:cNvSpPr/>
            <p:nvPr/>
          </p:nvSpPr>
          <p:spPr>
            <a:xfrm rot="-5400000">
              <a:off x="3527205" y="4408820"/>
              <a:ext cx="481378"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Ukraine</a:t>
              </a:r>
            </a:p>
          </p:txBody>
        </p:sp>
        <p:sp>
          <p:nvSpPr>
            <p:cNvPr id="406" name="tx406"/>
            <p:cNvSpPr/>
            <p:nvPr/>
          </p:nvSpPr>
          <p:spPr>
            <a:xfrm rot="-5400000">
              <a:off x="3626126" y="4700089"/>
              <a:ext cx="106384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North Macedonia</a:t>
              </a:r>
            </a:p>
          </p:txBody>
        </p:sp>
        <p:sp>
          <p:nvSpPr>
            <p:cNvPr id="407" name="tx407"/>
            <p:cNvSpPr/>
            <p:nvPr/>
          </p:nvSpPr>
          <p:spPr>
            <a:xfrm rot="-5400000">
              <a:off x="4202606" y="4513663"/>
              <a:ext cx="691064"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Uzbekistan</a:t>
              </a:r>
            </a:p>
          </p:txBody>
        </p:sp>
        <p:sp>
          <p:nvSpPr>
            <p:cNvPr id="408" name="tx408"/>
            <p:cNvSpPr/>
            <p:nvPr/>
          </p:nvSpPr>
          <p:spPr>
            <a:xfrm rot="-5400000">
              <a:off x="4712237" y="4392449"/>
              <a:ext cx="4503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Croatia</a:t>
              </a:r>
            </a:p>
          </p:txBody>
        </p:sp>
        <p:sp>
          <p:nvSpPr>
            <p:cNvPr id="409" name="tx409"/>
            <p:cNvSpPr/>
            <p:nvPr/>
          </p:nvSpPr>
          <p:spPr>
            <a:xfrm rot="-5400000">
              <a:off x="5068322" y="4428261"/>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Armenia</a:t>
              </a:r>
            </a:p>
          </p:txBody>
        </p:sp>
        <p:sp>
          <p:nvSpPr>
            <p:cNvPr id="410" name="tx410"/>
            <p:cNvSpPr/>
            <p:nvPr/>
          </p:nvSpPr>
          <p:spPr>
            <a:xfrm rot="-5400000">
              <a:off x="5448382" y="4410559"/>
              <a:ext cx="51255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Bulgaria</a:t>
              </a:r>
            </a:p>
          </p:txBody>
        </p:sp>
        <p:sp>
          <p:nvSpPr>
            <p:cNvPr id="411" name="tx411"/>
            <p:cNvSpPr/>
            <p:nvPr/>
          </p:nvSpPr>
          <p:spPr>
            <a:xfrm rot="-5400000">
              <a:off x="5878716" y="4396337"/>
              <a:ext cx="45811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Greece</a:t>
              </a:r>
            </a:p>
          </p:txBody>
        </p:sp>
        <p:sp>
          <p:nvSpPr>
            <p:cNvPr id="412" name="tx412"/>
            <p:cNvSpPr/>
            <p:nvPr/>
          </p:nvSpPr>
          <p:spPr>
            <a:xfrm rot="-5400000">
              <a:off x="6295987" y="436918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Serbia</a:t>
              </a:r>
            </a:p>
          </p:txBody>
        </p:sp>
        <p:sp>
          <p:nvSpPr>
            <p:cNvPr id="413" name="tx413"/>
            <p:cNvSpPr/>
            <p:nvPr/>
          </p:nvSpPr>
          <p:spPr>
            <a:xfrm rot="-5400000">
              <a:off x="6655891" y="4401180"/>
              <a:ext cx="4660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Albania</a:t>
              </a:r>
            </a:p>
          </p:txBody>
        </p:sp>
        <p:sp>
          <p:nvSpPr>
            <p:cNvPr id="414" name="tx414"/>
            <p:cNvSpPr/>
            <p:nvPr/>
          </p:nvSpPr>
          <p:spPr>
            <a:xfrm rot="-5400000">
              <a:off x="6970127" y="4449304"/>
              <a:ext cx="59004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Tajikistan</a:t>
              </a:r>
            </a:p>
          </p:txBody>
        </p:sp>
        <p:sp>
          <p:nvSpPr>
            <p:cNvPr id="415" name="tx415"/>
            <p:cNvSpPr/>
            <p:nvPr/>
          </p:nvSpPr>
          <p:spPr>
            <a:xfrm rot="-5400000">
              <a:off x="7432316" y="4405000"/>
              <a:ext cx="47367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Belarus</a:t>
              </a:r>
            </a:p>
          </p:txBody>
        </p:sp>
        <p:sp>
          <p:nvSpPr>
            <p:cNvPr id="416" name="tx416"/>
            <p:cNvSpPr/>
            <p:nvPr/>
          </p:nvSpPr>
          <p:spPr>
            <a:xfrm rot="-5400000">
              <a:off x="7694267" y="4533172"/>
              <a:ext cx="7300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Kazakhstan</a:t>
              </a:r>
            </a:p>
          </p:txBody>
        </p:sp>
        <p:sp>
          <p:nvSpPr>
            <p:cNvPr id="417" name="tx417"/>
            <p:cNvSpPr/>
            <p:nvPr/>
          </p:nvSpPr>
          <p:spPr>
            <a:xfrm rot="-5400000">
              <a:off x="8026272" y="4591289"/>
              <a:ext cx="8462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Turkmenistan</a:t>
              </a:r>
            </a:p>
          </p:txBody>
        </p:sp>
        <p:sp>
          <p:nvSpPr>
            <p:cNvPr id="418" name="tx418"/>
            <p:cNvSpPr/>
            <p:nvPr/>
          </p:nvSpPr>
          <p:spPr>
            <a:xfrm rot="-5400000">
              <a:off x="8596646" y="4383274"/>
              <a:ext cx="45798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Turkiye</a:t>
              </a:r>
            </a:p>
          </p:txBody>
        </p:sp>
        <p:sp>
          <p:nvSpPr>
            <p:cNvPr id="419" name="tx419"/>
            <p:cNvSpPr/>
            <p:nvPr/>
          </p:nvSpPr>
          <p:spPr>
            <a:xfrm rot="-5400000">
              <a:off x="-52544" y="234273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20" name="rc420"/>
            <p:cNvSpPr/>
            <p:nvPr/>
          </p:nvSpPr>
          <p:spPr>
            <a:xfrm>
              <a:off x="3788826" y="6114116"/>
              <a:ext cx="219455" cy="219455"/>
            </a:xfrm>
            <a:prstGeom prst="rect">
              <a:avLst/>
            </a:prstGeom>
            <a:solidFill>
              <a:srgbClr val="FFFFFF">
                <a:alpha val="100000"/>
              </a:srgbClr>
            </a:solidFill>
          </p:spPr>
          <p:txBody>
            <a:bodyPr/>
            <a:lstStyle/>
            <a:p/>
          </p:txBody>
        </p:sp>
        <p:sp>
          <p:nvSpPr>
            <p:cNvPr id="421" name="pg421"/>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2" name="pg422"/>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3" name="pg423"/>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4" name="pg424"/>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5" name="pg425"/>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6" name="rc426"/>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427" name="tx427"/>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428" name="tx428"/>
            <p:cNvSpPr/>
            <p:nvPr/>
          </p:nvSpPr>
          <p:spPr>
            <a:xfrm>
              <a:off x="803816" y="398022"/>
              <a:ext cx="667220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ECAR, 2024</a:t>
              </a:r>
            </a:p>
          </p:txBody>
        </p:sp>
        <p:sp>
          <p:nvSpPr>
            <p:cNvPr id="429" name="tx42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30" name="tx430"/>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43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ECAR from lowest to highest coverage, and the rank of the top 10 countries with the most un- and undervaccinated children, based on absolute numbers.
In 2024, Serbia ranked number 14 out of 21 countries for lowest DTP3 coverage (based on tied ranks).
Serbia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8314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43605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38896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95959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91251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2415532"/>
              <a:ext cx="249522" cy="1591152"/>
            </a:xfrm>
            <a:prstGeom prst="rect">
              <a:avLst/>
            </a:prstGeom>
            <a:solidFill>
              <a:srgbClr val="80BD41">
                <a:alpha val="100000"/>
              </a:srgbClr>
            </a:solidFill>
          </p:spPr>
          <p:txBody>
            <a:bodyPr/>
            <a:lstStyle/>
            <a:p/>
          </p:txBody>
        </p:sp>
        <p:sp>
          <p:nvSpPr>
            <p:cNvPr id="22" name="rc22"/>
            <p:cNvSpPr/>
            <p:nvPr/>
          </p:nvSpPr>
          <p:spPr>
            <a:xfrm>
              <a:off x="1296273" y="2331765"/>
              <a:ext cx="249522" cy="83766"/>
            </a:xfrm>
            <a:prstGeom prst="rect">
              <a:avLst/>
            </a:prstGeom>
            <a:solidFill>
              <a:srgbClr val="1CABE2">
                <a:alpha val="100000"/>
              </a:srgbClr>
            </a:solidFill>
          </p:spPr>
          <p:txBody>
            <a:bodyPr/>
            <a:lstStyle/>
            <a:p/>
          </p:txBody>
        </p:sp>
        <p:sp>
          <p:nvSpPr>
            <p:cNvPr id="23" name="rc23"/>
            <p:cNvSpPr/>
            <p:nvPr/>
          </p:nvSpPr>
          <p:spPr>
            <a:xfrm>
              <a:off x="1573521" y="2449877"/>
              <a:ext cx="249522" cy="1556808"/>
            </a:xfrm>
            <a:prstGeom prst="rect">
              <a:avLst/>
            </a:prstGeom>
            <a:solidFill>
              <a:srgbClr val="80BD41">
                <a:alpha val="100000"/>
              </a:srgbClr>
            </a:solidFill>
          </p:spPr>
          <p:txBody>
            <a:bodyPr/>
            <a:lstStyle/>
            <a:p/>
          </p:txBody>
        </p:sp>
        <p:sp>
          <p:nvSpPr>
            <p:cNvPr id="24" name="rc24"/>
            <p:cNvSpPr/>
            <p:nvPr/>
          </p:nvSpPr>
          <p:spPr>
            <a:xfrm>
              <a:off x="1573521" y="2332603"/>
              <a:ext cx="249522" cy="117273"/>
            </a:xfrm>
            <a:prstGeom prst="rect">
              <a:avLst/>
            </a:prstGeom>
            <a:solidFill>
              <a:srgbClr val="1CABE2">
                <a:alpha val="100000"/>
              </a:srgbClr>
            </a:solidFill>
          </p:spPr>
          <p:txBody>
            <a:bodyPr/>
            <a:lstStyle/>
            <a:p/>
          </p:txBody>
        </p:sp>
        <p:sp>
          <p:nvSpPr>
            <p:cNvPr id="25" name="rc25"/>
            <p:cNvSpPr/>
            <p:nvPr/>
          </p:nvSpPr>
          <p:spPr>
            <a:xfrm>
              <a:off x="1850769" y="2409878"/>
              <a:ext cx="249522" cy="1596806"/>
            </a:xfrm>
            <a:prstGeom prst="rect">
              <a:avLst/>
            </a:prstGeom>
            <a:solidFill>
              <a:srgbClr val="80BD41">
                <a:alpha val="100000"/>
              </a:srgbClr>
            </a:solidFill>
          </p:spPr>
          <p:txBody>
            <a:bodyPr/>
            <a:lstStyle/>
            <a:p/>
          </p:txBody>
        </p:sp>
        <p:sp>
          <p:nvSpPr>
            <p:cNvPr id="26" name="rc26"/>
            <p:cNvSpPr/>
            <p:nvPr/>
          </p:nvSpPr>
          <p:spPr>
            <a:xfrm>
              <a:off x="1850769" y="2325902"/>
              <a:ext cx="249522" cy="83976"/>
            </a:xfrm>
            <a:prstGeom prst="rect">
              <a:avLst/>
            </a:prstGeom>
            <a:solidFill>
              <a:srgbClr val="1CABE2">
                <a:alpha val="100000"/>
              </a:srgbClr>
            </a:solidFill>
          </p:spPr>
          <p:txBody>
            <a:bodyPr/>
            <a:lstStyle/>
            <a:p/>
          </p:txBody>
        </p:sp>
        <p:sp>
          <p:nvSpPr>
            <p:cNvPr id="27" name="rc27"/>
            <p:cNvSpPr/>
            <p:nvPr/>
          </p:nvSpPr>
          <p:spPr>
            <a:xfrm>
              <a:off x="2128016" y="2507257"/>
              <a:ext cx="249522" cy="1499427"/>
            </a:xfrm>
            <a:prstGeom prst="rect">
              <a:avLst/>
            </a:prstGeom>
            <a:solidFill>
              <a:srgbClr val="80BD41">
                <a:alpha val="100000"/>
              </a:srgbClr>
            </a:solidFill>
          </p:spPr>
          <p:txBody>
            <a:bodyPr/>
            <a:lstStyle/>
            <a:p/>
          </p:txBody>
        </p:sp>
        <p:sp>
          <p:nvSpPr>
            <p:cNvPr id="28" name="rc28"/>
            <p:cNvSpPr/>
            <p:nvPr/>
          </p:nvSpPr>
          <p:spPr>
            <a:xfrm>
              <a:off x="2128016" y="2321923"/>
              <a:ext cx="249522" cy="185334"/>
            </a:xfrm>
            <a:prstGeom prst="rect">
              <a:avLst/>
            </a:prstGeom>
            <a:solidFill>
              <a:srgbClr val="1CABE2">
                <a:alpha val="100000"/>
              </a:srgbClr>
            </a:solidFill>
          </p:spPr>
          <p:txBody>
            <a:bodyPr/>
            <a:lstStyle/>
            <a:p/>
          </p:txBody>
        </p:sp>
        <p:sp>
          <p:nvSpPr>
            <p:cNvPr id="29" name="rc29"/>
            <p:cNvSpPr/>
            <p:nvPr/>
          </p:nvSpPr>
          <p:spPr>
            <a:xfrm>
              <a:off x="2405264" y="2544324"/>
              <a:ext cx="249522" cy="1462360"/>
            </a:xfrm>
            <a:prstGeom prst="rect">
              <a:avLst/>
            </a:prstGeom>
            <a:solidFill>
              <a:srgbClr val="80BD41">
                <a:alpha val="100000"/>
              </a:srgbClr>
            </a:solidFill>
          </p:spPr>
          <p:txBody>
            <a:bodyPr/>
            <a:lstStyle/>
            <a:p/>
          </p:txBody>
        </p:sp>
        <p:sp>
          <p:nvSpPr>
            <p:cNvPr id="30" name="rc30"/>
            <p:cNvSpPr/>
            <p:nvPr/>
          </p:nvSpPr>
          <p:spPr>
            <a:xfrm>
              <a:off x="2405264" y="2344959"/>
              <a:ext cx="249522" cy="199365"/>
            </a:xfrm>
            <a:prstGeom prst="rect">
              <a:avLst/>
            </a:prstGeom>
            <a:solidFill>
              <a:srgbClr val="1CABE2">
                <a:alpha val="100000"/>
              </a:srgbClr>
            </a:solidFill>
          </p:spPr>
          <p:txBody>
            <a:bodyPr/>
            <a:lstStyle/>
            <a:p/>
          </p:txBody>
        </p:sp>
        <p:sp>
          <p:nvSpPr>
            <p:cNvPr id="31" name="rc31"/>
            <p:cNvSpPr/>
            <p:nvPr/>
          </p:nvSpPr>
          <p:spPr>
            <a:xfrm>
              <a:off x="2682512" y="2416370"/>
              <a:ext cx="249522" cy="1590314"/>
            </a:xfrm>
            <a:prstGeom prst="rect">
              <a:avLst/>
            </a:prstGeom>
            <a:solidFill>
              <a:srgbClr val="80BD41">
                <a:alpha val="100000"/>
              </a:srgbClr>
            </a:solidFill>
          </p:spPr>
          <p:txBody>
            <a:bodyPr/>
            <a:lstStyle/>
            <a:p/>
          </p:txBody>
        </p:sp>
        <p:sp>
          <p:nvSpPr>
            <p:cNvPr id="32" name="rc32"/>
            <p:cNvSpPr/>
            <p:nvPr/>
          </p:nvSpPr>
          <p:spPr>
            <a:xfrm>
              <a:off x="2682512" y="2383910"/>
              <a:ext cx="249522" cy="32459"/>
            </a:xfrm>
            <a:prstGeom prst="rect">
              <a:avLst/>
            </a:prstGeom>
            <a:solidFill>
              <a:srgbClr val="1CABE2">
                <a:alpha val="100000"/>
              </a:srgbClr>
            </a:solidFill>
          </p:spPr>
          <p:txBody>
            <a:bodyPr/>
            <a:lstStyle/>
            <a:p/>
          </p:txBody>
        </p:sp>
        <p:sp>
          <p:nvSpPr>
            <p:cNvPr id="33" name="rc33"/>
            <p:cNvSpPr/>
            <p:nvPr/>
          </p:nvSpPr>
          <p:spPr>
            <a:xfrm>
              <a:off x="2959759" y="2697199"/>
              <a:ext cx="249522" cy="1309486"/>
            </a:xfrm>
            <a:prstGeom prst="rect">
              <a:avLst/>
            </a:prstGeom>
            <a:solidFill>
              <a:srgbClr val="80BD41">
                <a:alpha val="100000"/>
              </a:srgbClr>
            </a:solidFill>
          </p:spPr>
          <p:txBody>
            <a:bodyPr/>
            <a:lstStyle/>
            <a:p/>
          </p:txBody>
        </p:sp>
        <p:sp>
          <p:nvSpPr>
            <p:cNvPr id="34" name="rc34"/>
            <p:cNvSpPr/>
            <p:nvPr/>
          </p:nvSpPr>
          <p:spPr>
            <a:xfrm>
              <a:off x="2959759" y="2583276"/>
              <a:ext cx="249522" cy="113922"/>
            </a:xfrm>
            <a:prstGeom prst="rect">
              <a:avLst/>
            </a:prstGeom>
            <a:solidFill>
              <a:srgbClr val="1CABE2">
                <a:alpha val="100000"/>
              </a:srgbClr>
            </a:solidFill>
          </p:spPr>
          <p:txBody>
            <a:bodyPr/>
            <a:lstStyle/>
            <a:p/>
          </p:txBody>
        </p:sp>
        <p:sp>
          <p:nvSpPr>
            <p:cNvPr id="35" name="rc35"/>
            <p:cNvSpPr/>
            <p:nvPr/>
          </p:nvSpPr>
          <p:spPr>
            <a:xfrm>
              <a:off x="3237007" y="2682958"/>
              <a:ext cx="249522" cy="1323726"/>
            </a:xfrm>
            <a:prstGeom prst="rect">
              <a:avLst/>
            </a:prstGeom>
            <a:solidFill>
              <a:srgbClr val="80BD41">
                <a:alpha val="100000"/>
              </a:srgbClr>
            </a:solidFill>
          </p:spPr>
          <p:txBody>
            <a:bodyPr/>
            <a:lstStyle/>
            <a:p/>
          </p:txBody>
        </p:sp>
        <p:sp>
          <p:nvSpPr>
            <p:cNvPr id="36" name="rc36"/>
            <p:cNvSpPr/>
            <p:nvPr/>
          </p:nvSpPr>
          <p:spPr>
            <a:xfrm>
              <a:off x="3237007" y="2598354"/>
              <a:ext cx="249522" cy="84604"/>
            </a:xfrm>
            <a:prstGeom prst="rect">
              <a:avLst/>
            </a:prstGeom>
            <a:solidFill>
              <a:srgbClr val="1CABE2">
                <a:alpha val="100000"/>
              </a:srgbClr>
            </a:solidFill>
          </p:spPr>
          <p:txBody>
            <a:bodyPr/>
            <a:lstStyle/>
            <a:p/>
          </p:txBody>
        </p:sp>
        <p:sp>
          <p:nvSpPr>
            <p:cNvPr id="37" name="rc37"/>
            <p:cNvSpPr/>
            <p:nvPr/>
          </p:nvSpPr>
          <p:spPr>
            <a:xfrm>
              <a:off x="3514255" y="2665786"/>
              <a:ext cx="249522" cy="1340898"/>
            </a:xfrm>
            <a:prstGeom prst="rect">
              <a:avLst/>
            </a:prstGeom>
            <a:solidFill>
              <a:srgbClr val="80BD41">
                <a:alpha val="100000"/>
              </a:srgbClr>
            </a:solidFill>
          </p:spPr>
          <p:txBody>
            <a:bodyPr/>
            <a:lstStyle/>
            <a:p/>
          </p:txBody>
        </p:sp>
        <p:sp>
          <p:nvSpPr>
            <p:cNvPr id="38" name="rc38"/>
            <p:cNvSpPr/>
            <p:nvPr/>
          </p:nvSpPr>
          <p:spPr>
            <a:xfrm>
              <a:off x="3514255" y="2595212"/>
              <a:ext cx="249522" cy="70573"/>
            </a:xfrm>
            <a:prstGeom prst="rect">
              <a:avLst/>
            </a:prstGeom>
            <a:solidFill>
              <a:srgbClr val="1CABE2">
                <a:alpha val="100000"/>
              </a:srgbClr>
            </a:solidFill>
          </p:spPr>
          <p:txBody>
            <a:bodyPr/>
            <a:lstStyle/>
            <a:p/>
          </p:txBody>
        </p:sp>
        <p:sp>
          <p:nvSpPr>
            <p:cNvPr id="39" name="rc39"/>
            <p:cNvSpPr/>
            <p:nvPr/>
          </p:nvSpPr>
          <p:spPr>
            <a:xfrm>
              <a:off x="3791502" y="2646520"/>
              <a:ext cx="249522" cy="1360165"/>
            </a:xfrm>
            <a:prstGeom prst="rect">
              <a:avLst/>
            </a:prstGeom>
            <a:solidFill>
              <a:srgbClr val="80BD41">
                <a:alpha val="100000"/>
              </a:srgbClr>
            </a:solidFill>
          </p:spPr>
          <p:txBody>
            <a:bodyPr/>
            <a:lstStyle/>
            <a:p/>
          </p:txBody>
        </p:sp>
        <p:sp>
          <p:nvSpPr>
            <p:cNvPr id="40" name="rc40"/>
            <p:cNvSpPr/>
            <p:nvPr/>
          </p:nvSpPr>
          <p:spPr>
            <a:xfrm>
              <a:off x="3791502" y="2574899"/>
              <a:ext cx="249522" cy="71620"/>
            </a:xfrm>
            <a:prstGeom prst="rect">
              <a:avLst/>
            </a:prstGeom>
            <a:solidFill>
              <a:srgbClr val="1CABE2">
                <a:alpha val="100000"/>
              </a:srgbClr>
            </a:solidFill>
          </p:spPr>
          <p:txBody>
            <a:bodyPr/>
            <a:lstStyle/>
            <a:p/>
          </p:txBody>
        </p:sp>
        <p:sp>
          <p:nvSpPr>
            <p:cNvPr id="41" name="rc41"/>
            <p:cNvSpPr/>
            <p:nvPr/>
          </p:nvSpPr>
          <p:spPr>
            <a:xfrm>
              <a:off x="4068750" y="2680864"/>
              <a:ext cx="249522" cy="1325820"/>
            </a:xfrm>
            <a:prstGeom prst="rect">
              <a:avLst/>
            </a:prstGeom>
            <a:solidFill>
              <a:srgbClr val="80BD41">
                <a:alpha val="100000"/>
              </a:srgbClr>
            </a:solidFill>
          </p:spPr>
          <p:txBody>
            <a:bodyPr/>
            <a:lstStyle/>
            <a:p/>
          </p:txBody>
        </p:sp>
        <p:sp>
          <p:nvSpPr>
            <p:cNvPr id="42" name="rc42"/>
            <p:cNvSpPr/>
            <p:nvPr/>
          </p:nvSpPr>
          <p:spPr>
            <a:xfrm>
              <a:off x="4068750" y="2549769"/>
              <a:ext cx="249522" cy="131095"/>
            </a:xfrm>
            <a:prstGeom prst="rect">
              <a:avLst/>
            </a:prstGeom>
            <a:solidFill>
              <a:srgbClr val="1CABE2">
                <a:alpha val="100000"/>
              </a:srgbClr>
            </a:solidFill>
          </p:spPr>
          <p:txBody>
            <a:bodyPr/>
            <a:lstStyle/>
            <a:p/>
          </p:txBody>
        </p:sp>
        <p:sp>
          <p:nvSpPr>
            <p:cNvPr id="43" name="rc43"/>
            <p:cNvSpPr/>
            <p:nvPr/>
          </p:nvSpPr>
          <p:spPr>
            <a:xfrm>
              <a:off x="4345998" y="2645682"/>
              <a:ext cx="249522" cy="1361002"/>
            </a:xfrm>
            <a:prstGeom prst="rect">
              <a:avLst/>
            </a:prstGeom>
            <a:solidFill>
              <a:srgbClr val="80BD41">
                <a:alpha val="100000"/>
              </a:srgbClr>
            </a:solidFill>
          </p:spPr>
          <p:txBody>
            <a:bodyPr/>
            <a:lstStyle/>
            <a:p/>
          </p:txBody>
        </p:sp>
        <p:sp>
          <p:nvSpPr>
            <p:cNvPr id="44" name="rc44"/>
            <p:cNvSpPr/>
            <p:nvPr/>
          </p:nvSpPr>
          <p:spPr>
            <a:xfrm>
              <a:off x="4345998" y="2558774"/>
              <a:ext cx="249522" cy="86908"/>
            </a:xfrm>
            <a:prstGeom prst="rect">
              <a:avLst/>
            </a:prstGeom>
            <a:solidFill>
              <a:srgbClr val="1CABE2">
                <a:alpha val="100000"/>
              </a:srgbClr>
            </a:solidFill>
          </p:spPr>
          <p:txBody>
            <a:bodyPr/>
            <a:lstStyle/>
            <a:p/>
          </p:txBody>
        </p:sp>
        <p:sp>
          <p:nvSpPr>
            <p:cNvPr id="45" name="rc45"/>
            <p:cNvSpPr/>
            <p:nvPr/>
          </p:nvSpPr>
          <p:spPr>
            <a:xfrm>
              <a:off x="4623245" y="2667880"/>
              <a:ext cx="249522" cy="1338804"/>
            </a:xfrm>
            <a:prstGeom prst="rect">
              <a:avLst/>
            </a:prstGeom>
            <a:solidFill>
              <a:srgbClr val="80BD41">
                <a:alpha val="100000"/>
              </a:srgbClr>
            </a:solidFill>
          </p:spPr>
          <p:txBody>
            <a:bodyPr/>
            <a:lstStyle/>
            <a:p/>
          </p:txBody>
        </p:sp>
        <p:sp>
          <p:nvSpPr>
            <p:cNvPr id="46" name="rc46"/>
            <p:cNvSpPr/>
            <p:nvPr/>
          </p:nvSpPr>
          <p:spPr>
            <a:xfrm>
              <a:off x="4623245" y="2535528"/>
              <a:ext cx="249522" cy="132351"/>
            </a:xfrm>
            <a:prstGeom prst="rect">
              <a:avLst/>
            </a:prstGeom>
            <a:solidFill>
              <a:srgbClr val="1CABE2">
                <a:alpha val="100000"/>
              </a:srgbClr>
            </a:solidFill>
          </p:spPr>
          <p:txBody>
            <a:bodyPr/>
            <a:lstStyle/>
            <a:p/>
          </p:txBody>
        </p:sp>
        <p:sp>
          <p:nvSpPr>
            <p:cNvPr id="47" name="rc47"/>
            <p:cNvSpPr/>
            <p:nvPr/>
          </p:nvSpPr>
          <p:spPr>
            <a:xfrm>
              <a:off x="4900493" y="2642541"/>
              <a:ext cx="249522" cy="1364144"/>
            </a:xfrm>
            <a:prstGeom prst="rect">
              <a:avLst/>
            </a:prstGeom>
            <a:solidFill>
              <a:srgbClr val="80BD41">
                <a:alpha val="100000"/>
              </a:srgbClr>
            </a:solidFill>
          </p:spPr>
          <p:txBody>
            <a:bodyPr/>
            <a:lstStyle/>
            <a:p/>
          </p:txBody>
        </p:sp>
        <p:sp>
          <p:nvSpPr>
            <p:cNvPr id="48" name="rc48"/>
            <p:cNvSpPr/>
            <p:nvPr/>
          </p:nvSpPr>
          <p:spPr>
            <a:xfrm>
              <a:off x="4900493" y="2570711"/>
              <a:ext cx="249522" cy="71830"/>
            </a:xfrm>
            <a:prstGeom prst="rect">
              <a:avLst/>
            </a:prstGeom>
            <a:solidFill>
              <a:srgbClr val="1CABE2">
                <a:alpha val="100000"/>
              </a:srgbClr>
            </a:solidFill>
          </p:spPr>
          <p:txBody>
            <a:bodyPr/>
            <a:lstStyle/>
            <a:p/>
          </p:txBody>
        </p:sp>
        <p:sp>
          <p:nvSpPr>
            <p:cNvPr id="49" name="rc49"/>
            <p:cNvSpPr/>
            <p:nvPr/>
          </p:nvSpPr>
          <p:spPr>
            <a:xfrm>
              <a:off x="5177741" y="2665786"/>
              <a:ext cx="249522" cy="1340898"/>
            </a:xfrm>
            <a:prstGeom prst="rect">
              <a:avLst/>
            </a:prstGeom>
            <a:solidFill>
              <a:srgbClr val="80BD41">
                <a:alpha val="100000"/>
              </a:srgbClr>
            </a:solidFill>
          </p:spPr>
          <p:txBody>
            <a:bodyPr/>
            <a:lstStyle/>
            <a:p/>
          </p:txBody>
        </p:sp>
        <p:sp>
          <p:nvSpPr>
            <p:cNvPr id="50" name="rc50"/>
            <p:cNvSpPr/>
            <p:nvPr/>
          </p:nvSpPr>
          <p:spPr>
            <a:xfrm>
              <a:off x="5177741" y="2564847"/>
              <a:ext cx="249522" cy="100939"/>
            </a:xfrm>
            <a:prstGeom prst="rect">
              <a:avLst/>
            </a:prstGeom>
            <a:solidFill>
              <a:srgbClr val="1CABE2">
                <a:alpha val="100000"/>
              </a:srgbClr>
            </a:solidFill>
          </p:spPr>
          <p:txBody>
            <a:bodyPr/>
            <a:lstStyle/>
            <a:p/>
          </p:txBody>
        </p:sp>
        <p:sp>
          <p:nvSpPr>
            <p:cNvPr id="51" name="rc51"/>
            <p:cNvSpPr/>
            <p:nvPr/>
          </p:nvSpPr>
          <p:spPr>
            <a:xfrm>
              <a:off x="5454988" y="2659503"/>
              <a:ext cx="249522" cy="1347181"/>
            </a:xfrm>
            <a:prstGeom prst="rect">
              <a:avLst/>
            </a:prstGeom>
            <a:solidFill>
              <a:srgbClr val="80BD41">
                <a:alpha val="100000"/>
              </a:srgbClr>
            </a:solidFill>
          </p:spPr>
          <p:txBody>
            <a:bodyPr/>
            <a:lstStyle/>
            <a:p/>
          </p:txBody>
        </p:sp>
        <p:sp>
          <p:nvSpPr>
            <p:cNvPr id="52" name="rc52"/>
            <p:cNvSpPr/>
            <p:nvPr/>
          </p:nvSpPr>
          <p:spPr>
            <a:xfrm>
              <a:off x="5454988" y="2588511"/>
              <a:ext cx="249522" cy="70992"/>
            </a:xfrm>
            <a:prstGeom prst="rect">
              <a:avLst/>
            </a:prstGeom>
            <a:solidFill>
              <a:srgbClr val="1CABE2">
                <a:alpha val="100000"/>
              </a:srgbClr>
            </a:solidFill>
          </p:spPr>
          <p:txBody>
            <a:bodyPr/>
            <a:lstStyle/>
            <a:p/>
          </p:txBody>
        </p:sp>
        <p:sp>
          <p:nvSpPr>
            <p:cNvPr id="53" name="rc53"/>
            <p:cNvSpPr/>
            <p:nvPr/>
          </p:nvSpPr>
          <p:spPr>
            <a:xfrm>
              <a:off x="5732236" y="2711020"/>
              <a:ext cx="249522" cy="1295664"/>
            </a:xfrm>
            <a:prstGeom prst="rect">
              <a:avLst/>
            </a:prstGeom>
            <a:solidFill>
              <a:srgbClr val="80BD41">
                <a:alpha val="100000"/>
              </a:srgbClr>
            </a:solidFill>
          </p:spPr>
          <p:txBody>
            <a:bodyPr/>
            <a:lstStyle/>
            <a:p/>
          </p:txBody>
        </p:sp>
        <p:sp>
          <p:nvSpPr>
            <p:cNvPr id="54" name="rc54"/>
            <p:cNvSpPr/>
            <p:nvPr/>
          </p:nvSpPr>
          <p:spPr>
            <a:xfrm>
              <a:off x="5732236" y="2613432"/>
              <a:ext cx="249522" cy="97588"/>
            </a:xfrm>
            <a:prstGeom prst="rect">
              <a:avLst/>
            </a:prstGeom>
            <a:solidFill>
              <a:srgbClr val="1CABE2">
                <a:alpha val="100000"/>
              </a:srgbClr>
            </a:solidFill>
          </p:spPr>
          <p:txBody>
            <a:bodyPr/>
            <a:lstStyle/>
            <a:p/>
          </p:txBody>
        </p:sp>
        <p:sp>
          <p:nvSpPr>
            <p:cNvPr id="55" name="rc55"/>
            <p:cNvSpPr/>
            <p:nvPr/>
          </p:nvSpPr>
          <p:spPr>
            <a:xfrm>
              <a:off x="6009484" y="2689660"/>
              <a:ext cx="249522" cy="1317025"/>
            </a:xfrm>
            <a:prstGeom prst="rect">
              <a:avLst/>
            </a:prstGeom>
            <a:solidFill>
              <a:srgbClr val="80BD41">
                <a:alpha val="100000"/>
              </a:srgbClr>
            </a:solidFill>
          </p:spPr>
          <p:txBody>
            <a:bodyPr/>
            <a:lstStyle/>
            <a:p/>
          </p:txBody>
        </p:sp>
        <p:sp>
          <p:nvSpPr>
            <p:cNvPr id="56" name="rc56"/>
            <p:cNvSpPr/>
            <p:nvPr/>
          </p:nvSpPr>
          <p:spPr>
            <a:xfrm>
              <a:off x="6009484" y="2620342"/>
              <a:ext cx="249522" cy="69317"/>
            </a:xfrm>
            <a:prstGeom prst="rect">
              <a:avLst/>
            </a:prstGeom>
            <a:solidFill>
              <a:srgbClr val="1CABE2">
                <a:alpha val="100000"/>
              </a:srgbClr>
            </a:solidFill>
          </p:spPr>
          <p:txBody>
            <a:bodyPr/>
            <a:lstStyle/>
            <a:p/>
          </p:txBody>
        </p:sp>
        <p:sp>
          <p:nvSpPr>
            <p:cNvPr id="57" name="rc57"/>
            <p:cNvSpPr/>
            <p:nvPr/>
          </p:nvSpPr>
          <p:spPr>
            <a:xfrm>
              <a:off x="6286731" y="2685052"/>
              <a:ext cx="249522" cy="1321632"/>
            </a:xfrm>
            <a:prstGeom prst="rect">
              <a:avLst/>
            </a:prstGeom>
            <a:solidFill>
              <a:srgbClr val="80BD41">
                <a:alpha val="100000"/>
              </a:srgbClr>
            </a:solidFill>
          </p:spPr>
          <p:txBody>
            <a:bodyPr/>
            <a:lstStyle/>
            <a:p/>
          </p:txBody>
        </p:sp>
        <p:sp>
          <p:nvSpPr>
            <p:cNvPr id="58" name="rc58"/>
            <p:cNvSpPr/>
            <p:nvPr/>
          </p:nvSpPr>
          <p:spPr>
            <a:xfrm>
              <a:off x="6286731" y="2644216"/>
              <a:ext cx="249522" cy="40836"/>
            </a:xfrm>
            <a:prstGeom prst="rect">
              <a:avLst/>
            </a:prstGeom>
            <a:solidFill>
              <a:srgbClr val="1CABE2">
                <a:alpha val="100000"/>
              </a:srgbClr>
            </a:solidFill>
          </p:spPr>
          <p:txBody>
            <a:bodyPr/>
            <a:lstStyle/>
            <a:p/>
          </p:txBody>
        </p:sp>
        <p:sp>
          <p:nvSpPr>
            <p:cNvPr id="59" name="rc59"/>
            <p:cNvSpPr/>
            <p:nvPr/>
          </p:nvSpPr>
          <p:spPr>
            <a:xfrm>
              <a:off x="6563979" y="2689869"/>
              <a:ext cx="249522" cy="1316815"/>
            </a:xfrm>
            <a:prstGeom prst="rect">
              <a:avLst/>
            </a:prstGeom>
            <a:solidFill>
              <a:srgbClr val="80BD41">
                <a:alpha val="100000"/>
              </a:srgbClr>
            </a:solidFill>
          </p:spPr>
          <p:txBody>
            <a:bodyPr/>
            <a:lstStyle/>
            <a:p/>
          </p:txBody>
        </p:sp>
        <p:sp>
          <p:nvSpPr>
            <p:cNvPr id="60" name="rc60"/>
            <p:cNvSpPr/>
            <p:nvPr/>
          </p:nvSpPr>
          <p:spPr>
            <a:xfrm>
              <a:off x="6563979" y="2649033"/>
              <a:ext cx="249522" cy="40836"/>
            </a:xfrm>
            <a:prstGeom prst="rect">
              <a:avLst/>
            </a:prstGeom>
            <a:solidFill>
              <a:srgbClr val="1CABE2">
                <a:alpha val="100000"/>
              </a:srgbClr>
            </a:solidFill>
          </p:spPr>
          <p:txBody>
            <a:bodyPr/>
            <a:lstStyle/>
            <a:p/>
          </p:txBody>
        </p:sp>
        <p:sp>
          <p:nvSpPr>
            <p:cNvPr id="61" name="rc61"/>
            <p:cNvSpPr/>
            <p:nvPr/>
          </p:nvSpPr>
          <p:spPr>
            <a:xfrm>
              <a:off x="6841227" y="2807561"/>
              <a:ext cx="249522" cy="1199123"/>
            </a:xfrm>
            <a:prstGeom prst="rect">
              <a:avLst/>
            </a:prstGeom>
            <a:solidFill>
              <a:srgbClr val="80BD41">
                <a:alpha val="100000"/>
              </a:srgbClr>
            </a:solidFill>
          </p:spPr>
          <p:txBody>
            <a:bodyPr/>
            <a:lstStyle/>
            <a:p/>
          </p:txBody>
        </p:sp>
        <p:sp>
          <p:nvSpPr>
            <p:cNvPr id="62" name="rc62"/>
            <p:cNvSpPr/>
            <p:nvPr/>
          </p:nvSpPr>
          <p:spPr>
            <a:xfrm>
              <a:off x="6841227" y="2703272"/>
              <a:ext cx="249522" cy="104289"/>
            </a:xfrm>
            <a:prstGeom prst="rect">
              <a:avLst/>
            </a:prstGeom>
            <a:solidFill>
              <a:srgbClr val="1CABE2">
                <a:alpha val="100000"/>
              </a:srgbClr>
            </a:solidFill>
          </p:spPr>
          <p:txBody>
            <a:bodyPr/>
            <a:lstStyle/>
            <a:p/>
          </p:txBody>
        </p:sp>
        <p:sp>
          <p:nvSpPr>
            <p:cNvPr id="63" name="rc63"/>
            <p:cNvSpPr/>
            <p:nvPr/>
          </p:nvSpPr>
          <p:spPr>
            <a:xfrm>
              <a:off x="7118474" y="2820964"/>
              <a:ext cx="249522" cy="1185720"/>
            </a:xfrm>
            <a:prstGeom prst="rect">
              <a:avLst/>
            </a:prstGeom>
            <a:solidFill>
              <a:srgbClr val="80BD41">
                <a:alpha val="100000"/>
              </a:srgbClr>
            </a:solidFill>
          </p:spPr>
          <p:txBody>
            <a:bodyPr/>
            <a:lstStyle/>
            <a:p/>
          </p:txBody>
        </p:sp>
        <p:sp>
          <p:nvSpPr>
            <p:cNvPr id="64" name="rc64"/>
            <p:cNvSpPr/>
            <p:nvPr/>
          </p:nvSpPr>
          <p:spPr>
            <a:xfrm>
              <a:off x="7118474" y="2703690"/>
              <a:ext cx="249522" cy="117273"/>
            </a:xfrm>
            <a:prstGeom prst="rect">
              <a:avLst/>
            </a:prstGeom>
            <a:solidFill>
              <a:srgbClr val="1CABE2">
                <a:alpha val="100000"/>
              </a:srgbClr>
            </a:solidFill>
          </p:spPr>
          <p:txBody>
            <a:bodyPr/>
            <a:lstStyle/>
            <a:p/>
          </p:txBody>
        </p:sp>
        <p:sp>
          <p:nvSpPr>
            <p:cNvPr id="65" name="rc65"/>
            <p:cNvSpPr/>
            <p:nvPr/>
          </p:nvSpPr>
          <p:spPr>
            <a:xfrm>
              <a:off x="7395722" y="2830597"/>
              <a:ext cx="249522" cy="1176087"/>
            </a:xfrm>
            <a:prstGeom prst="rect">
              <a:avLst/>
            </a:prstGeom>
            <a:solidFill>
              <a:srgbClr val="80BD41">
                <a:alpha val="100000"/>
              </a:srgbClr>
            </a:solidFill>
          </p:spPr>
          <p:txBody>
            <a:bodyPr/>
            <a:lstStyle/>
            <a:p/>
          </p:txBody>
        </p:sp>
        <p:sp>
          <p:nvSpPr>
            <p:cNvPr id="66" name="rc66"/>
            <p:cNvSpPr/>
            <p:nvPr/>
          </p:nvSpPr>
          <p:spPr>
            <a:xfrm>
              <a:off x="7395722" y="2728402"/>
              <a:ext cx="249522" cy="102195"/>
            </a:xfrm>
            <a:prstGeom prst="rect">
              <a:avLst/>
            </a:prstGeom>
            <a:solidFill>
              <a:srgbClr val="1CABE2">
                <a:alpha val="100000"/>
              </a:srgbClr>
            </a:solidFill>
          </p:spPr>
          <p:txBody>
            <a:bodyPr/>
            <a:lstStyle/>
            <a:p/>
          </p:txBody>
        </p:sp>
        <p:sp>
          <p:nvSpPr>
            <p:cNvPr id="67" name="rc67"/>
            <p:cNvSpPr/>
            <p:nvPr/>
          </p:nvSpPr>
          <p:spPr>
            <a:xfrm>
              <a:off x="7672970" y="2845466"/>
              <a:ext cx="249522" cy="1161218"/>
            </a:xfrm>
            <a:prstGeom prst="rect">
              <a:avLst/>
            </a:prstGeom>
            <a:solidFill>
              <a:srgbClr val="80BD41">
                <a:alpha val="100000"/>
              </a:srgbClr>
            </a:solidFill>
          </p:spPr>
          <p:txBody>
            <a:bodyPr/>
            <a:lstStyle/>
            <a:p/>
          </p:txBody>
        </p:sp>
        <p:sp>
          <p:nvSpPr>
            <p:cNvPr id="68" name="rc68"/>
            <p:cNvSpPr/>
            <p:nvPr/>
          </p:nvSpPr>
          <p:spPr>
            <a:xfrm>
              <a:off x="7672970" y="2758139"/>
              <a:ext cx="249522" cy="87327"/>
            </a:xfrm>
            <a:prstGeom prst="rect">
              <a:avLst/>
            </a:prstGeom>
            <a:solidFill>
              <a:srgbClr val="1CABE2">
                <a:alpha val="100000"/>
              </a:srgbClr>
            </a:solidFill>
          </p:spPr>
          <p:txBody>
            <a:bodyPr/>
            <a:lstStyle/>
            <a:p/>
          </p:txBody>
        </p:sp>
        <p:sp>
          <p:nvSpPr>
            <p:cNvPr id="69" name="rc69"/>
            <p:cNvSpPr/>
            <p:nvPr/>
          </p:nvSpPr>
          <p:spPr>
            <a:xfrm>
              <a:off x="7950217" y="2837089"/>
              <a:ext cx="249522" cy="1169595"/>
            </a:xfrm>
            <a:prstGeom prst="rect">
              <a:avLst/>
            </a:prstGeom>
            <a:solidFill>
              <a:srgbClr val="80BD41">
                <a:alpha val="100000"/>
              </a:srgbClr>
            </a:solidFill>
          </p:spPr>
          <p:txBody>
            <a:bodyPr/>
            <a:lstStyle/>
            <a:p/>
          </p:txBody>
        </p:sp>
        <p:sp>
          <p:nvSpPr>
            <p:cNvPr id="70" name="rc70"/>
            <p:cNvSpPr/>
            <p:nvPr/>
          </p:nvSpPr>
          <p:spPr>
            <a:xfrm>
              <a:off x="7950217" y="2775521"/>
              <a:ext cx="249522" cy="61568"/>
            </a:xfrm>
            <a:prstGeom prst="rect">
              <a:avLst/>
            </a:prstGeom>
            <a:solidFill>
              <a:srgbClr val="1CABE2">
                <a:alpha val="100000"/>
              </a:srgbClr>
            </a:solidFill>
          </p:spPr>
          <p:txBody>
            <a:bodyPr/>
            <a:lstStyle/>
            <a:p/>
          </p:txBody>
        </p:sp>
        <p:sp>
          <p:nvSpPr>
            <p:cNvPr id="71" name="pl71"/>
            <p:cNvSpPr/>
            <p:nvPr/>
          </p:nvSpPr>
          <p:spPr>
            <a:xfrm>
              <a:off x="1421035" y="1254838"/>
              <a:ext cx="6653943" cy="280800"/>
            </a:xfrm>
            <a:custGeom>
              <a:avLst/>
              <a:pathLst>
                <a:path w="6653943" h="280800">
                  <a:moveTo>
                    <a:pt x="0" y="84240"/>
                  </a:moveTo>
                  <a:lnTo>
                    <a:pt x="277247" y="140400"/>
                  </a:lnTo>
                  <a:lnTo>
                    <a:pt x="554495" y="84240"/>
                  </a:lnTo>
                  <a:lnTo>
                    <a:pt x="831742" y="252720"/>
                  </a:lnTo>
                  <a:lnTo>
                    <a:pt x="1108990" y="280800"/>
                  </a:lnTo>
                  <a:lnTo>
                    <a:pt x="1386238" y="0"/>
                  </a:lnTo>
                  <a:lnTo>
                    <a:pt x="1663485" y="168480"/>
                  </a:lnTo>
                  <a:lnTo>
                    <a:pt x="1940733" y="112320"/>
                  </a:lnTo>
                  <a:lnTo>
                    <a:pt x="2217981" y="84240"/>
                  </a:lnTo>
                  <a:lnTo>
                    <a:pt x="2495228" y="84240"/>
                  </a:lnTo>
                  <a:lnTo>
                    <a:pt x="2772476" y="196560"/>
                  </a:lnTo>
                  <a:lnTo>
                    <a:pt x="3049724" y="112320"/>
                  </a:lnTo>
                  <a:lnTo>
                    <a:pt x="3326971" y="196560"/>
                  </a:lnTo>
                  <a:lnTo>
                    <a:pt x="3604219" y="84240"/>
                  </a:lnTo>
                  <a:lnTo>
                    <a:pt x="3881467" y="140400"/>
                  </a:lnTo>
                  <a:lnTo>
                    <a:pt x="4158714" y="84240"/>
                  </a:lnTo>
                  <a:lnTo>
                    <a:pt x="4435962" y="140400"/>
                  </a:lnTo>
                  <a:lnTo>
                    <a:pt x="4713210" y="84240"/>
                  </a:lnTo>
                  <a:lnTo>
                    <a:pt x="4990457" y="28080"/>
                  </a:lnTo>
                  <a:lnTo>
                    <a:pt x="5267705" y="28080"/>
                  </a:lnTo>
                  <a:lnTo>
                    <a:pt x="5544953" y="168480"/>
                  </a:lnTo>
                  <a:lnTo>
                    <a:pt x="5822200" y="196560"/>
                  </a:lnTo>
                  <a:lnTo>
                    <a:pt x="6099448" y="168480"/>
                  </a:lnTo>
                  <a:lnTo>
                    <a:pt x="6376696" y="140400"/>
                  </a:lnTo>
                  <a:lnTo>
                    <a:pt x="6653943" y="84240"/>
                  </a:lnTo>
                </a:path>
              </a:pathLst>
            </a:custGeom>
            <a:ln w="27101" cap="flat">
              <a:solidFill>
                <a:srgbClr val="0058AB">
                  <a:alpha val="100000"/>
                </a:srgbClr>
              </a:solidFill>
              <a:prstDash val="solid"/>
              <a:round/>
            </a:ln>
          </p:spPr>
          <p:txBody>
            <a:bodyPr/>
            <a:lstStyle/>
            <a:p/>
          </p:txBody>
        </p:sp>
        <p:sp>
          <p:nvSpPr>
            <p:cNvPr id="72" name="tx72"/>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3" name="tx73"/>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4" name="tx74"/>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5" name="tx75"/>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6" name="tx76"/>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7" name="tx77"/>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8" name="tx78"/>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9" name="tx79"/>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0" name="tx80"/>
            <p:cNvSpPr/>
            <p:nvPr/>
          </p:nvSpPr>
          <p:spPr>
            <a:xfrm>
              <a:off x="7737441"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1" name="tx81"/>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2" name="tx82"/>
            <p:cNvSpPr/>
            <p:nvPr/>
          </p:nvSpPr>
          <p:spPr>
            <a:xfrm>
              <a:off x="1368784" y="2196049"/>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80</a:t>
              </a:r>
            </a:p>
          </p:txBody>
        </p:sp>
        <p:sp>
          <p:nvSpPr>
            <p:cNvPr id="83" name="tx83"/>
            <p:cNvSpPr/>
            <p:nvPr/>
          </p:nvSpPr>
          <p:spPr>
            <a:xfrm>
              <a:off x="2715845" y="224913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77.5</a:t>
              </a:r>
            </a:p>
          </p:txBody>
        </p:sp>
        <p:sp>
          <p:nvSpPr>
            <p:cNvPr id="84" name="tx84"/>
            <p:cNvSpPr/>
            <p:nvPr/>
          </p:nvSpPr>
          <p:spPr>
            <a:xfrm>
              <a:off x="4102084" y="241363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69.6</a:t>
              </a:r>
            </a:p>
          </p:txBody>
        </p:sp>
        <p:sp>
          <p:nvSpPr>
            <p:cNvPr id="85" name="tx85"/>
            <p:cNvSpPr/>
            <p:nvPr/>
          </p:nvSpPr>
          <p:spPr>
            <a:xfrm>
              <a:off x="5488322" y="245258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67.7</a:t>
              </a:r>
            </a:p>
          </p:txBody>
        </p:sp>
        <p:sp>
          <p:nvSpPr>
            <p:cNvPr id="86" name="tx86"/>
            <p:cNvSpPr/>
            <p:nvPr/>
          </p:nvSpPr>
          <p:spPr>
            <a:xfrm>
              <a:off x="6597312" y="251310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64.8</a:t>
              </a:r>
            </a:p>
          </p:txBody>
        </p:sp>
        <p:sp>
          <p:nvSpPr>
            <p:cNvPr id="87" name="tx87"/>
            <p:cNvSpPr/>
            <p:nvPr/>
          </p:nvSpPr>
          <p:spPr>
            <a:xfrm>
              <a:off x="6874560" y="256734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62.2</a:t>
              </a:r>
            </a:p>
          </p:txBody>
        </p:sp>
        <p:sp>
          <p:nvSpPr>
            <p:cNvPr id="88" name="tx88"/>
            <p:cNvSpPr/>
            <p:nvPr/>
          </p:nvSpPr>
          <p:spPr>
            <a:xfrm>
              <a:off x="7151808" y="256776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62.2</a:t>
              </a:r>
            </a:p>
          </p:txBody>
        </p:sp>
        <p:sp>
          <p:nvSpPr>
            <p:cNvPr id="89" name="tx89"/>
            <p:cNvSpPr/>
            <p:nvPr/>
          </p:nvSpPr>
          <p:spPr>
            <a:xfrm>
              <a:off x="7468232" y="2592476"/>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61</a:t>
              </a:r>
            </a:p>
          </p:txBody>
        </p:sp>
        <p:sp>
          <p:nvSpPr>
            <p:cNvPr id="90" name="tx90"/>
            <p:cNvSpPr/>
            <p:nvPr/>
          </p:nvSpPr>
          <p:spPr>
            <a:xfrm>
              <a:off x="7706303" y="262200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59.6</a:t>
              </a:r>
            </a:p>
          </p:txBody>
        </p:sp>
        <p:sp>
          <p:nvSpPr>
            <p:cNvPr id="91" name="tx91"/>
            <p:cNvSpPr/>
            <p:nvPr/>
          </p:nvSpPr>
          <p:spPr>
            <a:xfrm>
              <a:off x="7983551" y="263959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58.8</a:t>
              </a:r>
            </a:p>
          </p:txBody>
        </p:sp>
        <p:sp>
          <p:nvSpPr>
            <p:cNvPr id="92" name="pl92"/>
            <p:cNvSpPr/>
            <p:nvPr/>
          </p:nvSpPr>
          <p:spPr>
            <a:xfrm>
              <a:off x="1421035" y="1198678"/>
              <a:ext cx="0" cy="140400"/>
            </a:xfrm>
            <a:custGeom>
              <a:avLst/>
              <a:pathLst>
                <a:path w="0" h="140400">
                  <a:moveTo>
                    <a:pt x="0" y="140400"/>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2807273"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4193511" y="1198678"/>
              <a:ext cx="0" cy="252720"/>
            </a:xfrm>
            <a:custGeom>
              <a:avLst/>
              <a:pathLst>
                <a:path w="0" h="252720">
                  <a:moveTo>
                    <a:pt x="0" y="25272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5579750" y="1198678"/>
              <a:ext cx="0" cy="140400"/>
            </a:xfrm>
            <a:custGeom>
              <a:avLst/>
              <a:pathLst>
                <a:path w="0" h="140400">
                  <a:moveTo>
                    <a:pt x="0" y="14040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688740"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965988" y="1198678"/>
              <a:ext cx="0" cy="224640"/>
            </a:xfrm>
            <a:custGeom>
              <a:avLst/>
              <a:pathLst>
                <a:path w="0" h="224640">
                  <a:moveTo>
                    <a:pt x="0" y="22464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243236" y="1198678"/>
              <a:ext cx="0" cy="252720"/>
            </a:xfrm>
            <a:custGeom>
              <a:avLst/>
              <a:pathLst>
                <a:path w="0" h="252720">
                  <a:moveTo>
                    <a:pt x="0" y="25272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520483" y="1198678"/>
              <a:ext cx="0" cy="224640"/>
            </a:xfrm>
            <a:custGeom>
              <a:avLst/>
              <a:pathLst>
                <a:path w="0" h="224640">
                  <a:moveTo>
                    <a:pt x="0" y="22464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797731" y="1198678"/>
              <a:ext cx="0" cy="196560"/>
            </a:xfrm>
            <a:custGeom>
              <a:avLst/>
              <a:pathLst>
                <a:path w="0" h="196560">
                  <a:moveTo>
                    <a:pt x="0" y="19656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074979" y="1198678"/>
              <a:ext cx="0" cy="140400"/>
            </a:xfrm>
            <a:custGeom>
              <a:avLst/>
              <a:pathLst>
                <a:path w="0" h="140400">
                  <a:moveTo>
                    <a:pt x="0" y="140400"/>
                  </a:moveTo>
                  <a:lnTo>
                    <a:pt x="0" y="0"/>
                  </a:lnTo>
                </a:path>
              </a:pathLst>
            </a:custGeom>
            <a:ln w="13550" cap="flat">
              <a:solidFill>
                <a:srgbClr val="0058AB">
                  <a:alpha val="100000"/>
                </a:srgbClr>
              </a:solidFill>
              <a:prstDash val="dot"/>
              <a:round/>
            </a:ln>
          </p:spPr>
          <p:txBody>
            <a:bodyPr/>
            <a:lstStyle/>
            <a:p/>
          </p:txBody>
        </p:sp>
        <p:sp>
          <p:nvSpPr>
            <p:cNvPr id="102" name="tx102"/>
            <p:cNvSpPr/>
            <p:nvPr/>
          </p:nvSpPr>
          <p:spPr>
            <a:xfrm>
              <a:off x="1368784" y="3176060"/>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76</a:t>
              </a:r>
            </a:p>
          </p:txBody>
        </p:sp>
        <p:sp>
          <p:nvSpPr>
            <p:cNvPr id="103" name="tx103"/>
            <p:cNvSpPr/>
            <p:nvPr/>
          </p:nvSpPr>
          <p:spPr>
            <a:xfrm>
              <a:off x="1394909" y="2340023"/>
              <a:ext cx="52251"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a:t>
              </a:r>
            </a:p>
          </p:txBody>
        </p:sp>
        <p:sp>
          <p:nvSpPr>
            <p:cNvPr id="104" name="tx104"/>
            <p:cNvSpPr/>
            <p:nvPr/>
          </p:nvSpPr>
          <p:spPr>
            <a:xfrm>
              <a:off x="2715845" y="317647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75.9</a:t>
              </a:r>
            </a:p>
          </p:txBody>
        </p:sp>
        <p:sp>
          <p:nvSpPr>
            <p:cNvPr id="105" name="tx105"/>
            <p:cNvSpPr/>
            <p:nvPr/>
          </p:nvSpPr>
          <p:spPr>
            <a:xfrm>
              <a:off x="2741971" y="236509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06" name="tx106"/>
            <p:cNvSpPr/>
            <p:nvPr/>
          </p:nvSpPr>
          <p:spPr>
            <a:xfrm>
              <a:off x="4102084" y="330868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63.3</a:t>
              </a:r>
            </a:p>
          </p:txBody>
        </p:sp>
        <p:sp>
          <p:nvSpPr>
            <p:cNvPr id="107" name="tx107"/>
            <p:cNvSpPr/>
            <p:nvPr/>
          </p:nvSpPr>
          <p:spPr>
            <a:xfrm>
              <a:off x="4128209" y="258022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a:t>
              </a:r>
            </a:p>
          </p:txBody>
        </p:sp>
        <p:sp>
          <p:nvSpPr>
            <p:cNvPr id="108" name="tx108"/>
            <p:cNvSpPr/>
            <p:nvPr/>
          </p:nvSpPr>
          <p:spPr>
            <a:xfrm>
              <a:off x="5488322" y="329800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64.3</a:t>
              </a:r>
            </a:p>
          </p:txBody>
        </p:sp>
        <p:sp>
          <p:nvSpPr>
            <p:cNvPr id="109" name="tx109"/>
            <p:cNvSpPr/>
            <p:nvPr/>
          </p:nvSpPr>
          <p:spPr>
            <a:xfrm>
              <a:off x="5514447" y="258891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a:t>
              </a:r>
            </a:p>
          </p:txBody>
        </p:sp>
        <p:sp>
          <p:nvSpPr>
            <p:cNvPr id="110" name="tx110"/>
            <p:cNvSpPr/>
            <p:nvPr/>
          </p:nvSpPr>
          <p:spPr>
            <a:xfrm>
              <a:off x="6597312" y="331322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62.9</a:t>
              </a:r>
            </a:p>
          </p:txBody>
        </p:sp>
        <p:sp>
          <p:nvSpPr>
            <p:cNvPr id="111" name="tx111"/>
            <p:cNvSpPr/>
            <p:nvPr/>
          </p:nvSpPr>
          <p:spPr>
            <a:xfrm>
              <a:off x="6662615" y="2635550"/>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a:t>
              </a:r>
            </a:p>
          </p:txBody>
        </p:sp>
        <p:sp>
          <p:nvSpPr>
            <p:cNvPr id="112" name="tx112"/>
            <p:cNvSpPr/>
            <p:nvPr/>
          </p:nvSpPr>
          <p:spPr>
            <a:xfrm>
              <a:off x="6874560" y="337202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57.3</a:t>
              </a:r>
            </a:p>
          </p:txBody>
        </p:sp>
        <p:sp>
          <p:nvSpPr>
            <p:cNvPr id="113" name="tx113"/>
            <p:cNvSpPr/>
            <p:nvPr/>
          </p:nvSpPr>
          <p:spPr>
            <a:xfrm>
              <a:off x="6939862" y="2721561"/>
              <a:ext cx="52251"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a:t>
              </a:r>
            </a:p>
          </p:txBody>
        </p:sp>
        <p:sp>
          <p:nvSpPr>
            <p:cNvPr id="114" name="tx114"/>
            <p:cNvSpPr/>
            <p:nvPr/>
          </p:nvSpPr>
          <p:spPr>
            <a:xfrm>
              <a:off x="7151808" y="337877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56.6</a:t>
              </a:r>
            </a:p>
          </p:txBody>
        </p:sp>
        <p:sp>
          <p:nvSpPr>
            <p:cNvPr id="115" name="tx115"/>
            <p:cNvSpPr/>
            <p:nvPr/>
          </p:nvSpPr>
          <p:spPr>
            <a:xfrm>
              <a:off x="7177933" y="272727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a:t>
              </a:r>
            </a:p>
          </p:txBody>
        </p:sp>
        <p:sp>
          <p:nvSpPr>
            <p:cNvPr id="116" name="tx116"/>
            <p:cNvSpPr/>
            <p:nvPr/>
          </p:nvSpPr>
          <p:spPr>
            <a:xfrm>
              <a:off x="7429055" y="338359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56.2</a:t>
              </a:r>
            </a:p>
          </p:txBody>
        </p:sp>
        <p:sp>
          <p:nvSpPr>
            <p:cNvPr id="117" name="tx117"/>
            <p:cNvSpPr/>
            <p:nvPr/>
          </p:nvSpPr>
          <p:spPr>
            <a:xfrm>
              <a:off x="7455181" y="274445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a:t>
              </a:r>
            </a:p>
          </p:txBody>
        </p:sp>
        <p:sp>
          <p:nvSpPr>
            <p:cNvPr id="118" name="tx118"/>
            <p:cNvSpPr/>
            <p:nvPr/>
          </p:nvSpPr>
          <p:spPr>
            <a:xfrm>
              <a:off x="7706303" y="3392220"/>
              <a:ext cx="182855"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55.5</a:t>
              </a:r>
            </a:p>
          </p:txBody>
        </p:sp>
        <p:sp>
          <p:nvSpPr>
            <p:cNvPr id="119" name="tx119"/>
            <p:cNvSpPr/>
            <p:nvPr/>
          </p:nvSpPr>
          <p:spPr>
            <a:xfrm>
              <a:off x="7732429" y="276790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a:t>
              </a:r>
            </a:p>
          </p:txBody>
        </p:sp>
        <p:sp>
          <p:nvSpPr>
            <p:cNvPr id="120" name="tx120"/>
            <p:cNvSpPr/>
            <p:nvPr/>
          </p:nvSpPr>
          <p:spPr>
            <a:xfrm>
              <a:off x="7983551" y="338683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55.9</a:t>
              </a:r>
            </a:p>
          </p:txBody>
        </p:sp>
        <p:sp>
          <p:nvSpPr>
            <p:cNvPr id="121" name="tx121"/>
            <p:cNvSpPr/>
            <p:nvPr/>
          </p:nvSpPr>
          <p:spPr>
            <a:xfrm>
              <a:off x="8009676" y="277125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a:t>
              </a:r>
            </a:p>
          </p:txBody>
        </p:sp>
        <p:sp>
          <p:nvSpPr>
            <p:cNvPr id="122" name="tx122"/>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3" name="tx123"/>
            <p:cNvSpPr/>
            <p:nvPr/>
          </p:nvSpPr>
          <p:spPr>
            <a:xfrm>
              <a:off x="733081" y="290748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4" name="tx124"/>
            <p:cNvSpPr/>
            <p:nvPr/>
          </p:nvSpPr>
          <p:spPr>
            <a:xfrm>
              <a:off x="655386" y="186039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5" name="tx125"/>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1" name="tx131"/>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2" name="tx132"/>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3" name="tx133"/>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4" name="tx134"/>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6" name="tx136"/>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7" name="tx137"/>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8" name="tx138"/>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1" name="tx141"/>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2" name="pl142"/>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4" name="rc144"/>
            <p:cNvSpPr/>
            <p:nvPr/>
          </p:nvSpPr>
          <p:spPr>
            <a:xfrm>
              <a:off x="4433341" y="4909475"/>
              <a:ext cx="201456" cy="201456"/>
            </a:xfrm>
            <a:prstGeom prst="rect">
              <a:avLst/>
            </a:prstGeom>
            <a:solidFill>
              <a:srgbClr val="1CABE2">
                <a:alpha val="100000"/>
              </a:srgbClr>
            </a:solidFill>
          </p:spPr>
          <p:txBody>
            <a:bodyPr/>
            <a:lstStyle/>
            <a:p/>
          </p:txBody>
        </p:sp>
        <p:sp>
          <p:nvSpPr>
            <p:cNvPr id="145" name="rc145"/>
            <p:cNvSpPr/>
            <p:nvPr/>
          </p:nvSpPr>
          <p:spPr>
            <a:xfrm>
              <a:off x="5638429" y="4909475"/>
              <a:ext cx="201456" cy="201456"/>
            </a:xfrm>
            <a:prstGeom prst="rect">
              <a:avLst/>
            </a:prstGeom>
            <a:solidFill>
              <a:srgbClr val="80BD41">
                <a:alpha val="100000"/>
              </a:srgbClr>
            </a:solidFill>
          </p:spPr>
          <p:txBody>
            <a:bodyPr/>
            <a:lstStyle/>
            <a:p/>
          </p:txBody>
        </p:sp>
        <p:sp>
          <p:nvSpPr>
            <p:cNvPr id="146" name="tx146"/>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7" name="tx147"/>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8" name="tx148"/>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49" name="tx149"/>
            <p:cNvSpPr/>
            <p:nvPr/>
          </p:nvSpPr>
          <p:spPr>
            <a:xfrm>
              <a:off x="951100" y="660204"/>
              <a:ext cx="1379428"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Serbia, 2000-2024</a:t>
              </a:r>
            </a:p>
          </p:txBody>
        </p:sp>
        <p:sp>
          <p:nvSpPr>
            <p:cNvPr id="150" name="pl150"/>
            <p:cNvSpPr/>
            <p:nvPr/>
          </p:nvSpPr>
          <p:spPr>
            <a:xfrm>
              <a:off x="231042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433872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636702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839531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5" name="pl155"/>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32457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535287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7381169"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1" name="rc161"/>
            <p:cNvSpPr/>
            <p:nvPr/>
          </p:nvSpPr>
          <p:spPr>
            <a:xfrm>
              <a:off x="1296273" y="5774644"/>
              <a:ext cx="6376971" cy="162162"/>
            </a:xfrm>
            <a:prstGeom prst="rect">
              <a:avLst/>
            </a:prstGeom>
            <a:solidFill>
              <a:srgbClr val="80BD41">
                <a:alpha val="100000"/>
              </a:srgbClr>
            </a:solidFill>
          </p:spPr>
          <p:txBody>
            <a:bodyPr/>
            <a:lstStyle/>
            <a:p/>
          </p:txBody>
        </p:sp>
        <p:sp>
          <p:nvSpPr>
            <p:cNvPr id="162" name="rc162"/>
            <p:cNvSpPr/>
            <p:nvPr/>
          </p:nvSpPr>
          <p:spPr>
            <a:xfrm>
              <a:off x="7673244" y="5774644"/>
              <a:ext cx="197759" cy="162162"/>
            </a:xfrm>
            <a:prstGeom prst="rect">
              <a:avLst/>
            </a:prstGeom>
            <a:solidFill>
              <a:srgbClr val="1CABE2">
                <a:alpha val="100000"/>
              </a:srgbClr>
            </a:solidFill>
          </p:spPr>
          <p:txBody>
            <a:bodyPr/>
            <a:lstStyle/>
            <a:p/>
          </p:txBody>
        </p:sp>
        <p:sp>
          <p:nvSpPr>
            <p:cNvPr id="163" name="rc163"/>
            <p:cNvSpPr/>
            <p:nvPr/>
          </p:nvSpPr>
          <p:spPr>
            <a:xfrm>
              <a:off x="1296273" y="5571941"/>
              <a:ext cx="5623458" cy="162162"/>
            </a:xfrm>
            <a:prstGeom prst="rect">
              <a:avLst/>
            </a:prstGeom>
            <a:solidFill>
              <a:srgbClr val="80BD41">
                <a:alpha val="100000"/>
              </a:srgbClr>
            </a:solidFill>
          </p:spPr>
          <p:txBody>
            <a:bodyPr/>
            <a:lstStyle/>
            <a:p/>
          </p:txBody>
        </p:sp>
        <p:sp>
          <p:nvSpPr>
            <p:cNvPr id="164" name="rc164"/>
            <p:cNvSpPr/>
            <p:nvPr/>
          </p:nvSpPr>
          <p:spPr>
            <a:xfrm>
              <a:off x="6919732" y="5571941"/>
              <a:ext cx="422900" cy="162162"/>
            </a:xfrm>
            <a:prstGeom prst="rect">
              <a:avLst/>
            </a:prstGeom>
            <a:solidFill>
              <a:srgbClr val="1CABE2">
                <a:alpha val="100000"/>
              </a:srgbClr>
            </a:solidFill>
          </p:spPr>
          <p:txBody>
            <a:bodyPr/>
            <a:lstStyle/>
            <a:p/>
          </p:txBody>
        </p:sp>
        <p:sp>
          <p:nvSpPr>
            <p:cNvPr id="165" name="rc165"/>
            <p:cNvSpPr/>
            <p:nvPr/>
          </p:nvSpPr>
          <p:spPr>
            <a:xfrm>
              <a:off x="1296273" y="5369238"/>
              <a:ext cx="5664024" cy="162162"/>
            </a:xfrm>
            <a:prstGeom prst="rect">
              <a:avLst/>
            </a:prstGeom>
            <a:solidFill>
              <a:srgbClr val="80BD41">
                <a:alpha val="100000"/>
              </a:srgbClr>
            </a:solidFill>
          </p:spPr>
          <p:txBody>
            <a:bodyPr/>
            <a:lstStyle/>
            <a:p/>
          </p:txBody>
        </p:sp>
        <p:sp>
          <p:nvSpPr>
            <p:cNvPr id="166" name="rc166"/>
            <p:cNvSpPr/>
            <p:nvPr/>
          </p:nvSpPr>
          <p:spPr>
            <a:xfrm>
              <a:off x="6960297" y="5369238"/>
              <a:ext cx="298159" cy="162162"/>
            </a:xfrm>
            <a:prstGeom prst="rect">
              <a:avLst/>
            </a:prstGeom>
            <a:solidFill>
              <a:srgbClr val="1CABE2">
                <a:alpha val="100000"/>
              </a:srgbClr>
            </a:solidFill>
          </p:spPr>
          <p:txBody>
            <a:bodyPr/>
            <a:lstStyle/>
            <a:p/>
          </p:txBody>
        </p:sp>
        <p:sp>
          <p:nvSpPr>
            <p:cNvPr id="167" name="tx167"/>
            <p:cNvSpPr/>
            <p:nvPr/>
          </p:nvSpPr>
          <p:spPr>
            <a:xfrm>
              <a:off x="8087213"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64.8</a:t>
              </a:r>
            </a:p>
          </p:txBody>
        </p:sp>
        <p:sp>
          <p:nvSpPr>
            <p:cNvPr id="168" name="tx168"/>
            <p:cNvSpPr/>
            <p:nvPr/>
          </p:nvSpPr>
          <p:spPr>
            <a:xfrm>
              <a:off x="7533488"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59.6</a:t>
              </a:r>
            </a:p>
          </p:txBody>
        </p:sp>
        <p:sp>
          <p:nvSpPr>
            <p:cNvPr id="169" name="tx169"/>
            <p:cNvSpPr/>
            <p:nvPr/>
          </p:nvSpPr>
          <p:spPr>
            <a:xfrm>
              <a:off x="7444040"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58.8</a:t>
              </a:r>
            </a:p>
          </p:txBody>
        </p:sp>
        <p:sp>
          <p:nvSpPr>
            <p:cNvPr id="170" name="tx170"/>
            <p:cNvSpPr/>
            <p:nvPr/>
          </p:nvSpPr>
          <p:spPr>
            <a:xfrm>
              <a:off x="4379265" y="581528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62.9</a:t>
              </a:r>
            </a:p>
          </p:txBody>
        </p:sp>
        <p:sp>
          <p:nvSpPr>
            <p:cNvPr id="171" name="tx171"/>
            <p:cNvSpPr/>
            <p:nvPr/>
          </p:nvSpPr>
          <p:spPr>
            <a:xfrm>
              <a:off x="7741979" y="581660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172" name="tx172"/>
            <p:cNvSpPr/>
            <p:nvPr/>
          </p:nvSpPr>
          <p:spPr>
            <a:xfrm>
              <a:off x="4002509" y="5613959"/>
              <a:ext cx="210987"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55.5</a:t>
              </a:r>
            </a:p>
          </p:txBody>
        </p:sp>
        <p:sp>
          <p:nvSpPr>
            <p:cNvPr id="173" name="tx173"/>
            <p:cNvSpPr/>
            <p:nvPr/>
          </p:nvSpPr>
          <p:spPr>
            <a:xfrm>
              <a:off x="7055833" y="561390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74" name="tx174"/>
            <p:cNvSpPr/>
            <p:nvPr/>
          </p:nvSpPr>
          <p:spPr>
            <a:xfrm>
              <a:off x="4022792" y="54098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55.9</a:t>
              </a:r>
            </a:p>
          </p:txBody>
        </p:sp>
        <p:sp>
          <p:nvSpPr>
            <p:cNvPr id="175" name="tx175"/>
            <p:cNvSpPr/>
            <p:nvPr/>
          </p:nvSpPr>
          <p:spPr>
            <a:xfrm>
              <a:off x="7034029" y="540987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176" name="tx176"/>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7" name="tx177"/>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8" name="tx178"/>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9" name="tx179"/>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0" name="tx180"/>
            <p:cNvSpPr/>
            <p:nvPr/>
          </p:nvSpPr>
          <p:spPr>
            <a:xfrm>
              <a:off x="3246878"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1" name="tx181"/>
            <p:cNvSpPr/>
            <p:nvPr/>
          </p:nvSpPr>
          <p:spPr>
            <a:xfrm>
              <a:off x="5275176"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82" name="tx182"/>
            <p:cNvSpPr/>
            <p:nvPr/>
          </p:nvSpPr>
          <p:spPr>
            <a:xfrm>
              <a:off x="7303475"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83" name="tx183"/>
            <p:cNvSpPr/>
            <p:nvPr/>
          </p:nvSpPr>
          <p:spPr>
            <a:xfrm>
              <a:off x="4018061"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4" name="tx184"/>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5" name="tx185"/>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8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(95%) was lower than in 2019 (97%).
The number of children vaccinated with DTP3 decreased 11% compared to in 2019.
The number of surviving infants decreased approximately 9%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8585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4419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40253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76087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11922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3650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72336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08170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44004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442217"/>
              <a:ext cx="249522" cy="564467"/>
            </a:xfrm>
            <a:prstGeom prst="rect">
              <a:avLst/>
            </a:prstGeom>
            <a:solidFill>
              <a:srgbClr val="E2231A">
                <a:alpha val="100000"/>
              </a:srgbClr>
            </a:solidFill>
          </p:spPr>
          <p:txBody>
            <a:bodyPr/>
            <a:lstStyle/>
            <a:p/>
          </p:txBody>
        </p:sp>
        <p:sp>
          <p:nvSpPr>
            <p:cNvPr id="26" name="rc26"/>
            <p:cNvSpPr/>
            <p:nvPr/>
          </p:nvSpPr>
          <p:spPr>
            <a:xfrm>
              <a:off x="1573521" y="3493743"/>
              <a:ext cx="249522" cy="512942"/>
            </a:xfrm>
            <a:prstGeom prst="rect">
              <a:avLst/>
            </a:prstGeom>
            <a:solidFill>
              <a:srgbClr val="E2231A">
                <a:alpha val="100000"/>
              </a:srgbClr>
            </a:solidFill>
          </p:spPr>
          <p:txBody>
            <a:bodyPr/>
            <a:lstStyle/>
            <a:p/>
          </p:txBody>
        </p:sp>
        <p:sp>
          <p:nvSpPr>
            <p:cNvPr id="27" name="rc27"/>
            <p:cNvSpPr/>
            <p:nvPr/>
          </p:nvSpPr>
          <p:spPr>
            <a:xfrm>
              <a:off x="1850769" y="3594676"/>
              <a:ext cx="249522" cy="412009"/>
            </a:xfrm>
            <a:prstGeom prst="rect">
              <a:avLst/>
            </a:prstGeom>
            <a:solidFill>
              <a:srgbClr val="E2231A">
                <a:alpha val="100000"/>
              </a:srgbClr>
            </a:solidFill>
          </p:spPr>
          <p:txBody>
            <a:bodyPr/>
            <a:lstStyle/>
            <a:p/>
          </p:txBody>
        </p:sp>
        <p:sp>
          <p:nvSpPr>
            <p:cNvPr id="28" name="rc28"/>
            <p:cNvSpPr/>
            <p:nvPr/>
          </p:nvSpPr>
          <p:spPr>
            <a:xfrm>
              <a:off x="2128016" y="3335574"/>
              <a:ext cx="249522" cy="671111"/>
            </a:xfrm>
            <a:prstGeom prst="rect">
              <a:avLst/>
            </a:prstGeom>
            <a:solidFill>
              <a:srgbClr val="E2231A">
                <a:alpha val="100000"/>
              </a:srgbClr>
            </a:solidFill>
          </p:spPr>
          <p:txBody>
            <a:bodyPr/>
            <a:lstStyle/>
            <a:p/>
          </p:txBody>
        </p:sp>
        <p:sp>
          <p:nvSpPr>
            <p:cNvPr id="29" name="rc29"/>
            <p:cNvSpPr/>
            <p:nvPr/>
          </p:nvSpPr>
          <p:spPr>
            <a:xfrm>
              <a:off x="2405264" y="3446645"/>
              <a:ext cx="249522" cy="560039"/>
            </a:xfrm>
            <a:prstGeom prst="rect">
              <a:avLst/>
            </a:prstGeom>
            <a:solidFill>
              <a:srgbClr val="E2231A">
                <a:alpha val="100000"/>
              </a:srgbClr>
            </a:solidFill>
          </p:spPr>
          <p:txBody>
            <a:bodyPr/>
            <a:lstStyle/>
            <a:p/>
          </p:txBody>
        </p:sp>
        <p:sp>
          <p:nvSpPr>
            <p:cNvPr id="30" name="rc30"/>
            <p:cNvSpPr/>
            <p:nvPr/>
          </p:nvSpPr>
          <p:spPr>
            <a:xfrm>
              <a:off x="2682512" y="3807771"/>
              <a:ext cx="249522" cy="198914"/>
            </a:xfrm>
            <a:prstGeom prst="rect">
              <a:avLst/>
            </a:prstGeom>
            <a:solidFill>
              <a:srgbClr val="E2231A">
                <a:alpha val="100000"/>
              </a:srgbClr>
            </a:solidFill>
          </p:spPr>
          <p:txBody>
            <a:bodyPr/>
            <a:lstStyle/>
            <a:p/>
          </p:txBody>
        </p:sp>
        <p:sp>
          <p:nvSpPr>
            <p:cNvPr id="31" name="rc31"/>
            <p:cNvSpPr/>
            <p:nvPr/>
          </p:nvSpPr>
          <p:spPr>
            <a:xfrm>
              <a:off x="2959759" y="3483348"/>
              <a:ext cx="249522" cy="523337"/>
            </a:xfrm>
            <a:prstGeom prst="rect">
              <a:avLst/>
            </a:prstGeom>
            <a:solidFill>
              <a:srgbClr val="E2231A">
                <a:alpha val="100000"/>
              </a:srgbClr>
            </a:solidFill>
          </p:spPr>
          <p:txBody>
            <a:bodyPr/>
            <a:lstStyle/>
            <a:p/>
          </p:txBody>
        </p:sp>
        <p:sp>
          <p:nvSpPr>
            <p:cNvPr id="32" name="rc32"/>
            <p:cNvSpPr/>
            <p:nvPr/>
          </p:nvSpPr>
          <p:spPr>
            <a:xfrm>
              <a:off x="3237007" y="3790959"/>
              <a:ext cx="249522" cy="215725"/>
            </a:xfrm>
            <a:prstGeom prst="rect">
              <a:avLst/>
            </a:prstGeom>
            <a:solidFill>
              <a:srgbClr val="E2231A">
                <a:alpha val="100000"/>
              </a:srgbClr>
            </a:solidFill>
          </p:spPr>
          <p:txBody>
            <a:bodyPr/>
            <a:lstStyle/>
            <a:p/>
          </p:txBody>
        </p:sp>
        <p:sp>
          <p:nvSpPr>
            <p:cNvPr id="33" name="rc33"/>
            <p:cNvSpPr/>
            <p:nvPr/>
          </p:nvSpPr>
          <p:spPr>
            <a:xfrm>
              <a:off x="3514255" y="3660702"/>
              <a:ext cx="249522" cy="345982"/>
            </a:xfrm>
            <a:prstGeom prst="rect">
              <a:avLst/>
            </a:prstGeom>
            <a:solidFill>
              <a:srgbClr val="E2231A">
                <a:alpha val="100000"/>
              </a:srgbClr>
            </a:solidFill>
          </p:spPr>
          <p:txBody>
            <a:bodyPr/>
            <a:lstStyle/>
            <a:p/>
          </p:txBody>
        </p:sp>
        <p:sp>
          <p:nvSpPr>
            <p:cNvPr id="34" name="rc34"/>
            <p:cNvSpPr/>
            <p:nvPr/>
          </p:nvSpPr>
          <p:spPr>
            <a:xfrm>
              <a:off x="3791502" y="3787366"/>
              <a:ext cx="249522" cy="219319"/>
            </a:xfrm>
            <a:prstGeom prst="rect">
              <a:avLst/>
            </a:prstGeom>
            <a:solidFill>
              <a:srgbClr val="E2231A">
                <a:alpha val="100000"/>
              </a:srgbClr>
            </a:solidFill>
          </p:spPr>
          <p:txBody>
            <a:bodyPr/>
            <a:lstStyle/>
            <a:p/>
          </p:txBody>
        </p:sp>
        <p:sp>
          <p:nvSpPr>
            <p:cNvPr id="35" name="rc35"/>
            <p:cNvSpPr/>
            <p:nvPr/>
          </p:nvSpPr>
          <p:spPr>
            <a:xfrm>
              <a:off x="4068750" y="3783452"/>
              <a:ext cx="249522" cy="223233"/>
            </a:xfrm>
            <a:prstGeom prst="rect">
              <a:avLst/>
            </a:prstGeom>
            <a:solidFill>
              <a:srgbClr val="E2231A">
                <a:alpha val="100000"/>
              </a:srgbClr>
            </a:solidFill>
          </p:spPr>
          <p:txBody>
            <a:bodyPr/>
            <a:lstStyle/>
            <a:p/>
          </p:txBody>
        </p:sp>
        <p:sp>
          <p:nvSpPr>
            <p:cNvPr id="36" name="rc36"/>
            <p:cNvSpPr/>
            <p:nvPr/>
          </p:nvSpPr>
          <p:spPr>
            <a:xfrm>
              <a:off x="4345998" y="3696122"/>
              <a:ext cx="249522" cy="310562"/>
            </a:xfrm>
            <a:prstGeom prst="rect">
              <a:avLst/>
            </a:prstGeom>
            <a:solidFill>
              <a:srgbClr val="E2231A">
                <a:alpha val="100000"/>
              </a:srgbClr>
            </a:solidFill>
          </p:spPr>
          <p:txBody>
            <a:bodyPr/>
            <a:lstStyle/>
            <a:p/>
          </p:txBody>
        </p:sp>
        <p:sp>
          <p:nvSpPr>
            <p:cNvPr id="37" name="rc37"/>
            <p:cNvSpPr/>
            <p:nvPr/>
          </p:nvSpPr>
          <p:spPr>
            <a:xfrm>
              <a:off x="4623245" y="3420658"/>
              <a:ext cx="249522" cy="586027"/>
            </a:xfrm>
            <a:prstGeom prst="rect">
              <a:avLst/>
            </a:prstGeom>
            <a:solidFill>
              <a:srgbClr val="E2231A">
                <a:alpha val="100000"/>
              </a:srgbClr>
            </a:solidFill>
          </p:spPr>
          <p:txBody>
            <a:bodyPr/>
            <a:lstStyle/>
            <a:p/>
          </p:txBody>
        </p:sp>
        <p:sp>
          <p:nvSpPr>
            <p:cNvPr id="38" name="rc38"/>
            <p:cNvSpPr/>
            <p:nvPr/>
          </p:nvSpPr>
          <p:spPr>
            <a:xfrm>
              <a:off x="4900493" y="3654735"/>
              <a:ext cx="249522" cy="351949"/>
            </a:xfrm>
            <a:prstGeom prst="rect">
              <a:avLst/>
            </a:prstGeom>
            <a:solidFill>
              <a:srgbClr val="E2231A">
                <a:alpha val="100000"/>
              </a:srgbClr>
            </a:solidFill>
          </p:spPr>
          <p:txBody>
            <a:bodyPr/>
            <a:lstStyle/>
            <a:p/>
          </p:txBody>
        </p:sp>
        <p:sp>
          <p:nvSpPr>
            <p:cNvPr id="39" name="rc39"/>
            <p:cNvSpPr/>
            <p:nvPr/>
          </p:nvSpPr>
          <p:spPr>
            <a:xfrm>
              <a:off x="5177741" y="3388254"/>
              <a:ext cx="249522" cy="618430"/>
            </a:xfrm>
            <a:prstGeom prst="rect">
              <a:avLst/>
            </a:prstGeom>
            <a:solidFill>
              <a:srgbClr val="E2231A">
                <a:alpha val="100000"/>
              </a:srgbClr>
            </a:solidFill>
          </p:spPr>
          <p:txBody>
            <a:bodyPr/>
            <a:lstStyle/>
            <a:p/>
          </p:txBody>
        </p:sp>
        <p:sp>
          <p:nvSpPr>
            <p:cNvPr id="40" name="rc40"/>
            <p:cNvSpPr/>
            <p:nvPr/>
          </p:nvSpPr>
          <p:spPr>
            <a:xfrm>
              <a:off x="5454988" y="3441832"/>
              <a:ext cx="249522" cy="564852"/>
            </a:xfrm>
            <a:prstGeom prst="rect">
              <a:avLst/>
            </a:prstGeom>
            <a:solidFill>
              <a:srgbClr val="E2231A">
                <a:alpha val="100000"/>
              </a:srgbClr>
            </a:solidFill>
          </p:spPr>
          <p:txBody>
            <a:bodyPr/>
            <a:lstStyle/>
            <a:p/>
          </p:txBody>
        </p:sp>
        <p:sp>
          <p:nvSpPr>
            <p:cNvPr id="41" name="rc41"/>
            <p:cNvSpPr/>
            <p:nvPr/>
          </p:nvSpPr>
          <p:spPr>
            <a:xfrm>
              <a:off x="5732236" y="3238234"/>
              <a:ext cx="249522" cy="768450"/>
            </a:xfrm>
            <a:prstGeom prst="rect">
              <a:avLst/>
            </a:prstGeom>
            <a:solidFill>
              <a:srgbClr val="E2231A">
                <a:alpha val="100000"/>
              </a:srgbClr>
            </a:solidFill>
          </p:spPr>
          <p:txBody>
            <a:bodyPr/>
            <a:lstStyle/>
            <a:p/>
          </p:txBody>
        </p:sp>
        <p:sp>
          <p:nvSpPr>
            <p:cNvPr id="42" name="rc42"/>
            <p:cNvSpPr/>
            <p:nvPr/>
          </p:nvSpPr>
          <p:spPr>
            <a:xfrm>
              <a:off x="6009484" y="3411995"/>
              <a:ext cx="249522" cy="594689"/>
            </a:xfrm>
            <a:prstGeom prst="rect">
              <a:avLst/>
            </a:prstGeom>
            <a:solidFill>
              <a:srgbClr val="E2231A">
                <a:alpha val="100000"/>
              </a:srgbClr>
            </a:solidFill>
          </p:spPr>
          <p:txBody>
            <a:bodyPr/>
            <a:lstStyle/>
            <a:p/>
          </p:txBody>
        </p:sp>
        <p:sp>
          <p:nvSpPr>
            <p:cNvPr id="43" name="rc43"/>
            <p:cNvSpPr/>
            <p:nvPr/>
          </p:nvSpPr>
          <p:spPr>
            <a:xfrm>
              <a:off x="6286731" y="3714473"/>
              <a:ext cx="249522" cy="292211"/>
            </a:xfrm>
            <a:prstGeom prst="rect">
              <a:avLst/>
            </a:prstGeom>
            <a:solidFill>
              <a:srgbClr val="E2231A">
                <a:alpha val="100000"/>
              </a:srgbClr>
            </a:solidFill>
          </p:spPr>
          <p:txBody>
            <a:bodyPr/>
            <a:lstStyle/>
            <a:p/>
          </p:txBody>
        </p:sp>
        <p:sp>
          <p:nvSpPr>
            <p:cNvPr id="44" name="rc44"/>
            <p:cNvSpPr/>
            <p:nvPr/>
          </p:nvSpPr>
          <p:spPr>
            <a:xfrm>
              <a:off x="6563979" y="3465895"/>
              <a:ext cx="249522" cy="540790"/>
            </a:xfrm>
            <a:prstGeom prst="rect">
              <a:avLst/>
            </a:prstGeom>
            <a:solidFill>
              <a:srgbClr val="E2231A">
                <a:alpha val="100000"/>
              </a:srgbClr>
            </a:solidFill>
          </p:spPr>
          <p:txBody>
            <a:bodyPr/>
            <a:lstStyle/>
            <a:p/>
          </p:txBody>
        </p:sp>
        <p:sp>
          <p:nvSpPr>
            <p:cNvPr id="45" name="rc45"/>
            <p:cNvSpPr/>
            <p:nvPr/>
          </p:nvSpPr>
          <p:spPr>
            <a:xfrm>
              <a:off x="6841227" y="3128125"/>
              <a:ext cx="249522" cy="878559"/>
            </a:xfrm>
            <a:prstGeom prst="rect">
              <a:avLst/>
            </a:prstGeom>
            <a:solidFill>
              <a:srgbClr val="E2231A">
                <a:alpha val="100000"/>
              </a:srgbClr>
            </a:solidFill>
          </p:spPr>
          <p:txBody>
            <a:bodyPr/>
            <a:lstStyle/>
            <a:p/>
          </p:txBody>
        </p:sp>
        <p:sp>
          <p:nvSpPr>
            <p:cNvPr id="46" name="rc46"/>
            <p:cNvSpPr/>
            <p:nvPr/>
          </p:nvSpPr>
          <p:spPr>
            <a:xfrm>
              <a:off x="7118474" y="3008648"/>
              <a:ext cx="249522" cy="998036"/>
            </a:xfrm>
            <a:prstGeom prst="rect">
              <a:avLst/>
            </a:prstGeom>
            <a:solidFill>
              <a:srgbClr val="E2231A">
                <a:alpha val="100000"/>
              </a:srgbClr>
            </a:solidFill>
          </p:spPr>
          <p:txBody>
            <a:bodyPr/>
            <a:lstStyle/>
            <a:p/>
          </p:txBody>
        </p:sp>
        <p:sp>
          <p:nvSpPr>
            <p:cNvPr id="47" name="rc47"/>
            <p:cNvSpPr/>
            <p:nvPr/>
          </p:nvSpPr>
          <p:spPr>
            <a:xfrm>
              <a:off x="7395722" y="3262553"/>
              <a:ext cx="249522" cy="744131"/>
            </a:xfrm>
            <a:prstGeom prst="rect">
              <a:avLst/>
            </a:prstGeom>
            <a:solidFill>
              <a:srgbClr val="E2231A">
                <a:alpha val="100000"/>
              </a:srgbClr>
            </a:solidFill>
          </p:spPr>
          <p:txBody>
            <a:bodyPr/>
            <a:lstStyle/>
            <a:p/>
          </p:txBody>
        </p:sp>
        <p:sp>
          <p:nvSpPr>
            <p:cNvPr id="48" name="rc48"/>
            <p:cNvSpPr/>
            <p:nvPr/>
          </p:nvSpPr>
          <p:spPr>
            <a:xfrm>
              <a:off x="7672970" y="3394542"/>
              <a:ext cx="249522" cy="612142"/>
            </a:xfrm>
            <a:prstGeom prst="rect">
              <a:avLst/>
            </a:prstGeom>
            <a:solidFill>
              <a:srgbClr val="E2231A">
                <a:alpha val="100000"/>
              </a:srgbClr>
            </a:solidFill>
          </p:spPr>
          <p:txBody>
            <a:bodyPr/>
            <a:lstStyle/>
            <a:p/>
          </p:txBody>
        </p:sp>
        <p:sp>
          <p:nvSpPr>
            <p:cNvPr id="49" name="rc49"/>
            <p:cNvSpPr/>
            <p:nvPr/>
          </p:nvSpPr>
          <p:spPr>
            <a:xfrm>
              <a:off x="7950217" y="3403140"/>
              <a:ext cx="249522" cy="603544"/>
            </a:xfrm>
            <a:prstGeom prst="rect">
              <a:avLst/>
            </a:prstGeom>
            <a:solidFill>
              <a:srgbClr val="E2231A">
                <a:alpha val="100000"/>
              </a:srgbClr>
            </a:solidFill>
          </p:spPr>
          <p:txBody>
            <a:bodyPr/>
            <a:lstStyle/>
            <a:p/>
          </p:txBody>
        </p:sp>
        <p:sp>
          <p:nvSpPr>
            <p:cNvPr id="50" name="rc50"/>
            <p:cNvSpPr/>
            <p:nvPr/>
          </p:nvSpPr>
          <p:spPr>
            <a:xfrm>
              <a:off x="1296273" y="2540558"/>
              <a:ext cx="249522" cy="901659"/>
            </a:xfrm>
            <a:prstGeom prst="rect">
              <a:avLst/>
            </a:prstGeom>
            <a:solidFill>
              <a:srgbClr val="B3B3B3">
                <a:alpha val="100000"/>
              </a:srgbClr>
            </a:solidFill>
          </p:spPr>
          <p:txBody>
            <a:bodyPr/>
            <a:lstStyle/>
            <a:p/>
          </p:txBody>
        </p:sp>
        <p:sp>
          <p:nvSpPr>
            <p:cNvPr id="51" name="rc51"/>
            <p:cNvSpPr/>
            <p:nvPr/>
          </p:nvSpPr>
          <p:spPr>
            <a:xfrm>
              <a:off x="1573521" y="2321881"/>
              <a:ext cx="249522" cy="1171861"/>
            </a:xfrm>
            <a:prstGeom prst="rect">
              <a:avLst/>
            </a:prstGeom>
            <a:solidFill>
              <a:srgbClr val="B3B3B3">
                <a:alpha val="100000"/>
              </a:srgbClr>
            </a:solidFill>
          </p:spPr>
          <p:txBody>
            <a:bodyPr/>
            <a:lstStyle/>
            <a:p/>
          </p:txBody>
        </p:sp>
        <p:sp>
          <p:nvSpPr>
            <p:cNvPr id="52" name="rc52"/>
            <p:cNvSpPr/>
            <p:nvPr/>
          </p:nvSpPr>
          <p:spPr>
            <a:xfrm>
              <a:off x="1850769" y="2427626"/>
              <a:ext cx="249522" cy="1167049"/>
            </a:xfrm>
            <a:prstGeom prst="rect">
              <a:avLst/>
            </a:prstGeom>
            <a:solidFill>
              <a:srgbClr val="B3B3B3">
                <a:alpha val="100000"/>
              </a:srgbClr>
            </a:solidFill>
          </p:spPr>
          <p:txBody>
            <a:bodyPr/>
            <a:lstStyle/>
            <a:p/>
          </p:txBody>
        </p:sp>
        <p:sp>
          <p:nvSpPr>
            <p:cNvPr id="53" name="rc53"/>
            <p:cNvSpPr/>
            <p:nvPr/>
          </p:nvSpPr>
          <p:spPr>
            <a:xfrm>
              <a:off x="3791502" y="3405065"/>
              <a:ext cx="249522" cy="382300"/>
            </a:xfrm>
            <a:prstGeom prst="rect">
              <a:avLst/>
            </a:prstGeom>
            <a:solidFill>
              <a:srgbClr val="B3B3B3">
                <a:alpha val="100000"/>
              </a:srgbClr>
            </a:solidFill>
          </p:spPr>
          <p:txBody>
            <a:bodyPr/>
            <a:lstStyle/>
            <a:p/>
          </p:txBody>
        </p:sp>
        <p:sp>
          <p:nvSpPr>
            <p:cNvPr id="54" name="rc54"/>
            <p:cNvSpPr/>
            <p:nvPr/>
          </p:nvSpPr>
          <p:spPr>
            <a:xfrm>
              <a:off x="4068750" y="3588836"/>
              <a:ext cx="249522" cy="194615"/>
            </a:xfrm>
            <a:prstGeom prst="rect">
              <a:avLst/>
            </a:prstGeom>
            <a:solidFill>
              <a:srgbClr val="B3B3B3">
                <a:alpha val="100000"/>
              </a:srgbClr>
            </a:solidFill>
          </p:spPr>
          <p:txBody>
            <a:bodyPr/>
            <a:lstStyle/>
            <a:p/>
          </p:txBody>
        </p:sp>
        <p:sp>
          <p:nvSpPr>
            <p:cNvPr id="55" name="rc55"/>
            <p:cNvSpPr/>
            <p:nvPr/>
          </p:nvSpPr>
          <p:spPr>
            <a:xfrm>
              <a:off x="4345998" y="3543664"/>
              <a:ext cx="249522" cy="152458"/>
            </a:xfrm>
            <a:prstGeom prst="rect">
              <a:avLst/>
            </a:prstGeom>
            <a:solidFill>
              <a:srgbClr val="B3B3B3">
                <a:alpha val="100000"/>
              </a:srgbClr>
            </a:solidFill>
          </p:spPr>
          <p:txBody>
            <a:bodyPr/>
            <a:lstStyle/>
            <a:p/>
          </p:txBody>
        </p:sp>
        <p:sp>
          <p:nvSpPr>
            <p:cNvPr id="56" name="rc56"/>
            <p:cNvSpPr/>
            <p:nvPr/>
          </p:nvSpPr>
          <p:spPr>
            <a:xfrm>
              <a:off x="4900493" y="3201274"/>
              <a:ext cx="249522" cy="453460"/>
            </a:xfrm>
            <a:prstGeom prst="rect">
              <a:avLst/>
            </a:prstGeom>
            <a:solidFill>
              <a:srgbClr val="B3B3B3">
                <a:alpha val="100000"/>
              </a:srgbClr>
            </a:solidFill>
          </p:spPr>
          <p:txBody>
            <a:bodyPr/>
            <a:lstStyle/>
            <a:p/>
          </p:txBody>
        </p:sp>
        <p:sp>
          <p:nvSpPr>
            <p:cNvPr id="57" name="rc57"/>
            <p:cNvSpPr/>
            <p:nvPr/>
          </p:nvSpPr>
          <p:spPr>
            <a:xfrm>
              <a:off x="6286731" y="3580623"/>
              <a:ext cx="249522" cy="133850"/>
            </a:xfrm>
            <a:prstGeom prst="rect">
              <a:avLst/>
            </a:prstGeom>
            <a:solidFill>
              <a:srgbClr val="B3B3B3">
                <a:alpha val="100000"/>
              </a:srgbClr>
            </a:solidFill>
          </p:spPr>
          <p:txBody>
            <a:bodyPr/>
            <a:lstStyle/>
            <a:p/>
          </p:txBody>
        </p:sp>
        <p:sp>
          <p:nvSpPr>
            <p:cNvPr id="58" name="pl58"/>
            <p:cNvSpPr/>
            <p:nvPr/>
          </p:nvSpPr>
          <p:spPr>
            <a:xfrm>
              <a:off x="1421035" y="1310999"/>
              <a:ext cx="6653943" cy="589681"/>
            </a:xfrm>
            <a:custGeom>
              <a:avLst/>
              <a:pathLst>
                <a:path w="6653943" h="589681">
                  <a:moveTo>
                    <a:pt x="0" y="196560"/>
                  </a:moveTo>
                  <a:lnTo>
                    <a:pt x="277247" y="168480"/>
                  </a:lnTo>
                  <a:lnTo>
                    <a:pt x="554495" y="112320"/>
                  </a:lnTo>
                  <a:lnTo>
                    <a:pt x="831742" y="252720"/>
                  </a:lnTo>
                  <a:lnTo>
                    <a:pt x="1108990" y="196560"/>
                  </a:lnTo>
                  <a:lnTo>
                    <a:pt x="1386238" y="0"/>
                  </a:lnTo>
                  <a:lnTo>
                    <a:pt x="1663485" y="224640"/>
                  </a:lnTo>
                  <a:lnTo>
                    <a:pt x="1940733" y="28080"/>
                  </a:lnTo>
                  <a:lnTo>
                    <a:pt x="2217981" y="112320"/>
                  </a:lnTo>
                  <a:lnTo>
                    <a:pt x="2495228" y="28080"/>
                  </a:lnTo>
                  <a:lnTo>
                    <a:pt x="2772476" y="28080"/>
                  </a:lnTo>
                  <a:lnTo>
                    <a:pt x="3049724" y="84240"/>
                  </a:lnTo>
                  <a:lnTo>
                    <a:pt x="3326971" y="252720"/>
                  </a:lnTo>
                  <a:lnTo>
                    <a:pt x="3604219" y="112320"/>
                  </a:lnTo>
                  <a:lnTo>
                    <a:pt x="3881467" y="280800"/>
                  </a:lnTo>
                  <a:lnTo>
                    <a:pt x="4158714" y="252720"/>
                  </a:lnTo>
                  <a:lnTo>
                    <a:pt x="4435962" y="393120"/>
                  </a:lnTo>
                  <a:lnTo>
                    <a:pt x="4713210" y="280800"/>
                  </a:lnTo>
                  <a:lnTo>
                    <a:pt x="4990457" y="84240"/>
                  </a:lnTo>
                  <a:lnTo>
                    <a:pt x="5267705" y="252720"/>
                  </a:lnTo>
                  <a:lnTo>
                    <a:pt x="5544953" y="505441"/>
                  </a:lnTo>
                  <a:lnTo>
                    <a:pt x="5822200" y="589681"/>
                  </a:lnTo>
                  <a:lnTo>
                    <a:pt x="6099448" y="421200"/>
                  </a:lnTo>
                  <a:lnTo>
                    <a:pt x="6376696" y="336960"/>
                  </a:lnTo>
                  <a:lnTo>
                    <a:pt x="6653943" y="336960"/>
                  </a:lnTo>
                </a:path>
              </a:pathLst>
            </a:custGeom>
            <a:ln w="27101" cap="flat">
              <a:solidFill>
                <a:srgbClr val="0058AB">
                  <a:alpha val="100000"/>
                </a:srgbClr>
              </a:solidFill>
              <a:prstDash val="solid"/>
              <a:round/>
            </a:ln>
          </p:spPr>
          <p:txBody>
            <a:bodyPr/>
            <a:lstStyle/>
            <a:p/>
          </p:txBody>
        </p:sp>
        <p:sp>
          <p:nvSpPr>
            <p:cNvPr id="59" name="pl59"/>
            <p:cNvSpPr/>
            <p:nvPr/>
          </p:nvSpPr>
          <p:spPr>
            <a:xfrm>
              <a:off x="1421035" y="1254838"/>
              <a:ext cx="6653943" cy="673921"/>
            </a:xfrm>
            <a:custGeom>
              <a:avLst/>
              <a:pathLst>
                <a:path w="6653943" h="673921">
                  <a:moveTo>
                    <a:pt x="0" y="561601"/>
                  </a:moveTo>
                  <a:lnTo>
                    <a:pt x="277247" y="673921"/>
                  </a:lnTo>
                  <a:lnTo>
                    <a:pt x="554495" y="645841"/>
                  </a:lnTo>
                  <a:lnTo>
                    <a:pt x="831742" y="56160"/>
                  </a:lnTo>
                  <a:lnTo>
                    <a:pt x="1108990" y="56160"/>
                  </a:lnTo>
                  <a:lnTo>
                    <a:pt x="1386238" y="0"/>
                  </a:lnTo>
                  <a:lnTo>
                    <a:pt x="1663485" y="224640"/>
                  </a:lnTo>
                  <a:lnTo>
                    <a:pt x="1940733" y="56160"/>
                  </a:lnTo>
                  <a:lnTo>
                    <a:pt x="2217981" y="28080"/>
                  </a:lnTo>
                  <a:lnTo>
                    <a:pt x="2495228" y="308880"/>
                  </a:lnTo>
                  <a:lnTo>
                    <a:pt x="2772476" y="196560"/>
                  </a:lnTo>
                  <a:lnTo>
                    <a:pt x="3049724" y="224640"/>
                  </a:lnTo>
                  <a:lnTo>
                    <a:pt x="3326971" y="224640"/>
                  </a:lnTo>
                  <a:lnTo>
                    <a:pt x="3604219" y="449281"/>
                  </a:lnTo>
                  <a:lnTo>
                    <a:pt x="3881467" y="196560"/>
                  </a:lnTo>
                  <a:lnTo>
                    <a:pt x="4158714" y="308880"/>
                  </a:lnTo>
                  <a:lnTo>
                    <a:pt x="4435962" y="224640"/>
                  </a:lnTo>
                  <a:lnTo>
                    <a:pt x="4713210" y="196560"/>
                  </a:lnTo>
                  <a:lnTo>
                    <a:pt x="4990457" y="224640"/>
                  </a:lnTo>
                  <a:lnTo>
                    <a:pt x="5267705" y="196560"/>
                  </a:lnTo>
                  <a:lnTo>
                    <a:pt x="5544953" y="393120"/>
                  </a:lnTo>
                  <a:lnTo>
                    <a:pt x="5822200" y="336960"/>
                  </a:lnTo>
                  <a:lnTo>
                    <a:pt x="6099448" y="252720"/>
                  </a:lnTo>
                  <a:lnTo>
                    <a:pt x="6376696" y="196560"/>
                  </a:lnTo>
                  <a:lnTo>
                    <a:pt x="6653943" y="196560"/>
                  </a:lnTo>
                </a:path>
              </a:pathLst>
            </a:custGeom>
            <a:ln w="27101" cap="flat">
              <a:solidFill>
                <a:srgbClr val="333333">
                  <a:alpha val="100000"/>
                </a:srgbClr>
              </a:solidFill>
              <a:prstDash val="solid"/>
              <a:round/>
            </a:ln>
          </p:spPr>
          <p:txBody>
            <a:bodyPr/>
            <a:lstStyle/>
            <a:p/>
          </p:txBody>
        </p:sp>
        <p:sp>
          <p:nvSpPr>
            <p:cNvPr id="60" name="tx60"/>
            <p:cNvSpPr/>
            <p:nvPr/>
          </p:nvSpPr>
          <p:spPr>
            <a:xfrm>
              <a:off x="6618402" y="13807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87</a:t>
              </a:r>
            </a:p>
          </p:txBody>
        </p:sp>
        <p:sp>
          <p:nvSpPr>
            <p:cNvPr id="61" name="tx61"/>
            <p:cNvSpPr/>
            <p:nvPr/>
          </p:nvSpPr>
          <p:spPr>
            <a:xfrm>
              <a:off x="6895650" y="16334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78</a:t>
              </a:r>
            </a:p>
          </p:txBody>
        </p:sp>
        <p:sp>
          <p:nvSpPr>
            <p:cNvPr id="62" name="tx62"/>
            <p:cNvSpPr/>
            <p:nvPr/>
          </p:nvSpPr>
          <p:spPr>
            <a:xfrm>
              <a:off x="7172898" y="1719246"/>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75</a:t>
              </a:r>
            </a:p>
          </p:txBody>
        </p:sp>
        <p:sp>
          <p:nvSpPr>
            <p:cNvPr id="63" name="tx63"/>
            <p:cNvSpPr/>
            <p:nvPr/>
          </p:nvSpPr>
          <p:spPr>
            <a:xfrm>
              <a:off x="7450145" y="154922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81</a:t>
              </a:r>
            </a:p>
          </p:txBody>
        </p:sp>
        <p:sp>
          <p:nvSpPr>
            <p:cNvPr id="64" name="tx64"/>
            <p:cNvSpPr/>
            <p:nvPr/>
          </p:nvSpPr>
          <p:spPr>
            <a:xfrm>
              <a:off x="7727393" y="146498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84</a:t>
              </a:r>
            </a:p>
          </p:txBody>
        </p:sp>
        <p:sp>
          <p:nvSpPr>
            <p:cNvPr id="65" name="tx65"/>
            <p:cNvSpPr/>
            <p:nvPr/>
          </p:nvSpPr>
          <p:spPr>
            <a:xfrm>
              <a:off x="8004641" y="146498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84</a:t>
              </a:r>
            </a:p>
          </p:txBody>
        </p:sp>
        <p:sp>
          <p:nvSpPr>
            <p:cNvPr id="66" name="tx66"/>
            <p:cNvSpPr/>
            <p:nvPr/>
          </p:nvSpPr>
          <p:spPr>
            <a:xfrm>
              <a:off x="6618402" y="15128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91</a:t>
              </a:r>
            </a:p>
          </p:txBody>
        </p:sp>
        <p:sp>
          <p:nvSpPr>
            <p:cNvPr id="67" name="tx67"/>
            <p:cNvSpPr/>
            <p:nvPr/>
          </p:nvSpPr>
          <p:spPr>
            <a:xfrm>
              <a:off x="6895650" y="170941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84</a:t>
              </a:r>
            </a:p>
          </p:txBody>
        </p:sp>
        <p:sp>
          <p:nvSpPr>
            <p:cNvPr id="68" name="tx68"/>
            <p:cNvSpPr/>
            <p:nvPr/>
          </p:nvSpPr>
          <p:spPr>
            <a:xfrm>
              <a:off x="7172898" y="16532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86</a:t>
              </a:r>
            </a:p>
          </p:txBody>
        </p:sp>
        <p:sp>
          <p:nvSpPr>
            <p:cNvPr id="69" name="tx69"/>
            <p:cNvSpPr/>
            <p:nvPr/>
          </p:nvSpPr>
          <p:spPr>
            <a:xfrm>
              <a:off x="7450145" y="156901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89</a:t>
              </a:r>
            </a:p>
          </p:txBody>
        </p:sp>
        <p:sp>
          <p:nvSpPr>
            <p:cNvPr id="70" name="tx70"/>
            <p:cNvSpPr/>
            <p:nvPr/>
          </p:nvSpPr>
          <p:spPr>
            <a:xfrm>
              <a:off x="7727393" y="15128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91</a:t>
              </a:r>
            </a:p>
          </p:txBody>
        </p:sp>
        <p:sp>
          <p:nvSpPr>
            <p:cNvPr id="71" name="tx71"/>
            <p:cNvSpPr/>
            <p:nvPr/>
          </p:nvSpPr>
          <p:spPr>
            <a:xfrm>
              <a:off x="8004641" y="15128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91</a:t>
              </a:r>
            </a:p>
          </p:txBody>
        </p:sp>
        <p:sp>
          <p:nvSpPr>
            <p:cNvPr id="72" name="tx72"/>
            <p:cNvSpPr/>
            <p:nvPr/>
          </p:nvSpPr>
          <p:spPr>
            <a:xfrm>
              <a:off x="1345686" y="368401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8.8</a:t>
              </a:r>
            </a:p>
          </p:txBody>
        </p:sp>
        <p:sp>
          <p:nvSpPr>
            <p:cNvPr id="73" name="tx73"/>
            <p:cNvSpPr/>
            <p:nvPr/>
          </p:nvSpPr>
          <p:spPr>
            <a:xfrm>
              <a:off x="2731924" y="386673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74" name="tx74"/>
            <p:cNvSpPr/>
            <p:nvPr/>
          </p:nvSpPr>
          <p:spPr>
            <a:xfrm>
              <a:off x="4118163" y="385457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75" name="tx75"/>
            <p:cNvSpPr/>
            <p:nvPr/>
          </p:nvSpPr>
          <p:spPr>
            <a:xfrm>
              <a:off x="5504401" y="368381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8.8</a:t>
              </a:r>
            </a:p>
          </p:txBody>
        </p:sp>
        <p:sp>
          <p:nvSpPr>
            <p:cNvPr id="76" name="tx76"/>
            <p:cNvSpPr/>
            <p:nvPr/>
          </p:nvSpPr>
          <p:spPr>
            <a:xfrm>
              <a:off x="6613391" y="369585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8.4</a:t>
              </a:r>
            </a:p>
          </p:txBody>
        </p:sp>
        <p:sp>
          <p:nvSpPr>
            <p:cNvPr id="77" name="tx77"/>
            <p:cNvSpPr/>
            <p:nvPr/>
          </p:nvSpPr>
          <p:spPr>
            <a:xfrm>
              <a:off x="6860494" y="352691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13.7</a:t>
              </a:r>
            </a:p>
          </p:txBody>
        </p:sp>
        <p:sp>
          <p:nvSpPr>
            <p:cNvPr id="78" name="tx78"/>
            <p:cNvSpPr/>
            <p:nvPr/>
          </p:nvSpPr>
          <p:spPr>
            <a:xfrm>
              <a:off x="7137742" y="346722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15.6</a:t>
              </a:r>
            </a:p>
          </p:txBody>
        </p:sp>
        <p:sp>
          <p:nvSpPr>
            <p:cNvPr id="79" name="tx79"/>
            <p:cNvSpPr/>
            <p:nvPr/>
          </p:nvSpPr>
          <p:spPr>
            <a:xfrm>
              <a:off x="7414990" y="35941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11.6</a:t>
              </a:r>
            </a:p>
          </p:txBody>
        </p:sp>
        <p:sp>
          <p:nvSpPr>
            <p:cNvPr id="80" name="tx80"/>
            <p:cNvSpPr/>
            <p:nvPr/>
          </p:nvSpPr>
          <p:spPr>
            <a:xfrm>
              <a:off x="7722382" y="366017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9.5</a:t>
              </a:r>
            </a:p>
          </p:txBody>
        </p:sp>
        <p:sp>
          <p:nvSpPr>
            <p:cNvPr id="81" name="tx81"/>
            <p:cNvSpPr/>
            <p:nvPr/>
          </p:nvSpPr>
          <p:spPr>
            <a:xfrm>
              <a:off x="7999630" y="366447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9.4</a:t>
              </a:r>
            </a:p>
          </p:txBody>
        </p:sp>
        <p:sp>
          <p:nvSpPr>
            <p:cNvPr id="82" name="tx82"/>
            <p:cNvSpPr/>
            <p:nvPr/>
          </p:nvSpPr>
          <p:spPr>
            <a:xfrm>
              <a:off x="1315541" y="2952271"/>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14.1</a:t>
              </a:r>
            </a:p>
          </p:txBody>
        </p:sp>
        <p:sp>
          <p:nvSpPr>
            <p:cNvPr id="83" name="tx83"/>
            <p:cNvSpPr/>
            <p:nvPr/>
          </p:nvSpPr>
          <p:spPr>
            <a:xfrm>
              <a:off x="4163367" y="3645651"/>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84" name="tx84"/>
            <p:cNvSpPr/>
            <p:nvPr/>
          </p:nvSpPr>
          <p:spPr>
            <a:xfrm>
              <a:off x="1326090" y="2434323"/>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22.8</a:t>
              </a:r>
            </a:p>
          </p:txBody>
        </p:sp>
        <p:sp>
          <p:nvSpPr>
            <p:cNvPr id="85" name="tx85"/>
            <p:cNvSpPr/>
            <p:nvPr/>
          </p:nvSpPr>
          <p:spPr>
            <a:xfrm>
              <a:off x="4125697" y="3482602"/>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6.5</a:t>
              </a:r>
            </a:p>
          </p:txBody>
        </p:sp>
        <p:sp>
          <p:nvSpPr>
            <p:cNvPr id="86" name="tx86"/>
            <p:cNvSpPr/>
            <p:nvPr/>
          </p:nvSpPr>
          <p:spPr>
            <a:xfrm>
              <a:off x="717597"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87" name="tx87"/>
            <p:cNvSpPr/>
            <p:nvPr/>
          </p:nvSpPr>
          <p:spPr>
            <a:xfrm>
              <a:off x="639902" y="331291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88" name="tx88"/>
            <p:cNvSpPr/>
            <p:nvPr/>
          </p:nvSpPr>
          <p:spPr>
            <a:xfrm>
              <a:off x="639902" y="267125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89" name="tx89"/>
            <p:cNvSpPr/>
            <p:nvPr/>
          </p:nvSpPr>
          <p:spPr>
            <a:xfrm>
              <a:off x="639902" y="2029525"/>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90" name="tx90"/>
            <p:cNvSpPr/>
            <p:nvPr/>
          </p:nvSpPr>
          <p:spPr>
            <a:xfrm>
              <a:off x="639902" y="1387934"/>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91" name="tx91"/>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2" name="tx92"/>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3" name="tx93"/>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94" name="tx94"/>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95" name="tx95"/>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96" name="tx96"/>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7" name="tx97"/>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8" name="tx98"/>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9" name="tx99"/>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0" name="tx100"/>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1" name="tx101"/>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2" name="tx102"/>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3" name="tx103"/>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4" name="tx104"/>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5" name="tx105"/>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6" name="tx106"/>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07" name="tx107"/>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08" name="pl108"/>
            <p:cNvSpPr/>
            <p:nvPr/>
          </p:nvSpPr>
          <p:spPr>
            <a:xfrm>
              <a:off x="2989438"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9" name="pl109"/>
            <p:cNvSpPr/>
            <p:nvPr/>
          </p:nvSpPr>
          <p:spPr>
            <a:xfrm>
              <a:off x="3736203"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10" name="tx110"/>
            <p:cNvSpPr/>
            <p:nvPr/>
          </p:nvSpPr>
          <p:spPr>
            <a:xfrm>
              <a:off x="3256537"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11" name="tx111"/>
            <p:cNvSpPr/>
            <p:nvPr/>
          </p:nvSpPr>
          <p:spPr>
            <a:xfrm>
              <a:off x="400330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12" name="rc112"/>
            <p:cNvSpPr/>
            <p:nvPr/>
          </p:nvSpPr>
          <p:spPr>
            <a:xfrm>
              <a:off x="4678790" y="4909475"/>
              <a:ext cx="201456" cy="201456"/>
            </a:xfrm>
            <a:prstGeom prst="rect">
              <a:avLst/>
            </a:prstGeom>
            <a:solidFill>
              <a:srgbClr val="E2231A">
                <a:alpha val="100000"/>
              </a:srgbClr>
            </a:solidFill>
          </p:spPr>
          <p:txBody>
            <a:bodyPr/>
            <a:lstStyle/>
            <a:p/>
          </p:txBody>
        </p:sp>
        <p:sp>
          <p:nvSpPr>
            <p:cNvPr id="113" name="rc113"/>
            <p:cNvSpPr/>
            <p:nvPr/>
          </p:nvSpPr>
          <p:spPr>
            <a:xfrm>
              <a:off x="5642950" y="4909475"/>
              <a:ext cx="201456" cy="201456"/>
            </a:xfrm>
            <a:prstGeom prst="rect">
              <a:avLst/>
            </a:prstGeom>
            <a:solidFill>
              <a:srgbClr val="B3B3B3">
                <a:alpha val="100000"/>
              </a:srgbClr>
            </a:solidFill>
          </p:spPr>
          <p:txBody>
            <a:bodyPr/>
            <a:lstStyle/>
            <a:p/>
          </p:txBody>
        </p:sp>
        <p:sp>
          <p:nvSpPr>
            <p:cNvPr id="114" name="tx114"/>
            <p:cNvSpPr/>
            <p:nvPr/>
          </p:nvSpPr>
          <p:spPr>
            <a:xfrm>
              <a:off x="495883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15" name="tx115"/>
            <p:cNvSpPr/>
            <p:nvPr/>
          </p:nvSpPr>
          <p:spPr>
            <a:xfrm>
              <a:off x="592299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16" name="tx116"/>
            <p:cNvSpPr/>
            <p:nvPr/>
          </p:nvSpPr>
          <p:spPr>
            <a:xfrm>
              <a:off x="951100"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17" name="tx117"/>
            <p:cNvSpPr/>
            <p:nvPr/>
          </p:nvSpPr>
          <p:spPr>
            <a:xfrm>
              <a:off x="951100" y="660204"/>
              <a:ext cx="1379428"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Serbia, 2000-2024</a:t>
              </a:r>
            </a:p>
          </p:txBody>
        </p:sp>
        <p:sp>
          <p:nvSpPr>
            <p:cNvPr id="118" name="pl118"/>
            <p:cNvSpPr/>
            <p:nvPr/>
          </p:nvSpPr>
          <p:spPr>
            <a:xfrm>
              <a:off x="951100" y="565302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19" name="pl119"/>
            <p:cNvSpPr/>
            <p:nvPr/>
          </p:nvSpPr>
          <p:spPr>
            <a:xfrm>
              <a:off x="221370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404855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588341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771827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90719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39885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5" name="pl125"/>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313113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496598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680084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9" name="rc129"/>
            <p:cNvSpPr/>
            <p:nvPr/>
          </p:nvSpPr>
          <p:spPr>
            <a:xfrm>
              <a:off x="1296273" y="5866528"/>
              <a:ext cx="6185670" cy="81335"/>
            </a:xfrm>
            <a:prstGeom prst="rect">
              <a:avLst/>
            </a:prstGeom>
            <a:solidFill>
              <a:srgbClr val="E2231A">
                <a:alpha val="100000"/>
              </a:srgbClr>
            </a:solidFill>
          </p:spPr>
          <p:txBody>
            <a:bodyPr/>
            <a:lstStyle/>
            <a:p/>
          </p:txBody>
        </p:sp>
        <p:sp>
          <p:nvSpPr>
            <p:cNvPr id="130" name="rc130"/>
            <p:cNvSpPr/>
            <p:nvPr/>
          </p:nvSpPr>
          <p:spPr>
            <a:xfrm>
              <a:off x="1296273" y="5358182"/>
              <a:ext cx="6903466" cy="81335"/>
            </a:xfrm>
            <a:prstGeom prst="rect">
              <a:avLst/>
            </a:prstGeom>
            <a:solidFill>
              <a:srgbClr val="E2231A">
                <a:alpha val="100000"/>
              </a:srgbClr>
            </a:solidFill>
          </p:spPr>
          <p:txBody>
            <a:bodyPr/>
            <a:lstStyle/>
            <a:p/>
          </p:txBody>
        </p:sp>
        <p:sp>
          <p:nvSpPr>
            <p:cNvPr id="131" name="tx131"/>
            <p:cNvSpPr/>
            <p:nvPr/>
          </p:nvSpPr>
          <p:spPr>
            <a:xfrm>
              <a:off x="4308737" y="5864059"/>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8.4</a:t>
              </a:r>
            </a:p>
          </p:txBody>
        </p:sp>
        <p:sp>
          <p:nvSpPr>
            <p:cNvPr id="132" name="tx132"/>
            <p:cNvSpPr/>
            <p:nvPr/>
          </p:nvSpPr>
          <p:spPr>
            <a:xfrm>
              <a:off x="4667635" y="535571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9.4</a:t>
              </a:r>
            </a:p>
          </p:txBody>
        </p:sp>
        <p:sp>
          <p:nvSpPr>
            <p:cNvPr id="133" name="tx133"/>
            <p:cNvSpPr/>
            <p:nvPr/>
          </p:nvSpPr>
          <p:spPr>
            <a:xfrm>
              <a:off x="577692" y="58550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a:off x="577692" y="534673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a:off x="1152583" y="6037863"/>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36" name="tx136"/>
            <p:cNvSpPr/>
            <p:nvPr/>
          </p:nvSpPr>
          <p:spPr>
            <a:xfrm>
              <a:off x="2987440" y="6037863"/>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37" name="tx137"/>
            <p:cNvSpPr/>
            <p:nvPr/>
          </p:nvSpPr>
          <p:spPr>
            <a:xfrm>
              <a:off x="4822297" y="6037863"/>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38" name="tx138"/>
            <p:cNvSpPr/>
            <p:nvPr/>
          </p:nvSpPr>
          <p:spPr>
            <a:xfrm>
              <a:off x="6657155" y="6038272"/>
              <a:ext cx="287380"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39" name="tx139"/>
            <p:cNvSpPr/>
            <p:nvPr/>
          </p:nvSpPr>
          <p:spPr>
            <a:xfrm>
              <a:off x="3497733"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40" name="tx140"/>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1" name="tx141"/>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84%. This is lower than in 2019, where coverage was 87%.
9,000 children missed their routine first dose of measles vaccine.
MCV2 is typically administered to children between 18 months and five years old. MCV2 coverage remained constant at 91% in 2024.</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122816"/>
              <a:ext cx="3397293" cy="599975"/>
            </a:xfrm>
            <a:custGeom>
              <a:avLst/>
              <a:pathLst>
                <a:path w="3397293" h="599975">
                  <a:moveTo>
                    <a:pt x="0" y="199991"/>
                  </a:moveTo>
                  <a:lnTo>
                    <a:pt x="141553" y="171421"/>
                  </a:lnTo>
                  <a:lnTo>
                    <a:pt x="283107" y="114281"/>
                  </a:lnTo>
                  <a:lnTo>
                    <a:pt x="424661" y="257132"/>
                  </a:lnTo>
                  <a:lnTo>
                    <a:pt x="566215" y="199991"/>
                  </a:lnTo>
                  <a:lnTo>
                    <a:pt x="707769" y="0"/>
                  </a:lnTo>
                  <a:lnTo>
                    <a:pt x="849323" y="228562"/>
                  </a:lnTo>
                  <a:lnTo>
                    <a:pt x="990877" y="28570"/>
                  </a:lnTo>
                  <a:lnTo>
                    <a:pt x="1132431" y="114281"/>
                  </a:lnTo>
                  <a:lnTo>
                    <a:pt x="1273984" y="28570"/>
                  </a:lnTo>
                  <a:lnTo>
                    <a:pt x="1415538" y="28570"/>
                  </a:lnTo>
                  <a:lnTo>
                    <a:pt x="1557092" y="85710"/>
                  </a:lnTo>
                  <a:lnTo>
                    <a:pt x="1698646" y="257132"/>
                  </a:lnTo>
                  <a:lnTo>
                    <a:pt x="1840200" y="114281"/>
                  </a:lnTo>
                  <a:lnTo>
                    <a:pt x="1981754" y="285702"/>
                  </a:lnTo>
                  <a:lnTo>
                    <a:pt x="2123308" y="257132"/>
                  </a:lnTo>
                  <a:lnTo>
                    <a:pt x="2264862" y="399983"/>
                  </a:lnTo>
                  <a:lnTo>
                    <a:pt x="2406416" y="285702"/>
                  </a:lnTo>
                  <a:lnTo>
                    <a:pt x="2547969" y="85710"/>
                  </a:lnTo>
                  <a:lnTo>
                    <a:pt x="2689523" y="257132"/>
                  </a:lnTo>
                  <a:lnTo>
                    <a:pt x="2831077" y="514264"/>
                  </a:lnTo>
                  <a:lnTo>
                    <a:pt x="2972631" y="599975"/>
                  </a:lnTo>
                  <a:lnTo>
                    <a:pt x="3114185" y="428553"/>
                  </a:lnTo>
                  <a:lnTo>
                    <a:pt x="3255739" y="342843"/>
                  </a:lnTo>
                  <a:lnTo>
                    <a:pt x="3397293" y="342843"/>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22816"/>
              <a:ext cx="3397293" cy="228562"/>
            </a:xfrm>
            <a:custGeom>
              <a:avLst/>
              <a:pathLst>
                <a:path w="3397293" h="228562">
                  <a:moveTo>
                    <a:pt x="0" y="114281"/>
                  </a:moveTo>
                  <a:lnTo>
                    <a:pt x="141553" y="85710"/>
                  </a:lnTo>
                  <a:lnTo>
                    <a:pt x="283107" y="171421"/>
                  </a:lnTo>
                  <a:lnTo>
                    <a:pt x="424661" y="228562"/>
                  </a:lnTo>
                  <a:lnTo>
                    <a:pt x="566215" y="171421"/>
                  </a:lnTo>
                  <a:lnTo>
                    <a:pt x="707769" y="57140"/>
                  </a:lnTo>
                  <a:lnTo>
                    <a:pt x="849323" y="28570"/>
                  </a:lnTo>
                  <a:lnTo>
                    <a:pt x="990877" y="0"/>
                  </a:lnTo>
                  <a:lnTo>
                    <a:pt x="1132431" y="0"/>
                  </a:lnTo>
                  <a:lnTo>
                    <a:pt x="1273984" y="85710"/>
                  </a:lnTo>
                  <a:lnTo>
                    <a:pt x="1415538" y="114281"/>
                  </a:lnTo>
                  <a:lnTo>
                    <a:pt x="1557092" y="57140"/>
                  </a:lnTo>
                  <a:lnTo>
                    <a:pt x="1698646" y="57140"/>
                  </a:lnTo>
                  <a:lnTo>
                    <a:pt x="1840200" y="28570"/>
                  </a:lnTo>
                  <a:lnTo>
                    <a:pt x="1981754" y="142851"/>
                  </a:lnTo>
                  <a:lnTo>
                    <a:pt x="2123308" y="114281"/>
                  </a:lnTo>
                  <a:lnTo>
                    <a:pt x="2264862" y="142851"/>
                  </a:lnTo>
                  <a:lnTo>
                    <a:pt x="2406416" y="28570"/>
                  </a:lnTo>
                  <a:lnTo>
                    <a:pt x="2547969" y="28570"/>
                  </a:lnTo>
                  <a:lnTo>
                    <a:pt x="2689523" y="0"/>
                  </a:lnTo>
                  <a:lnTo>
                    <a:pt x="2831077" y="85710"/>
                  </a:lnTo>
                  <a:lnTo>
                    <a:pt x="2972631" y="57140"/>
                  </a:lnTo>
                  <a:lnTo>
                    <a:pt x="3114185" y="85710"/>
                  </a:lnTo>
                  <a:lnTo>
                    <a:pt x="3255739" y="57140"/>
                  </a:lnTo>
                  <a:lnTo>
                    <a:pt x="3397293" y="5714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122816"/>
              <a:ext cx="3397293" cy="599975"/>
            </a:xfrm>
            <a:custGeom>
              <a:avLst/>
              <a:pathLst>
                <a:path w="3397293" h="599975">
                  <a:moveTo>
                    <a:pt x="0" y="199991"/>
                  </a:moveTo>
                  <a:lnTo>
                    <a:pt x="141553" y="171421"/>
                  </a:lnTo>
                  <a:lnTo>
                    <a:pt x="283107" y="114281"/>
                  </a:lnTo>
                  <a:lnTo>
                    <a:pt x="424661" y="257132"/>
                  </a:lnTo>
                  <a:lnTo>
                    <a:pt x="566215" y="199991"/>
                  </a:lnTo>
                  <a:lnTo>
                    <a:pt x="707769" y="0"/>
                  </a:lnTo>
                  <a:lnTo>
                    <a:pt x="849323" y="228562"/>
                  </a:lnTo>
                  <a:lnTo>
                    <a:pt x="990877" y="28570"/>
                  </a:lnTo>
                  <a:lnTo>
                    <a:pt x="1132431" y="114281"/>
                  </a:lnTo>
                  <a:lnTo>
                    <a:pt x="1273984" y="28570"/>
                  </a:lnTo>
                  <a:lnTo>
                    <a:pt x="1415538" y="28570"/>
                  </a:lnTo>
                  <a:lnTo>
                    <a:pt x="1557092" y="85710"/>
                  </a:lnTo>
                  <a:lnTo>
                    <a:pt x="1698646" y="257132"/>
                  </a:lnTo>
                  <a:lnTo>
                    <a:pt x="1840200" y="114281"/>
                  </a:lnTo>
                  <a:lnTo>
                    <a:pt x="1981754" y="285702"/>
                  </a:lnTo>
                  <a:lnTo>
                    <a:pt x="2123308" y="257132"/>
                  </a:lnTo>
                  <a:lnTo>
                    <a:pt x="2264862" y="399983"/>
                  </a:lnTo>
                  <a:lnTo>
                    <a:pt x="2406416" y="285702"/>
                  </a:lnTo>
                  <a:lnTo>
                    <a:pt x="2547969" y="85710"/>
                  </a:lnTo>
                  <a:lnTo>
                    <a:pt x="2689523" y="257132"/>
                  </a:lnTo>
                  <a:lnTo>
                    <a:pt x="2831077" y="514264"/>
                  </a:lnTo>
                  <a:lnTo>
                    <a:pt x="2972631" y="599975"/>
                  </a:lnTo>
                  <a:lnTo>
                    <a:pt x="3114185" y="428553"/>
                  </a:lnTo>
                  <a:lnTo>
                    <a:pt x="3255739" y="342843"/>
                  </a:lnTo>
                  <a:lnTo>
                    <a:pt x="3397293" y="342843"/>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371413"/>
            </a:xfrm>
            <a:custGeom>
              <a:avLst/>
              <a:pathLst>
                <a:path w="0" h="371413">
                  <a:moveTo>
                    <a:pt x="0" y="0"/>
                  </a:moveTo>
                  <a:lnTo>
                    <a:pt x="0" y="371413"/>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428553"/>
            </a:xfrm>
            <a:custGeom>
              <a:avLst/>
              <a:pathLst>
                <a:path w="0" h="428553">
                  <a:moveTo>
                    <a:pt x="0" y="0"/>
                  </a:moveTo>
                  <a:lnTo>
                    <a:pt x="0" y="428553"/>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428553"/>
            </a:xfrm>
            <a:custGeom>
              <a:avLst/>
              <a:pathLst>
                <a:path w="0" h="428553">
                  <a:moveTo>
                    <a:pt x="0" y="0"/>
                  </a:moveTo>
                  <a:lnTo>
                    <a:pt x="0" y="428553"/>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514264"/>
            </a:xfrm>
            <a:custGeom>
              <a:avLst/>
              <a:pathLst>
                <a:path w="0" h="514264">
                  <a:moveTo>
                    <a:pt x="0" y="0"/>
                  </a:moveTo>
                  <a:lnTo>
                    <a:pt x="0" y="514264"/>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514264"/>
            </a:xfrm>
            <a:custGeom>
              <a:avLst/>
              <a:pathLst>
                <a:path w="0" h="514264">
                  <a:moveTo>
                    <a:pt x="0" y="0"/>
                  </a:moveTo>
                  <a:lnTo>
                    <a:pt x="0" y="514264"/>
                  </a:lnTo>
                </a:path>
              </a:pathLst>
            </a:custGeom>
            <a:ln w="13550" cap="flat">
              <a:solidFill>
                <a:srgbClr val="0058AB">
                  <a:alpha val="100000"/>
                </a:srgbClr>
              </a:solidFill>
              <a:prstDash val="dot"/>
              <a:round/>
            </a:ln>
          </p:spPr>
          <p:txBody>
            <a:bodyPr/>
            <a:lstStyle/>
            <a:p/>
          </p:txBody>
        </p:sp>
        <p:sp>
          <p:nvSpPr>
            <p:cNvPr id="32" name="pl32"/>
            <p:cNvSpPr/>
            <p:nvPr/>
          </p:nvSpPr>
          <p:spPr>
            <a:xfrm>
              <a:off x="1120965" y="1122816"/>
              <a:ext cx="3397293" cy="599975"/>
            </a:xfrm>
            <a:custGeom>
              <a:avLst/>
              <a:pathLst>
                <a:path w="3397293" h="599975">
                  <a:moveTo>
                    <a:pt x="0" y="199991"/>
                  </a:moveTo>
                  <a:lnTo>
                    <a:pt x="141553" y="171421"/>
                  </a:lnTo>
                  <a:lnTo>
                    <a:pt x="283107" y="114281"/>
                  </a:lnTo>
                  <a:lnTo>
                    <a:pt x="424661" y="257132"/>
                  </a:lnTo>
                  <a:lnTo>
                    <a:pt x="566215" y="199991"/>
                  </a:lnTo>
                  <a:lnTo>
                    <a:pt x="707769" y="0"/>
                  </a:lnTo>
                  <a:lnTo>
                    <a:pt x="849323" y="228562"/>
                  </a:lnTo>
                  <a:lnTo>
                    <a:pt x="990877" y="28570"/>
                  </a:lnTo>
                  <a:lnTo>
                    <a:pt x="1132431" y="114281"/>
                  </a:lnTo>
                  <a:lnTo>
                    <a:pt x="1273984" y="28570"/>
                  </a:lnTo>
                  <a:lnTo>
                    <a:pt x="1415538" y="28570"/>
                  </a:lnTo>
                  <a:lnTo>
                    <a:pt x="1557092" y="85710"/>
                  </a:lnTo>
                  <a:lnTo>
                    <a:pt x="1698646" y="257132"/>
                  </a:lnTo>
                  <a:lnTo>
                    <a:pt x="1840200" y="114281"/>
                  </a:lnTo>
                  <a:lnTo>
                    <a:pt x="1981754" y="285702"/>
                  </a:lnTo>
                  <a:lnTo>
                    <a:pt x="2123308" y="257132"/>
                  </a:lnTo>
                  <a:lnTo>
                    <a:pt x="2264862" y="399983"/>
                  </a:lnTo>
                  <a:lnTo>
                    <a:pt x="2406416" y="285702"/>
                  </a:lnTo>
                  <a:lnTo>
                    <a:pt x="2547969" y="85710"/>
                  </a:lnTo>
                  <a:lnTo>
                    <a:pt x="2689523" y="257132"/>
                  </a:lnTo>
                  <a:lnTo>
                    <a:pt x="2831077" y="514264"/>
                  </a:lnTo>
                  <a:lnTo>
                    <a:pt x="2972631" y="599975"/>
                  </a:lnTo>
                  <a:lnTo>
                    <a:pt x="3114185" y="428553"/>
                  </a:lnTo>
                  <a:lnTo>
                    <a:pt x="3255739" y="342843"/>
                  </a:lnTo>
                  <a:lnTo>
                    <a:pt x="3397293" y="342843"/>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1395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4051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4051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02969"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65423"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0761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Serbia</a:t>
              </a:r>
            </a:p>
          </p:txBody>
        </p:sp>
        <p:sp>
          <p:nvSpPr>
            <p:cNvPr id="60" name="tx60"/>
            <p:cNvSpPr/>
            <p:nvPr/>
          </p:nvSpPr>
          <p:spPr>
            <a:xfrm>
              <a:off x="2770068"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32523" y="4830005"/>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1603909" y="471005"/>
              <a:ext cx="243140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Serbia, 2000-2024</a:t>
              </a:r>
            </a:p>
          </p:txBody>
        </p:sp>
        <p:sp>
          <p:nvSpPr>
            <p:cNvPr id="63" name="pl63"/>
            <p:cNvSpPr/>
            <p:nvPr/>
          </p:nvSpPr>
          <p:spPr>
            <a:xfrm>
              <a:off x="5267799" y="386556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8324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10092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21861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42440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54208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65976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77745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1748000"/>
              <a:ext cx="3397293" cy="1852864"/>
            </a:xfrm>
            <a:custGeom>
              <a:avLst/>
              <a:pathLst>
                <a:path w="3397293" h="1852864">
                  <a:moveTo>
                    <a:pt x="0" y="617621"/>
                  </a:moveTo>
                  <a:lnTo>
                    <a:pt x="141553" y="529389"/>
                  </a:lnTo>
                  <a:lnTo>
                    <a:pt x="283107" y="352926"/>
                  </a:lnTo>
                  <a:lnTo>
                    <a:pt x="424661" y="794084"/>
                  </a:lnTo>
                  <a:lnTo>
                    <a:pt x="566215" y="617621"/>
                  </a:lnTo>
                  <a:lnTo>
                    <a:pt x="707769" y="0"/>
                  </a:lnTo>
                  <a:lnTo>
                    <a:pt x="849323" y="705853"/>
                  </a:lnTo>
                  <a:lnTo>
                    <a:pt x="990877" y="88231"/>
                  </a:lnTo>
                  <a:lnTo>
                    <a:pt x="1132431" y="352926"/>
                  </a:lnTo>
                  <a:lnTo>
                    <a:pt x="1273984" y="88231"/>
                  </a:lnTo>
                  <a:lnTo>
                    <a:pt x="1415538" y="88231"/>
                  </a:lnTo>
                  <a:lnTo>
                    <a:pt x="1557092" y="264694"/>
                  </a:lnTo>
                  <a:lnTo>
                    <a:pt x="1698646" y="794084"/>
                  </a:lnTo>
                  <a:lnTo>
                    <a:pt x="1840200" y="352926"/>
                  </a:lnTo>
                  <a:lnTo>
                    <a:pt x="1981754" y="882316"/>
                  </a:lnTo>
                  <a:lnTo>
                    <a:pt x="2123308" y="794084"/>
                  </a:lnTo>
                  <a:lnTo>
                    <a:pt x="2264862" y="1235243"/>
                  </a:lnTo>
                  <a:lnTo>
                    <a:pt x="2406416" y="882316"/>
                  </a:lnTo>
                  <a:lnTo>
                    <a:pt x="2547969" y="264694"/>
                  </a:lnTo>
                  <a:lnTo>
                    <a:pt x="2689523" y="794084"/>
                  </a:lnTo>
                  <a:lnTo>
                    <a:pt x="2831077" y="1588169"/>
                  </a:lnTo>
                  <a:lnTo>
                    <a:pt x="2972631" y="1852864"/>
                  </a:lnTo>
                  <a:lnTo>
                    <a:pt x="3114185" y="1323474"/>
                  </a:lnTo>
                  <a:lnTo>
                    <a:pt x="3255739" y="1058779"/>
                  </a:lnTo>
                  <a:lnTo>
                    <a:pt x="3397293" y="1058779"/>
                  </a:lnTo>
                </a:path>
              </a:pathLst>
            </a:custGeom>
            <a:ln w="27101" cap="flat">
              <a:solidFill>
                <a:srgbClr val="0058AB">
                  <a:alpha val="100000"/>
                </a:srgbClr>
              </a:solidFill>
              <a:prstDash val="solid"/>
              <a:round/>
            </a:ln>
          </p:spPr>
          <p:txBody>
            <a:bodyPr/>
            <a:lstStyle/>
            <a:p/>
          </p:txBody>
        </p:sp>
        <p:sp>
          <p:nvSpPr>
            <p:cNvPr id="79" name="pl79"/>
            <p:cNvSpPr/>
            <p:nvPr/>
          </p:nvSpPr>
          <p:spPr>
            <a:xfrm>
              <a:off x="5437664" y="2542085"/>
              <a:ext cx="3397293" cy="1323474"/>
            </a:xfrm>
            <a:custGeom>
              <a:avLst/>
              <a:pathLst>
                <a:path w="3397293" h="1323474">
                  <a:moveTo>
                    <a:pt x="0" y="1323474"/>
                  </a:moveTo>
                  <a:lnTo>
                    <a:pt x="141553" y="1235243"/>
                  </a:lnTo>
                  <a:lnTo>
                    <a:pt x="283107" y="1235243"/>
                  </a:lnTo>
                  <a:lnTo>
                    <a:pt x="424661" y="1147011"/>
                  </a:lnTo>
                  <a:lnTo>
                    <a:pt x="566215" y="970548"/>
                  </a:lnTo>
                  <a:lnTo>
                    <a:pt x="707769" y="794084"/>
                  </a:lnTo>
                  <a:lnTo>
                    <a:pt x="849323" y="617621"/>
                  </a:lnTo>
                  <a:lnTo>
                    <a:pt x="990877" y="617621"/>
                  </a:lnTo>
                  <a:lnTo>
                    <a:pt x="1132431" y="441158"/>
                  </a:lnTo>
                  <a:lnTo>
                    <a:pt x="1273984" y="264694"/>
                  </a:lnTo>
                  <a:lnTo>
                    <a:pt x="1415538" y="176463"/>
                  </a:lnTo>
                  <a:lnTo>
                    <a:pt x="1557092" y="176463"/>
                  </a:lnTo>
                  <a:lnTo>
                    <a:pt x="1698646" y="176463"/>
                  </a:lnTo>
                  <a:lnTo>
                    <a:pt x="1840200" y="176463"/>
                  </a:lnTo>
                  <a:lnTo>
                    <a:pt x="1981754" y="176463"/>
                  </a:lnTo>
                  <a:lnTo>
                    <a:pt x="2123308" y="176463"/>
                  </a:lnTo>
                  <a:lnTo>
                    <a:pt x="2264862" y="88231"/>
                  </a:lnTo>
                  <a:lnTo>
                    <a:pt x="2406416" y="88231"/>
                  </a:lnTo>
                  <a:lnTo>
                    <a:pt x="2547969" y="0"/>
                  </a:lnTo>
                  <a:lnTo>
                    <a:pt x="2689523" y="0"/>
                  </a:lnTo>
                  <a:lnTo>
                    <a:pt x="2831077" y="264694"/>
                  </a:lnTo>
                  <a:lnTo>
                    <a:pt x="2972631" y="441158"/>
                  </a:lnTo>
                  <a:lnTo>
                    <a:pt x="3114185" y="264694"/>
                  </a:lnTo>
                  <a:lnTo>
                    <a:pt x="3255739" y="264694"/>
                  </a:lnTo>
                  <a:lnTo>
                    <a:pt x="3397293" y="176463"/>
                  </a:lnTo>
                </a:path>
              </a:pathLst>
            </a:custGeom>
            <a:ln w="27101" cap="flat">
              <a:solidFill>
                <a:srgbClr val="80BD41">
                  <a:alpha val="100000"/>
                </a:srgbClr>
              </a:solidFill>
              <a:prstDash val="solid"/>
              <a:round/>
            </a:ln>
          </p:spPr>
          <p:txBody>
            <a:bodyPr/>
            <a:lstStyle/>
            <a:p/>
          </p:txBody>
        </p:sp>
        <p:sp>
          <p:nvSpPr>
            <p:cNvPr id="80" name="pl80"/>
            <p:cNvSpPr/>
            <p:nvPr/>
          </p:nvSpPr>
          <p:spPr>
            <a:xfrm>
              <a:off x="5437664" y="2542085"/>
              <a:ext cx="3397293" cy="705853"/>
            </a:xfrm>
            <a:custGeom>
              <a:avLst/>
              <a:pathLst>
                <a:path w="3397293" h="705853">
                  <a:moveTo>
                    <a:pt x="0" y="352926"/>
                  </a:moveTo>
                  <a:lnTo>
                    <a:pt x="141553" y="264694"/>
                  </a:lnTo>
                  <a:lnTo>
                    <a:pt x="283107" y="529389"/>
                  </a:lnTo>
                  <a:lnTo>
                    <a:pt x="424661" y="705853"/>
                  </a:lnTo>
                  <a:lnTo>
                    <a:pt x="566215" y="529389"/>
                  </a:lnTo>
                  <a:lnTo>
                    <a:pt x="707769" y="176463"/>
                  </a:lnTo>
                  <a:lnTo>
                    <a:pt x="849323" y="88231"/>
                  </a:lnTo>
                  <a:lnTo>
                    <a:pt x="990877" y="0"/>
                  </a:lnTo>
                  <a:lnTo>
                    <a:pt x="1132431" y="0"/>
                  </a:lnTo>
                  <a:lnTo>
                    <a:pt x="1273984" y="264694"/>
                  </a:lnTo>
                  <a:lnTo>
                    <a:pt x="1415538" y="352926"/>
                  </a:lnTo>
                  <a:lnTo>
                    <a:pt x="1557092" y="176463"/>
                  </a:lnTo>
                  <a:lnTo>
                    <a:pt x="1698646" y="176463"/>
                  </a:lnTo>
                  <a:lnTo>
                    <a:pt x="1840200" y="88231"/>
                  </a:lnTo>
                  <a:lnTo>
                    <a:pt x="1981754" y="441158"/>
                  </a:lnTo>
                  <a:lnTo>
                    <a:pt x="2123308" y="352926"/>
                  </a:lnTo>
                  <a:lnTo>
                    <a:pt x="2264862" y="441158"/>
                  </a:lnTo>
                  <a:lnTo>
                    <a:pt x="2406416" y="88231"/>
                  </a:lnTo>
                  <a:lnTo>
                    <a:pt x="2547969" y="88231"/>
                  </a:lnTo>
                  <a:lnTo>
                    <a:pt x="2689523" y="0"/>
                  </a:lnTo>
                  <a:lnTo>
                    <a:pt x="2831077" y="264694"/>
                  </a:lnTo>
                  <a:lnTo>
                    <a:pt x="2972631" y="176463"/>
                  </a:lnTo>
                  <a:lnTo>
                    <a:pt x="3114185" y="264694"/>
                  </a:lnTo>
                  <a:lnTo>
                    <a:pt x="3255739" y="176463"/>
                  </a:lnTo>
                  <a:lnTo>
                    <a:pt x="3397293" y="176463"/>
                  </a:lnTo>
                </a:path>
              </a:pathLst>
            </a:custGeom>
            <a:ln w="27101" cap="flat">
              <a:solidFill>
                <a:srgbClr val="961A49">
                  <a:alpha val="100000"/>
                </a:srgbClr>
              </a:solidFill>
              <a:prstDash val="solid"/>
              <a:round/>
            </a:ln>
          </p:spPr>
          <p:txBody>
            <a:bodyPr/>
            <a:lstStyle/>
            <a:p/>
          </p:txBody>
        </p:sp>
        <p:sp>
          <p:nvSpPr>
            <p:cNvPr id="81" name="pl81"/>
            <p:cNvSpPr/>
            <p:nvPr/>
          </p:nvSpPr>
          <p:spPr>
            <a:xfrm>
              <a:off x="5437664" y="2542085"/>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1748000"/>
              <a:ext cx="3397293" cy="1852864"/>
            </a:xfrm>
            <a:custGeom>
              <a:avLst/>
              <a:pathLst>
                <a:path w="3397293" h="1852864">
                  <a:moveTo>
                    <a:pt x="0" y="617621"/>
                  </a:moveTo>
                  <a:lnTo>
                    <a:pt x="141553" y="529389"/>
                  </a:lnTo>
                  <a:lnTo>
                    <a:pt x="283107" y="352926"/>
                  </a:lnTo>
                  <a:lnTo>
                    <a:pt x="424661" y="794084"/>
                  </a:lnTo>
                  <a:lnTo>
                    <a:pt x="566215" y="617621"/>
                  </a:lnTo>
                  <a:lnTo>
                    <a:pt x="707769" y="0"/>
                  </a:lnTo>
                  <a:lnTo>
                    <a:pt x="849323" y="705853"/>
                  </a:lnTo>
                  <a:lnTo>
                    <a:pt x="990877" y="88231"/>
                  </a:lnTo>
                  <a:lnTo>
                    <a:pt x="1132431" y="352926"/>
                  </a:lnTo>
                  <a:lnTo>
                    <a:pt x="1273984" y="88231"/>
                  </a:lnTo>
                  <a:lnTo>
                    <a:pt x="1415538" y="88231"/>
                  </a:lnTo>
                  <a:lnTo>
                    <a:pt x="1557092" y="264694"/>
                  </a:lnTo>
                  <a:lnTo>
                    <a:pt x="1698646" y="794084"/>
                  </a:lnTo>
                  <a:lnTo>
                    <a:pt x="1840200" y="352926"/>
                  </a:lnTo>
                  <a:lnTo>
                    <a:pt x="1981754" y="882316"/>
                  </a:lnTo>
                  <a:lnTo>
                    <a:pt x="2123308" y="794084"/>
                  </a:lnTo>
                  <a:lnTo>
                    <a:pt x="2264862" y="1235243"/>
                  </a:lnTo>
                  <a:lnTo>
                    <a:pt x="2406416" y="882316"/>
                  </a:lnTo>
                  <a:lnTo>
                    <a:pt x="2547969" y="264694"/>
                  </a:lnTo>
                  <a:lnTo>
                    <a:pt x="2689523" y="794084"/>
                  </a:lnTo>
                  <a:lnTo>
                    <a:pt x="2831077" y="1588169"/>
                  </a:lnTo>
                  <a:lnTo>
                    <a:pt x="2972631" y="1852864"/>
                  </a:lnTo>
                  <a:lnTo>
                    <a:pt x="3114185" y="1323474"/>
                  </a:lnTo>
                  <a:lnTo>
                    <a:pt x="3255739" y="1058779"/>
                  </a:lnTo>
                  <a:lnTo>
                    <a:pt x="3397293" y="1058779"/>
                  </a:lnTo>
                </a:path>
              </a:pathLst>
            </a:custGeom>
            <a:ln w="43362" cap="flat">
              <a:solidFill>
                <a:srgbClr val="000000">
                  <a:alpha val="100000"/>
                </a:srgbClr>
              </a:solidFill>
              <a:prstDash val="solid"/>
              <a:round/>
            </a:ln>
          </p:spPr>
          <p:txBody>
            <a:bodyPr/>
            <a:lstStyle/>
            <a:p/>
          </p:txBody>
        </p:sp>
        <p:sp>
          <p:nvSpPr>
            <p:cNvPr id="83" name="pl83"/>
            <p:cNvSpPr/>
            <p:nvPr/>
          </p:nvSpPr>
          <p:spPr>
            <a:xfrm>
              <a:off x="5437664" y="1606830"/>
              <a:ext cx="0" cy="758792"/>
            </a:xfrm>
            <a:custGeom>
              <a:avLst/>
              <a:pathLst>
                <a:path w="0" h="758792">
                  <a:moveTo>
                    <a:pt x="0" y="758792"/>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45433" y="1606830"/>
              <a:ext cx="0" cy="141170"/>
            </a:xfrm>
            <a:custGeom>
              <a:avLst/>
              <a:pathLst>
                <a:path w="0" h="141170">
                  <a:moveTo>
                    <a:pt x="0" y="141170"/>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853202" y="1606830"/>
              <a:ext cx="0" cy="229402"/>
            </a:xfrm>
            <a:custGeom>
              <a:avLst/>
              <a:pathLst>
                <a:path w="0" h="229402">
                  <a:moveTo>
                    <a:pt x="0" y="229402"/>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560972" y="1606830"/>
              <a:ext cx="0" cy="935255"/>
            </a:xfrm>
            <a:custGeom>
              <a:avLst/>
              <a:pathLst>
                <a:path w="0" h="935255">
                  <a:moveTo>
                    <a:pt x="0" y="935255"/>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127187" y="1606830"/>
              <a:ext cx="0" cy="935255"/>
            </a:xfrm>
            <a:custGeom>
              <a:avLst/>
              <a:pathLst>
                <a:path w="0" h="935255">
                  <a:moveTo>
                    <a:pt x="0" y="93525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3403" y="1606830"/>
              <a:ext cx="0" cy="1199950"/>
            </a:xfrm>
            <a:custGeom>
              <a:avLst/>
              <a:pathLst>
                <a:path w="0" h="1199950">
                  <a:moveTo>
                    <a:pt x="0" y="119995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1606830"/>
              <a:ext cx="0" cy="1199950"/>
            </a:xfrm>
            <a:custGeom>
              <a:avLst/>
              <a:pathLst>
                <a:path w="0" h="1199950">
                  <a:moveTo>
                    <a:pt x="0" y="1199950"/>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1748000"/>
              <a:ext cx="3397293" cy="1852864"/>
            </a:xfrm>
            <a:custGeom>
              <a:avLst/>
              <a:pathLst>
                <a:path w="3397293" h="1852864">
                  <a:moveTo>
                    <a:pt x="0" y="617621"/>
                  </a:moveTo>
                  <a:lnTo>
                    <a:pt x="141553" y="529389"/>
                  </a:lnTo>
                  <a:lnTo>
                    <a:pt x="283107" y="352926"/>
                  </a:lnTo>
                  <a:lnTo>
                    <a:pt x="424661" y="794084"/>
                  </a:lnTo>
                  <a:lnTo>
                    <a:pt x="566215" y="617621"/>
                  </a:lnTo>
                  <a:lnTo>
                    <a:pt x="707769" y="0"/>
                  </a:lnTo>
                  <a:lnTo>
                    <a:pt x="849323" y="705853"/>
                  </a:lnTo>
                  <a:lnTo>
                    <a:pt x="990877" y="88231"/>
                  </a:lnTo>
                  <a:lnTo>
                    <a:pt x="1132431" y="352926"/>
                  </a:lnTo>
                  <a:lnTo>
                    <a:pt x="1273984" y="88231"/>
                  </a:lnTo>
                  <a:lnTo>
                    <a:pt x="1415538" y="88231"/>
                  </a:lnTo>
                  <a:lnTo>
                    <a:pt x="1557092" y="264694"/>
                  </a:lnTo>
                  <a:lnTo>
                    <a:pt x="1698646" y="794084"/>
                  </a:lnTo>
                  <a:lnTo>
                    <a:pt x="1840200" y="352926"/>
                  </a:lnTo>
                  <a:lnTo>
                    <a:pt x="1981754" y="882316"/>
                  </a:lnTo>
                  <a:lnTo>
                    <a:pt x="2123308" y="794084"/>
                  </a:lnTo>
                  <a:lnTo>
                    <a:pt x="2264862" y="1235243"/>
                  </a:lnTo>
                  <a:lnTo>
                    <a:pt x="2406416" y="882316"/>
                  </a:lnTo>
                  <a:lnTo>
                    <a:pt x="2547969" y="264694"/>
                  </a:lnTo>
                  <a:lnTo>
                    <a:pt x="2689523" y="794084"/>
                  </a:lnTo>
                  <a:lnTo>
                    <a:pt x="2831077" y="1588169"/>
                  </a:lnTo>
                  <a:lnTo>
                    <a:pt x="2972631" y="1852864"/>
                  </a:lnTo>
                  <a:lnTo>
                    <a:pt x="3114185" y="1323474"/>
                  </a:lnTo>
                  <a:lnTo>
                    <a:pt x="3255739" y="1058779"/>
                  </a:lnTo>
                  <a:lnTo>
                    <a:pt x="3397293" y="1058779"/>
                  </a:lnTo>
                </a:path>
              </a:pathLst>
            </a:custGeom>
            <a:ln w="27101" cap="flat">
              <a:solidFill>
                <a:srgbClr val="0058AB">
                  <a:alpha val="100000"/>
                </a:srgbClr>
              </a:solidFill>
              <a:prstDash val="solid"/>
              <a:round/>
            </a:ln>
          </p:spPr>
          <p:txBody>
            <a:bodyPr/>
            <a:lstStyle/>
            <a:p/>
          </p:txBody>
        </p:sp>
        <p:sp>
          <p:nvSpPr>
            <p:cNvPr id="91" name="tx91"/>
            <p:cNvSpPr/>
            <p:nvPr/>
          </p:nvSpPr>
          <p:spPr>
            <a:xfrm>
              <a:off x="5407519" y="153242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2" name="tx92"/>
            <p:cNvSpPr/>
            <p:nvPr/>
          </p:nvSpPr>
          <p:spPr>
            <a:xfrm>
              <a:off x="6115288" y="153109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3" name="tx93"/>
            <p:cNvSpPr/>
            <p:nvPr/>
          </p:nvSpPr>
          <p:spPr>
            <a:xfrm>
              <a:off x="6823058" y="153109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4" name="tx94"/>
            <p:cNvSpPr/>
            <p:nvPr/>
          </p:nvSpPr>
          <p:spPr>
            <a:xfrm>
              <a:off x="7530827" y="153109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097042" y="153109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45208" y="1531044"/>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7" name="tx97"/>
            <p:cNvSpPr/>
            <p:nvPr/>
          </p:nvSpPr>
          <p:spPr>
            <a:xfrm>
              <a:off x="8786762" y="1531044"/>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8" name="tx98"/>
            <p:cNvSpPr/>
            <p:nvPr/>
          </p:nvSpPr>
          <p:spPr>
            <a:xfrm>
              <a:off x="8902429" y="267943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9" name="tx99"/>
            <p:cNvSpPr/>
            <p:nvPr/>
          </p:nvSpPr>
          <p:spPr>
            <a:xfrm>
              <a:off x="8902429" y="267943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-2</a:t>
              </a:r>
            </a:p>
          </p:txBody>
        </p:sp>
        <p:sp>
          <p:nvSpPr>
            <p:cNvPr id="100" name="tx100"/>
            <p:cNvSpPr/>
            <p:nvPr/>
          </p:nvSpPr>
          <p:spPr>
            <a:xfrm>
              <a:off x="5003259" y="337228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248997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16076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49780" y="7253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605721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05721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819668"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58212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324313"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Serbia</a:t>
              </a:r>
            </a:p>
          </p:txBody>
        </p:sp>
        <p:sp>
          <p:nvSpPr>
            <p:cNvPr id="117" name="tx117"/>
            <p:cNvSpPr/>
            <p:nvPr/>
          </p:nvSpPr>
          <p:spPr>
            <a:xfrm>
              <a:off x="7086767"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849221" y="4830005"/>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19" name="tx119"/>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27650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19515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611380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803245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23582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15447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707312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899177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825146"/>
              <a:ext cx="6468149" cy="149993"/>
            </a:xfrm>
            <a:prstGeom prst="rect">
              <a:avLst/>
            </a:prstGeom>
            <a:solidFill>
              <a:srgbClr val="E2231A">
                <a:alpha val="80000"/>
              </a:srgbClr>
            </a:solidFill>
          </p:spPr>
          <p:txBody>
            <a:bodyPr/>
            <a:lstStyle/>
            <a:p/>
          </p:txBody>
        </p:sp>
        <p:sp>
          <p:nvSpPr>
            <p:cNvPr id="133" name="rc133"/>
            <p:cNvSpPr/>
            <p:nvPr/>
          </p:nvSpPr>
          <p:spPr>
            <a:xfrm>
              <a:off x="1317178" y="5637654"/>
              <a:ext cx="7321564" cy="149993"/>
            </a:xfrm>
            <a:prstGeom prst="rect">
              <a:avLst/>
            </a:prstGeom>
            <a:solidFill>
              <a:srgbClr val="E2231A">
                <a:alpha val="80000"/>
              </a:srgbClr>
            </a:solidFill>
          </p:spPr>
          <p:txBody>
            <a:bodyPr/>
            <a:lstStyle/>
            <a:p/>
          </p:txBody>
        </p:sp>
        <p:sp>
          <p:nvSpPr>
            <p:cNvPr id="134" name="rc134"/>
            <p:cNvSpPr/>
            <p:nvPr/>
          </p:nvSpPr>
          <p:spPr>
            <a:xfrm>
              <a:off x="1317178" y="5450161"/>
              <a:ext cx="7218725" cy="149993"/>
            </a:xfrm>
            <a:prstGeom prst="rect">
              <a:avLst/>
            </a:prstGeom>
            <a:solidFill>
              <a:srgbClr val="E2231A">
                <a:alpha val="80000"/>
              </a:srgbClr>
            </a:solidFill>
          </p:spPr>
          <p:txBody>
            <a:bodyPr/>
            <a:lstStyle/>
            <a:p/>
          </p:txBody>
        </p:sp>
        <p:sp>
          <p:nvSpPr>
            <p:cNvPr id="135" name="tx135"/>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7" name="tx137"/>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2886236"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a:t>
              </a:r>
            </a:p>
          </p:txBody>
        </p:sp>
        <p:sp>
          <p:nvSpPr>
            <p:cNvPr id="140" name="tx140"/>
            <p:cNvSpPr/>
            <p:nvPr/>
          </p:nvSpPr>
          <p:spPr>
            <a:xfrm>
              <a:off x="4804885"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41" name="tx141"/>
            <p:cNvSpPr/>
            <p:nvPr/>
          </p:nvSpPr>
          <p:spPr>
            <a:xfrm>
              <a:off x="6723534"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7,500</a:t>
              </a:r>
            </a:p>
          </p:txBody>
        </p:sp>
        <p:sp>
          <p:nvSpPr>
            <p:cNvPr id="142" name="tx142"/>
            <p:cNvSpPr/>
            <p:nvPr/>
          </p:nvSpPr>
          <p:spPr>
            <a:xfrm>
              <a:off x="8564489"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3" name="tx143"/>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4" name="tx144"/>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5" name="tx145"/>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Serbia (84%) was the same as the global average and 10 percentage points lower than the average across all ECAR countries (94%).
National MCV1 coverage was 3 percentage points lower than in 2019 (87%).
This equates to 9,000 unvaccinated children in 2024 compared to 8,000 unvaccinated children in 2019.</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18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616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045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473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99743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4026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4830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2592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6875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3300840"/>
              <a:ext cx="351110" cy="69659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52457" y="1907643"/>
              <a:ext cx="351110" cy="20897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42580" y="1847069"/>
              <a:ext cx="351110" cy="215036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32702" y="1786496"/>
              <a:ext cx="351110" cy="221094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422824" y="1635061"/>
              <a:ext cx="351110" cy="23623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544201"/>
              <a:ext cx="351110" cy="245323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593191" y="1453340"/>
              <a:ext cx="351110" cy="2544098"/>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0" name="rc20"/>
            <p:cNvSpPr/>
            <p:nvPr/>
          </p:nvSpPr>
          <p:spPr>
            <a:xfrm>
              <a:off x="3203069" y="1453340"/>
              <a:ext cx="351110" cy="254409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373436" y="1271619"/>
              <a:ext cx="351110" cy="27258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983314" y="1271619"/>
              <a:ext cx="351110" cy="27258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5153681" y="1241332"/>
              <a:ext cx="351110" cy="27561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763558" y="1241332"/>
              <a:ext cx="351110" cy="27561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543803" y="1180758"/>
              <a:ext cx="351110" cy="28166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933925" y="1150471"/>
              <a:ext cx="351110" cy="284696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324048" y="1120184"/>
              <a:ext cx="351110" cy="2877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104293" y="1089897"/>
              <a:ext cx="351110" cy="29075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714170" y="1089897"/>
              <a:ext cx="351110" cy="29075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884537"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494415"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664782"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274660"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1252457" y="1907643"/>
              <a:ext cx="351110" cy="2089794"/>
            </a:xfrm>
            <a:prstGeom prst="rect">
              <a:avLst/>
            </a:prstGeom>
            <a:solidFill>
              <a:srgbClr val="0083CF">
                <a:alpha val="100000"/>
              </a:srgbClr>
            </a:solidFill>
          </p:spPr>
          <p:txBody>
            <a:bodyPr/>
            <a:lstStyle/>
            <a:p/>
          </p:txBody>
        </p:sp>
        <p:sp>
          <p:nvSpPr>
            <p:cNvPr id="35" name="rc35"/>
            <p:cNvSpPr/>
            <p:nvPr/>
          </p:nvSpPr>
          <p:spPr>
            <a:xfrm>
              <a:off x="1642580" y="1847069"/>
              <a:ext cx="351110" cy="2150368"/>
            </a:xfrm>
            <a:prstGeom prst="rect">
              <a:avLst/>
            </a:prstGeom>
            <a:solidFill>
              <a:srgbClr val="0083CF">
                <a:alpha val="100000"/>
              </a:srgbClr>
            </a:solidFill>
          </p:spPr>
          <p:txBody>
            <a:bodyPr/>
            <a:lstStyle/>
            <a:p/>
          </p:txBody>
        </p:sp>
        <p:sp>
          <p:nvSpPr>
            <p:cNvPr id="36" name="rc36"/>
            <p:cNvSpPr/>
            <p:nvPr/>
          </p:nvSpPr>
          <p:spPr>
            <a:xfrm>
              <a:off x="2422824" y="1635061"/>
              <a:ext cx="351110" cy="2362376"/>
            </a:xfrm>
            <a:prstGeom prst="rect">
              <a:avLst/>
            </a:prstGeom>
            <a:solidFill>
              <a:srgbClr val="0083CF">
                <a:alpha val="100000"/>
              </a:srgbClr>
            </a:solidFill>
          </p:spPr>
          <p:txBody>
            <a:bodyPr/>
            <a:lstStyle/>
            <a:p/>
          </p:txBody>
        </p:sp>
        <p:sp>
          <p:nvSpPr>
            <p:cNvPr id="37" name="rc37"/>
            <p:cNvSpPr/>
            <p:nvPr/>
          </p:nvSpPr>
          <p:spPr>
            <a:xfrm>
              <a:off x="3593191" y="1453340"/>
              <a:ext cx="351110" cy="2544098"/>
            </a:xfrm>
            <a:prstGeom prst="rect">
              <a:avLst/>
            </a:prstGeom>
            <a:solidFill>
              <a:srgbClr val="F26A21">
                <a:alpha val="100000"/>
              </a:srgbClr>
            </a:solidFill>
          </p:spPr>
          <p:txBody>
            <a:bodyPr/>
            <a:lstStyle/>
            <a:p/>
          </p:txBody>
        </p:sp>
        <p:sp>
          <p:nvSpPr>
            <p:cNvPr id="38" name="rc38"/>
            <p:cNvSpPr/>
            <p:nvPr/>
          </p:nvSpPr>
          <p:spPr>
            <a:xfrm>
              <a:off x="5153681" y="1241332"/>
              <a:ext cx="351110" cy="2756106"/>
            </a:xfrm>
            <a:prstGeom prst="rect">
              <a:avLst/>
            </a:prstGeom>
            <a:solidFill>
              <a:srgbClr val="0083CF">
                <a:alpha val="100000"/>
              </a:srgbClr>
            </a:solidFill>
          </p:spPr>
          <p:txBody>
            <a:bodyPr/>
            <a:lstStyle/>
            <a:p/>
          </p:txBody>
        </p:sp>
        <p:sp>
          <p:nvSpPr>
            <p:cNvPr id="39" name="rc39"/>
            <p:cNvSpPr/>
            <p:nvPr/>
          </p:nvSpPr>
          <p:spPr>
            <a:xfrm>
              <a:off x="4763558" y="1241332"/>
              <a:ext cx="351110" cy="2756106"/>
            </a:xfrm>
            <a:prstGeom prst="rect">
              <a:avLst/>
            </a:prstGeom>
            <a:solidFill>
              <a:srgbClr val="0083CF">
                <a:alpha val="100000"/>
              </a:srgbClr>
            </a:solidFill>
          </p:spPr>
          <p:txBody>
            <a:bodyPr/>
            <a:lstStyle/>
            <a:p/>
          </p:txBody>
        </p:sp>
        <p:sp>
          <p:nvSpPr>
            <p:cNvPr id="40" name="rc40"/>
            <p:cNvSpPr/>
            <p:nvPr/>
          </p:nvSpPr>
          <p:spPr>
            <a:xfrm>
              <a:off x="5543803" y="1180758"/>
              <a:ext cx="351110" cy="2816680"/>
            </a:xfrm>
            <a:prstGeom prst="rect">
              <a:avLst/>
            </a:prstGeom>
            <a:solidFill>
              <a:srgbClr val="0083CF">
                <a:alpha val="100000"/>
              </a:srgbClr>
            </a:solidFill>
          </p:spPr>
          <p:txBody>
            <a:bodyPr/>
            <a:lstStyle/>
            <a:p/>
          </p:txBody>
        </p:sp>
        <p:sp>
          <p:nvSpPr>
            <p:cNvPr id="41" name="rc41"/>
            <p:cNvSpPr/>
            <p:nvPr/>
          </p:nvSpPr>
          <p:spPr>
            <a:xfrm>
              <a:off x="6324048" y="1120184"/>
              <a:ext cx="351110" cy="2877253"/>
            </a:xfrm>
            <a:prstGeom prst="rect">
              <a:avLst/>
            </a:prstGeom>
            <a:solidFill>
              <a:srgbClr val="0083CF">
                <a:alpha val="100000"/>
              </a:srgbClr>
            </a:solidFill>
          </p:spPr>
          <p:txBody>
            <a:bodyPr/>
            <a:lstStyle/>
            <a:p/>
          </p:txBody>
        </p:sp>
        <p:sp>
          <p:nvSpPr>
            <p:cNvPr id="42" name="rc42"/>
            <p:cNvSpPr/>
            <p:nvPr/>
          </p:nvSpPr>
          <p:spPr>
            <a:xfrm>
              <a:off x="7104293" y="1089897"/>
              <a:ext cx="351110" cy="2907540"/>
            </a:xfrm>
            <a:prstGeom prst="rect">
              <a:avLst/>
            </a:prstGeom>
            <a:solidFill>
              <a:srgbClr val="0083CF">
                <a:alpha val="100000"/>
              </a:srgbClr>
            </a:solidFill>
          </p:spPr>
          <p:txBody>
            <a:bodyPr/>
            <a:lstStyle/>
            <a:p/>
          </p:txBody>
        </p:sp>
        <p:sp>
          <p:nvSpPr>
            <p:cNvPr id="43" name="rc43"/>
            <p:cNvSpPr/>
            <p:nvPr/>
          </p:nvSpPr>
          <p:spPr>
            <a:xfrm>
              <a:off x="8664782" y="999037"/>
              <a:ext cx="351110" cy="2998401"/>
            </a:xfrm>
            <a:prstGeom prst="rect">
              <a:avLst/>
            </a:prstGeom>
            <a:solidFill>
              <a:srgbClr val="0083CF">
                <a:alpha val="100000"/>
              </a:srgbClr>
            </a:solidFill>
          </p:spPr>
          <p:txBody>
            <a:bodyPr/>
            <a:lstStyle/>
            <a:p/>
          </p:txBody>
        </p:sp>
        <p:sp>
          <p:nvSpPr>
            <p:cNvPr id="44" name="pg44"/>
            <p:cNvSpPr/>
            <p:nvPr/>
          </p:nvSpPr>
          <p:spPr>
            <a:xfrm>
              <a:off x="1565075" y="3958945"/>
              <a:ext cx="38492" cy="38492"/>
            </a:xfrm>
            <a:custGeom>
              <a:avLst/>
              <a:pathLst>
                <a:path w="38492" h="38492">
                  <a:moveTo>
                    <a:pt x="38492" y="0"/>
                  </a:moveTo>
                  <a:lnTo>
                    <a:pt x="38492" y="9888"/>
                  </a:lnTo>
                  <a:lnTo>
                    <a:pt x="9888" y="38492"/>
                  </a:lnTo>
                  <a:lnTo>
                    <a:pt x="0" y="384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1466189" y="3860060"/>
              <a:ext cx="137378" cy="137378"/>
            </a:xfrm>
            <a:custGeom>
              <a:avLst/>
              <a:pathLst>
                <a:path w="137378" h="137378">
                  <a:moveTo>
                    <a:pt x="137378" y="0"/>
                  </a:moveTo>
                  <a:lnTo>
                    <a:pt x="137378" y="9888"/>
                  </a:lnTo>
                  <a:lnTo>
                    <a:pt x="9888" y="137378"/>
                  </a:lnTo>
                  <a:lnTo>
                    <a:pt x="0" y="137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1367303" y="3761174"/>
              <a:ext cx="236264" cy="236264"/>
            </a:xfrm>
            <a:custGeom>
              <a:avLst/>
              <a:pathLst>
                <a:path w="236264" h="236264">
                  <a:moveTo>
                    <a:pt x="236264" y="0"/>
                  </a:moveTo>
                  <a:lnTo>
                    <a:pt x="236264" y="9888"/>
                  </a:lnTo>
                  <a:lnTo>
                    <a:pt x="9888" y="236264"/>
                  </a:lnTo>
                  <a:lnTo>
                    <a:pt x="0" y="2362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1268418" y="3662288"/>
              <a:ext cx="335149" cy="335149"/>
            </a:xfrm>
            <a:custGeom>
              <a:avLst/>
              <a:pathLst>
                <a:path w="335149" h="335149">
                  <a:moveTo>
                    <a:pt x="335149" y="0"/>
                  </a:moveTo>
                  <a:lnTo>
                    <a:pt x="335149" y="9888"/>
                  </a:lnTo>
                  <a:lnTo>
                    <a:pt x="9888" y="335149"/>
                  </a:lnTo>
                  <a:lnTo>
                    <a:pt x="0" y="3351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1252457" y="35634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1252457" y="34645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1252457" y="33656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1252457" y="32667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1252457" y="31678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1252457" y="306897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1252457" y="29700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1252457" y="28712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1252457" y="27723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1252457" y="26734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1252457" y="25745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1252457" y="24756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1252457" y="23767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1252457" y="22778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252457" y="217900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252457" y="20801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252457" y="19812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52457" y="1907643"/>
              <a:ext cx="335702" cy="335702"/>
            </a:xfrm>
            <a:custGeom>
              <a:avLst/>
              <a:pathLst>
                <a:path w="335702" h="335702">
                  <a:moveTo>
                    <a:pt x="325813" y="0"/>
                  </a:moveTo>
                  <a:lnTo>
                    <a:pt x="335702" y="0"/>
                  </a:lnTo>
                  <a:lnTo>
                    <a:pt x="0" y="335702"/>
                  </a:lnTo>
                  <a:lnTo>
                    <a:pt x="0" y="3258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52457" y="1907643"/>
              <a:ext cx="236816" cy="236816"/>
            </a:xfrm>
            <a:custGeom>
              <a:avLst/>
              <a:pathLst>
                <a:path w="236816" h="236816">
                  <a:moveTo>
                    <a:pt x="226927" y="0"/>
                  </a:moveTo>
                  <a:lnTo>
                    <a:pt x="236816" y="0"/>
                  </a:lnTo>
                  <a:lnTo>
                    <a:pt x="0" y="236816"/>
                  </a:lnTo>
                  <a:lnTo>
                    <a:pt x="0" y="2269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252457" y="1907643"/>
              <a:ext cx="137930" cy="137930"/>
            </a:xfrm>
            <a:custGeom>
              <a:avLst/>
              <a:pathLst>
                <a:path w="137930" h="137930">
                  <a:moveTo>
                    <a:pt x="128042" y="0"/>
                  </a:moveTo>
                  <a:lnTo>
                    <a:pt x="137930" y="0"/>
                  </a:lnTo>
                  <a:lnTo>
                    <a:pt x="0" y="137930"/>
                  </a:lnTo>
                  <a:lnTo>
                    <a:pt x="0" y="1280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52457" y="1907643"/>
              <a:ext cx="39045" cy="39045"/>
            </a:xfrm>
            <a:custGeom>
              <a:avLst/>
              <a:pathLst>
                <a:path w="39045" h="39045">
                  <a:moveTo>
                    <a:pt x="29156" y="0"/>
                  </a:moveTo>
                  <a:lnTo>
                    <a:pt x="39045" y="0"/>
                  </a:lnTo>
                  <a:lnTo>
                    <a:pt x="0" y="39045"/>
                  </a:lnTo>
                  <a:lnTo>
                    <a:pt x="0" y="291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960617" y="3964366"/>
              <a:ext cx="33072" cy="33072"/>
            </a:xfrm>
            <a:custGeom>
              <a:avLst/>
              <a:pathLst>
                <a:path w="33072" h="33072">
                  <a:moveTo>
                    <a:pt x="33072" y="0"/>
                  </a:moveTo>
                  <a:lnTo>
                    <a:pt x="33072" y="9888"/>
                  </a:lnTo>
                  <a:lnTo>
                    <a:pt x="9888" y="33072"/>
                  </a:lnTo>
                  <a:lnTo>
                    <a:pt x="0" y="330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861732" y="3865480"/>
              <a:ext cx="131958" cy="131958"/>
            </a:xfrm>
            <a:custGeom>
              <a:avLst/>
              <a:pathLst>
                <a:path w="131958" h="131958">
                  <a:moveTo>
                    <a:pt x="131958" y="0"/>
                  </a:moveTo>
                  <a:lnTo>
                    <a:pt x="131958" y="9888"/>
                  </a:lnTo>
                  <a:lnTo>
                    <a:pt x="9888" y="131958"/>
                  </a:lnTo>
                  <a:lnTo>
                    <a:pt x="0" y="1319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762846" y="3766594"/>
              <a:ext cx="230843" cy="230843"/>
            </a:xfrm>
            <a:custGeom>
              <a:avLst/>
              <a:pathLst>
                <a:path w="230843" h="230843">
                  <a:moveTo>
                    <a:pt x="230843" y="0"/>
                  </a:moveTo>
                  <a:lnTo>
                    <a:pt x="230843" y="9888"/>
                  </a:lnTo>
                  <a:lnTo>
                    <a:pt x="9888" y="230843"/>
                  </a:lnTo>
                  <a:lnTo>
                    <a:pt x="0" y="230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663960" y="3667709"/>
              <a:ext cx="329729" cy="329729"/>
            </a:xfrm>
            <a:custGeom>
              <a:avLst/>
              <a:pathLst>
                <a:path w="329729" h="329729">
                  <a:moveTo>
                    <a:pt x="329729" y="0"/>
                  </a:moveTo>
                  <a:lnTo>
                    <a:pt x="329729" y="9888"/>
                  </a:lnTo>
                  <a:lnTo>
                    <a:pt x="9888" y="329729"/>
                  </a:lnTo>
                  <a:lnTo>
                    <a:pt x="0" y="3297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642580" y="35688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642580" y="34699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642580" y="33710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642580" y="32721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642580" y="31732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642580" y="30743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642580" y="29755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42580" y="28766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42580" y="27777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42580" y="26788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42580" y="25799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42580" y="24810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42580" y="23821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42580" y="22833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42580" y="21844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42580" y="20855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42580" y="19866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42580" y="18877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42580" y="1847069"/>
              <a:ext cx="302810" cy="302810"/>
            </a:xfrm>
            <a:custGeom>
              <a:avLst/>
              <a:pathLst>
                <a:path w="302810" h="302810">
                  <a:moveTo>
                    <a:pt x="292921" y="0"/>
                  </a:moveTo>
                  <a:lnTo>
                    <a:pt x="302810" y="0"/>
                  </a:lnTo>
                  <a:lnTo>
                    <a:pt x="0" y="302810"/>
                  </a:lnTo>
                  <a:lnTo>
                    <a:pt x="0" y="2929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42580" y="1847069"/>
              <a:ext cx="203924" cy="203924"/>
            </a:xfrm>
            <a:custGeom>
              <a:avLst/>
              <a:pathLst>
                <a:path w="203924" h="203924">
                  <a:moveTo>
                    <a:pt x="194036" y="0"/>
                  </a:moveTo>
                  <a:lnTo>
                    <a:pt x="203924" y="0"/>
                  </a:lnTo>
                  <a:lnTo>
                    <a:pt x="0" y="203924"/>
                  </a:lnTo>
                  <a:lnTo>
                    <a:pt x="0" y="1940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642580" y="1847069"/>
              <a:ext cx="105039" cy="105039"/>
            </a:xfrm>
            <a:custGeom>
              <a:avLst/>
              <a:pathLst>
                <a:path w="105039" h="105039">
                  <a:moveTo>
                    <a:pt x="95150" y="0"/>
                  </a:moveTo>
                  <a:lnTo>
                    <a:pt x="105039" y="0"/>
                  </a:lnTo>
                  <a:lnTo>
                    <a:pt x="0" y="105039"/>
                  </a:lnTo>
                  <a:lnTo>
                    <a:pt x="0" y="951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642580" y="1847069"/>
              <a:ext cx="6153" cy="6153"/>
            </a:xfrm>
            <a:custGeom>
              <a:avLst/>
              <a:pathLst>
                <a:path w="6153" h="6153">
                  <a:moveTo>
                    <a:pt x="0" y="6153"/>
                  </a:moveTo>
                  <a:lnTo>
                    <a:pt x="0" y="0"/>
                  </a:lnTo>
                  <a:lnTo>
                    <a:pt x="6153"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751703" y="3975206"/>
              <a:ext cx="22231" cy="22231"/>
            </a:xfrm>
            <a:custGeom>
              <a:avLst/>
              <a:pathLst>
                <a:path w="22231" h="22231">
                  <a:moveTo>
                    <a:pt x="22231" y="0"/>
                  </a:moveTo>
                  <a:lnTo>
                    <a:pt x="22231" y="9888"/>
                  </a:lnTo>
                  <a:lnTo>
                    <a:pt x="9888" y="22231"/>
                  </a:lnTo>
                  <a:lnTo>
                    <a:pt x="0" y="222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652817" y="3876321"/>
              <a:ext cx="121117" cy="121117"/>
            </a:xfrm>
            <a:custGeom>
              <a:avLst/>
              <a:pathLst>
                <a:path w="121117" h="121117">
                  <a:moveTo>
                    <a:pt x="121117" y="0"/>
                  </a:moveTo>
                  <a:lnTo>
                    <a:pt x="121117" y="9888"/>
                  </a:lnTo>
                  <a:lnTo>
                    <a:pt x="9888" y="121117"/>
                  </a:lnTo>
                  <a:lnTo>
                    <a:pt x="0" y="1211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553931" y="3777435"/>
              <a:ext cx="220003" cy="220003"/>
            </a:xfrm>
            <a:custGeom>
              <a:avLst/>
              <a:pathLst>
                <a:path w="220003" h="220003">
                  <a:moveTo>
                    <a:pt x="220003" y="0"/>
                  </a:moveTo>
                  <a:lnTo>
                    <a:pt x="220003" y="9888"/>
                  </a:lnTo>
                  <a:lnTo>
                    <a:pt x="9888" y="220003"/>
                  </a:lnTo>
                  <a:lnTo>
                    <a:pt x="0" y="2200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455046" y="3678549"/>
              <a:ext cx="318888" cy="318888"/>
            </a:xfrm>
            <a:custGeom>
              <a:avLst/>
              <a:pathLst>
                <a:path w="318888" h="318888">
                  <a:moveTo>
                    <a:pt x="318888" y="0"/>
                  </a:moveTo>
                  <a:lnTo>
                    <a:pt x="318888" y="9888"/>
                  </a:lnTo>
                  <a:lnTo>
                    <a:pt x="9888" y="318888"/>
                  </a:lnTo>
                  <a:lnTo>
                    <a:pt x="0" y="3188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422824" y="35796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422824" y="34807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422824" y="33818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422824" y="32830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422824" y="31841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422824" y="308523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422824" y="29863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422824" y="28874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422824" y="27885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422824" y="26896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422824" y="25908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422824" y="24919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422824" y="23930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422824" y="22941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422824" y="21952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422824" y="20963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422824" y="19974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422824" y="18986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422824" y="17997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422824" y="17008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422824" y="1635061"/>
              <a:ext cx="327887" cy="327887"/>
            </a:xfrm>
            <a:custGeom>
              <a:avLst/>
              <a:pathLst>
                <a:path w="327887" h="327887">
                  <a:moveTo>
                    <a:pt x="317999" y="0"/>
                  </a:moveTo>
                  <a:lnTo>
                    <a:pt x="327887" y="0"/>
                  </a:lnTo>
                  <a:lnTo>
                    <a:pt x="0" y="327887"/>
                  </a:lnTo>
                  <a:lnTo>
                    <a:pt x="0" y="3179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422824" y="1635061"/>
              <a:ext cx="229002" cy="229002"/>
            </a:xfrm>
            <a:custGeom>
              <a:avLst/>
              <a:pathLst>
                <a:path w="229002" h="229002">
                  <a:moveTo>
                    <a:pt x="219113" y="0"/>
                  </a:moveTo>
                  <a:lnTo>
                    <a:pt x="229002" y="0"/>
                  </a:lnTo>
                  <a:lnTo>
                    <a:pt x="0" y="229002"/>
                  </a:lnTo>
                  <a:lnTo>
                    <a:pt x="0" y="2191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422824" y="1635061"/>
              <a:ext cx="130116" cy="130116"/>
            </a:xfrm>
            <a:custGeom>
              <a:avLst/>
              <a:pathLst>
                <a:path w="130116" h="130116">
                  <a:moveTo>
                    <a:pt x="120227" y="0"/>
                  </a:moveTo>
                  <a:lnTo>
                    <a:pt x="130116" y="0"/>
                  </a:lnTo>
                  <a:lnTo>
                    <a:pt x="0" y="130116"/>
                  </a:lnTo>
                  <a:lnTo>
                    <a:pt x="0" y="1202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422824" y="1635061"/>
              <a:ext cx="31230" cy="31230"/>
            </a:xfrm>
            <a:custGeom>
              <a:avLst/>
              <a:pathLst>
                <a:path w="31230" h="31230">
                  <a:moveTo>
                    <a:pt x="21342" y="0"/>
                  </a:moveTo>
                  <a:lnTo>
                    <a:pt x="31230" y="0"/>
                  </a:lnTo>
                  <a:lnTo>
                    <a:pt x="0" y="31230"/>
                  </a:lnTo>
                  <a:lnTo>
                    <a:pt x="0" y="213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3938330" y="3991467"/>
              <a:ext cx="5971" cy="5971"/>
            </a:xfrm>
            <a:custGeom>
              <a:avLst/>
              <a:pathLst>
                <a:path w="5971" h="5971">
                  <a:moveTo>
                    <a:pt x="5971" y="0"/>
                  </a:moveTo>
                  <a:lnTo>
                    <a:pt x="5971" y="5971"/>
                  </a:lnTo>
                  <a:lnTo>
                    <a:pt x="0" y="59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3839445" y="3892581"/>
              <a:ext cx="104856" cy="104856"/>
            </a:xfrm>
            <a:custGeom>
              <a:avLst/>
              <a:pathLst>
                <a:path w="104856" h="104856">
                  <a:moveTo>
                    <a:pt x="104856" y="0"/>
                  </a:moveTo>
                  <a:lnTo>
                    <a:pt x="104856" y="9888"/>
                  </a:lnTo>
                  <a:lnTo>
                    <a:pt x="9888" y="104856"/>
                  </a:lnTo>
                  <a:lnTo>
                    <a:pt x="0" y="1048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3740559" y="3793696"/>
              <a:ext cx="203742" cy="203742"/>
            </a:xfrm>
            <a:custGeom>
              <a:avLst/>
              <a:pathLst>
                <a:path w="203742" h="203742">
                  <a:moveTo>
                    <a:pt x="203742" y="0"/>
                  </a:moveTo>
                  <a:lnTo>
                    <a:pt x="203742" y="9888"/>
                  </a:lnTo>
                  <a:lnTo>
                    <a:pt x="9888" y="203742"/>
                  </a:lnTo>
                  <a:lnTo>
                    <a:pt x="0" y="203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3641673" y="3694810"/>
              <a:ext cx="302628" cy="302628"/>
            </a:xfrm>
            <a:custGeom>
              <a:avLst/>
              <a:pathLst>
                <a:path w="302628" h="302628">
                  <a:moveTo>
                    <a:pt x="302628" y="0"/>
                  </a:moveTo>
                  <a:lnTo>
                    <a:pt x="302628" y="9888"/>
                  </a:lnTo>
                  <a:lnTo>
                    <a:pt x="9888" y="302628"/>
                  </a:lnTo>
                  <a:lnTo>
                    <a:pt x="0" y="3026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3593191" y="35959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3593191" y="349703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3593191" y="33981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3593191" y="32992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3593191" y="32003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3593191" y="31014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3593191" y="300261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3593191" y="29037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3593191" y="280483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3593191" y="27059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593191" y="260706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593191" y="25081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593191" y="24092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593191" y="23104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593191" y="22115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593191" y="21126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593191" y="20137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593191" y="191486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593191" y="18159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593191" y="17170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593191" y="16182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593191" y="15193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593191" y="1453340"/>
              <a:ext cx="328098" cy="328098"/>
            </a:xfrm>
            <a:custGeom>
              <a:avLst/>
              <a:pathLst>
                <a:path w="328098" h="328098">
                  <a:moveTo>
                    <a:pt x="318210" y="0"/>
                  </a:moveTo>
                  <a:lnTo>
                    <a:pt x="328098" y="0"/>
                  </a:lnTo>
                  <a:lnTo>
                    <a:pt x="0" y="328098"/>
                  </a:lnTo>
                  <a:lnTo>
                    <a:pt x="0" y="3182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593191" y="1453340"/>
              <a:ext cx="229212" cy="229212"/>
            </a:xfrm>
            <a:custGeom>
              <a:avLst/>
              <a:pathLst>
                <a:path w="229212" h="229212">
                  <a:moveTo>
                    <a:pt x="219324" y="0"/>
                  </a:moveTo>
                  <a:lnTo>
                    <a:pt x="229212" y="0"/>
                  </a:lnTo>
                  <a:lnTo>
                    <a:pt x="0" y="229212"/>
                  </a:lnTo>
                  <a:lnTo>
                    <a:pt x="0" y="2193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593191" y="1453340"/>
              <a:ext cx="130327" cy="130327"/>
            </a:xfrm>
            <a:custGeom>
              <a:avLst/>
              <a:pathLst>
                <a:path w="130327" h="130327">
                  <a:moveTo>
                    <a:pt x="120438" y="0"/>
                  </a:moveTo>
                  <a:lnTo>
                    <a:pt x="130327" y="0"/>
                  </a:lnTo>
                  <a:lnTo>
                    <a:pt x="0" y="130327"/>
                  </a:lnTo>
                  <a:lnTo>
                    <a:pt x="0" y="1204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593191" y="1453340"/>
              <a:ext cx="31441" cy="31441"/>
            </a:xfrm>
            <a:custGeom>
              <a:avLst/>
              <a:pathLst>
                <a:path w="31441" h="31441">
                  <a:moveTo>
                    <a:pt x="21553" y="0"/>
                  </a:moveTo>
                  <a:lnTo>
                    <a:pt x="31441" y="0"/>
                  </a:lnTo>
                  <a:lnTo>
                    <a:pt x="0" y="31441"/>
                  </a:lnTo>
                  <a:lnTo>
                    <a:pt x="0" y="215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5421615" y="3914263"/>
              <a:ext cx="83175" cy="83175"/>
            </a:xfrm>
            <a:custGeom>
              <a:avLst/>
              <a:pathLst>
                <a:path w="83175" h="83175">
                  <a:moveTo>
                    <a:pt x="83175" y="0"/>
                  </a:moveTo>
                  <a:lnTo>
                    <a:pt x="83175" y="9888"/>
                  </a:lnTo>
                  <a:lnTo>
                    <a:pt x="9888" y="83175"/>
                  </a:lnTo>
                  <a:lnTo>
                    <a:pt x="0" y="831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5322730" y="3815377"/>
              <a:ext cx="182061" cy="182061"/>
            </a:xfrm>
            <a:custGeom>
              <a:avLst/>
              <a:pathLst>
                <a:path w="182061" h="182061">
                  <a:moveTo>
                    <a:pt x="182061" y="0"/>
                  </a:moveTo>
                  <a:lnTo>
                    <a:pt x="182061" y="9888"/>
                  </a:lnTo>
                  <a:lnTo>
                    <a:pt x="9888" y="182061"/>
                  </a:lnTo>
                  <a:lnTo>
                    <a:pt x="0" y="1820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5223844" y="3716491"/>
              <a:ext cx="280946" cy="280946"/>
            </a:xfrm>
            <a:custGeom>
              <a:avLst/>
              <a:pathLst>
                <a:path w="280946" h="280946">
                  <a:moveTo>
                    <a:pt x="280946" y="0"/>
                  </a:moveTo>
                  <a:lnTo>
                    <a:pt x="280946" y="9888"/>
                  </a:lnTo>
                  <a:lnTo>
                    <a:pt x="9888" y="280946"/>
                  </a:lnTo>
                  <a:lnTo>
                    <a:pt x="0" y="2809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5153681" y="36176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5153681" y="35187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5153681" y="34198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5153681" y="332094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5153681" y="322206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5153681" y="31231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5153681" y="30242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5153681" y="29254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5153681" y="28265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5153681" y="272763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5153681" y="262874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5153681" y="252986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5153681" y="24309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5153681" y="23320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5153681" y="22332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5153681" y="21343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5153681" y="203543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5153681" y="193654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5153681" y="18376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5153681" y="17387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5153681" y="16398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5153681" y="15410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5153681" y="14421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5153681" y="134323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5153681" y="12443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5153681" y="1241332"/>
              <a:ext cx="265130" cy="265130"/>
            </a:xfrm>
            <a:custGeom>
              <a:avLst/>
              <a:pathLst>
                <a:path w="265130" h="265130">
                  <a:moveTo>
                    <a:pt x="255242" y="0"/>
                  </a:moveTo>
                  <a:lnTo>
                    <a:pt x="265130" y="0"/>
                  </a:lnTo>
                  <a:lnTo>
                    <a:pt x="0" y="265130"/>
                  </a:lnTo>
                  <a:lnTo>
                    <a:pt x="0" y="2552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5153681" y="1241332"/>
              <a:ext cx="166245" cy="166245"/>
            </a:xfrm>
            <a:custGeom>
              <a:avLst/>
              <a:pathLst>
                <a:path w="166245" h="166245">
                  <a:moveTo>
                    <a:pt x="156356" y="0"/>
                  </a:moveTo>
                  <a:lnTo>
                    <a:pt x="166245" y="0"/>
                  </a:lnTo>
                  <a:lnTo>
                    <a:pt x="0" y="166245"/>
                  </a:lnTo>
                  <a:lnTo>
                    <a:pt x="0" y="1563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5153681" y="1241332"/>
              <a:ext cx="67359" cy="67359"/>
            </a:xfrm>
            <a:custGeom>
              <a:avLst/>
              <a:pathLst>
                <a:path w="67359" h="67359">
                  <a:moveTo>
                    <a:pt x="57471" y="0"/>
                  </a:moveTo>
                  <a:lnTo>
                    <a:pt x="67359" y="0"/>
                  </a:lnTo>
                  <a:lnTo>
                    <a:pt x="0" y="67359"/>
                  </a:lnTo>
                  <a:lnTo>
                    <a:pt x="0" y="574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5026073" y="3908842"/>
              <a:ext cx="88595" cy="88595"/>
            </a:xfrm>
            <a:custGeom>
              <a:avLst/>
              <a:pathLst>
                <a:path w="88595" h="88595">
                  <a:moveTo>
                    <a:pt x="88595" y="0"/>
                  </a:moveTo>
                  <a:lnTo>
                    <a:pt x="88595" y="9888"/>
                  </a:lnTo>
                  <a:lnTo>
                    <a:pt x="9888" y="88595"/>
                  </a:lnTo>
                  <a:lnTo>
                    <a:pt x="0" y="885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927187" y="3809957"/>
              <a:ext cx="187481" cy="187481"/>
            </a:xfrm>
            <a:custGeom>
              <a:avLst/>
              <a:pathLst>
                <a:path w="187481" h="187481">
                  <a:moveTo>
                    <a:pt x="187481" y="0"/>
                  </a:moveTo>
                  <a:lnTo>
                    <a:pt x="187481" y="9888"/>
                  </a:lnTo>
                  <a:lnTo>
                    <a:pt x="9888" y="187481"/>
                  </a:lnTo>
                  <a:lnTo>
                    <a:pt x="0" y="1874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828301" y="3711071"/>
              <a:ext cx="286367" cy="286367"/>
            </a:xfrm>
            <a:custGeom>
              <a:avLst/>
              <a:pathLst>
                <a:path w="286367" h="286367">
                  <a:moveTo>
                    <a:pt x="286367" y="0"/>
                  </a:moveTo>
                  <a:lnTo>
                    <a:pt x="286367" y="9888"/>
                  </a:lnTo>
                  <a:lnTo>
                    <a:pt x="9888" y="286367"/>
                  </a:lnTo>
                  <a:lnTo>
                    <a:pt x="0" y="2863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763558" y="361218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763558" y="351330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763558" y="341441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763558" y="331552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763558" y="32166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763558" y="311775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763558" y="301887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763558" y="29199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763558" y="282110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763558" y="272221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763558" y="262332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763558" y="25244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763558" y="242555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763558" y="232667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763558" y="22277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763558" y="212890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763558" y="203001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763558" y="193112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763558" y="18322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763558" y="173335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763558" y="163447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763558" y="15355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763558" y="143670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763558" y="133781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763558" y="1241332"/>
              <a:ext cx="351110" cy="358596"/>
            </a:xfrm>
            <a:custGeom>
              <a:avLst/>
              <a:pathLst>
                <a:path w="351110" h="358596">
                  <a:moveTo>
                    <a:pt x="348707" y="0"/>
                  </a:moveTo>
                  <a:lnTo>
                    <a:pt x="351110" y="0"/>
                  </a:lnTo>
                  <a:lnTo>
                    <a:pt x="351110" y="7486"/>
                  </a:lnTo>
                  <a:lnTo>
                    <a:pt x="0" y="358596"/>
                  </a:lnTo>
                  <a:lnTo>
                    <a:pt x="0" y="3487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763558" y="1241332"/>
              <a:ext cx="259710" cy="259710"/>
            </a:xfrm>
            <a:custGeom>
              <a:avLst/>
              <a:pathLst>
                <a:path w="259710" h="259710">
                  <a:moveTo>
                    <a:pt x="249822" y="0"/>
                  </a:moveTo>
                  <a:lnTo>
                    <a:pt x="259710" y="0"/>
                  </a:lnTo>
                  <a:lnTo>
                    <a:pt x="0" y="259710"/>
                  </a:lnTo>
                  <a:lnTo>
                    <a:pt x="0" y="2498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763558" y="1241332"/>
              <a:ext cx="160825" cy="160825"/>
            </a:xfrm>
            <a:custGeom>
              <a:avLst/>
              <a:pathLst>
                <a:path w="160825" h="160825">
                  <a:moveTo>
                    <a:pt x="150936" y="0"/>
                  </a:moveTo>
                  <a:lnTo>
                    <a:pt x="160825" y="0"/>
                  </a:lnTo>
                  <a:lnTo>
                    <a:pt x="0" y="160825"/>
                  </a:lnTo>
                  <a:lnTo>
                    <a:pt x="0" y="1509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763558" y="1241332"/>
              <a:ext cx="61939" cy="61939"/>
            </a:xfrm>
            <a:custGeom>
              <a:avLst/>
              <a:pathLst>
                <a:path w="61939" h="61939">
                  <a:moveTo>
                    <a:pt x="52050" y="0"/>
                  </a:moveTo>
                  <a:lnTo>
                    <a:pt x="61939" y="0"/>
                  </a:lnTo>
                  <a:lnTo>
                    <a:pt x="0" y="61939"/>
                  </a:lnTo>
                  <a:lnTo>
                    <a:pt x="0" y="520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817158" y="3919683"/>
              <a:ext cx="77755" cy="77755"/>
            </a:xfrm>
            <a:custGeom>
              <a:avLst/>
              <a:pathLst>
                <a:path w="77755" h="77755">
                  <a:moveTo>
                    <a:pt x="77755" y="0"/>
                  </a:moveTo>
                  <a:lnTo>
                    <a:pt x="77755" y="9888"/>
                  </a:lnTo>
                  <a:lnTo>
                    <a:pt x="9888" y="77755"/>
                  </a:lnTo>
                  <a:lnTo>
                    <a:pt x="0" y="777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718272" y="3820797"/>
              <a:ext cx="176640" cy="176640"/>
            </a:xfrm>
            <a:custGeom>
              <a:avLst/>
              <a:pathLst>
                <a:path w="176640" h="176640">
                  <a:moveTo>
                    <a:pt x="176640" y="0"/>
                  </a:moveTo>
                  <a:lnTo>
                    <a:pt x="176640" y="9888"/>
                  </a:lnTo>
                  <a:lnTo>
                    <a:pt x="9888" y="176640"/>
                  </a:lnTo>
                  <a:lnTo>
                    <a:pt x="0" y="1766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619387" y="3721912"/>
              <a:ext cx="275526" cy="275526"/>
            </a:xfrm>
            <a:custGeom>
              <a:avLst/>
              <a:pathLst>
                <a:path w="275526" h="275526">
                  <a:moveTo>
                    <a:pt x="275526" y="0"/>
                  </a:moveTo>
                  <a:lnTo>
                    <a:pt x="275526" y="9888"/>
                  </a:lnTo>
                  <a:lnTo>
                    <a:pt x="9888" y="275526"/>
                  </a:lnTo>
                  <a:lnTo>
                    <a:pt x="0" y="2755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543803" y="36230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543803" y="35241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543803" y="342525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543803" y="33263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543803" y="32274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543803" y="312859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543803" y="302971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543803" y="29308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543803" y="283194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543803" y="273305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543803" y="26341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543803" y="253528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543803" y="243639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543803" y="233751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543803" y="223862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543803" y="213974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543803" y="204085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543803" y="194197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543803" y="184308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543803" y="174419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543803" y="164531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543803" y="154642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543803" y="144754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543803" y="134865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543803" y="124977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543803" y="1180758"/>
              <a:ext cx="331125" cy="331125"/>
            </a:xfrm>
            <a:custGeom>
              <a:avLst/>
              <a:pathLst>
                <a:path w="331125" h="331125">
                  <a:moveTo>
                    <a:pt x="321236" y="0"/>
                  </a:moveTo>
                  <a:lnTo>
                    <a:pt x="331125" y="0"/>
                  </a:lnTo>
                  <a:lnTo>
                    <a:pt x="0" y="331125"/>
                  </a:lnTo>
                  <a:lnTo>
                    <a:pt x="0" y="3212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543803" y="1180758"/>
              <a:ext cx="232239" cy="232239"/>
            </a:xfrm>
            <a:custGeom>
              <a:avLst/>
              <a:pathLst>
                <a:path w="232239" h="232239">
                  <a:moveTo>
                    <a:pt x="222350" y="0"/>
                  </a:moveTo>
                  <a:lnTo>
                    <a:pt x="232239" y="0"/>
                  </a:lnTo>
                  <a:lnTo>
                    <a:pt x="0" y="232239"/>
                  </a:lnTo>
                  <a:lnTo>
                    <a:pt x="0" y="2223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543803" y="1180758"/>
              <a:ext cx="133353" cy="133353"/>
            </a:xfrm>
            <a:custGeom>
              <a:avLst/>
              <a:pathLst>
                <a:path w="133353" h="133353">
                  <a:moveTo>
                    <a:pt x="123465" y="0"/>
                  </a:moveTo>
                  <a:lnTo>
                    <a:pt x="133353" y="0"/>
                  </a:lnTo>
                  <a:lnTo>
                    <a:pt x="0" y="133353"/>
                  </a:lnTo>
                  <a:lnTo>
                    <a:pt x="0" y="1234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543803" y="1180758"/>
              <a:ext cx="34468" cy="34468"/>
            </a:xfrm>
            <a:custGeom>
              <a:avLst/>
              <a:pathLst>
                <a:path w="34468" h="34468">
                  <a:moveTo>
                    <a:pt x="24579" y="0"/>
                  </a:moveTo>
                  <a:lnTo>
                    <a:pt x="34468" y="0"/>
                  </a:lnTo>
                  <a:lnTo>
                    <a:pt x="0" y="34468"/>
                  </a:lnTo>
                  <a:lnTo>
                    <a:pt x="0" y="245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6608243" y="3930523"/>
              <a:ext cx="66914" cy="66914"/>
            </a:xfrm>
            <a:custGeom>
              <a:avLst/>
              <a:pathLst>
                <a:path w="66914" h="66914">
                  <a:moveTo>
                    <a:pt x="66914" y="0"/>
                  </a:moveTo>
                  <a:lnTo>
                    <a:pt x="66914" y="9888"/>
                  </a:lnTo>
                  <a:lnTo>
                    <a:pt x="9888" y="66914"/>
                  </a:lnTo>
                  <a:lnTo>
                    <a:pt x="0" y="669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6509358" y="3831638"/>
              <a:ext cx="165800" cy="165800"/>
            </a:xfrm>
            <a:custGeom>
              <a:avLst/>
              <a:pathLst>
                <a:path w="165800" h="165800">
                  <a:moveTo>
                    <a:pt x="165800" y="0"/>
                  </a:moveTo>
                  <a:lnTo>
                    <a:pt x="165800" y="9888"/>
                  </a:lnTo>
                  <a:lnTo>
                    <a:pt x="9888" y="165800"/>
                  </a:lnTo>
                  <a:lnTo>
                    <a:pt x="0" y="1658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6410472" y="3732752"/>
              <a:ext cx="264686" cy="264686"/>
            </a:xfrm>
            <a:custGeom>
              <a:avLst/>
              <a:pathLst>
                <a:path w="264686" h="264686">
                  <a:moveTo>
                    <a:pt x="264686" y="0"/>
                  </a:moveTo>
                  <a:lnTo>
                    <a:pt x="264686" y="9888"/>
                  </a:lnTo>
                  <a:lnTo>
                    <a:pt x="9888" y="264686"/>
                  </a:lnTo>
                  <a:lnTo>
                    <a:pt x="0" y="2646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6324048" y="36338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6324048" y="35349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6324048" y="34360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6324048" y="33372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6324048" y="32383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6324048" y="31394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324048" y="30405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324048" y="29416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324048" y="28427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324048" y="27438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324048" y="264501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6324048" y="25461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6324048" y="24472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6324048" y="23483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6324048" y="22494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6324048" y="21505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324048" y="20516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324048" y="195281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324048" y="18539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324048" y="175503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324048" y="16561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324048" y="155726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324048" y="14583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324048" y="13594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324048" y="12606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324048" y="11617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324048" y="1120184"/>
              <a:ext cx="303653" cy="303653"/>
            </a:xfrm>
            <a:custGeom>
              <a:avLst/>
              <a:pathLst>
                <a:path w="303653" h="303653">
                  <a:moveTo>
                    <a:pt x="293765" y="0"/>
                  </a:moveTo>
                  <a:lnTo>
                    <a:pt x="303653" y="0"/>
                  </a:lnTo>
                  <a:lnTo>
                    <a:pt x="0" y="303653"/>
                  </a:lnTo>
                  <a:lnTo>
                    <a:pt x="0" y="2937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324048" y="1120184"/>
              <a:ext cx="204768" cy="204768"/>
            </a:xfrm>
            <a:custGeom>
              <a:avLst/>
              <a:pathLst>
                <a:path w="204768" h="204768">
                  <a:moveTo>
                    <a:pt x="194879" y="0"/>
                  </a:moveTo>
                  <a:lnTo>
                    <a:pt x="204768" y="0"/>
                  </a:lnTo>
                  <a:lnTo>
                    <a:pt x="0" y="204768"/>
                  </a:lnTo>
                  <a:lnTo>
                    <a:pt x="0" y="1948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324048" y="1120184"/>
              <a:ext cx="105882" cy="105882"/>
            </a:xfrm>
            <a:custGeom>
              <a:avLst/>
              <a:pathLst>
                <a:path w="105882" h="105882">
                  <a:moveTo>
                    <a:pt x="95993" y="0"/>
                  </a:moveTo>
                  <a:lnTo>
                    <a:pt x="105882" y="0"/>
                  </a:lnTo>
                  <a:lnTo>
                    <a:pt x="0" y="105882"/>
                  </a:lnTo>
                  <a:lnTo>
                    <a:pt x="0" y="959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324048" y="1120184"/>
              <a:ext cx="6996" cy="6996"/>
            </a:xfrm>
            <a:custGeom>
              <a:avLst/>
              <a:pathLst>
                <a:path w="6996" h="6996">
                  <a:moveTo>
                    <a:pt x="0" y="6996"/>
                  </a:moveTo>
                  <a:lnTo>
                    <a:pt x="0" y="0"/>
                  </a:lnTo>
                  <a:lnTo>
                    <a:pt x="6996"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7399328" y="3941364"/>
              <a:ext cx="56074" cy="56074"/>
            </a:xfrm>
            <a:custGeom>
              <a:avLst/>
              <a:pathLst>
                <a:path w="56074" h="56074">
                  <a:moveTo>
                    <a:pt x="56074" y="0"/>
                  </a:moveTo>
                  <a:lnTo>
                    <a:pt x="56074" y="9888"/>
                  </a:lnTo>
                  <a:lnTo>
                    <a:pt x="9888" y="56074"/>
                  </a:lnTo>
                  <a:lnTo>
                    <a:pt x="0" y="560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7300443" y="3842478"/>
              <a:ext cx="154959" cy="154959"/>
            </a:xfrm>
            <a:custGeom>
              <a:avLst/>
              <a:pathLst>
                <a:path w="154959" h="154959">
                  <a:moveTo>
                    <a:pt x="154959" y="0"/>
                  </a:moveTo>
                  <a:lnTo>
                    <a:pt x="154959" y="9888"/>
                  </a:lnTo>
                  <a:lnTo>
                    <a:pt x="9888" y="154959"/>
                  </a:lnTo>
                  <a:lnTo>
                    <a:pt x="0" y="154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7201557" y="3743593"/>
              <a:ext cx="253845" cy="253845"/>
            </a:xfrm>
            <a:custGeom>
              <a:avLst/>
              <a:pathLst>
                <a:path w="253845" h="253845">
                  <a:moveTo>
                    <a:pt x="253845" y="0"/>
                  </a:moveTo>
                  <a:lnTo>
                    <a:pt x="253845" y="9888"/>
                  </a:lnTo>
                  <a:lnTo>
                    <a:pt x="9888" y="253845"/>
                  </a:lnTo>
                  <a:lnTo>
                    <a:pt x="0" y="2538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7104293" y="3644707"/>
              <a:ext cx="351110" cy="352731"/>
            </a:xfrm>
            <a:custGeom>
              <a:avLst/>
              <a:pathLst>
                <a:path w="351110" h="352731">
                  <a:moveTo>
                    <a:pt x="351110" y="0"/>
                  </a:moveTo>
                  <a:lnTo>
                    <a:pt x="351110" y="9888"/>
                  </a:lnTo>
                  <a:lnTo>
                    <a:pt x="8267" y="352731"/>
                  </a:lnTo>
                  <a:lnTo>
                    <a:pt x="0" y="352731"/>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7104293" y="35458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7104293" y="34469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7104293" y="33480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104293" y="32491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104293" y="31502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104293" y="30513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104293" y="29525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104293" y="28536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104293" y="27547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104293" y="26558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104293" y="25569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104293" y="24580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104293" y="23591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104293" y="22603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104293" y="21614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104293" y="20625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104293" y="19636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104293" y="18647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104293" y="17658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104293" y="16669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104293" y="15681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104293" y="14692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104293" y="13703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104293" y="12714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104293" y="11725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104293" y="1089897"/>
              <a:ext cx="344781" cy="344781"/>
            </a:xfrm>
            <a:custGeom>
              <a:avLst/>
              <a:pathLst>
                <a:path w="344781" h="344781">
                  <a:moveTo>
                    <a:pt x="334892" y="0"/>
                  </a:moveTo>
                  <a:lnTo>
                    <a:pt x="344781" y="0"/>
                  </a:lnTo>
                  <a:lnTo>
                    <a:pt x="0" y="344781"/>
                  </a:lnTo>
                  <a:lnTo>
                    <a:pt x="0" y="3348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104293" y="1089897"/>
              <a:ext cx="245895" cy="245895"/>
            </a:xfrm>
            <a:custGeom>
              <a:avLst/>
              <a:pathLst>
                <a:path w="245895" h="245895">
                  <a:moveTo>
                    <a:pt x="236006" y="0"/>
                  </a:moveTo>
                  <a:lnTo>
                    <a:pt x="245895" y="0"/>
                  </a:lnTo>
                  <a:lnTo>
                    <a:pt x="0" y="245895"/>
                  </a:lnTo>
                  <a:lnTo>
                    <a:pt x="0" y="2360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104293" y="1089897"/>
              <a:ext cx="147009" cy="147009"/>
            </a:xfrm>
            <a:custGeom>
              <a:avLst/>
              <a:pathLst>
                <a:path w="147009" h="147009">
                  <a:moveTo>
                    <a:pt x="137121" y="0"/>
                  </a:moveTo>
                  <a:lnTo>
                    <a:pt x="147009" y="0"/>
                  </a:lnTo>
                  <a:lnTo>
                    <a:pt x="0" y="147009"/>
                  </a:lnTo>
                  <a:lnTo>
                    <a:pt x="0" y="1371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104293" y="1089897"/>
              <a:ext cx="48124" cy="48124"/>
            </a:xfrm>
            <a:custGeom>
              <a:avLst/>
              <a:pathLst>
                <a:path w="48124" h="48124">
                  <a:moveTo>
                    <a:pt x="38235" y="0"/>
                  </a:moveTo>
                  <a:lnTo>
                    <a:pt x="48124" y="0"/>
                  </a:lnTo>
                  <a:lnTo>
                    <a:pt x="0" y="48124"/>
                  </a:lnTo>
                  <a:lnTo>
                    <a:pt x="0" y="38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8981499" y="3963045"/>
              <a:ext cx="34393" cy="34393"/>
            </a:xfrm>
            <a:custGeom>
              <a:avLst/>
              <a:pathLst>
                <a:path w="34393" h="34393">
                  <a:moveTo>
                    <a:pt x="34393" y="0"/>
                  </a:moveTo>
                  <a:lnTo>
                    <a:pt x="34393" y="9888"/>
                  </a:lnTo>
                  <a:lnTo>
                    <a:pt x="9888" y="34393"/>
                  </a:lnTo>
                  <a:lnTo>
                    <a:pt x="0" y="343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8882613" y="3864159"/>
              <a:ext cx="133278" cy="133278"/>
            </a:xfrm>
            <a:custGeom>
              <a:avLst/>
              <a:pathLst>
                <a:path w="133278" h="133278">
                  <a:moveTo>
                    <a:pt x="133278" y="0"/>
                  </a:moveTo>
                  <a:lnTo>
                    <a:pt x="133278" y="9888"/>
                  </a:lnTo>
                  <a:lnTo>
                    <a:pt x="9888" y="133278"/>
                  </a:lnTo>
                  <a:lnTo>
                    <a:pt x="0" y="1332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8783728" y="3765274"/>
              <a:ext cx="232164" cy="232164"/>
            </a:xfrm>
            <a:custGeom>
              <a:avLst/>
              <a:pathLst>
                <a:path w="232164" h="232164">
                  <a:moveTo>
                    <a:pt x="232164" y="0"/>
                  </a:moveTo>
                  <a:lnTo>
                    <a:pt x="232164" y="9888"/>
                  </a:lnTo>
                  <a:lnTo>
                    <a:pt x="9888" y="232164"/>
                  </a:lnTo>
                  <a:lnTo>
                    <a:pt x="0" y="2321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8684842" y="3666388"/>
              <a:ext cx="331050" cy="331050"/>
            </a:xfrm>
            <a:custGeom>
              <a:avLst/>
              <a:pathLst>
                <a:path w="331050" h="331050">
                  <a:moveTo>
                    <a:pt x="331050" y="0"/>
                  </a:moveTo>
                  <a:lnTo>
                    <a:pt x="331050" y="9888"/>
                  </a:lnTo>
                  <a:lnTo>
                    <a:pt x="9888" y="331050"/>
                  </a:lnTo>
                  <a:lnTo>
                    <a:pt x="0" y="3310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8664782" y="356750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8664782" y="34686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8664782" y="33697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8664782" y="327084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8664782" y="31719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8664782" y="307307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8664782" y="297418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8664782" y="28753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8664782" y="27764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8664782" y="26775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8664782" y="25786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8664782" y="24797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8664782" y="23808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8664782" y="22819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8664782" y="21831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8664782" y="20842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8664782" y="19853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8664782" y="18864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8664782" y="17875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8664782" y="16886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8664782" y="15897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8664782" y="149090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8664782" y="13920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8664782" y="12931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8664782" y="119424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8664782" y="10953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8664782" y="999037"/>
              <a:ext cx="351110" cy="358437"/>
            </a:xfrm>
            <a:custGeom>
              <a:avLst/>
              <a:pathLst>
                <a:path w="351110" h="358437">
                  <a:moveTo>
                    <a:pt x="348548" y="0"/>
                  </a:moveTo>
                  <a:lnTo>
                    <a:pt x="351110" y="0"/>
                  </a:lnTo>
                  <a:lnTo>
                    <a:pt x="351110" y="7327"/>
                  </a:lnTo>
                  <a:lnTo>
                    <a:pt x="0" y="358437"/>
                  </a:lnTo>
                  <a:lnTo>
                    <a:pt x="0" y="3485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8664782" y="999037"/>
              <a:ext cx="259551" cy="259551"/>
            </a:xfrm>
            <a:custGeom>
              <a:avLst/>
              <a:pathLst>
                <a:path w="259551" h="259551">
                  <a:moveTo>
                    <a:pt x="249662" y="0"/>
                  </a:moveTo>
                  <a:lnTo>
                    <a:pt x="259551" y="0"/>
                  </a:lnTo>
                  <a:lnTo>
                    <a:pt x="0" y="259551"/>
                  </a:lnTo>
                  <a:lnTo>
                    <a:pt x="0" y="2496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8664782" y="999037"/>
              <a:ext cx="160665" cy="160665"/>
            </a:xfrm>
            <a:custGeom>
              <a:avLst/>
              <a:pathLst>
                <a:path w="160665" h="160665">
                  <a:moveTo>
                    <a:pt x="150777" y="0"/>
                  </a:moveTo>
                  <a:lnTo>
                    <a:pt x="160665" y="0"/>
                  </a:lnTo>
                  <a:lnTo>
                    <a:pt x="0" y="160665"/>
                  </a:lnTo>
                  <a:lnTo>
                    <a:pt x="0" y="1507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8664782" y="999037"/>
              <a:ext cx="61780" cy="61780"/>
            </a:xfrm>
            <a:custGeom>
              <a:avLst/>
              <a:pathLst>
                <a:path w="61780" h="61780">
                  <a:moveTo>
                    <a:pt x="51891" y="0"/>
                  </a:moveTo>
                  <a:lnTo>
                    <a:pt x="61780" y="0"/>
                  </a:lnTo>
                  <a:lnTo>
                    <a:pt x="0" y="61780"/>
                  </a:lnTo>
                  <a:lnTo>
                    <a:pt x="0" y="518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rc347"/>
            <p:cNvSpPr/>
            <p:nvPr/>
          </p:nvSpPr>
          <p:spPr>
            <a:xfrm>
              <a:off x="1252457" y="1907643"/>
              <a:ext cx="351110" cy="2089794"/>
            </a:xfrm>
            <a:prstGeom prst="rect">
              <a:avLst/>
            </a:prstGeom>
            <a:ln w="1355" cap="flat">
              <a:solidFill>
                <a:srgbClr val="000000">
                  <a:alpha val="100000"/>
                </a:srgbClr>
              </a:solidFill>
              <a:prstDash val="solid"/>
              <a:miter/>
            </a:ln>
          </p:spPr>
          <p:txBody>
            <a:bodyPr/>
            <a:lstStyle/>
            <a:p/>
          </p:txBody>
        </p:sp>
        <p:sp>
          <p:nvSpPr>
            <p:cNvPr id="348" name="rc348"/>
            <p:cNvSpPr/>
            <p:nvPr/>
          </p:nvSpPr>
          <p:spPr>
            <a:xfrm>
              <a:off x="1642580" y="1847069"/>
              <a:ext cx="351110" cy="2150368"/>
            </a:xfrm>
            <a:prstGeom prst="rect">
              <a:avLst/>
            </a:prstGeom>
            <a:ln w="1355" cap="flat">
              <a:solidFill>
                <a:srgbClr val="000000">
                  <a:alpha val="100000"/>
                </a:srgbClr>
              </a:solidFill>
              <a:prstDash val="solid"/>
              <a:miter/>
            </a:ln>
          </p:spPr>
          <p:txBody>
            <a:bodyPr/>
            <a:lstStyle/>
            <a:p/>
          </p:txBody>
        </p:sp>
        <p:sp>
          <p:nvSpPr>
            <p:cNvPr id="349" name="rc349"/>
            <p:cNvSpPr/>
            <p:nvPr/>
          </p:nvSpPr>
          <p:spPr>
            <a:xfrm>
              <a:off x="2422824" y="1635061"/>
              <a:ext cx="351110" cy="2362376"/>
            </a:xfrm>
            <a:prstGeom prst="rect">
              <a:avLst/>
            </a:prstGeom>
            <a:ln w="1355" cap="flat">
              <a:solidFill>
                <a:srgbClr val="000000">
                  <a:alpha val="100000"/>
                </a:srgbClr>
              </a:solidFill>
              <a:prstDash val="solid"/>
              <a:miter/>
            </a:ln>
          </p:spPr>
          <p:txBody>
            <a:bodyPr/>
            <a:lstStyle/>
            <a:p/>
          </p:txBody>
        </p:sp>
        <p:sp>
          <p:nvSpPr>
            <p:cNvPr id="350" name="rc350"/>
            <p:cNvSpPr/>
            <p:nvPr/>
          </p:nvSpPr>
          <p:spPr>
            <a:xfrm>
              <a:off x="3593191" y="1453340"/>
              <a:ext cx="351110" cy="2544098"/>
            </a:xfrm>
            <a:prstGeom prst="rect">
              <a:avLst/>
            </a:prstGeom>
            <a:ln w="1355" cap="flat">
              <a:solidFill>
                <a:srgbClr val="000000">
                  <a:alpha val="100000"/>
                </a:srgbClr>
              </a:solidFill>
              <a:prstDash val="solid"/>
              <a:miter/>
            </a:ln>
          </p:spPr>
          <p:txBody>
            <a:bodyPr/>
            <a:lstStyle/>
            <a:p/>
          </p:txBody>
        </p:sp>
        <p:sp>
          <p:nvSpPr>
            <p:cNvPr id="351" name="rc351"/>
            <p:cNvSpPr/>
            <p:nvPr/>
          </p:nvSpPr>
          <p:spPr>
            <a:xfrm>
              <a:off x="5153681" y="1241332"/>
              <a:ext cx="351110" cy="2756106"/>
            </a:xfrm>
            <a:prstGeom prst="rect">
              <a:avLst/>
            </a:prstGeom>
            <a:ln w="1355" cap="flat">
              <a:solidFill>
                <a:srgbClr val="000000">
                  <a:alpha val="100000"/>
                </a:srgbClr>
              </a:solidFill>
              <a:prstDash val="solid"/>
              <a:miter/>
            </a:ln>
          </p:spPr>
          <p:txBody>
            <a:bodyPr/>
            <a:lstStyle/>
            <a:p/>
          </p:txBody>
        </p:sp>
        <p:sp>
          <p:nvSpPr>
            <p:cNvPr id="352" name="rc352"/>
            <p:cNvSpPr/>
            <p:nvPr/>
          </p:nvSpPr>
          <p:spPr>
            <a:xfrm>
              <a:off x="4763558" y="1241332"/>
              <a:ext cx="351110" cy="2756106"/>
            </a:xfrm>
            <a:prstGeom prst="rect">
              <a:avLst/>
            </a:prstGeom>
            <a:ln w="1355" cap="flat">
              <a:solidFill>
                <a:srgbClr val="000000">
                  <a:alpha val="100000"/>
                </a:srgbClr>
              </a:solidFill>
              <a:prstDash val="solid"/>
              <a:miter/>
            </a:ln>
          </p:spPr>
          <p:txBody>
            <a:bodyPr/>
            <a:lstStyle/>
            <a:p/>
          </p:txBody>
        </p:sp>
        <p:sp>
          <p:nvSpPr>
            <p:cNvPr id="353" name="rc353"/>
            <p:cNvSpPr/>
            <p:nvPr/>
          </p:nvSpPr>
          <p:spPr>
            <a:xfrm>
              <a:off x="5543803" y="1180758"/>
              <a:ext cx="351110" cy="2816680"/>
            </a:xfrm>
            <a:prstGeom prst="rect">
              <a:avLst/>
            </a:prstGeom>
            <a:ln w="1355" cap="flat">
              <a:solidFill>
                <a:srgbClr val="000000">
                  <a:alpha val="100000"/>
                </a:srgbClr>
              </a:solidFill>
              <a:prstDash val="solid"/>
              <a:miter/>
            </a:ln>
          </p:spPr>
          <p:txBody>
            <a:bodyPr/>
            <a:lstStyle/>
            <a:p/>
          </p:txBody>
        </p:sp>
        <p:sp>
          <p:nvSpPr>
            <p:cNvPr id="354" name="rc354"/>
            <p:cNvSpPr/>
            <p:nvPr/>
          </p:nvSpPr>
          <p:spPr>
            <a:xfrm>
              <a:off x="6324048" y="1120184"/>
              <a:ext cx="351110" cy="2877253"/>
            </a:xfrm>
            <a:prstGeom prst="rect">
              <a:avLst/>
            </a:prstGeom>
            <a:ln w="1355" cap="flat">
              <a:solidFill>
                <a:srgbClr val="000000">
                  <a:alpha val="100000"/>
                </a:srgbClr>
              </a:solidFill>
              <a:prstDash val="solid"/>
              <a:miter/>
            </a:ln>
          </p:spPr>
          <p:txBody>
            <a:bodyPr/>
            <a:lstStyle/>
            <a:p/>
          </p:txBody>
        </p:sp>
        <p:sp>
          <p:nvSpPr>
            <p:cNvPr id="355" name="rc355"/>
            <p:cNvSpPr/>
            <p:nvPr/>
          </p:nvSpPr>
          <p:spPr>
            <a:xfrm>
              <a:off x="7104293" y="1089897"/>
              <a:ext cx="351110" cy="2907540"/>
            </a:xfrm>
            <a:prstGeom prst="rect">
              <a:avLst/>
            </a:prstGeom>
            <a:ln w="1355" cap="flat">
              <a:solidFill>
                <a:srgbClr val="000000">
                  <a:alpha val="100000"/>
                </a:srgbClr>
              </a:solidFill>
              <a:prstDash val="solid"/>
              <a:miter/>
            </a:ln>
          </p:spPr>
          <p:txBody>
            <a:bodyPr/>
            <a:lstStyle/>
            <a:p/>
          </p:txBody>
        </p:sp>
        <p:sp>
          <p:nvSpPr>
            <p:cNvPr id="356" name="rc356"/>
            <p:cNvSpPr/>
            <p:nvPr/>
          </p:nvSpPr>
          <p:spPr>
            <a:xfrm>
              <a:off x="8664782" y="999037"/>
              <a:ext cx="351110" cy="2998401"/>
            </a:xfrm>
            <a:prstGeom prst="rect">
              <a:avLst/>
            </a:prstGeom>
            <a:ln w="1355" cap="flat">
              <a:solidFill>
                <a:srgbClr val="000000">
                  <a:alpha val="100000"/>
                </a:srgbClr>
              </a:solidFill>
              <a:prstDash val="solid"/>
              <a:miter/>
            </a:ln>
          </p:spPr>
          <p:txBody>
            <a:bodyPr/>
            <a:lstStyle/>
            <a:p/>
          </p:txBody>
        </p:sp>
        <p:sp>
          <p:nvSpPr>
            <p:cNvPr id="357" name="tx357"/>
            <p:cNvSpPr/>
            <p:nvPr/>
          </p:nvSpPr>
          <p:spPr>
            <a:xfrm>
              <a:off x="957504" y="3205053"/>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23</a:t>
              </a:r>
            </a:p>
          </p:txBody>
        </p:sp>
        <p:sp>
          <p:nvSpPr>
            <p:cNvPr id="358" name="tx358"/>
            <p:cNvSpPr/>
            <p:nvPr/>
          </p:nvSpPr>
          <p:spPr>
            <a:xfrm>
              <a:off x="1347626" y="17283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69</a:t>
              </a:r>
            </a:p>
          </p:txBody>
        </p:sp>
        <p:sp>
          <p:nvSpPr>
            <p:cNvPr id="359" name="tx359"/>
            <p:cNvSpPr/>
            <p:nvPr/>
          </p:nvSpPr>
          <p:spPr>
            <a:xfrm>
              <a:off x="1737748" y="1665892"/>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60" name="tx360"/>
            <p:cNvSpPr/>
            <p:nvPr/>
          </p:nvSpPr>
          <p:spPr>
            <a:xfrm>
              <a:off x="2127871" y="1599848"/>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73</a:t>
              </a:r>
            </a:p>
          </p:txBody>
        </p:sp>
        <p:sp>
          <p:nvSpPr>
            <p:cNvPr id="361" name="tx361"/>
            <p:cNvSpPr/>
            <p:nvPr/>
          </p:nvSpPr>
          <p:spPr>
            <a:xfrm>
              <a:off x="2517993" y="143939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62" name="tx362"/>
            <p:cNvSpPr/>
            <p:nvPr/>
          </p:nvSpPr>
          <p:spPr>
            <a:xfrm>
              <a:off x="2908115" y="134308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63" name="tx363"/>
            <p:cNvSpPr/>
            <p:nvPr/>
          </p:nvSpPr>
          <p:spPr>
            <a:xfrm>
              <a:off x="3688360" y="124677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64" name="tx364"/>
            <p:cNvSpPr/>
            <p:nvPr/>
          </p:nvSpPr>
          <p:spPr>
            <a:xfrm>
              <a:off x="3298238" y="124677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65" name="tx365"/>
            <p:cNvSpPr/>
            <p:nvPr/>
          </p:nvSpPr>
          <p:spPr>
            <a:xfrm>
              <a:off x="4468605" y="105414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66" name="tx366"/>
            <p:cNvSpPr/>
            <p:nvPr/>
          </p:nvSpPr>
          <p:spPr>
            <a:xfrm>
              <a:off x="4078483" y="105414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67" name="tx367"/>
            <p:cNvSpPr/>
            <p:nvPr/>
          </p:nvSpPr>
          <p:spPr>
            <a:xfrm>
              <a:off x="5248850" y="10220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68" name="tx368"/>
            <p:cNvSpPr/>
            <p:nvPr/>
          </p:nvSpPr>
          <p:spPr>
            <a:xfrm>
              <a:off x="4858727" y="10220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69" name="tx369"/>
            <p:cNvSpPr/>
            <p:nvPr/>
          </p:nvSpPr>
          <p:spPr>
            <a:xfrm>
              <a:off x="5638972" y="95776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70" name="tx370"/>
            <p:cNvSpPr/>
            <p:nvPr/>
          </p:nvSpPr>
          <p:spPr>
            <a:xfrm>
              <a:off x="6029094" y="92573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71" name="tx371"/>
            <p:cNvSpPr/>
            <p:nvPr/>
          </p:nvSpPr>
          <p:spPr>
            <a:xfrm>
              <a:off x="6419217" y="8936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72" name="tx372"/>
            <p:cNvSpPr/>
            <p:nvPr/>
          </p:nvSpPr>
          <p:spPr>
            <a:xfrm>
              <a:off x="7199461" y="8615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73" name="tx373"/>
            <p:cNvSpPr/>
            <p:nvPr/>
          </p:nvSpPr>
          <p:spPr>
            <a:xfrm>
              <a:off x="6809339" y="8615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74" name="tx374"/>
            <p:cNvSpPr/>
            <p:nvPr/>
          </p:nvSpPr>
          <p:spPr>
            <a:xfrm>
              <a:off x="7979706"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5" name="tx375"/>
            <p:cNvSpPr/>
            <p:nvPr/>
          </p:nvSpPr>
          <p:spPr>
            <a:xfrm>
              <a:off x="7589584"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6" name="tx376"/>
            <p:cNvSpPr/>
            <p:nvPr/>
          </p:nvSpPr>
          <p:spPr>
            <a:xfrm>
              <a:off x="8759951"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77" name="tx377"/>
            <p:cNvSpPr/>
            <p:nvPr/>
          </p:nvSpPr>
          <p:spPr>
            <a:xfrm>
              <a:off x="8369828"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78" name="pg378"/>
            <p:cNvSpPr/>
            <p:nvPr/>
          </p:nvSpPr>
          <p:spPr>
            <a:xfrm>
              <a:off x="1365346" y="285093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9" name="tx379"/>
            <p:cNvSpPr/>
            <p:nvPr/>
          </p:nvSpPr>
          <p:spPr>
            <a:xfrm>
              <a:off x="1397867" y="28818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80" name="pg380"/>
            <p:cNvSpPr/>
            <p:nvPr/>
          </p:nvSpPr>
          <p:spPr>
            <a:xfrm>
              <a:off x="1755468" y="282064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1" name="tx381"/>
            <p:cNvSpPr/>
            <p:nvPr/>
          </p:nvSpPr>
          <p:spPr>
            <a:xfrm>
              <a:off x="1787990" y="285147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82" name="pg382"/>
            <p:cNvSpPr/>
            <p:nvPr/>
          </p:nvSpPr>
          <p:spPr>
            <a:xfrm>
              <a:off x="2535713" y="271464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3" name="tx383"/>
            <p:cNvSpPr/>
            <p:nvPr/>
          </p:nvSpPr>
          <p:spPr>
            <a:xfrm>
              <a:off x="2568234" y="274684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84" name="pg384"/>
            <p:cNvSpPr/>
            <p:nvPr/>
          </p:nvSpPr>
          <p:spPr>
            <a:xfrm>
              <a:off x="3706080" y="262378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5" name="tx385"/>
            <p:cNvSpPr/>
            <p:nvPr/>
          </p:nvSpPr>
          <p:spPr>
            <a:xfrm>
              <a:off x="3738602" y="265466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86" name="pg386"/>
            <p:cNvSpPr/>
            <p:nvPr/>
          </p:nvSpPr>
          <p:spPr>
            <a:xfrm>
              <a:off x="5266569" y="251777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7" name="tx387"/>
            <p:cNvSpPr/>
            <p:nvPr/>
          </p:nvSpPr>
          <p:spPr>
            <a:xfrm>
              <a:off x="5299091" y="255003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88" name="pg388"/>
            <p:cNvSpPr/>
            <p:nvPr/>
          </p:nvSpPr>
          <p:spPr>
            <a:xfrm>
              <a:off x="4876447" y="251777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9" name="tx389"/>
            <p:cNvSpPr/>
            <p:nvPr/>
          </p:nvSpPr>
          <p:spPr>
            <a:xfrm>
              <a:off x="4908969" y="254865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90" name="pg390"/>
            <p:cNvSpPr/>
            <p:nvPr/>
          </p:nvSpPr>
          <p:spPr>
            <a:xfrm>
              <a:off x="5656692" y="248749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1" name="tx391"/>
            <p:cNvSpPr/>
            <p:nvPr/>
          </p:nvSpPr>
          <p:spPr>
            <a:xfrm>
              <a:off x="5689213" y="252001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92" name="pg392"/>
            <p:cNvSpPr/>
            <p:nvPr/>
          </p:nvSpPr>
          <p:spPr>
            <a:xfrm>
              <a:off x="6436937" y="245720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3" name="tx393"/>
            <p:cNvSpPr/>
            <p:nvPr/>
          </p:nvSpPr>
          <p:spPr>
            <a:xfrm>
              <a:off x="6469458" y="248940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94" name="pg394"/>
            <p:cNvSpPr/>
            <p:nvPr/>
          </p:nvSpPr>
          <p:spPr>
            <a:xfrm>
              <a:off x="7187036" y="2442060"/>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5" name="tx395"/>
            <p:cNvSpPr/>
            <p:nvPr/>
          </p:nvSpPr>
          <p:spPr>
            <a:xfrm>
              <a:off x="7219558" y="24729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96" name="pg396"/>
            <p:cNvSpPr/>
            <p:nvPr/>
          </p:nvSpPr>
          <p:spPr>
            <a:xfrm>
              <a:off x="8777671" y="23966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7" name="tx397"/>
            <p:cNvSpPr/>
            <p:nvPr/>
          </p:nvSpPr>
          <p:spPr>
            <a:xfrm>
              <a:off x="8810192" y="2430157"/>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98" name="tx398"/>
            <p:cNvSpPr/>
            <p:nvPr/>
          </p:nvSpPr>
          <p:spPr>
            <a:xfrm>
              <a:off x="663492" y="394532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99" name="tx399"/>
            <p:cNvSpPr/>
            <p:nvPr/>
          </p:nvSpPr>
          <p:spPr>
            <a:xfrm>
              <a:off x="585797" y="3188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00" name="tx400"/>
            <p:cNvSpPr/>
            <p:nvPr/>
          </p:nvSpPr>
          <p:spPr>
            <a:xfrm>
              <a:off x="585797" y="243097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01" name="tx401"/>
            <p:cNvSpPr/>
            <p:nvPr/>
          </p:nvSpPr>
          <p:spPr>
            <a:xfrm>
              <a:off x="585797" y="167551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02" name="tx402"/>
            <p:cNvSpPr/>
            <p:nvPr/>
          </p:nvSpPr>
          <p:spPr>
            <a:xfrm>
              <a:off x="508103" y="91663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03" name="tx403"/>
            <p:cNvSpPr/>
            <p:nvPr/>
          </p:nvSpPr>
          <p:spPr>
            <a:xfrm rot="-5400000">
              <a:off x="650407" y="4527067"/>
              <a:ext cx="74556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Montenegro</a:t>
              </a:r>
            </a:p>
          </p:txBody>
        </p:sp>
        <p:sp>
          <p:nvSpPr>
            <p:cNvPr id="404" name="tx404"/>
            <p:cNvSpPr/>
            <p:nvPr/>
          </p:nvSpPr>
          <p:spPr>
            <a:xfrm rot="-5400000">
              <a:off x="652227" y="4915369"/>
              <a:ext cx="15221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Bosnia and Herzegovina</a:t>
              </a:r>
            </a:p>
          </p:txBody>
        </p:sp>
        <p:sp>
          <p:nvSpPr>
            <p:cNvPr id="405" name="tx405"/>
            <p:cNvSpPr/>
            <p:nvPr/>
          </p:nvSpPr>
          <p:spPr>
            <a:xfrm rot="-5400000">
              <a:off x="1473387" y="4484332"/>
              <a:ext cx="6600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Azerbaijan</a:t>
              </a:r>
            </a:p>
          </p:txBody>
        </p:sp>
        <p:sp>
          <p:nvSpPr>
            <p:cNvPr id="406" name="tx406"/>
            <p:cNvSpPr/>
            <p:nvPr/>
          </p:nvSpPr>
          <p:spPr>
            <a:xfrm rot="-5400000">
              <a:off x="1675514" y="4700089"/>
              <a:ext cx="106384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North Macedonia</a:t>
              </a:r>
            </a:p>
          </p:txBody>
        </p:sp>
        <p:sp>
          <p:nvSpPr>
            <p:cNvPr id="407" name="tx407"/>
            <p:cNvSpPr/>
            <p:nvPr/>
          </p:nvSpPr>
          <p:spPr>
            <a:xfrm rot="-5400000">
              <a:off x="2318024" y="4447701"/>
              <a:ext cx="5590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Romania</a:t>
              </a:r>
            </a:p>
          </p:txBody>
        </p:sp>
        <p:sp>
          <p:nvSpPr>
            <p:cNvPr id="408" name="tx408"/>
            <p:cNvSpPr/>
            <p:nvPr/>
          </p:nvSpPr>
          <p:spPr>
            <a:xfrm rot="-5400000">
              <a:off x="2754668" y="4401180"/>
              <a:ext cx="4660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Albania</a:t>
              </a:r>
            </a:p>
          </p:txBody>
        </p:sp>
        <p:sp>
          <p:nvSpPr>
            <p:cNvPr id="409" name="tx409"/>
            <p:cNvSpPr/>
            <p:nvPr/>
          </p:nvSpPr>
          <p:spPr>
            <a:xfrm rot="-5400000">
              <a:off x="2731011" y="4787129"/>
              <a:ext cx="1265758"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Moldova</a:t>
              </a:r>
            </a:p>
          </p:txBody>
        </p:sp>
        <p:sp>
          <p:nvSpPr>
            <p:cNvPr id="410" name="tx410"/>
            <p:cNvSpPr/>
            <p:nvPr/>
          </p:nvSpPr>
          <p:spPr>
            <a:xfrm rot="-5400000">
              <a:off x="3565131" y="436918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Serbia</a:t>
              </a:r>
            </a:p>
          </p:txBody>
        </p:sp>
        <p:sp>
          <p:nvSpPr>
            <p:cNvPr id="411" name="tx411"/>
            <p:cNvSpPr/>
            <p:nvPr/>
          </p:nvSpPr>
          <p:spPr>
            <a:xfrm rot="-5400000">
              <a:off x="3931993" y="4392449"/>
              <a:ext cx="4503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Croatia</a:t>
              </a:r>
            </a:p>
          </p:txBody>
        </p:sp>
        <p:sp>
          <p:nvSpPr>
            <p:cNvPr id="412" name="tx412"/>
            <p:cNvSpPr/>
            <p:nvPr/>
          </p:nvSpPr>
          <p:spPr>
            <a:xfrm rot="-5400000">
              <a:off x="4284939" y="4401931"/>
              <a:ext cx="4969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Georgia</a:t>
              </a:r>
            </a:p>
          </p:txBody>
        </p:sp>
        <p:sp>
          <p:nvSpPr>
            <p:cNvPr id="413" name="tx413"/>
            <p:cNvSpPr/>
            <p:nvPr/>
          </p:nvSpPr>
          <p:spPr>
            <a:xfrm rot="-5400000">
              <a:off x="4708349" y="4396337"/>
              <a:ext cx="45811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Greece</a:t>
              </a:r>
            </a:p>
          </p:txBody>
        </p:sp>
        <p:sp>
          <p:nvSpPr>
            <p:cNvPr id="414" name="tx414"/>
            <p:cNvSpPr/>
            <p:nvPr/>
          </p:nvSpPr>
          <p:spPr>
            <a:xfrm rot="-5400000">
              <a:off x="5087694" y="4408820"/>
              <a:ext cx="481378"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Ukraine</a:t>
              </a:r>
            </a:p>
          </p:txBody>
        </p:sp>
        <p:sp>
          <p:nvSpPr>
            <p:cNvPr id="415" name="tx415"/>
            <p:cNvSpPr/>
            <p:nvPr/>
          </p:nvSpPr>
          <p:spPr>
            <a:xfrm rot="-5400000">
              <a:off x="5353532" y="4533172"/>
              <a:ext cx="7300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Kazakhstan</a:t>
              </a:r>
            </a:p>
          </p:txBody>
        </p:sp>
        <p:sp>
          <p:nvSpPr>
            <p:cNvPr id="416" name="tx416"/>
            <p:cNvSpPr/>
            <p:nvPr/>
          </p:nvSpPr>
          <p:spPr>
            <a:xfrm rot="-5400000">
              <a:off x="5838505" y="4410559"/>
              <a:ext cx="51255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Bulgaria</a:t>
              </a:r>
            </a:p>
          </p:txBody>
        </p:sp>
        <p:sp>
          <p:nvSpPr>
            <p:cNvPr id="417" name="tx417"/>
            <p:cNvSpPr/>
            <p:nvPr/>
          </p:nvSpPr>
          <p:spPr>
            <a:xfrm rot="-5400000">
              <a:off x="6255912" y="4383274"/>
              <a:ext cx="45798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Turkiye</a:t>
              </a:r>
            </a:p>
          </p:txBody>
        </p:sp>
        <p:sp>
          <p:nvSpPr>
            <p:cNvPr id="418" name="tx418"/>
            <p:cNvSpPr/>
            <p:nvPr/>
          </p:nvSpPr>
          <p:spPr>
            <a:xfrm rot="-5400000">
              <a:off x="6628811" y="4428261"/>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Armenia</a:t>
              </a:r>
            </a:p>
          </p:txBody>
        </p:sp>
        <p:sp>
          <p:nvSpPr>
            <p:cNvPr id="419" name="tx419"/>
            <p:cNvSpPr/>
            <p:nvPr/>
          </p:nvSpPr>
          <p:spPr>
            <a:xfrm rot="-5400000">
              <a:off x="6919649" y="4499782"/>
              <a:ext cx="6909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Kyrgyzstan</a:t>
              </a:r>
            </a:p>
          </p:txBody>
        </p:sp>
        <p:sp>
          <p:nvSpPr>
            <p:cNvPr id="420" name="tx420"/>
            <p:cNvSpPr/>
            <p:nvPr/>
          </p:nvSpPr>
          <p:spPr>
            <a:xfrm rot="-5400000">
              <a:off x="7432316" y="4405000"/>
              <a:ext cx="47367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Belarus</a:t>
              </a:r>
            </a:p>
          </p:txBody>
        </p:sp>
        <p:sp>
          <p:nvSpPr>
            <p:cNvPr id="421" name="tx421"/>
            <p:cNvSpPr/>
            <p:nvPr/>
          </p:nvSpPr>
          <p:spPr>
            <a:xfrm rot="-5400000">
              <a:off x="7750372" y="4449304"/>
              <a:ext cx="59004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Tajikistan</a:t>
              </a:r>
            </a:p>
          </p:txBody>
        </p:sp>
        <p:sp>
          <p:nvSpPr>
            <p:cNvPr id="422" name="tx422"/>
            <p:cNvSpPr/>
            <p:nvPr/>
          </p:nvSpPr>
          <p:spPr>
            <a:xfrm rot="-5400000">
              <a:off x="8026272" y="4591289"/>
              <a:ext cx="8462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Turkmenistan</a:t>
              </a:r>
            </a:p>
          </p:txBody>
        </p:sp>
        <p:sp>
          <p:nvSpPr>
            <p:cNvPr id="423" name="tx423"/>
            <p:cNvSpPr/>
            <p:nvPr/>
          </p:nvSpPr>
          <p:spPr>
            <a:xfrm rot="-5400000">
              <a:off x="8493952" y="4513663"/>
              <a:ext cx="691064"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Uzbekistan</a:t>
              </a:r>
            </a:p>
          </p:txBody>
        </p:sp>
        <p:sp>
          <p:nvSpPr>
            <p:cNvPr id="424" name="tx424"/>
            <p:cNvSpPr/>
            <p:nvPr/>
          </p:nvSpPr>
          <p:spPr>
            <a:xfrm rot="-5400000">
              <a:off x="-52544" y="234273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25" name="rc425"/>
            <p:cNvSpPr/>
            <p:nvPr/>
          </p:nvSpPr>
          <p:spPr>
            <a:xfrm>
              <a:off x="4146091" y="6114116"/>
              <a:ext cx="219455" cy="219455"/>
            </a:xfrm>
            <a:prstGeom prst="rect">
              <a:avLst/>
            </a:prstGeom>
            <a:solidFill>
              <a:srgbClr val="FFFFFF">
                <a:alpha val="100000"/>
              </a:srgbClr>
            </a:solidFill>
          </p:spPr>
          <p:txBody>
            <a:bodyPr/>
            <a:lstStyle/>
            <a:p/>
          </p:txBody>
        </p:sp>
        <p:sp>
          <p:nvSpPr>
            <p:cNvPr id="426" name="pg426"/>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7" name="pg427"/>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8" name="pg428"/>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9" name="pg429"/>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0" name="pg430"/>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1" name="rc431"/>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32" name="tx432"/>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33" name="tx433"/>
            <p:cNvSpPr/>
            <p:nvPr/>
          </p:nvSpPr>
          <p:spPr>
            <a:xfrm>
              <a:off x="803816" y="398022"/>
              <a:ext cx="585201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ECAR, 2024</a:t>
              </a:r>
            </a:p>
          </p:txBody>
        </p:sp>
        <p:sp>
          <p:nvSpPr>
            <p:cNvPr id="434" name="tx43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35" name="tx435"/>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4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ECAR from lowest to highest coverage, and the rank of the top 10 countries with the most unvaccinated children, based on absolute numbers.
In 2024, Serbia ranked number 7 out of 21 countries for lowest MCV1 coverage (based on tied ranks).
Serbia was in the top 10 countries with the most unvaccinated children (rank=6).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6291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48335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40379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02313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9435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2565835"/>
              <a:ext cx="249522" cy="1536861"/>
            </a:xfrm>
            <a:prstGeom prst="rect">
              <a:avLst/>
            </a:prstGeom>
            <a:solidFill>
              <a:srgbClr val="80BD41">
                <a:alpha val="100000"/>
              </a:srgbClr>
            </a:solidFill>
          </p:spPr>
          <p:txBody>
            <a:bodyPr/>
            <a:lstStyle/>
            <a:p/>
          </p:txBody>
        </p:sp>
        <p:sp>
          <p:nvSpPr>
            <p:cNvPr id="22" name="rc22"/>
            <p:cNvSpPr/>
            <p:nvPr/>
          </p:nvSpPr>
          <p:spPr>
            <a:xfrm>
              <a:off x="1296273" y="2375833"/>
              <a:ext cx="249522" cy="190002"/>
            </a:xfrm>
            <a:prstGeom prst="rect">
              <a:avLst/>
            </a:prstGeom>
            <a:solidFill>
              <a:srgbClr val="E2231A">
                <a:alpha val="100000"/>
              </a:srgbClr>
            </a:solidFill>
          </p:spPr>
          <p:txBody>
            <a:bodyPr/>
            <a:lstStyle/>
            <a:p/>
          </p:txBody>
        </p:sp>
        <p:sp>
          <p:nvSpPr>
            <p:cNvPr id="23" name="rc23"/>
            <p:cNvSpPr/>
            <p:nvPr/>
          </p:nvSpPr>
          <p:spPr>
            <a:xfrm>
              <a:off x="1573521" y="2549210"/>
              <a:ext cx="249522" cy="1553486"/>
            </a:xfrm>
            <a:prstGeom prst="rect">
              <a:avLst/>
            </a:prstGeom>
            <a:solidFill>
              <a:srgbClr val="80BD41">
                <a:alpha val="100000"/>
              </a:srgbClr>
            </a:solidFill>
          </p:spPr>
          <p:txBody>
            <a:bodyPr/>
            <a:lstStyle/>
            <a:p/>
          </p:txBody>
        </p:sp>
        <p:sp>
          <p:nvSpPr>
            <p:cNvPr id="24" name="rc24"/>
            <p:cNvSpPr/>
            <p:nvPr/>
          </p:nvSpPr>
          <p:spPr>
            <a:xfrm>
              <a:off x="1573521" y="2376696"/>
              <a:ext cx="249522" cy="172513"/>
            </a:xfrm>
            <a:prstGeom prst="rect">
              <a:avLst/>
            </a:prstGeom>
            <a:solidFill>
              <a:srgbClr val="E2231A">
                <a:alpha val="100000"/>
              </a:srgbClr>
            </a:solidFill>
          </p:spPr>
          <p:txBody>
            <a:bodyPr/>
            <a:lstStyle/>
            <a:p/>
          </p:txBody>
        </p:sp>
        <p:sp>
          <p:nvSpPr>
            <p:cNvPr id="25" name="rc25"/>
            <p:cNvSpPr/>
            <p:nvPr/>
          </p:nvSpPr>
          <p:spPr>
            <a:xfrm>
              <a:off x="1850769" y="2508187"/>
              <a:ext cx="249522" cy="1594510"/>
            </a:xfrm>
            <a:prstGeom prst="rect">
              <a:avLst/>
            </a:prstGeom>
            <a:solidFill>
              <a:srgbClr val="80BD41">
                <a:alpha val="100000"/>
              </a:srgbClr>
            </a:solidFill>
          </p:spPr>
          <p:txBody>
            <a:bodyPr/>
            <a:lstStyle/>
            <a:p/>
          </p:txBody>
        </p:sp>
        <p:sp>
          <p:nvSpPr>
            <p:cNvPr id="26" name="rc26"/>
            <p:cNvSpPr/>
            <p:nvPr/>
          </p:nvSpPr>
          <p:spPr>
            <a:xfrm>
              <a:off x="1850769" y="2369571"/>
              <a:ext cx="249522" cy="138615"/>
            </a:xfrm>
            <a:prstGeom prst="rect">
              <a:avLst/>
            </a:prstGeom>
            <a:solidFill>
              <a:srgbClr val="E2231A">
                <a:alpha val="100000"/>
              </a:srgbClr>
            </a:solidFill>
          </p:spPr>
          <p:txBody>
            <a:bodyPr/>
            <a:lstStyle/>
            <a:p/>
          </p:txBody>
        </p:sp>
        <p:sp>
          <p:nvSpPr>
            <p:cNvPr id="27" name="rc27"/>
            <p:cNvSpPr/>
            <p:nvPr/>
          </p:nvSpPr>
          <p:spPr>
            <a:xfrm>
              <a:off x="2128016" y="2591529"/>
              <a:ext cx="249522" cy="1511168"/>
            </a:xfrm>
            <a:prstGeom prst="rect">
              <a:avLst/>
            </a:prstGeom>
            <a:solidFill>
              <a:srgbClr val="80BD41">
                <a:alpha val="100000"/>
              </a:srgbClr>
            </a:solidFill>
          </p:spPr>
          <p:txBody>
            <a:bodyPr/>
            <a:lstStyle/>
            <a:p/>
          </p:txBody>
        </p:sp>
        <p:sp>
          <p:nvSpPr>
            <p:cNvPr id="28" name="rc28"/>
            <p:cNvSpPr/>
            <p:nvPr/>
          </p:nvSpPr>
          <p:spPr>
            <a:xfrm>
              <a:off x="2128016" y="2365685"/>
              <a:ext cx="249522" cy="225843"/>
            </a:xfrm>
            <a:prstGeom prst="rect">
              <a:avLst/>
            </a:prstGeom>
            <a:solidFill>
              <a:srgbClr val="E2231A">
                <a:alpha val="100000"/>
              </a:srgbClr>
            </a:solidFill>
          </p:spPr>
          <p:txBody>
            <a:bodyPr/>
            <a:lstStyle/>
            <a:p/>
          </p:txBody>
        </p:sp>
        <p:sp>
          <p:nvSpPr>
            <p:cNvPr id="29" name="rc29"/>
            <p:cNvSpPr/>
            <p:nvPr/>
          </p:nvSpPr>
          <p:spPr>
            <a:xfrm>
              <a:off x="2405264" y="2577926"/>
              <a:ext cx="249522" cy="1524770"/>
            </a:xfrm>
            <a:prstGeom prst="rect">
              <a:avLst/>
            </a:prstGeom>
            <a:solidFill>
              <a:srgbClr val="80BD41">
                <a:alpha val="100000"/>
              </a:srgbClr>
            </a:solidFill>
          </p:spPr>
          <p:txBody>
            <a:bodyPr/>
            <a:lstStyle/>
            <a:p/>
          </p:txBody>
        </p:sp>
        <p:sp>
          <p:nvSpPr>
            <p:cNvPr id="30" name="rc30"/>
            <p:cNvSpPr/>
            <p:nvPr/>
          </p:nvSpPr>
          <p:spPr>
            <a:xfrm>
              <a:off x="2405264" y="2389435"/>
              <a:ext cx="249522" cy="188491"/>
            </a:xfrm>
            <a:prstGeom prst="rect">
              <a:avLst/>
            </a:prstGeom>
            <a:solidFill>
              <a:srgbClr val="E2231A">
                <a:alpha val="100000"/>
              </a:srgbClr>
            </a:solidFill>
          </p:spPr>
          <p:txBody>
            <a:bodyPr/>
            <a:lstStyle/>
            <a:p/>
          </p:txBody>
        </p:sp>
        <p:sp>
          <p:nvSpPr>
            <p:cNvPr id="31" name="rc31"/>
            <p:cNvSpPr/>
            <p:nvPr/>
          </p:nvSpPr>
          <p:spPr>
            <a:xfrm>
              <a:off x="2682512" y="2496527"/>
              <a:ext cx="249522" cy="1606169"/>
            </a:xfrm>
            <a:prstGeom prst="rect">
              <a:avLst/>
            </a:prstGeom>
            <a:solidFill>
              <a:srgbClr val="80BD41">
                <a:alpha val="100000"/>
              </a:srgbClr>
            </a:solidFill>
          </p:spPr>
          <p:txBody>
            <a:bodyPr/>
            <a:lstStyle/>
            <a:p/>
          </p:txBody>
        </p:sp>
        <p:sp>
          <p:nvSpPr>
            <p:cNvPr id="32" name="rc32"/>
            <p:cNvSpPr/>
            <p:nvPr/>
          </p:nvSpPr>
          <p:spPr>
            <a:xfrm>
              <a:off x="2682512" y="2429595"/>
              <a:ext cx="249522" cy="66932"/>
            </a:xfrm>
            <a:prstGeom prst="rect">
              <a:avLst/>
            </a:prstGeom>
            <a:solidFill>
              <a:srgbClr val="E2231A">
                <a:alpha val="100000"/>
              </a:srgbClr>
            </a:solidFill>
          </p:spPr>
          <p:txBody>
            <a:bodyPr/>
            <a:lstStyle/>
            <a:p/>
          </p:txBody>
        </p:sp>
        <p:sp>
          <p:nvSpPr>
            <p:cNvPr id="33" name="rc33"/>
            <p:cNvSpPr/>
            <p:nvPr/>
          </p:nvSpPr>
          <p:spPr>
            <a:xfrm>
              <a:off x="2959759" y="2811327"/>
              <a:ext cx="249522" cy="1291369"/>
            </a:xfrm>
            <a:prstGeom prst="rect">
              <a:avLst/>
            </a:prstGeom>
            <a:solidFill>
              <a:srgbClr val="80BD41">
                <a:alpha val="100000"/>
              </a:srgbClr>
            </a:solidFill>
          </p:spPr>
          <p:txBody>
            <a:bodyPr/>
            <a:lstStyle/>
            <a:p/>
          </p:txBody>
        </p:sp>
        <p:sp>
          <p:nvSpPr>
            <p:cNvPr id="34" name="rc34"/>
            <p:cNvSpPr/>
            <p:nvPr/>
          </p:nvSpPr>
          <p:spPr>
            <a:xfrm>
              <a:off x="2959759" y="2635143"/>
              <a:ext cx="249522" cy="176184"/>
            </a:xfrm>
            <a:prstGeom prst="rect">
              <a:avLst/>
            </a:prstGeom>
            <a:solidFill>
              <a:srgbClr val="E2231A">
                <a:alpha val="100000"/>
              </a:srgbClr>
            </a:solidFill>
          </p:spPr>
          <p:txBody>
            <a:bodyPr/>
            <a:lstStyle/>
            <a:p/>
          </p:txBody>
        </p:sp>
        <p:sp>
          <p:nvSpPr>
            <p:cNvPr id="35" name="rc35"/>
            <p:cNvSpPr/>
            <p:nvPr/>
          </p:nvSpPr>
          <p:spPr>
            <a:xfrm>
              <a:off x="3237007" y="2723235"/>
              <a:ext cx="249522" cy="1379461"/>
            </a:xfrm>
            <a:prstGeom prst="rect">
              <a:avLst/>
            </a:prstGeom>
            <a:solidFill>
              <a:srgbClr val="80BD41">
                <a:alpha val="100000"/>
              </a:srgbClr>
            </a:solidFill>
          </p:spPr>
          <p:txBody>
            <a:bodyPr/>
            <a:lstStyle/>
            <a:p/>
          </p:txBody>
        </p:sp>
        <p:sp>
          <p:nvSpPr>
            <p:cNvPr id="36" name="rc36"/>
            <p:cNvSpPr/>
            <p:nvPr/>
          </p:nvSpPr>
          <p:spPr>
            <a:xfrm>
              <a:off x="3237007" y="2650689"/>
              <a:ext cx="249522" cy="72546"/>
            </a:xfrm>
            <a:prstGeom prst="rect">
              <a:avLst/>
            </a:prstGeom>
            <a:solidFill>
              <a:srgbClr val="E2231A">
                <a:alpha val="100000"/>
              </a:srgbClr>
            </a:solidFill>
          </p:spPr>
          <p:txBody>
            <a:bodyPr/>
            <a:lstStyle/>
            <a:p/>
          </p:txBody>
        </p:sp>
        <p:sp>
          <p:nvSpPr>
            <p:cNvPr id="37" name="rc37"/>
            <p:cNvSpPr/>
            <p:nvPr/>
          </p:nvSpPr>
          <p:spPr>
            <a:xfrm>
              <a:off x="3514255" y="2763826"/>
              <a:ext cx="249522" cy="1338870"/>
            </a:xfrm>
            <a:prstGeom prst="rect">
              <a:avLst/>
            </a:prstGeom>
            <a:solidFill>
              <a:srgbClr val="80BD41">
                <a:alpha val="100000"/>
              </a:srgbClr>
            </a:solidFill>
          </p:spPr>
          <p:txBody>
            <a:bodyPr/>
            <a:lstStyle/>
            <a:p/>
          </p:txBody>
        </p:sp>
        <p:sp>
          <p:nvSpPr>
            <p:cNvPr id="38" name="rc38"/>
            <p:cNvSpPr/>
            <p:nvPr/>
          </p:nvSpPr>
          <p:spPr>
            <a:xfrm>
              <a:off x="3514255" y="2647450"/>
              <a:ext cx="249522" cy="116376"/>
            </a:xfrm>
            <a:prstGeom prst="rect">
              <a:avLst/>
            </a:prstGeom>
            <a:solidFill>
              <a:srgbClr val="E2231A">
                <a:alpha val="100000"/>
              </a:srgbClr>
            </a:solidFill>
          </p:spPr>
          <p:txBody>
            <a:bodyPr/>
            <a:lstStyle/>
            <a:p/>
          </p:txBody>
        </p:sp>
        <p:sp>
          <p:nvSpPr>
            <p:cNvPr id="39" name="rc39"/>
            <p:cNvSpPr/>
            <p:nvPr/>
          </p:nvSpPr>
          <p:spPr>
            <a:xfrm>
              <a:off x="3791502" y="2700348"/>
              <a:ext cx="249522" cy="1402348"/>
            </a:xfrm>
            <a:prstGeom prst="rect">
              <a:avLst/>
            </a:prstGeom>
            <a:solidFill>
              <a:srgbClr val="80BD41">
                <a:alpha val="100000"/>
              </a:srgbClr>
            </a:solidFill>
          </p:spPr>
          <p:txBody>
            <a:bodyPr/>
            <a:lstStyle/>
            <a:p/>
          </p:txBody>
        </p:sp>
        <p:sp>
          <p:nvSpPr>
            <p:cNvPr id="40" name="rc40"/>
            <p:cNvSpPr/>
            <p:nvPr/>
          </p:nvSpPr>
          <p:spPr>
            <a:xfrm>
              <a:off x="3791502" y="2626506"/>
              <a:ext cx="249522" cy="73841"/>
            </a:xfrm>
            <a:prstGeom prst="rect">
              <a:avLst/>
            </a:prstGeom>
            <a:solidFill>
              <a:srgbClr val="E2231A">
                <a:alpha val="100000"/>
              </a:srgbClr>
            </a:solidFill>
          </p:spPr>
          <p:txBody>
            <a:bodyPr/>
            <a:lstStyle/>
            <a:p/>
          </p:txBody>
        </p:sp>
        <p:sp>
          <p:nvSpPr>
            <p:cNvPr id="41" name="rc41"/>
            <p:cNvSpPr/>
            <p:nvPr/>
          </p:nvSpPr>
          <p:spPr>
            <a:xfrm>
              <a:off x="4068750" y="2675518"/>
              <a:ext cx="249522" cy="1427178"/>
            </a:xfrm>
            <a:prstGeom prst="rect">
              <a:avLst/>
            </a:prstGeom>
            <a:solidFill>
              <a:srgbClr val="80BD41">
                <a:alpha val="100000"/>
              </a:srgbClr>
            </a:solidFill>
          </p:spPr>
          <p:txBody>
            <a:bodyPr/>
            <a:lstStyle/>
            <a:p/>
          </p:txBody>
        </p:sp>
        <p:sp>
          <p:nvSpPr>
            <p:cNvPr id="42" name="rc42"/>
            <p:cNvSpPr/>
            <p:nvPr/>
          </p:nvSpPr>
          <p:spPr>
            <a:xfrm>
              <a:off x="4068750" y="2600381"/>
              <a:ext cx="249522" cy="75137"/>
            </a:xfrm>
            <a:prstGeom prst="rect">
              <a:avLst/>
            </a:prstGeom>
            <a:solidFill>
              <a:srgbClr val="E2231A">
                <a:alpha val="100000"/>
              </a:srgbClr>
            </a:solidFill>
          </p:spPr>
          <p:txBody>
            <a:bodyPr/>
            <a:lstStyle/>
            <a:p/>
          </p:txBody>
        </p:sp>
        <p:sp>
          <p:nvSpPr>
            <p:cNvPr id="43" name="rc43"/>
            <p:cNvSpPr/>
            <p:nvPr/>
          </p:nvSpPr>
          <p:spPr>
            <a:xfrm>
              <a:off x="4345998" y="2714383"/>
              <a:ext cx="249522" cy="1388314"/>
            </a:xfrm>
            <a:prstGeom prst="rect">
              <a:avLst/>
            </a:prstGeom>
            <a:solidFill>
              <a:srgbClr val="80BD41">
                <a:alpha val="100000"/>
              </a:srgbClr>
            </a:solidFill>
          </p:spPr>
          <p:txBody>
            <a:bodyPr/>
            <a:lstStyle/>
            <a:p/>
          </p:txBody>
        </p:sp>
        <p:sp>
          <p:nvSpPr>
            <p:cNvPr id="44" name="rc44"/>
            <p:cNvSpPr/>
            <p:nvPr/>
          </p:nvSpPr>
          <p:spPr>
            <a:xfrm>
              <a:off x="4345998" y="2609881"/>
              <a:ext cx="249522" cy="104501"/>
            </a:xfrm>
            <a:prstGeom prst="rect">
              <a:avLst/>
            </a:prstGeom>
            <a:solidFill>
              <a:srgbClr val="E2231A">
                <a:alpha val="100000"/>
              </a:srgbClr>
            </a:solidFill>
          </p:spPr>
          <p:txBody>
            <a:bodyPr/>
            <a:lstStyle/>
            <a:p/>
          </p:txBody>
        </p:sp>
        <p:sp>
          <p:nvSpPr>
            <p:cNvPr id="45" name="rc45"/>
            <p:cNvSpPr/>
            <p:nvPr/>
          </p:nvSpPr>
          <p:spPr>
            <a:xfrm>
              <a:off x="4623245" y="2783043"/>
              <a:ext cx="249522" cy="1319654"/>
            </a:xfrm>
            <a:prstGeom prst="rect">
              <a:avLst/>
            </a:prstGeom>
            <a:solidFill>
              <a:srgbClr val="80BD41">
                <a:alpha val="100000"/>
              </a:srgbClr>
            </a:solidFill>
          </p:spPr>
          <p:txBody>
            <a:bodyPr/>
            <a:lstStyle/>
            <a:p/>
          </p:txBody>
        </p:sp>
        <p:sp>
          <p:nvSpPr>
            <p:cNvPr id="46" name="rc46"/>
            <p:cNvSpPr/>
            <p:nvPr/>
          </p:nvSpPr>
          <p:spPr>
            <a:xfrm>
              <a:off x="4623245" y="2585915"/>
              <a:ext cx="249522" cy="197127"/>
            </a:xfrm>
            <a:prstGeom prst="rect">
              <a:avLst/>
            </a:prstGeom>
            <a:solidFill>
              <a:srgbClr val="E2231A">
                <a:alpha val="100000"/>
              </a:srgbClr>
            </a:solidFill>
          </p:spPr>
          <p:txBody>
            <a:bodyPr/>
            <a:lstStyle/>
            <a:p/>
          </p:txBody>
        </p:sp>
        <p:sp>
          <p:nvSpPr>
            <p:cNvPr id="47" name="rc47"/>
            <p:cNvSpPr/>
            <p:nvPr/>
          </p:nvSpPr>
          <p:spPr>
            <a:xfrm>
              <a:off x="4900493" y="2740724"/>
              <a:ext cx="249522" cy="1361972"/>
            </a:xfrm>
            <a:prstGeom prst="rect">
              <a:avLst/>
            </a:prstGeom>
            <a:solidFill>
              <a:srgbClr val="80BD41">
                <a:alpha val="100000"/>
              </a:srgbClr>
            </a:solidFill>
          </p:spPr>
          <p:txBody>
            <a:bodyPr/>
            <a:lstStyle/>
            <a:p/>
          </p:txBody>
        </p:sp>
        <p:sp>
          <p:nvSpPr>
            <p:cNvPr id="48" name="rc48"/>
            <p:cNvSpPr/>
            <p:nvPr/>
          </p:nvSpPr>
          <p:spPr>
            <a:xfrm>
              <a:off x="4900493" y="2622404"/>
              <a:ext cx="249522" cy="118319"/>
            </a:xfrm>
            <a:prstGeom prst="rect">
              <a:avLst/>
            </a:prstGeom>
            <a:solidFill>
              <a:srgbClr val="E2231A">
                <a:alpha val="100000"/>
              </a:srgbClr>
            </a:solidFill>
          </p:spPr>
          <p:txBody>
            <a:bodyPr/>
            <a:lstStyle/>
            <a:p/>
          </p:txBody>
        </p:sp>
        <p:sp>
          <p:nvSpPr>
            <p:cNvPr id="49" name="rc49"/>
            <p:cNvSpPr/>
            <p:nvPr/>
          </p:nvSpPr>
          <p:spPr>
            <a:xfrm>
              <a:off x="5177741" y="2824282"/>
              <a:ext cx="249522" cy="1278415"/>
            </a:xfrm>
            <a:prstGeom prst="rect">
              <a:avLst/>
            </a:prstGeom>
            <a:solidFill>
              <a:srgbClr val="80BD41">
                <a:alpha val="100000"/>
              </a:srgbClr>
            </a:solidFill>
          </p:spPr>
          <p:txBody>
            <a:bodyPr/>
            <a:lstStyle/>
            <a:p/>
          </p:txBody>
        </p:sp>
        <p:sp>
          <p:nvSpPr>
            <p:cNvPr id="50" name="rc50"/>
            <p:cNvSpPr/>
            <p:nvPr/>
          </p:nvSpPr>
          <p:spPr>
            <a:xfrm>
              <a:off x="5177741" y="2616143"/>
              <a:ext cx="249522" cy="208139"/>
            </a:xfrm>
            <a:prstGeom prst="rect">
              <a:avLst/>
            </a:prstGeom>
            <a:solidFill>
              <a:srgbClr val="E2231A">
                <a:alpha val="100000"/>
              </a:srgbClr>
            </a:solidFill>
          </p:spPr>
          <p:txBody>
            <a:bodyPr/>
            <a:lstStyle/>
            <a:p/>
          </p:txBody>
        </p:sp>
        <p:sp>
          <p:nvSpPr>
            <p:cNvPr id="51" name="rc51"/>
            <p:cNvSpPr/>
            <p:nvPr/>
          </p:nvSpPr>
          <p:spPr>
            <a:xfrm>
              <a:off x="5454988" y="2830759"/>
              <a:ext cx="249522" cy="1271937"/>
            </a:xfrm>
            <a:prstGeom prst="rect">
              <a:avLst/>
            </a:prstGeom>
            <a:solidFill>
              <a:srgbClr val="80BD41">
                <a:alpha val="100000"/>
              </a:srgbClr>
            </a:solidFill>
          </p:spPr>
          <p:txBody>
            <a:bodyPr/>
            <a:lstStyle/>
            <a:p/>
          </p:txBody>
        </p:sp>
        <p:sp>
          <p:nvSpPr>
            <p:cNvPr id="52" name="rc52"/>
            <p:cNvSpPr/>
            <p:nvPr/>
          </p:nvSpPr>
          <p:spPr>
            <a:xfrm>
              <a:off x="5454988" y="2640757"/>
              <a:ext cx="249522" cy="190002"/>
            </a:xfrm>
            <a:prstGeom prst="rect">
              <a:avLst/>
            </a:prstGeom>
            <a:solidFill>
              <a:srgbClr val="E2231A">
                <a:alpha val="100000"/>
              </a:srgbClr>
            </a:solidFill>
          </p:spPr>
          <p:txBody>
            <a:bodyPr/>
            <a:lstStyle/>
            <a:p/>
          </p:txBody>
        </p:sp>
        <p:sp>
          <p:nvSpPr>
            <p:cNvPr id="53" name="rc53"/>
            <p:cNvSpPr/>
            <p:nvPr/>
          </p:nvSpPr>
          <p:spPr>
            <a:xfrm>
              <a:off x="5732236" y="2924681"/>
              <a:ext cx="249522" cy="1178015"/>
            </a:xfrm>
            <a:prstGeom prst="rect">
              <a:avLst/>
            </a:prstGeom>
            <a:solidFill>
              <a:srgbClr val="80BD41">
                <a:alpha val="100000"/>
              </a:srgbClr>
            </a:solidFill>
          </p:spPr>
          <p:txBody>
            <a:bodyPr/>
            <a:lstStyle/>
            <a:p/>
          </p:txBody>
        </p:sp>
        <p:sp>
          <p:nvSpPr>
            <p:cNvPr id="54" name="rc54"/>
            <p:cNvSpPr/>
            <p:nvPr/>
          </p:nvSpPr>
          <p:spPr>
            <a:xfrm>
              <a:off x="5732236" y="2666018"/>
              <a:ext cx="249522" cy="258662"/>
            </a:xfrm>
            <a:prstGeom prst="rect">
              <a:avLst/>
            </a:prstGeom>
            <a:solidFill>
              <a:srgbClr val="E2231A">
                <a:alpha val="100000"/>
              </a:srgbClr>
            </a:solidFill>
          </p:spPr>
          <p:txBody>
            <a:bodyPr/>
            <a:lstStyle/>
            <a:p/>
          </p:txBody>
        </p:sp>
        <p:sp>
          <p:nvSpPr>
            <p:cNvPr id="55" name="rc55"/>
            <p:cNvSpPr/>
            <p:nvPr/>
          </p:nvSpPr>
          <p:spPr>
            <a:xfrm>
              <a:off x="6009484" y="2873510"/>
              <a:ext cx="249522" cy="1229187"/>
            </a:xfrm>
            <a:prstGeom prst="rect">
              <a:avLst/>
            </a:prstGeom>
            <a:solidFill>
              <a:srgbClr val="80BD41">
                <a:alpha val="100000"/>
              </a:srgbClr>
            </a:solidFill>
          </p:spPr>
          <p:txBody>
            <a:bodyPr/>
            <a:lstStyle/>
            <a:p/>
          </p:txBody>
        </p:sp>
        <p:sp>
          <p:nvSpPr>
            <p:cNvPr id="56" name="rc56"/>
            <p:cNvSpPr/>
            <p:nvPr/>
          </p:nvSpPr>
          <p:spPr>
            <a:xfrm>
              <a:off x="6009484" y="2673359"/>
              <a:ext cx="249522" cy="200150"/>
            </a:xfrm>
            <a:prstGeom prst="rect">
              <a:avLst/>
            </a:prstGeom>
            <a:solidFill>
              <a:srgbClr val="E2231A">
                <a:alpha val="100000"/>
              </a:srgbClr>
            </a:solidFill>
          </p:spPr>
          <p:txBody>
            <a:bodyPr/>
            <a:lstStyle/>
            <a:p/>
          </p:txBody>
        </p:sp>
        <p:sp>
          <p:nvSpPr>
            <p:cNvPr id="57" name="rc57"/>
            <p:cNvSpPr/>
            <p:nvPr/>
          </p:nvSpPr>
          <p:spPr>
            <a:xfrm>
              <a:off x="6286731" y="2796213"/>
              <a:ext cx="249522" cy="1306483"/>
            </a:xfrm>
            <a:prstGeom prst="rect">
              <a:avLst/>
            </a:prstGeom>
            <a:solidFill>
              <a:srgbClr val="80BD41">
                <a:alpha val="100000"/>
              </a:srgbClr>
            </a:solidFill>
          </p:spPr>
          <p:txBody>
            <a:bodyPr/>
            <a:lstStyle/>
            <a:p/>
          </p:txBody>
        </p:sp>
        <p:sp>
          <p:nvSpPr>
            <p:cNvPr id="58" name="rc58"/>
            <p:cNvSpPr/>
            <p:nvPr/>
          </p:nvSpPr>
          <p:spPr>
            <a:xfrm>
              <a:off x="6286731" y="2697973"/>
              <a:ext cx="249522" cy="98239"/>
            </a:xfrm>
            <a:prstGeom prst="rect">
              <a:avLst/>
            </a:prstGeom>
            <a:solidFill>
              <a:srgbClr val="E2231A">
                <a:alpha val="100000"/>
              </a:srgbClr>
            </a:solidFill>
          </p:spPr>
          <p:txBody>
            <a:bodyPr/>
            <a:lstStyle/>
            <a:p/>
          </p:txBody>
        </p:sp>
        <p:sp>
          <p:nvSpPr>
            <p:cNvPr id="59" name="rc59"/>
            <p:cNvSpPr/>
            <p:nvPr/>
          </p:nvSpPr>
          <p:spPr>
            <a:xfrm>
              <a:off x="6563979" y="2884953"/>
              <a:ext cx="249522" cy="1217743"/>
            </a:xfrm>
            <a:prstGeom prst="rect">
              <a:avLst/>
            </a:prstGeom>
            <a:solidFill>
              <a:srgbClr val="80BD41">
                <a:alpha val="100000"/>
              </a:srgbClr>
            </a:solidFill>
          </p:spPr>
          <p:txBody>
            <a:bodyPr/>
            <a:lstStyle/>
            <a:p/>
          </p:txBody>
        </p:sp>
        <p:sp>
          <p:nvSpPr>
            <p:cNvPr id="60" name="rc60"/>
            <p:cNvSpPr/>
            <p:nvPr/>
          </p:nvSpPr>
          <p:spPr>
            <a:xfrm>
              <a:off x="6563979" y="2702939"/>
              <a:ext cx="249522" cy="182013"/>
            </a:xfrm>
            <a:prstGeom prst="rect">
              <a:avLst/>
            </a:prstGeom>
            <a:solidFill>
              <a:srgbClr val="E2231A">
                <a:alpha val="100000"/>
              </a:srgbClr>
            </a:solidFill>
          </p:spPr>
          <p:txBody>
            <a:bodyPr/>
            <a:lstStyle/>
            <a:p/>
          </p:txBody>
        </p:sp>
        <p:sp>
          <p:nvSpPr>
            <p:cNvPr id="61" name="rc61"/>
            <p:cNvSpPr/>
            <p:nvPr/>
          </p:nvSpPr>
          <p:spPr>
            <a:xfrm>
              <a:off x="6841227" y="3054444"/>
              <a:ext cx="249522" cy="1048252"/>
            </a:xfrm>
            <a:prstGeom prst="rect">
              <a:avLst/>
            </a:prstGeom>
            <a:solidFill>
              <a:srgbClr val="80BD41">
                <a:alpha val="100000"/>
              </a:srgbClr>
            </a:solidFill>
          </p:spPr>
          <p:txBody>
            <a:bodyPr/>
            <a:lstStyle/>
            <a:p/>
          </p:txBody>
        </p:sp>
        <p:sp>
          <p:nvSpPr>
            <p:cNvPr id="62" name="rc62"/>
            <p:cNvSpPr/>
            <p:nvPr/>
          </p:nvSpPr>
          <p:spPr>
            <a:xfrm>
              <a:off x="6841227" y="2758860"/>
              <a:ext cx="249522" cy="295583"/>
            </a:xfrm>
            <a:prstGeom prst="rect">
              <a:avLst/>
            </a:prstGeom>
            <a:solidFill>
              <a:srgbClr val="E2231A">
                <a:alpha val="100000"/>
              </a:srgbClr>
            </a:solidFill>
          </p:spPr>
          <p:txBody>
            <a:bodyPr/>
            <a:lstStyle/>
            <a:p/>
          </p:txBody>
        </p:sp>
        <p:sp>
          <p:nvSpPr>
            <p:cNvPr id="63" name="rc63"/>
            <p:cNvSpPr/>
            <p:nvPr/>
          </p:nvSpPr>
          <p:spPr>
            <a:xfrm>
              <a:off x="7118474" y="3095251"/>
              <a:ext cx="249522" cy="1007445"/>
            </a:xfrm>
            <a:prstGeom prst="rect">
              <a:avLst/>
            </a:prstGeom>
            <a:solidFill>
              <a:srgbClr val="80BD41">
                <a:alpha val="100000"/>
              </a:srgbClr>
            </a:solidFill>
          </p:spPr>
          <p:txBody>
            <a:bodyPr/>
            <a:lstStyle/>
            <a:p/>
          </p:txBody>
        </p:sp>
        <p:sp>
          <p:nvSpPr>
            <p:cNvPr id="64" name="rc64"/>
            <p:cNvSpPr/>
            <p:nvPr/>
          </p:nvSpPr>
          <p:spPr>
            <a:xfrm>
              <a:off x="7118474" y="2759508"/>
              <a:ext cx="249522" cy="335743"/>
            </a:xfrm>
            <a:prstGeom prst="rect">
              <a:avLst/>
            </a:prstGeom>
            <a:solidFill>
              <a:srgbClr val="E2231A">
                <a:alpha val="100000"/>
              </a:srgbClr>
            </a:solidFill>
          </p:spPr>
          <p:txBody>
            <a:bodyPr/>
            <a:lstStyle/>
            <a:p/>
          </p:txBody>
        </p:sp>
        <p:sp>
          <p:nvSpPr>
            <p:cNvPr id="65" name="rc65"/>
            <p:cNvSpPr/>
            <p:nvPr/>
          </p:nvSpPr>
          <p:spPr>
            <a:xfrm>
              <a:off x="7395722" y="3035228"/>
              <a:ext cx="249522" cy="1067468"/>
            </a:xfrm>
            <a:prstGeom prst="rect">
              <a:avLst/>
            </a:prstGeom>
            <a:solidFill>
              <a:srgbClr val="80BD41">
                <a:alpha val="100000"/>
              </a:srgbClr>
            </a:solidFill>
          </p:spPr>
          <p:txBody>
            <a:bodyPr/>
            <a:lstStyle/>
            <a:p/>
          </p:txBody>
        </p:sp>
        <p:sp>
          <p:nvSpPr>
            <p:cNvPr id="66" name="rc66"/>
            <p:cNvSpPr/>
            <p:nvPr/>
          </p:nvSpPr>
          <p:spPr>
            <a:xfrm>
              <a:off x="7395722" y="2784770"/>
              <a:ext cx="249522" cy="250457"/>
            </a:xfrm>
            <a:prstGeom prst="rect">
              <a:avLst/>
            </a:prstGeom>
            <a:solidFill>
              <a:srgbClr val="E2231A">
                <a:alpha val="100000"/>
              </a:srgbClr>
            </a:solidFill>
          </p:spPr>
          <p:txBody>
            <a:bodyPr/>
            <a:lstStyle/>
            <a:p/>
          </p:txBody>
        </p:sp>
        <p:sp>
          <p:nvSpPr>
            <p:cNvPr id="67" name="rc67"/>
            <p:cNvSpPr/>
            <p:nvPr/>
          </p:nvSpPr>
          <p:spPr>
            <a:xfrm>
              <a:off x="7672970" y="3021194"/>
              <a:ext cx="249522" cy="1081503"/>
            </a:xfrm>
            <a:prstGeom prst="rect">
              <a:avLst/>
            </a:prstGeom>
            <a:solidFill>
              <a:srgbClr val="80BD41">
                <a:alpha val="100000"/>
              </a:srgbClr>
            </a:solidFill>
          </p:spPr>
          <p:txBody>
            <a:bodyPr/>
            <a:lstStyle/>
            <a:p/>
          </p:txBody>
        </p:sp>
        <p:sp>
          <p:nvSpPr>
            <p:cNvPr id="68" name="rc68"/>
            <p:cNvSpPr/>
            <p:nvPr/>
          </p:nvSpPr>
          <p:spPr>
            <a:xfrm>
              <a:off x="7672970" y="2815213"/>
              <a:ext cx="249522" cy="205980"/>
            </a:xfrm>
            <a:prstGeom prst="rect">
              <a:avLst/>
            </a:prstGeom>
            <a:solidFill>
              <a:srgbClr val="E2231A">
                <a:alpha val="100000"/>
              </a:srgbClr>
            </a:solidFill>
          </p:spPr>
          <p:txBody>
            <a:bodyPr/>
            <a:lstStyle/>
            <a:p/>
          </p:txBody>
        </p:sp>
        <p:sp>
          <p:nvSpPr>
            <p:cNvPr id="69" name="rc69"/>
            <p:cNvSpPr/>
            <p:nvPr/>
          </p:nvSpPr>
          <p:spPr>
            <a:xfrm>
              <a:off x="7950217" y="3036523"/>
              <a:ext cx="249522" cy="1066173"/>
            </a:xfrm>
            <a:prstGeom prst="rect">
              <a:avLst/>
            </a:prstGeom>
            <a:solidFill>
              <a:srgbClr val="80BD41">
                <a:alpha val="100000"/>
              </a:srgbClr>
            </a:solidFill>
          </p:spPr>
          <p:txBody>
            <a:bodyPr/>
            <a:lstStyle/>
            <a:p/>
          </p:txBody>
        </p:sp>
        <p:sp>
          <p:nvSpPr>
            <p:cNvPr id="70" name="rc70"/>
            <p:cNvSpPr/>
            <p:nvPr/>
          </p:nvSpPr>
          <p:spPr>
            <a:xfrm>
              <a:off x="7950217" y="2833350"/>
              <a:ext cx="249522" cy="203173"/>
            </a:xfrm>
            <a:prstGeom prst="rect">
              <a:avLst/>
            </a:prstGeom>
            <a:solidFill>
              <a:srgbClr val="E2231A">
                <a:alpha val="100000"/>
              </a:srgbClr>
            </a:solidFill>
          </p:spPr>
          <p:txBody>
            <a:bodyPr/>
            <a:lstStyle/>
            <a:p/>
          </p:txBody>
        </p:sp>
        <p:sp>
          <p:nvSpPr>
            <p:cNvPr id="71" name="pl71"/>
            <p:cNvSpPr/>
            <p:nvPr/>
          </p:nvSpPr>
          <p:spPr>
            <a:xfrm>
              <a:off x="1421035" y="1323408"/>
              <a:ext cx="6653943" cy="607969"/>
            </a:xfrm>
            <a:custGeom>
              <a:avLst/>
              <a:pathLst>
                <a:path w="6653943" h="607969">
                  <a:moveTo>
                    <a:pt x="0" y="202656"/>
                  </a:moveTo>
                  <a:lnTo>
                    <a:pt x="277247" y="173705"/>
                  </a:lnTo>
                  <a:lnTo>
                    <a:pt x="554495" y="115803"/>
                  </a:lnTo>
                  <a:lnTo>
                    <a:pt x="831742" y="260558"/>
                  </a:lnTo>
                  <a:lnTo>
                    <a:pt x="1108990" y="202656"/>
                  </a:lnTo>
                  <a:lnTo>
                    <a:pt x="1386238" y="0"/>
                  </a:lnTo>
                  <a:lnTo>
                    <a:pt x="1663485" y="231607"/>
                  </a:lnTo>
                  <a:lnTo>
                    <a:pt x="1940733" y="28950"/>
                  </a:lnTo>
                  <a:lnTo>
                    <a:pt x="2217981" y="115803"/>
                  </a:lnTo>
                  <a:lnTo>
                    <a:pt x="2495228" y="28950"/>
                  </a:lnTo>
                  <a:lnTo>
                    <a:pt x="2772476" y="28950"/>
                  </a:lnTo>
                  <a:lnTo>
                    <a:pt x="3049724" y="86852"/>
                  </a:lnTo>
                  <a:lnTo>
                    <a:pt x="3326971" y="260558"/>
                  </a:lnTo>
                  <a:lnTo>
                    <a:pt x="3604219" y="115803"/>
                  </a:lnTo>
                  <a:lnTo>
                    <a:pt x="3881467" y="289509"/>
                  </a:lnTo>
                  <a:lnTo>
                    <a:pt x="4158714" y="260558"/>
                  </a:lnTo>
                  <a:lnTo>
                    <a:pt x="4435962" y="405312"/>
                  </a:lnTo>
                  <a:lnTo>
                    <a:pt x="4713210" y="289509"/>
                  </a:lnTo>
                  <a:lnTo>
                    <a:pt x="4990457" y="86852"/>
                  </a:lnTo>
                  <a:lnTo>
                    <a:pt x="5267705" y="260558"/>
                  </a:lnTo>
                  <a:lnTo>
                    <a:pt x="5544953" y="521116"/>
                  </a:lnTo>
                  <a:lnTo>
                    <a:pt x="5822200" y="607969"/>
                  </a:lnTo>
                  <a:lnTo>
                    <a:pt x="6099448" y="434263"/>
                  </a:lnTo>
                  <a:lnTo>
                    <a:pt x="6376696" y="347411"/>
                  </a:lnTo>
                  <a:lnTo>
                    <a:pt x="6653943" y="347411"/>
                  </a:lnTo>
                </a:path>
              </a:pathLst>
            </a:custGeom>
            <a:ln w="27101" cap="flat">
              <a:solidFill>
                <a:srgbClr val="0058AB">
                  <a:alpha val="100000"/>
                </a:srgbClr>
              </a:solidFill>
              <a:prstDash val="solid"/>
              <a:round/>
            </a:ln>
          </p:spPr>
          <p:txBody>
            <a:bodyPr/>
            <a:lstStyle/>
            <a:p/>
          </p:txBody>
        </p:sp>
        <p:sp>
          <p:nvSpPr>
            <p:cNvPr id="72" name="tx72"/>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3" name="tx73"/>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4" name="tx74"/>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5" name="tx75"/>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76" name="tx76"/>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77" name="tx77"/>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78" name="tx78"/>
            <p:cNvSpPr/>
            <p:nvPr/>
          </p:nvSpPr>
          <p:spPr>
            <a:xfrm>
              <a:off x="7182946"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79" name="tx79"/>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0" name="tx80"/>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1" name="tx81"/>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2" name="tx82"/>
            <p:cNvSpPr/>
            <p:nvPr/>
          </p:nvSpPr>
          <p:spPr>
            <a:xfrm>
              <a:off x="1368784" y="2240122"/>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80</a:t>
              </a:r>
            </a:p>
          </p:txBody>
        </p:sp>
        <p:sp>
          <p:nvSpPr>
            <p:cNvPr id="83" name="tx83"/>
            <p:cNvSpPr/>
            <p:nvPr/>
          </p:nvSpPr>
          <p:spPr>
            <a:xfrm>
              <a:off x="2715845" y="229481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77.5</a:t>
              </a:r>
            </a:p>
          </p:txBody>
        </p:sp>
        <p:sp>
          <p:nvSpPr>
            <p:cNvPr id="84" name="tx84"/>
            <p:cNvSpPr/>
            <p:nvPr/>
          </p:nvSpPr>
          <p:spPr>
            <a:xfrm>
              <a:off x="4102084" y="246445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69.6</a:t>
              </a:r>
            </a:p>
          </p:txBody>
        </p:sp>
        <p:sp>
          <p:nvSpPr>
            <p:cNvPr id="85" name="tx85"/>
            <p:cNvSpPr/>
            <p:nvPr/>
          </p:nvSpPr>
          <p:spPr>
            <a:xfrm>
              <a:off x="5488322" y="250461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67.7</a:t>
              </a:r>
            </a:p>
          </p:txBody>
        </p:sp>
        <p:sp>
          <p:nvSpPr>
            <p:cNvPr id="86" name="tx86"/>
            <p:cNvSpPr/>
            <p:nvPr/>
          </p:nvSpPr>
          <p:spPr>
            <a:xfrm>
              <a:off x="6597312" y="25670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64.8</a:t>
              </a:r>
            </a:p>
          </p:txBody>
        </p:sp>
        <p:sp>
          <p:nvSpPr>
            <p:cNvPr id="87" name="tx87"/>
            <p:cNvSpPr/>
            <p:nvPr/>
          </p:nvSpPr>
          <p:spPr>
            <a:xfrm>
              <a:off x="6874560" y="262293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62.2</a:t>
              </a:r>
            </a:p>
          </p:txBody>
        </p:sp>
        <p:sp>
          <p:nvSpPr>
            <p:cNvPr id="88" name="tx88"/>
            <p:cNvSpPr/>
            <p:nvPr/>
          </p:nvSpPr>
          <p:spPr>
            <a:xfrm>
              <a:off x="7151808" y="262336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62.2</a:t>
              </a:r>
            </a:p>
          </p:txBody>
        </p:sp>
        <p:sp>
          <p:nvSpPr>
            <p:cNvPr id="89" name="tx89"/>
            <p:cNvSpPr/>
            <p:nvPr/>
          </p:nvSpPr>
          <p:spPr>
            <a:xfrm>
              <a:off x="7468232" y="2648844"/>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61</a:t>
              </a:r>
            </a:p>
          </p:txBody>
        </p:sp>
        <p:sp>
          <p:nvSpPr>
            <p:cNvPr id="90" name="tx90"/>
            <p:cNvSpPr/>
            <p:nvPr/>
          </p:nvSpPr>
          <p:spPr>
            <a:xfrm>
              <a:off x="7706303" y="267928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59.6</a:t>
              </a:r>
            </a:p>
          </p:txBody>
        </p:sp>
        <p:sp>
          <p:nvSpPr>
            <p:cNvPr id="91" name="tx91"/>
            <p:cNvSpPr/>
            <p:nvPr/>
          </p:nvSpPr>
          <p:spPr>
            <a:xfrm>
              <a:off x="7983551" y="269742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58.8</a:t>
              </a:r>
            </a:p>
          </p:txBody>
        </p:sp>
        <p:sp>
          <p:nvSpPr>
            <p:cNvPr id="92" name="pl92"/>
            <p:cNvSpPr/>
            <p:nvPr/>
          </p:nvSpPr>
          <p:spPr>
            <a:xfrm>
              <a:off x="1421035" y="1207605"/>
              <a:ext cx="0" cy="318460"/>
            </a:xfrm>
            <a:custGeom>
              <a:avLst/>
              <a:pathLst>
                <a:path w="0" h="318460">
                  <a:moveTo>
                    <a:pt x="0" y="318460"/>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2807273"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4193511"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5579750" y="1207605"/>
              <a:ext cx="0" cy="376361"/>
            </a:xfrm>
            <a:custGeom>
              <a:avLst/>
              <a:pathLst>
                <a:path w="0" h="376361">
                  <a:moveTo>
                    <a:pt x="0" y="376361"/>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688740" y="1207605"/>
              <a:ext cx="0" cy="376361"/>
            </a:xfrm>
            <a:custGeom>
              <a:avLst/>
              <a:pathLst>
                <a:path w="0" h="376361">
                  <a:moveTo>
                    <a:pt x="0" y="376361"/>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965988" y="1207605"/>
              <a:ext cx="0" cy="636920"/>
            </a:xfrm>
            <a:custGeom>
              <a:avLst/>
              <a:pathLst>
                <a:path w="0" h="636920">
                  <a:moveTo>
                    <a:pt x="0" y="63692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243236" y="1207605"/>
              <a:ext cx="0" cy="723773"/>
            </a:xfrm>
            <a:custGeom>
              <a:avLst/>
              <a:pathLst>
                <a:path w="0" h="723773">
                  <a:moveTo>
                    <a:pt x="0" y="723773"/>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520483" y="1207605"/>
              <a:ext cx="0" cy="550067"/>
            </a:xfrm>
            <a:custGeom>
              <a:avLst/>
              <a:pathLst>
                <a:path w="0" h="550067">
                  <a:moveTo>
                    <a:pt x="0" y="550067"/>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797731" y="1207605"/>
              <a:ext cx="0" cy="463214"/>
            </a:xfrm>
            <a:custGeom>
              <a:avLst/>
              <a:pathLst>
                <a:path w="0" h="463214">
                  <a:moveTo>
                    <a:pt x="0" y="46321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074979" y="1207605"/>
              <a:ext cx="0" cy="463214"/>
            </a:xfrm>
            <a:custGeom>
              <a:avLst/>
              <a:pathLst>
                <a:path w="0" h="463214">
                  <a:moveTo>
                    <a:pt x="0" y="463214"/>
                  </a:moveTo>
                  <a:lnTo>
                    <a:pt x="0" y="0"/>
                  </a:lnTo>
                </a:path>
              </a:pathLst>
            </a:custGeom>
            <a:ln w="13550" cap="flat">
              <a:solidFill>
                <a:srgbClr val="0058AB">
                  <a:alpha val="100000"/>
                </a:srgbClr>
              </a:solidFill>
              <a:prstDash val="dot"/>
              <a:round/>
            </a:ln>
          </p:spPr>
          <p:txBody>
            <a:bodyPr/>
            <a:lstStyle/>
            <a:p/>
          </p:txBody>
        </p:sp>
        <p:sp>
          <p:nvSpPr>
            <p:cNvPr id="102" name="tx102"/>
            <p:cNvSpPr/>
            <p:nvPr/>
          </p:nvSpPr>
          <p:spPr>
            <a:xfrm>
              <a:off x="1329607" y="330036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71.2</a:t>
              </a:r>
            </a:p>
          </p:txBody>
        </p:sp>
        <p:sp>
          <p:nvSpPr>
            <p:cNvPr id="103" name="tx103"/>
            <p:cNvSpPr/>
            <p:nvPr/>
          </p:nvSpPr>
          <p:spPr>
            <a:xfrm>
              <a:off x="1355732" y="243578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8.8</a:t>
              </a:r>
            </a:p>
          </p:txBody>
        </p:sp>
        <p:sp>
          <p:nvSpPr>
            <p:cNvPr id="104" name="tx104"/>
            <p:cNvSpPr/>
            <p:nvPr/>
          </p:nvSpPr>
          <p:spPr>
            <a:xfrm>
              <a:off x="2715845" y="3265986"/>
              <a:ext cx="182855"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74.4</a:t>
              </a:r>
            </a:p>
          </p:txBody>
        </p:sp>
        <p:sp>
          <p:nvSpPr>
            <p:cNvPr id="105" name="tx105"/>
            <p:cNvSpPr/>
            <p:nvPr/>
          </p:nvSpPr>
          <p:spPr>
            <a:xfrm>
              <a:off x="2741971" y="242796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a:t>
              </a:r>
            </a:p>
          </p:txBody>
        </p:sp>
        <p:sp>
          <p:nvSpPr>
            <p:cNvPr id="106" name="tx106"/>
            <p:cNvSpPr/>
            <p:nvPr/>
          </p:nvSpPr>
          <p:spPr>
            <a:xfrm>
              <a:off x="4102084" y="335405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66.1</a:t>
              </a:r>
            </a:p>
          </p:txBody>
        </p:sp>
        <p:sp>
          <p:nvSpPr>
            <p:cNvPr id="107" name="tx107"/>
            <p:cNvSpPr/>
            <p:nvPr/>
          </p:nvSpPr>
          <p:spPr>
            <a:xfrm>
              <a:off x="4128209" y="260285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a:t>
              </a:r>
            </a:p>
          </p:txBody>
        </p:sp>
        <p:sp>
          <p:nvSpPr>
            <p:cNvPr id="108" name="tx108"/>
            <p:cNvSpPr/>
            <p:nvPr/>
          </p:nvSpPr>
          <p:spPr>
            <a:xfrm>
              <a:off x="5488322" y="343168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58.9</a:t>
              </a:r>
            </a:p>
          </p:txBody>
        </p:sp>
        <p:sp>
          <p:nvSpPr>
            <p:cNvPr id="109" name="tx109"/>
            <p:cNvSpPr/>
            <p:nvPr/>
          </p:nvSpPr>
          <p:spPr>
            <a:xfrm>
              <a:off x="5514447" y="270071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8.8</a:t>
              </a:r>
            </a:p>
          </p:txBody>
        </p:sp>
        <p:sp>
          <p:nvSpPr>
            <p:cNvPr id="110" name="tx110"/>
            <p:cNvSpPr/>
            <p:nvPr/>
          </p:nvSpPr>
          <p:spPr>
            <a:xfrm>
              <a:off x="6597312" y="345877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56.4</a:t>
              </a:r>
            </a:p>
          </p:txBody>
        </p:sp>
        <p:sp>
          <p:nvSpPr>
            <p:cNvPr id="111" name="tx111"/>
            <p:cNvSpPr/>
            <p:nvPr/>
          </p:nvSpPr>
          <p:spPr>
            <a:xfrm>
              <a:off x="6623438" y="275889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8.4</a:t>
              </a:r>
            </a:p>
          </p:txBody>
        </p:sp>
        <p:sp>
          <p:nvSpPr>
            <p:cNvPr id="112" name="tx112"/>
            <p:cNvSpPr/>
            <p:nvPr/>
          </p:nvSpPr>
          <p:spPr>
            <a:xfrm>
              <a:off x="6874560" y="354352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48.5</a:t>
              </a:r>
            </a:p>
          </p:txBody>
        </p:sp>
        <p:sp>
          <p:nvSpPr>
            <p:cNvPr id="113" name="tx113"/>
            <p:cNvSpPr/>
            <p:nvPr/>
          </p:nvSpPr>
          <p:spPr>
            <a:xfrm>
              <a:off x="6874560" y="287155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13.7</a:t>
              </a:r>
            </a:p>
          </p:txBody>
        </p:sp>
        <p:sp>
          <p:nvSpPr>
            <p:cNvPr id="114" name="tx114"/>
            <p:cNvSpPr/>
            <p:nvPr/>
          </p:nvSpPr>
          <p:spPr>
            <a:xfrm>
              <a:off x="7151808" y="356392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46.7</a:t>
              </a:r>
            </a:p>
          </p:txBody>
        </p:sp>
        <p:sp>
          <p:nvSpPr>
            <p:cNvPr id="115" name="tx115"/>
            <p:cNvSpPr/>
            <p:nvPr/>
          </p:nvSpPr>
          <p:spPr>
            <a:xfrm>
              <a:off x="7151808" y="289233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15.6</a:t>
              </a:r>
            </a:p>
          </p:txBody>
        </p:sp>
        <p:sp>
          <p:nvSpPr>
            <p:cNvPr id="116" name="tx116"/>
            <p:cNvSpPr/>
            <p:nvPr/>
          </p:nvSpPr>
          <p:spPr>
            <a:xfrm>
              <a:off x="7429055" y="353391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49.4</a:t>
              </a:r>
            </a:p>
          </p:txBody>
        </p:sp>
        <p:sp>
          <p:nvSpPr>
            <p:cNvPr id="117" name="tx117"/>
            <p:cNvSpPr/>
            <p:nvPr/>
          </p:nvSpPr>
          <p:spPr>
            <a:xfrm>
              <a:off x="7429055" y="287495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11.6</a:t>
              </a:r>
            </a:p>
          </p:txBody>
        </p:sp>
        <p:sp>
          <p:nvSpPr>
            <p:cNvPr id="118" name="tx118"/>
            <p:cNvSpPr/>
            <p:nvPr/>
          </p:nvSpPr>
          <p:spPr>
            <a:xfrm>
              <a:off x="7706303" y="352689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50.1</a:t>
              </a:r>
            </a:p>
          </p:txBody>
        </p:sp>
        <p:sp>
          <p:nvSpPr>
            <p:cNvPr id="119" name="tx119"/>
            <p:cNvSpPr/>
            <p:nvPr/>
          </p:nvSpPr>
          <p:spPr>
            <a:xfrm>
              <a:off x="7732429" y="288315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9.5</a:t>
              </a:r>
            </a:p>
          </p:txBody>
        </p:sp>
        <p:sp>
          <p:nvSpPr>
            <p:cNvPr id="120" name="tx120"/>
            <p:cNvSpPr/>
            <p:nvPr/>
          </p:nvSpPr>
          <p:spPr>
            <a:xfrm>
              <a:off x="7983551" y="353456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49.4</a:t>
              </a:r>
            </a:p>
          </p:txBody>
        </p:sp>
        <p:sp>
          <p:nvSpPr>
            <p:cNvPr id="121" name="tx121"/>
            <p:cNvSpPr/>
            <p:nvPr/>
          </p:nvSpPr>
          <p:spPr>
            <a:xfrm>
              <a:off x="8009676" y="289988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9.4</a:t>
              </a:r>
            </a:p>
          </p:txBody>
        </p:sp>
        <p:sp>
          <p:nvSpPr>
            <p:cNvPr id="122" name="tx122"/>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3" name="tx123"/>
            <p:cNvSpPr/>
            <p:nvPr/>
          </p:nvSpPr>
          <p:spPr>
            <a:xfrm>
              <a:off x="733081" y="29710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4" name="tx124"/>
            <p:cNvSpPr/>
            <p:nvPr/>
          </p:nvSpPr>
          <p:spPr>
            <a:xfrm>
              <a:off x="655386" y="18914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5" name="tx125"/>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1" name="tx131"/>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2" name="tx132"/>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3" name="tx133"/>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4" name="tx134"/>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6" name="tx136"/>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7" name="tx137"/>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8" name="tx138"/>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1" name="tx141"/>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2" name="pl142"/>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4" name="rc144"/>
            <p:cNvSpPr/>
            <p:nvPr/>
          </p:nvSpPr>
          <p:spPr>
            <a:xfrm>
              <a:off x="4448859" y="5010059"/>
              <a:ext cx="201456" cy="201456"/>
            </a:xfrm>
            <a:prstGeom prst="rect">
              <a:avLst/>
            </a:prstGeom>
            <a:solidFill>
              <a:srgbClr val="E2231A">
                <a:alpha val="100000"/>
              </a:srgbClr>
            </a:solidFill>
          </p:spPr>
          <p:txBody>
            <a:bodyPr/>
            <a:lstStyle/>
            <a:p/>
          </p:txBody>
        </p:sp>
        <p:sp>
          <p:nvSpPr>
            <p:cNvPr id="145" name="rc145"/>
            <p:cNvSpPr/>
            <p:nvPr/>
          </p:nvSpPr>
          <p:spPr>
            <a:xfrm>
              <a:off x="5653947" y="5010059"/>
              <a:ext cx="201456" cy="201456"/>
            </a:xfrm>
            <a:prstGeom prst="rect">
              <a:avLst/>
            </a:prstGeom>
            <a:solidFill>
              <a:srgbClr val="80BD41">
                <a:alpha val="100000"/>
              </a:srgbClr>
            </a:solidFill>
          </p:spPr>
          <p:txBody>
            <a:bodyPr/>
            <a:lstStyle/>
            <a:p/>
          </p:txBody>
        </p:sp>
        <p:sp>
          <p:nvSpPr>
            <p:cNvPr id="146" name="tx146"/>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7" name="tx147"/>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8" name="tx148"/>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49" name="tx149"/>
            <p:cNvSpPr/>
            <p:nvPr/>
          </p:nvSpPr>
          <p:spPr>
            <a:xfrm>
              <a:off x="951100" y="660204"/>
              <a:ext cx="1379428"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Serbia, 2000-2024</a:t>
              </a:r>
            </a:p>
          </p:txBody>
        </p:sp>
        <p:sp>
          <p:nvSpPr>
            <p:cNvPr id="150" name="pl150"/>
            <p:cNvSpPr/>
            <p:nvPr/>
          </p:nvSpPr>
          <p:spPr>
            <a:xfrm>
              <a:off x="231042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433872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636702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839531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5" name="pl155"/>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32457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535287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7381169"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rc161"/>
            <p:cNvSpPr/>
            <p:nvPr/>
          </p:nvSpPr>
          <p:spPr>
            <a:xfrm>
              <a:off x="1296273" y="5889059"/>
              <a:ext cx="5719802" cy="167191"/>
            </a:xfrm>
            <a:prstGeom prst="rect">
              <a:avLst/>
            </a:prstGeom>
            <a:solidFill>
              <a:srgbClr val="80BD41">
                <a:alpha val="100000"/>
              </a:srgbClr>
            </a:solidFill>
          </p:spPr>
          <p:txBody>
            <a:bodyPr/>
            <a:lstStyle/>
            <a:p/>
          </p:txBody>
        </p:sp>
        <p:sp>
          <p:nvSpPr>
            <p:cNvPr id="162" name="rc162"/>
            <p:cNvSpPr/>
            <p:nvPr/>
          </p:nvSpPr>
          <p:spPr>
            <a:xfrm>
              <a:off x="7016076" y="5889059"/>
              <a:ext cx="854927" cy="167191"/>
            </a:xfrm>
            <a:prstGeom prst="rect">
              <a:avLst/>
            </a:prstGeom>
            <a:solidFill>
              <a:srgbClr val="E2231A">
                <a:alpha val="100000"/>
              </a:srgbClr>
            </a:solidFill>
          </p:spPr>
          <p:txBody>
            <a:bodyPr/>
            <a:lstStyle/>
            <a:p/>
          </p:txBody>
        </p:sp>
        <p:sp>
          <p:nvSpPr>
            <p:cNvPr id="163" name="rc163"/>
            <p:cNvSpPr/>
            <p:nvPr/>
          </p:nvSpPr>
          <p:spPr>
            <a:xfrm>
              <a:off x="1296273" y="5680069"/>
              <a:ext cx="5079874" cy="167191"/>
            </a:xfrm>
            <a:prstGeom prst="rect">
              <a:avLst/>
            </a:prstGeom>
            <a:solidFill>
              <a:srgbClr val="80BD41">
                <a:alpha val="100000"/>
              </a:srgbClr>
            </a:solidFill>
          </p:spPr>
          <p:txBody>
            <a:bodyPr/>
            <a:lstStyle/>
            <a:p/>
          </p:txBody>
        </p:sp>
        <p:sp>
          <p:nvSpPr>
            <p:cNvPr id="164" name="rc164"/>
            <p:cNvSpPr/>
            <p:nvPr/>
          </p:nvSpPr>
          <p:spPr>
            <a:xfrm>
              <a:off x="6376147" y="5680069"/>
              <a:ext cx="967498" cy="167191"/>
            </a:xfrm>
            <a:prstGeom prst="rect">
              <a:avLst/>
            </a:prstGeom>
            <a:solidFill>
              <a:srgbClr val="E2231A">
                <a:alpha val="100000"/>
              </a:srgbClr>
            </a:solidFill>
          </p:spPr>
          <p:txBody>
            <a:bodyPr/>
            <a:lstStyle/>
            <a:p/>
          </p:txBody>
        </p:sp>
        <p:sp>
          <p:nvSpPr>
            <p:cNvPr id="165" name="rc165"/>
            <p:cNvSpPr/>
            <p:nvPr/>
          </p:nvSpPr>
          <p:spPr>
            <a:xfrm>
              <a:off x="1296273" y="5471080"/>
              <a:ext cx="5007869" cy="167191"/>
            </a:xfrm>
            <a:prstGeom prst="rect">
              <a:avLst/>
            </a:prstGeom>
            <a:solidFill>
              <a:srgbClr val="80BD41">
                <a:alpha val="100000"/>
              </a:srgbClr>
            </a:solidFill>
          </p:spPr>
          <p:txBody>
            <a:bodyPr/>
            <a:lstStyle/>
            <a:p/>
          </p:txBody>
        </p:sp>
        <p:sp>
          <p:nvSpPr>
            <p:cNvPr id="166" name="rc166"/>
            <p:cNvSpPr/>
            <p:nvPr/>
          </p:nvSpPr>
          <p:spPr>
            <a:xfrm>
              <a:off x="6304143" y="5471080"/>
              <a:ext cx="954314" cy="167191"/>
            </a:xfrm>
            <a:prstGeom prst="rect">
              <a:avLst/>
            </a:prstGeom>
            <a:solidFill>
              <a:srgbClr val="E2231A">
                <a:alpha val="100000"/>
              </a:srgbClr>
            </a:solidFill>
          </p:spPr>
          <p:txBody>
            <a:bodyPr/>
            <a:lstStyle/>
            <a:p/>
          </p:txBody>
        </p:sp>
        <p:sp>
          <p:nvSpPr>
            <p:cNvPr id="167" name="tx167"/>
            <p:cNvSpPr/>
            <p:nvPr/>
          </p:nvSpPr>
          <p:spPr>
            <a:xfrm>
              <a:off x="8087213" y="5929518"/>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64.8</a:t>
              </a:r>
            </a:p>
          </p:txBody>
        </p:sp>
        <p:sp>
          <p:nvSpPr>
            <p:cNvPr id="168" name="tx168"/>
            <p:cNvSpPr/>
            <p:nvPr/>
          </p:nvSpPr>
          <p:spPr>
            <a:xfrm>
              <a:off x="7533488" y="572052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59.6</a:t>
              </a:r>
            </a:p>
          </p:txBody>
        </p:sp>
        <p:sp>
          <p:nvSpPr>
            <p:cNvPr id="169" name="tx169"/>
            <p:cNvSpPr/>
            <p:nvPr/>
          </p:nvSpPr>
          <p:spPr>
            <a:xfrm>
              <a:off x="7444040" y="551153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58.8</a:t>
              </a:r>
            </a:p>
          </p:txBody>
        </p:sp>
        <p:sp>
          <p:nvSpPr>
            <p:cNvPr id="170" name="tx170"/>
            <p:cNvSpPr/>
            <p:nvPr/>
          </p:nvSpPr>
          <p:spPr>
            <a:xfrm>
              <a:off x="4050681"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56.4</a:t>
              </a:r>
            </a:p>
          </p:txBody>
        </p:sp>
        <p:sp>
          <p:nvSpPr>
            <p:cNvPr id="171" name="tx171"/>
            <p:cNvSpPr/>
            <p:nvPr/>
          </p:nvSpPr>
          <p:spPr>
            <a:xfrm>
              <a:off x="7368191" y="593221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8.4</a:t>
              </a:r>
            </a:p>
          </p:txBody>
        </p:sp>
        <p:sp>
          <p:nvSpPr>
            <p:cNvPr id="172" name="tx172"/>
            <p:cNvSpPr/>
            <p:nvPr/>
          </p:nvSpPr>
          <p:spPr>
            <a:xfrm>
              <a:off x="3730717"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50.1</a:t>
              </a:r>
            </a:p>
          </p:txBody>
        </p:sp>
        <p:sp>
          <p:nvSpPr>
            <p:cNvPr id="173" name="tx173"/>
            <p:cNvSpPr/>
            <p:nvPr/>
          </p:nvSpPr>
          <p:spPr>
            <a:xfrm>
              <a:off x="6784548" y="572322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9.5</a:t>
              </a:r>
            </a:p>
          </p:txBody>
        </p:sp>
        <p:sp>
          <p:nvSpPr>
            <p:cNvPr id="174" name="tx174"/>
            <p:cNvSpPr/>
            <p:nvPr/>
          </p:nvSpPr>
          <p:spPr>
            <a:xfrm>
              <a:off x="3694714"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49.4</a:t>
              </a:r>
            </a:p>
          </p:txBody>
        </p:sp>
        <p:sp>
          <p:nvSpPr>
            <p:cNvPr id="175" name="tx175"/>
            <p:cNvSpPr/>
            <p:nvPr/>
          </p:nvSpPr>
          <p:spPr>
            <a:xfrm>
              <a:off x="6705951" y="551423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9.4</a:t>
              </a:r>
            </a:p>
          </p:txBody>
        </p:sp>
        <p:sp>
          <p:nvSpPr>
            <p:cNvPr id="176" name="tx176"/>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7" name="tx177"/>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8" name="tx178"/>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9" name="tx179"/>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0" name="tx180"/>
            <p:cNvSpPr/>
            <p:nvPr/>
          </p:nvSpPr>
          <p:spPr>
            <a:xfrm>
              <a:off x="3246878"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1" name="tx181"/>
            <p:cNvSpPr/>
            <p:nvPr/>
          </p:nvSpPr>
          <p:spPr>
            <a:xfrm>
              <a:off x="5275176"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82" name="tx182"/>
            <p:cNvSpPr/>
            <p:nvPr/>
          </p:nvSpPr>
          <p:spPr>
            <a:xfrm>
              <a:off x="7303475"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83" name="tx183"/>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4" name="tx184"/>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(84%) was lower than in 2019 (87%).
The number of children vaccinated with MCV1 decreased 12% compared to in 2019.
The number of surviving infants decreased approximately 9%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59174" y="4731247"/>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5" name="pl5"/>
            <p:cNvSpPr/>
            <p:nvPr/>
          </p:nvSpPr>
          <p:spPr>
            <a:xfrm>
              <a:off x="959174" y="3438396"/>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6" name="pl6"/>
            <p:cNvSpPr/>
            <p:nvPr/>
          </p:nvSpPr>
          <p:spPr>
            <a:xfrm>
              <a:off x="959174" y="2145545"/>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7" name="pl7"/>
            <p:cNvSpPr/>
            <p:nvPr/>
          </p:nvSpPr>
          <p:spPr>
            <a:xfrm>
              <a:off x="959174" y="852694"/>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8" name="pl8"/>
            <p:cNvSpPr/>
            <p:nvPr/>
          </p:nvSpPr>
          <p:spPr>
            <a:xfrm>
              <a:off x="959174" y="5377673"/>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9" name="pl9"/>
            <p:cNvSpPr/>
            <p:nvPr/>
          </p:nvSpPr>
          <p:spPr>
            <a:xfrm>
              <a:off x="959174" y="4084822"/>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0" name="pl10"/>
            <p:cNvSpPr/>
            <p:nvPr/>
          </p:nvSpPr>
          <p:spPr>
            <a:xfrm>
              <a:off x="959174" y="2791970"/>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1" name="pl11"/>
            <p:cNvSpPr/>
            <p:nvPr/>
          </p:nvSpPr>
          <p:spPr>
            <a:xfrm>
              <a:off x="959174" y="1499119"/>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2" name="pl12"/>
            <p:cNvSpPr/>
            <p:nvPr/>
          </p:nvSpPr>
          <p:spPr>
            <a:xfrm>
              <a:off x="1281266"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818086"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54905"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91724"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428544"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965363"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502183"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039002"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575821"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112641"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49460"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86280"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23099"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039697" y="5377673"/>
              <a:ext cx="483137" cy="0"/>
            </a:xfrm>
            <a:prstGeom prst="rect">
              <a:avLst/>
            </a:prstGeom>
            <a:solidFill>
              <a:srgbClr val="1CABE2">
                <a:alpha val="100000"/>
              </a:srgbClr>
            </a:solidFill>
          </p:spPr>
          <p:txBody>
            <a:bodyPr/>
            <a:lstStyle/>
            <a:p/>
          </p:txBody>
        </p:sp>
        <p:sp>
          <p:nvSpPr>
            <p:cNvPr id="26" name="rc26"/>
            <p:cNvSpPr/>
            <p:nvPr/>
          </p:nvSpPr>
          <p:spPr>
            <a:xfrm>
              <a:off x="1576517" y="5377414"/>
              <a:ext cx="483137" cy="258"/>
            </a:xfrm>
            <a:prstGeom prst="rect">
              <a:avLst/>
            </a:prstGeom>
            <a:solidFill>
              <a:srgbClr val="1CABE2">
                <a:alpha val="100000"/>
              </a:srgbClr>
            </a:solidFill>
          </p:spPr>
          <p:txBody>
            <a:bodyPr/>
            <a:lstStyle/>
            <a:p/>
          </p:txBody>
        </p:sp>
        <p:sp>
          <p:nvSpPr>
            <p:cNvPr id="27" name="rc27"/>
            <p:cNvSpPr/>
            <p:nvPr/>
          </p:nvSpPr>
          <p:spPr>
            <a:xfrm>
              <a:off x="2113336" y="5368623"/>
              <a:ext cx="483137" cy="9049"/>
            </a:xfrm>
            <a:prstGeom prst="rect">
              <a:avLst/>
            </a:prstGeom>
            <a:solidFill>
              <a:srgbClr val="1CABE2">
                <a:alpha val="100000"/>
              </a:srgbClr>
            </a:solidFill>
          </p:spPr>
          <p:txBody>
            <a:bodyPr/>
            <a:lstStyle/>
            <a:p/>
          </p:txBody>
        </p:sp>
        <p:sp>
          <p:nvSpPr>
            <p:cNvPr id="28" name="rc28"/>
            <p:cNvSpPr/>
            <p:nvPr/>
          </p:nvSpPr>
          <p:spPr>
            <a:xfrm>
              <a:off x="2650156" y="5282519"/>
              <a:ext cx="483137" cy="95153"/>
            </a:xfrm>
            <a:prstGeom prst="rect">
              <a:avLst/>
            </a:prstGeom>
            <a:solidFill>
              <a:srgbClr val="1CABE2">
                <a:alpha val="100000"/>
              </a:srgbClr>
            </a:solidFill>
          </p:spPr>
          <p:txBody>
            <a:bodyPr/>
            <a:lstStyle/>
            <a:p/>
          </p:txBody>
        </p:sp>
        <p:sp>
          <p:nvSpPr>
            <p:cNvPr id="29" name="rc29"/>
            <p:cNvSpPr/>
            <p:nvPr/>
          </p:nvSpPr>
          <p:spPr>
            <a:xfrm>
              <a:off x="3186975" y="5374053"/>
              <a:ext cx="483137" cy="3619"/>
            </a:xfrm>
            <a:prstGeom prst="rect">
              <a:avLst/>
            </a:prstGeom>
            <a:solidFill>
              <a:srgbClr val="1CABE2">
                <a:alpha val="100000"/>
              </a:srgbClr>
            </a:solidFill>
          </p:spPr>
          <p:txBody>
            <a:bodyPr/>
            <a:lstStyle/>
            <a:p/>
          </p:txBody>
        </p:sp>
        <p:sp>
          <p:nvSpPr>
            <p:cNvPr id="30" name="rc30"/>
            <p:cNvSpPr/>
            <p:nvPr/>
          </p:nvSpPr>
          <p:spPr>
            <a:xfrm>
              <a:off x="3723794" y="5196157"/>
              <a:ext cx="483137" cy="181516"/>
            </a:xfrm>
            <a:prstGeom prst="rect">
              <a:avLst/>
            </a:prstGeom>
            <a:solidFill>
              <a:srgbClr val="1CABE2">
                <a:alpha val="100000"/>
              </a:srgbClr>
            </a:solidFill>
          </p:spPr>
          <p:txBody>
            <a:bodyPr/>
            <a:lstStyle/>
            <a:p/>
          </p:txBody>
        </p:sp>
        <p:sp>
          <p:nvSpPr>
            <p:cNvPr id="31" name="rc31"/>
            <p:cNvSpPr/>
            <p:nvPr/>
          </p:nvSpPr>
          <p:spPr>
            <a:xfrm>
              <a:off x="4260614" y="4065170"/>
              <a:ext cx="483137" cy="1312502"/>
            </a:xfrm>
            <a:prstGeom prst="rect">
              <a:avLst/>
            </a:prstGeom>
            <a:solidFill>
              <a:srgbClr val="1CABE2">
                <a:alpha val="100000"/>
              </a:srgbClr>
            </a:solidFill>
          </p:spPr>
          <p:txBody>
            <a:bodyPr/>
            <a:lstStyle/>
            <a:p/>
          </p:txBody>
        </p:sp>
        <p:sp>
          <p:nvSpPr>
            <p:cNvPr id="32" name="rc32"/>
            <p:cNvSpPr/>
            <p:nvPr/>
          </p:nvSpPr>
          <p:spPr>
            <a:xfrm>
              <a:off x="4797433" y="5372243"/>
              <a:ext cx="483137" cy="5429"/>
            </a:xfrm>
            <a:prstGeom prst="rect">
              <a:avLst/>
            </a:prstGeom>
            <a:solidFill>
              <a:srgbClr val="1CABE2">
                <a:alpha val="100000"/>
              </a:srgbClr>
            </a:solidFill>
          </p:spPr>
          <p:txBody>
            <a:bodyPr/>
            <a:lstStyle/>
            <a:p/>
          </p:txBody>
        </p:sp>
        <p:sp>
          <p:nvSpPr>
            <p:cNvPr id="33" name="rc33"/>
            <p:cNvSpPr/>
            <p:nvPr/>
          </p:nvSpPr>
          <p:spPr>
            <a:xfrm>
              <a:off x="5334253" y="5377673"/>
              <a:ext cx="483137" cy="0"/>
            </a:xfrm>
            <a:prstGeom prst="rect">
              <a:avLst/>
            </a:prstGeom>
            <a:solidFill>
              <a:srgbClr val="1CABE2">
                <a:alpha val="100000"/>
              </a:srgbClr>
            </a:solidFill>
          </p:spPr>
          <p:txBody>
            <a:bodyPr/>
            <a:lstStyle/>
            <a:p/>
          </p:txBody>
        </p:sp>
        <p:sp>
          <p:nvSpPr>
            <p:cNvPr id="34" name="rc34"/>
            <p:cNvSpPr/>
            <p:nvPr/>
          </p:nvSpPr>
          <p:spPr>
            <a:xfrm>
              <a:off x="5871072" y="5377414"/>
              <a:ext cx="483137" cy="258"/>
            </a:xfrm>
            <a:prstGeom prst="rect">
              <a:avLst/>
            </a:prstGeom>
            <a:solidFill>
              <a:srgbClr val="1CABE2">
                <a:alpha val="100000"/>
              </a:srgbClr>
            </a:solidFill>
          </p:spPr>
          <p:txBody>
            <a:bodyPr/>
            <a:lstStyle/>
            <a:p/>
          </p:txBody>
        </p:sp>
        <p:sp>
          <p:nvSpPr>
            <p:cNvPr id="35" name="rc35"/>
            <p:cNvSpPr/>
            <p:nvPr/>
          </p:nvSpPr>
          <p:spPr>
            <a:xfrm>
              <a:off x="6407891" y="5377673"/>
              <a:ext cx="483137" cy="0"/>
            </a:xfrm>
            <a:prstGeom prst="rect">
              <a:avLst/>
            </a:prstGeom>
            <a:solidFill>
              <a:srgbClr val="1CABE2">
                <a:alpha val="100000"/>
              </a:srgbClr>
            </a:solidFill>
          </p:spPr>
          <p:txBody>
            <a:bodyPr/>
            <a:lstStyle/>
            <a:p/>
          </p:txBody>
        </p:sp>
        <p:sp>
          <p:nvSpPr>
            <p:cNvPr id="36" name="rc36"/>
            <p:cNvSpPr/>
            <p:nvPr/>
          </p:nvSpPr>
          <p:spPr>
            <a:xfrm>
              <a:off x="6944711" y="5364227"/>
              <a:ext cx="483137" cy="13445"/>
            </a:xfrm>
            <a:prstGeom prst="rect">
              <a:avLst/>
            </a:prstGeom>
            <a:solidFill>
              <a:srgbClr val="1CABE2">
                <a:alpha val="100000"/>
              </a:srgbClr>
            </a:solidFill>
          </p:spPr>
          <p:txBody>
            <a:bodyPr/>
            <a:lstStyle/>
            <a:p/>
          </p:txBody>
        </p:sp>
        <p:sp>
          <p:nvSpPr>
            <p:cNvPr id="37" name="rc37"/>
            <p:cNvSpPr/>
            <p:nvPr/>
          </p:nvSpPr>
          <p:spPr>
            <a:xfrm>
              <a:off x="7481530" y="5147028"/>
              <a:ext cx="483137" cy="230644"/>
            </a:xfrm>
            <a:prstGeom prst="rect">
              <a:avLst/>
            </a:prstGeom>
            <a:solidFill>
              <a:srgbClr val="1CABE2">
                <a:alpha val="100000"/>
              </a:srgbClr>
            </a:solidFill>
          </p:spPr>
          <p:txBody>
            <a:bodyPr/>
            <a:lstStyle/>
            <a:p/>
          </p:txBody>
        </p:sp>
        <p:sp>
          <p:nvSpPr>
            <p:cNvPr id="38" name="pl38"/>
            <p:cNvSpPr/>
            <p:nvPr/>
          </p:nvSpPr>
          <p:spPr>
            <a:xfrm>
              <a:off x="1281266" y="1308915"/>
              <a:ext cx="6441832" cy="787501"/>
            </a:xfrm>
            <a:custGeom>
              <a:avLst/>
              <a:pathLst>
                <a:path w="6441832" h="787501">
                  <a:moveTo>
                    <a:pt x="0" y="262500"/>
                  </a:moveTo>
                  <a:lnTo>
                    <a:pt x="536819" y="43750"/>
                  </a:lnTo>
                  <a:lnTo>
                    <a:pt x="1073638" y="306250"/>
                  </a:lnTo>
                  <a:lnTo>
                    <a:pt x="1610458" y="262500"/>
                  </a:lnTo>
                  <a:lnTo>
                    <a:pt x="2147277" y="481250"/>
                  </a:lnTo>
                  <a:lnTo>
                    <a:pt x="2684097" y="306250"/>
                  </a:lnTo>
                  <a:lnTo>
                    <a:pt x="3220916" y="0"/>
                  </a:lnTo>
                  <a:lnTo>
                    <a:pt x="3757735" y="262500"/>
                  </a:lnTo>
                  <a:lnTo>
                    <a:pt x="4294555" y="656251"/>
                  </a:lnTo>
                  <a:lnTo>
                    <a:pt x="4831374" y="787501"/>
                  </a:lnTo>
                  <a:lnTo>
                    <a:pt x="5368194" y="525001"/>
                  </a:lnTo>
                  <a:lnTo>
                    <a:pt x="5905013" y="393750"/>
                  </a:lnTo>
                  <a:lnTo>
                    <a:pt x="6441832" y="393750"/>
                  </a:lnTo>
                </a:path>
              </a:pathLst>
            </a:custGeom>
            <a:ln w="27101" cap="flat">
              <a:solidFill>
                <a:srgbClr val="00833D">
                  <a:alpha val="100000"/>
                </a:srgbClr>
              </a:solidFill>
              <a:prstDash val="solid"/>
              <a:round/>
            </a:ln>
          </p:spPr>
          <p:txBody>
            <a:bodyPr/>
            <a:lstStyle/>
            <a:p/>
          </p:txBody>
        </p:sp>
        <p:sp>
          <p:nvSpPr>
            <p:cNvPr id="39" name="pl39"/>
            <p:cNvSpPr/>
            <p:nvPr/>
          </p:nvSpPr>
          <p:spPr>
            <a:xfrm>
              <a:off x="1281266" y="1396415"/>
              <a:ext cx="6441832" cy="393750"/>
            </a:xfrm>
            <a:custGeom>
              <a:avLst/>
              <a:pathLst>
                <a:path w="6441832" h="393750">
                  <a:moveTo>
                    <a:pt x="0" y="43750"/>
                  </a:moveTo>
                  <a:lnTo>
                    <a:pt x="536819" y="393750"/>
                  </a:lnTo>
                  <a:lnTo>
                    <a:pt x="1073638" y="0"/>
                  </a:lnTo>
                  <a:lnTo>
                    <a:pt x="1610458" y="175000"/>
                  </a:lnTo>
                  <a:lnTo>
                    <a:pt x="2147277" y="43750"/>
                  </a:lnTo>
                  <a:lnTo>
                    <a:pt x="2684097" y="0"/>
                  </a:lnTo>
                  <a:lnTo>
                    <a:pt x="3220916" y="43750"/>
                  </a:lnTo>
                  <a:lnTo>
                    <a:pt x="3757735" y="0"/>
                  </a:lnTo>
                  <a:lnTo>
                    <a:pt x="4294555" y="306250"/>
                  </a:lnTo>
                  <a:lnTo>
                    <a:pt x="4831374" y="218750"/>
                  </a:lnTo>
                  <a:lnTo>
                    <a:pt x="5368194" y="87500"/>
                  </a:lnTo>
                  <a:lnTo>
                    <a:pt x="5905013" y="0"/>
                  </a:lnTo>
                  <a:lnTo>
                    <a:pt x="6441832" y="0"/>
                  </a:lnTo>
                </a:path>
              </a:pathLst>
            </a:custGeom>
            <a:ln w="27101" cap="flat">
              <a:solidFill>
                <a:srgbClr val="002759">
                  <a:alpha val="100000"/>
                </a:srgbClr>
              </a:solidFill>
              <a:prstDash val="solid"/>
              <a:round/>
            </a:ln>
          </p:spPr>
          <p:txBody>
            <a:bodyPr/>
            <a:lstStyle/>
            <a:p/>
          </p:txBody>
        </p:sp>
        <p:sp>
          <p:nvSpPr>
            <p:cNvPr id="40" name="pt40"/>
            <p:cNvSpPr/>
            <p:nvPr/>
          </p:nvSpPr>
          <p:spPr>
            <a:xfrm>
              <a:off x="1249665" y="153981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1786484" y="132106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2323304" y="158356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2860123" y="153981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3396942" y="175856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3933762" y="158356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4470581" y="127731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5007401" y="153981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5544220" y="193356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6081039" y="206481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6617859" y="180231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7154678" y="167106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7691498" y="167106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1249665" y="140856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1786484" y="175856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2323304" y="136481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2860123" y="153981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3396942" y="140856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3933762" y="136481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4470581" y="140856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5007401" y="136481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5544220" y="167106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6081039" y="158356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6617859" y="145231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7154678" y="136481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7691498" y="136481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tx66"/>
            <p:cNvSpPr/>
            <p:nvPr/>
          </p:nvSpPr>
          <p:spPr>
            <a:xfrm>
              <a:off x="1248107" y="524783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7" name="tx67"/>
            <p:cNvSpPr/>
            <p:nvPr/>
          </p:nvSpPr>
          <p:spPr>
            <a:xfrm>
              <a:off x="1784926" y="5249027"/>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68" name="tx68"/>
            <p:cNvSpPr/>
            <p:nvPr/>
          </p:nvSpPr>
          <p:spPr>
            <a:xfrm>
              <a:off x="2288586" y="5238722"/>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35</a:t>
              </a:r>
            </a:p>
          </p:txBody>
        </p:sp>
        <p:sp>
          <p:nvSpPr>
            <p:cNvPr id="69" name="tx69"/>
            <p:cNvSpPr/>
            <p:nvPr/>
          </p:nvSpPr>
          <p:spPr>
            <a:xfrm>
              <a:off x="2792246" y="5152618"/>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368</a:t>
              </a:r>
            </a:p>
          </p:txBody>
        </p:sp>
        <p:sp>
          <p:nvSpPr>
            <p:cNvPr id="70" name="tx70"/>
            <p:cNvSpPr/>
            <p:nvPr/>
          </p:nvSpPr>
          <p:spPr>
            <a:xfrm>
              <a:off x="3362225" y="5245666"/>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14</a:t>
              </a:r>
            </a:p>
          </p:txBody>
        </p:sp>
        <p:sp>
          <p:nvSpPr>
            <p:cNvPr id="71" name="tx71"/>
            <p:cNvSpPr/>
            <p:nvPr/>
          </p:nvSpPr>
          <p:spPr>
            <a:xfrm>
              <a:off x="3865885" y="5066314"/>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702</a:t>
              </a:r>
            </a:p>
          </p:txBody>
        </p:sp>
        <p:sp>
          <p:nvSpPr>
            <p:cNvPr id="72" name="tx72"/>
            <p:cNvSpPr/>
            <p:nvPr/>
          </p:nvSpPr>
          <p:spPr>
            <a:xfrm>
              <a:off x="4352980" y="3919898"/>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5,076</a:t>
              </a:r>
            </a:p>
          </p:txBody>
        </p:sp>
        <p:sp>
          <p:nvSpPr>
            <p:cNvPr id="73" name="tx73"/>
            <p:cNvSpPr/>
            <p:nvPr/>
          </p:nvSpPr>
          <p:spPr>
            <a:xfrm>
              <a:off x="4972683" y="5243856"/>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21</a:t>
              </a:r>
            </a:p>
          </p:txBody>
        </p:sp>
        <p:sp>
          <p:nvSpPr>
            <p:cNvPr id="74" name="tx74"/>
            <p:cNvSpPr/>
            <p:nvPr/>
          </p:nvSpPr>
          <p:spPr>
            <a:xfrm>
              <a:off x="5542662" y="524783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5" name="tx75"/>
            <p:cNvSpPr/>
            <p:nvPr/>
          </p:nvSpPr>
          <p:spPr>
            <a:xfrm>
              <a:off x="6079481" y="5249027"/>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76" name="tx76"/>
            <p:cNvSpPr/>
            <p:nvPr/>
          </p:nvSpPr>
          <p:spPr>
            <a:xfrm>
              <a:off x="6616301" y="524783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7" name="tx77"/>
            <p:cNvSpPr/>
            <p:nvPr/>
          </p:nvSpPr>
          <p:spPr>
            <a:xfrm>
              <a:off x="7119961" y="5234385"/>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52</a:t>
              </a:r>
            </a:p>
          </p:txBody>
        </p:sp>
        <p:sp>
          <p:nvSpPr>
            <p:cNvPr id="78" name="tx78"/>
            <p:cNvSpPr/>
            <p:nvPr/>
          </p:nvSpPr>
          <p:spPr>
            <a:xfrm>
              <a:off x="7623621" y="5017186"/>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892</a:t>
              </a:r>
            </a:p>
          </p:txBody>
        </p:sp>
        <p:sp>
          <p:nvSpPr>
            <p:cNvPr id="79" name="pl79"/>
            <p:cNvSpPr/>
            <p:nvPr/>
          </p:nvSpPr>
          <p:spPr>
            <a:xfrm>
              <a:off x="7741083" y="1702733"/>
              <a:ext cx="121221" cy="451"/>
            </a:xfrm>
            <a:custGeom>
              <a:avLst/>
              <a:pathLst>
                <a:path w="121221" h="451">
                  <a:moveTo>
                    <a:pt x="121221" y="451"/>
                  </a:moveTo>
                  <a:lnTo>
                    <a:pt x="0" y="0"/>
                  </a:lnTo>
                </a:path>
              </a:pathLst>
            </a:custGeom>
          </p:spPr>
          <p:txBody>
            <a:bodyPr/>
            <a:lstStyle/>
            <a:p/>
          </p:txBody>
        </p:sp>
        <p:sp>
          <p:nvSpPr>
            <p:cNvPr id="80" name="pl80"/>
            <p:cNvSpPr/>
            <p:nvPr/>
          </p:nvSpPr>
          <p:spPr>
            <a:xfrm>
              <a:off x="7741082" y="1396511"/>
              <a:ext cx="121221" cy="643"/>
            </a:xfrm>
            <a:custGeom>
              <a:avLst/>
              <a:pathLst>
                <a:path w="121221" h="643">
                  <a:moveTo>
                    <a:pt x="121221" y="643"/>
                  </a:moveTo>
                  <a:lnTo>
                    <a:pt x="0" y="0"/>
                  </a:lnTo>
                </a:path>
              </a:pathLst>
            </a:custGeom>
          </p:spPr>
          <p:txBody>
            <a:bodyPr/>
            <a:lstStyle/>
            <a:p/>
          </p:txBody>
        </p:sp>
        <p:sp>
          <p:nvSpPr>
            <p:cNvPr id="81" name="pg81"/>
            <p:cNvSpPr/>
            <p:nvPr/>
          </p:nvSpPr>
          <p:spPr>
            <a:xfrm>
              <a:off x="7793724" y="1614785"/>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2" name="tx82"/>
            <p:cNvSpPr/>
            <p:nvPr/>
          </p:nvSpPr>
          <p:spPr>
            <a:xfrm>
              <a:off x="7816584" y="1655905"/>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84%</a:t>
              </a:r>
            </a:p>
          </p:txBody>
        </p:sp>
        <p:sp>
          <p:nvSpPr>
            <p:cNvPr id="83" name="pg83"/>
            <p:cNvSpPr/>
            <p:nvPr/>
          </p:nvSpPr>
          <p:spPr>
            <a:xfrm>
              <a:off x="7793724" y="1308755"/>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4" name="tx84"/>
            <p:cNvSpPr/>
            <p:nvPr/>
          </p:nvSpPr>
          <p:spPr>
            <a:xfrm>
              <a:off x="7816584" y="1349875"/>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91%</a:t>
              </a:r>
            </a:p>
          </p:txBody>
        </p:sp>
        <p:sp>
          <p:nvSpPr>
            <p:cNvPr id="85" name="rc85"/>
            <p:cNvSpPr/>
            <p:nvPr/>
          </p:nvSpPr>
          <p:spPr>
            <a:xfrm>
              <a:off x="959174" y="646101"/>
              <a:ext cx="7676517" cy="4956884"/>
            </a:xfrm>
            <a:prstGeom prst="rect">
              <a:avLst/>
            </a:prstGeom>
            <a:ln w="13550" cap="rnd">
              <a:solidFill>
                <a:srgbClr val="BEBEBE">
                  <a:alpha val="100000"/>
                </a:srgbClr>
              </a:solidFill>
              <a:prstDash val="solid"/>
              <a:round/>
            </a:ln>
          </p:spPr>
          <p:txBody>
            <a:bodyPr/>
            <a:lstStyle/>
            <a:p/>
          </p:txBody>
        </p:sp>
        <p:sp>
          <p:nvSpPr>
            <p:cNvPr id="86" name="tx86"/>
            <p:cNvSpPr/>
            <p:nvPr/>
          </p:nvSpPr>
          <p:spPr>
            <a:xfrm>
              <a:off x="825913" y="533029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7" name="tx87"/>
            <p:cNvSpPr/>
            <p:nvPr/>
          </p:nvSpPr>
          <p:spPr>
            <a:xfrm>
              <a:off x="578734" y="4021012"/>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5,000</a:t>
              </a:r>
            </a:p>
          </p:txBody>
        </p:sp>
        <p:sp>
          <p:nvSpPr>
            <p:cNvPr id="88" name="tx88"/>
            <p:cNvSpPr/>
            <p:nvPr/>
          </p:nvSpPr>
          <p:spPr>
            <a:xfrm>
              <a:off x="508103" y="2728160"/>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10,000</a:t>
              </a:r>
            </a:p>
          </p:txBody>
        </p:sp>
        <p:sp>
          <p:nvSpPr>
            <p:cNvPr id="89" name="tx89"/>
            <p:cNvSpPr/>
            <p:nvPr/>
          </p:nvSpPr>
          <p:spPr>
            <a:xfrm>
              <a:off x="508103" y="1435309"/>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15,000</a:t>
              </a:r>
            </a:p>
          </p:txBody>
        </p:sp>
        <p:sp>
          <p:nvSpPr>
            <p:cNvPr id="90" name="tx90"/>
            <p:cNvSpPr/>
            <p:nvPr/>
          </p:nvSpPr>
          <p:spPr>
            <a:xfrm>
              <a:off x="8698322" y="533029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1" name="tx91"/>
            <p:cNvSpPr/>
            <p:nvPr/>
          </p:nvSpPr>
          <p:spPr>
            <a:xfrm>
              <a:off x="8698322" y="489279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2" name="tx92"/>
            <p:cNvSpPr/>
            <p:nvPr/>
          </p:nvSpPr>
          <p:spPr>
            <a:xfrm>
              <a:off x="8698322" y="445529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3" name="tx93"/>
            <p:cNvSpPr/>
            <p:nvPr/>
          </p:nvSpPr>
          <p:spPr>
            <a:xfrm>
              <a:off x="8698322" y="4017731"/>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4" name="tx94"/>
            <p:cNvSpPr/>
            <p:nvPr/>
          </p:nvSpPr>
          <p:spPr>
            <a:xfrm>
              <a:off x="8698322" y="358029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5" name="tx95"/>
            <p:cNvSpPr/>
            <p:nvPr/>
          </p:nvSpPr>
          <p:spPr>
            <a:xfrm>
              <a:off x="8698322" y="314279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6" name="tx96"/>
            <p:cNvSpPr/>
            <p:nvPr/>
          </p:nvSpPr>
          <p:spPr>
            <a:xfrm>
              <a:off x="8698322" y="270529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7" name="tx97"/>
            <p:cNvSpPr/>
            <p:nvPr/>
          </p:nvSpPr>
          <p:spPr>
            <a:xfrm>
              <a:off x="8698322" y="226779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8" name="tx98"/>
            <p:cNvSpPr/>
            <p:nvPr/>
          </p:nvSpPr>
          <p:spPr>
            <a:xfrm>
              <a:off x="8698322" y="183028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9" name="tx99"/>
            <p:cNvSpPr/>
            <p:nvPr/>
          </p:nvSpPr>
          <p:spPr>
            <a:xfrm>
              <a:off x="8698322" y="139278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0" name="tx100"/>
            <p:cNvSpPr/>
            <p:nvPr/>
          </p:nvSpPr>
          <p:spPr>
            <a:xfrm>
              <a:off x="8698322" y="955287"/>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1" name="tx101"/>
            <p:cNvSpPr/>
            <p:nvPr/>
          </p:nvSpPr>
          <p:spPr>
            <a:xfrm rot="-5400000">
              <a:off x="1139042"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2" name="tx102"/>
            <p:cNvSpPr/>
            <p:nvPr/>
          </p:nvSpPr>
          <p:spPr>
            <a:xfrm rot="-5400000">
              <a:off x="1675831" y="576043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3" name="tx103"/>
            <p:cNvSpPr/>
            <p:nvPr/>
          </p:nvSpPr>
          <p:spPr>
            <a:xfrm rot="-5400000">
              <a:off x="2212681"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4" name="tx104"/>
            <p:cNvSpPr/>
            <p:nvPr/>
          </p:nvSpPr>
          <p:spPr>
            <a:xfrm rot="-5400000">
              <a:off x="2724200" y="5784586"/>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5" name="tx105"/>
            <p:cNvSpPr/>
            <p:nvPr/>
          </p:nvSpPr>
          <p:spPr>
            <a:xfrm rot="-5400000">
              <a:off x="3286320"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6" name="tx106"/>
            <p:cNvSpPr/>
            <p:nvPr/>
          </p:nvSpPr>
          <p:spPr>
            <a:xfrm rot="-5400000">
              <a:off x="3823139"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7" name="tx107"/>
            <p:cNvSpPr/>
            <p:nvPr/>
          </p:nvSpPr>
          <p:spPr>
            <a:xfrm rot="-5400000">
              <a:off x="4359959"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8" name="tx108"/>
            <p:cNvSpPr/>
            <p:nvPr/>
          </p:nvSpPr>
          <p:spPr>
            <a:xfrm rot="-5400000">
              <a:off x="4896778"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9" name="tx109"/>
            <p:cNvSpPr/>
            <p:nvPr/>
          </p:nvSpPr>
          <p:spPr>
            <a:xfrm rot="-5400000">
              <a:off x="5433597"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0" name="tx110"/>
            <p:cNvSpPr/>
            <p:nvPr/>
          </p:nvSpPr>
          <p:spPr>
            <a:xfrm rot="-5400000">
              <a:off x="5970417"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1" name="tx111"/>
            <p:cNvSpPr/>
            <p:nvPr/>
          </p:nvSpPr>
          <p:spPr>
            <a:xfrm rot="-5400000">
              <a:off x="6507236"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2" name="tx112"/>
            <p:cNvSpPr/>
            <p:nvPr/>
          </p:nvSpPr>
          <p:spPr>
            <a:xfrm rot="-5400000">
              <a:off x="7044025" y="576043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3" name="tx113"/>
            <p:cNvSpPr/>
            <p:nvPr/>
          </p:nvSpPr>
          <p:spPr>
            <a:xfrm rot="-5400000">
              <a:off x="7580875"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4" name="tx114"/>
            <p:cNvSpPr/>
            <p:nvPr/>
          </p:nvSpPr>
          <p:spPr>
            <a:xfrm rot="-5400000">
              <a:off x="-415232" y="3072872"/>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5" name="tx115"/>
            <p:cNvSpPr/>
            <p:nvPr/>
          </p:nvSpPr>
          <p:spPr>
            <a:xfrm rot="5400000">
              <a:off x="8341156" y="305899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6" name="tx116"/>
            <p:cNvSpPr/>
            <p:nvPr/>
          </p:nvSpPr>
          <p:spPr>
            <a:xfrm>
              <a:off x="2120499" y="401416"/>
              <a:ext cx="535386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Serbia, 2012-2024</a:t>
              </a:r>
            </a:p>
          </p:txBody>
        </p:sp>
        <p:sp>
          <p:nvSpPr>
            <p:cNvPr id="117" name="tx117"/>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8" name="tx118"/>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19" name="tx119"/>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20" name="tx120"/>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2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892 confirmed measles cases in Serbia. In the same year, MCV1 coverage was 84% and MCV2 coverage was 91%.
The number of cases in 2024 was 17.2 times more cases than in 2023 (n=52).
The highest number of measles cases was reported in 2018 (n=5,076). In this year, MCV1 coverage was 93%.
Serbia reported measles vaccine stockouts in 2004, 2005, 2006, and 2015.</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517931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438702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59473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80244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201015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0" name="pl10"/>
            <p:cNvSpPr/>
            <p:nvPr/>
          </p:nvSpPr>
          <p:spPr>
            <a:xfrm>
              <a:off x="767459" y="121786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1" name="pl11"/>
            <p:cNvSpPr/>
            <p:nvPr/>
          </p:nvSpPr>
          <p:spPr>
            <a:xfrm>
              <a:off x="767459" y="478316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399087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319858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767459" y="240629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5" name="pl15"/>
            <p:cNvSpPr/>
            <p:nvPr/>
          </p:nvSpPr>
          <p:spPr>
            <a:xfrm>
              <a:off x="767459" y="161400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6" name="pl16"/>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943464" y="3832420"/>
              <a:ext cx="3520101" cy="950748"/>
            </a:xfrm>
            <a:custGeom>
              <a:avLst/>
              <a:pathLst>
                <a:path w="3520101" h="950748">
                  <a:moveTo>
                    <a:pt x="0" y="633832"/>
                  </a:moveTo>
                  <a:lnTo>
                    <a:pt x="146670" y="633832"/>
                  </a:lnTo>
                  <a:lnTo>
                    <a:pt x="293341" y="475374"/>
                  </a:lnTo>
                  <a:lnTo>
                    <a:pt x="440012" y="633832"/>
                  </a:lnTo>
                  <a:lnTo>
                    <a:pt x="586683" y="475374"/>
                  </a:lnTo>
                  <a:lnTo>
                    <a:pt x="733354" y="792290"/>
                  </a:lnTo>
                  <a:lnTo>
                    <a:pt x="880025" y="158458"/>
                  </a:lnTo>
                  <a:lnTo>
                    <a:pt x="1026696" y="316916"/>
                  </a:lnTo>
                  <a:lnTo>
                    <a:pt x="1173367" y="475374"/>
                  </a:lnTo>
                  <a:lnTo>
                    <a:pt x="1320038" y="475374"/>
                  </a:lnTo>
                  <a:lnTo>
                    <a:pt x="1466709" y="0"/>
                  </a:lnTo>
                  <a:lnTo>
                    <a:pt x="1613379" y="316916"/>
                  </a:lnTo>
                  <a:lnTo>
                    <a:pt x="1760050" y="0"/>
                  </a:lnTo>
                  <a:lnTo>
                    <a:pt x="1906721" y="475374"/>
                  </a:lnTo>
                  <a:lnTo>
                    <a:pt x="2053392" y="316916"/>
                  </a:lnTo>
                  <a:lnTo>
                    <a:pt x="2200063" y="475374"/>
                  </a:lnTo>
                  <a:lnTo>
                    <a:pt x="2346734" y="316916"/>
                  </a:lnTo>
                  <a:lnTo>
                    <a:pt x="2493405" y="475374"/>
                  </a:lnTo>
                  <a:lnTo>
                    <a:pt x="2640076" y="792290"/>
                  </a:lnTo>
                  <a:lnTo>
                    <a:pt x="2786747" y="950748"/>
                  </a:lnTo>
                  <a:lnTo>
                    <a:pt x="2933418" y="950748"/>
                  </a:lnTo>
                  <a:lnTo>
                    <a:pt x="3080089" y="950748"/>
                  </a:lnTo>
                  <a:lnTo>
                    <a:pt x="3226759" y="950748"/>
                  </a:lnTo>
                  <a:lnTo>
                    <a:pt x="3373430" y="950748"/>
                  </a:lnTo>
                  <a:lnTo>
                    <a:pt x="3520101" y="950748"/>
                  </a:lnTo>
                </a:path>
              </a:pathLst>
            </a:custGeom>
            <a:ln w="27101" cap="flat">
              <a:solidFill>
                <a:srgbClr val="0058AB">
                  <a:alpha val="80000"/>
                </a:srgbClr>
              </a:solidFill>
              <a:prstDash val="solid"/>
              <a:round/>
            </a:ln>
          </p:spPr>
          <p:txBody>
            <a:bodyPr/>
            <a:lstStyle/>
            <a:p/>
          </p:txBody>
        </p:sp>
        <p:sp>
          <p:nvSpPr>
            <p:cNvPr id="24" name="pl24"/>
            <p:cNvSpPr/>
            <p:nvPr/>
          </p:nvSpPr>
          <p:spPr>
            <a:xfrm>
              <a:off x="943464" y="2723213"/>
              <a:ext cx="3520101" cy="1267664"/>
            </a:xfrm>
            <a:custGeom>
              <a:avLst/>
              <a:pathLst>
                <a:path w="3520101" h="1267664">
                  <a:moveTo>
                    <a:pt x="0" y="0"/>
                  </a:moveTo>
                  <a:lnTo>
                    <a:pt x="146670" y="158458"/>
                  </a:lnTo>
                  <a:lnTo>
                    <a:pt x="293341" y="0"/>
                  </a:lnTo>
                  <a:lnTo>
                    <a:pt x="440012" y="316916"/>
                  </a:lnTo>
                  <a:lnTo>
                    <a:pt x="586683" y="475374"/>
                  </a:lnTo>
                  <a:lnTo>
                    <a:pt x="733354" y="316916"/>
                  </a:lnTo>
                  <a:lnTo>
                    <a:pt x="880025" y="475374"/>
                  </a:lnTo>
                  <a:lnTo>
                    <a:pt x="1026696" y="475374"/>
                  </a:lnTo>
                  <a:lnTo>
                    <a:pt x="1173367" y="792290"/>
                  </a:lnTo>
                  <a:lnTo>
                    <a:pt x="1320038" y="950748"/>
                  </a:lnTo>
                  <a:lnTo>
                    <a:pt x="1466709" y="1109206"/>
                  </a:lnTo>
                  <a:lnTo>
                    <a:pt x="1613379" y="1109206"/>
                  </a:lnTo>
                  <a:lnTo>
                    <a:pt x="1760050" y="1109206"/>
                  </a:lnTo>
                  <a:lnTo>
                    <a:pt x="1906721" y="1109206"/>
                  </a:lnTo>
                  <a:lnTo>
                    <a:pt x="2053392" y="1267664"/>
                  </a:lnTo>
                  <a:lnTo>
                    <a:pt x="2200063" y="1267664"/>
                  </a:lnTo>
                  <a:lnTo>
                    <a:pt x="2346734" y="1267664"/>
                  </a:lnTo>
                  <a:lnTo>
                    <a:pt x="2493405" y="1267664"/>
                  </a:lnTo>
                  <a:lnTo>
                    <a:pt x="2640076" y="1267664"/>
                  </a:lnTo>
                  <a:lnTo>
                    <a:pt x="2786747" y="1267664"/>
                  </a:lnTo>
                  <a:lnTo>
                    <a:pt x="2933418" y="1267664"/>
                  </a:lnTo>
                  <a:lnTo>
                    <a:pt x="3080089" y="1109206"/>
                  </a:lnTo>
                  <a:lnTo>
                    <a:pt x="3226759" y="1267664"/>
                  </a:lnTo>
                  <a:lnTo>
                    <a:pt x="3373430" y="1267664"/>
                  </a:lnTo>
                  <a:lnTo>
                    <a:pt x="3520101" y="1267664"/>
                  </a:lnTo>
                </a:path>
              </a:pathLst>
            </a:custGeom>
            <a:ln w="27101" cap="flat">
              <a:solidFill>
                <a:srgbClr val="1CABE2">
                  <a:alpha val="80000"/>
                </a:srgbClr>
              </a:solidFill>
              <a:prstDash val="solid"/>
              <a:round/>
            </a:ln>
          </p:spPr>
          <p:txBody>
            <a:bodyPr/>
            <a:lstStyle/>
            <a:p/>
          </p:txBody>
        </p:sp>
        <p:sp>
          <p:nvSpPr>
            <p:cNvPr id="25" name="pl25"/>
            <p:cNvSpPr/>
            <p:nvPr/>
          </p:nvSpPr>
          <p:spPr>
            <a:xfrm>
              <a:off x="943464" y="3832420"/>
              <a:ext cx="3520101" cy="792290"/>
            </a:xfrm>
            <a:custGeom>
              <a:avLst/>
              <a:pathLst>
                <a:path w="3520101" h="792290">
                  <a:moveTo>
                    <a:pt x="0" y="316916"/>
                  </a:moveTo>
                  <a:lnTo>
                    <a:pt x="146670" y="475374"/>
                  </a:lnTo>
                  <a:lnTo>
                    <a:pt x="293341" y="475374"/>
                  </a:lnTo>
                  <a:lnTo>
                    <a:pt x="440012" y="0"/>
                  </a:lnTo>
                  <a:lnTo>
                    <a:pt x="586683" y="633832"/>
                  </a:lnTo>
                  <a:lnTo>
                    <a:pt x="733354" y="633832"/>
                  </a:lnTo>
                  <a:lnTo>
                    <a:pt x="880025" y="633832"/>
                  </a:lnTo>
                  <a:lnTo>
                    <a:pt x="1026696" y="633832"/>
                  </a:lnTo>
                  <a:lnTo>
                    <a:pt x="1173367" y="633832"/>
                  </a:lnTo>
                  <a:lnTo>
                    <a:pt x="1320038" y="633832"/>
                  </a:lnTo>
                  <a:lnTo>
                    <a:pt x="1466709" y="633832"/>
                  </a:lnTo>
                  <a:lnTo>
                    <a:pt x="1613379" y="633832"/>
                  </a:lnTo>
                  <a:lnTo>
                    <a:pt x="1760050" y="792290"/>
                  </a:lnTo>
                  <a:lnTo>
                    <a:pt x="1906721" y="792290"/>
                  </a:lnTo>
                  <a:lnTo>
                    <a:pt x="2053392" y="0"/>
                  </a:lnTo>
                  <a:lnTo>
                    <a:pt x="2200063" y="158458"/>
                  </a:lnTo>
                  <a:lnTo>
                    <a:pt x="2346734" y="158458"/>
                  </a:lnTo>
                  <a:lnTo>
                    <a:pt x="2493405" y="475374"/>
                  </a:lnTo>
                  <a:lnTo>
                    <a:pt x="2640076" y="475374"/>
                  </a:lnTo>
                  <a:lnTo>
                    <a:pt x="2786747" y="633832"/>
                  </a:lnTo>
                  <a:lnTo>
                    <a:pt x="2933418" y="475374"/>
                  </a:lnTo>
                  <a:lnTo>
                    <a:pt x="3080089" y="475374"/>
                  </a:lnTo>
                  <a:lnTo>
                    <a:pt x="3226759" y="792290"/>
                  </a:lnTo>
                  <a:lnTo>
                    <a:pt x="3373430" y="633832"/>
                  </a:lnTo>
                  <a:lnTo>
                    <a:pt x="3520101" y="633832"/>
                  </a:lnTo>
                </a:path>
              </a:pathLst>
            </a:custGeom>
            <a:ln w="27101" cap="flat">
              <a:solidFill>
                <a:srgbClr val="00833D">
                  <a:alpha val="80000"/>
                </a:srgbClr>
              </a:solidFill>
              <a:prstDash val="solid"/>
              <a:round/>
            </a:ln>
          </p:spPr>
          <p:txBody>
            <a:bodyPr/>
            <a:lstStyle/>
            <a:p/>
          </p:txBody>
        </p:sp>
        <p:sp>
          <p:nvSpPr>
            <p:cNvPr id="26" name="pl26"/>
            <p:cNvSpPr/>
            <p:nvPr/>
          </p:nvSpPr>
          <p:spPr>
            <a:xfrm>
              <a:off x="943464" y="3832420"/>
              <a:ext cx="3520101" cy="950748"/>
            </a:xfrm>
            <a:custGeom>
              <a:avLst/>
              <a:pathLst>
                <a:path w="3520101" h="950748">
                  <a:moveTo>
                    <a:pt x="0" y="633832"/>
                  </a:moveTo>
                  <a:lnTo>
                    <a:pt x="146670" y="633832"/>
                  </a:lnTo>
                  <a:lnTo>
                    <a:pt x="293341" y="475374"/>
                  </a:lnTo>
                  <a:lnTo>
                    <a:pt x="440012" y="633832"/>
                  </a:lnTo>
                  <a:lnTo>
                    <a:pt x="586683" y="475374"/>
                  </a:lnTo>
                  <a:lnTo>
                    <a:pt x="733354" y="792290"/>
                  </a:lnTo>
                  <a:lnTo>
                    <a:pt x="880025" y="158458"/>
                  </a:lnTo>
                  <a:lnTo>
                    <a:pt x="1026696" y="316916"/>
                  </a:lnTo>
                  <a:lnTo>
                    <a:pt x="1173367" y="475374"/>
                  </a:lnTo>
                  <a:lnTo>
                    <a:pt x="1320038" y="475374"/>
                  </a:lnTo>
                  <a:lnTo>
                    <a:pt x="1466709" y="0"/>
                  </a:lnTo>
                  <a:lnTo>
                    <a:pt x="1613379" y="316916"/>
                  </a:lnTo>
                  <a:lnTo>
                    <a:pt x="1760050" y="0"/>
                  </a:lnTo>
                  <a:lnTo>
                    <a:pt x="1906721" y="475374"/>
                  </a:lnTo>
                  <a:lnTo>
                    <a:pt x="2053392" y="316916"/>
                  </a:lnTo>
                  <a:lnTo>
                    <a:pt x="2200063" y="475374"/>
                  </a:lnTo>
                  <a:lnTo>
                    <a:pt x="2346734" y="316916"/>
                  </a:lnTo>
                  <a:lnTo>
                    <a:pt x="2493405" y="475374"/>
                  </a:lnTo>
                  <a:lnTo>
                    <a:pt x="2640076" y="792290"/>
                  </a:lnTo>
                  <a:lnTo>
                    <a:pt x="2786747" y="950748"/>
                  </a:lnTo>
                  <a:lnTo>
                    <a:pt x="2933418" y="950748"/>
                  </a:lnTo>
                  <a:lnTo>
                    <a:pt x="3080089" y="950748"/>
                  </a:lnTo>
                  <a:lnTo>
                    <a:pt x="3226759" y="950748"/>
                  </a:lnTo>
                  <a:lnTo>
                    <a:pt x="3373430" y="950748"/>
                  </a:lnTo>
                  <a:lnTo>
                    <a:pt x="3520101" y="950748"/>
                  </a:lnTo>
                </a:path>
              </a:pathLst>
            </a:custGeom>
            <a:ln w="43362" cap="flat">
              <a:solidFill>
                <a:srgbClr val="000000">
                  <a:alpha val="100000"/>
                </a:srgbClr>
              </a:solidFill>
              <a:prstDash val="solid"/>
              <a:round/>
            </a:ln>
          </p:spPr>
          <p:txBody>
            <a:bodyPr/>
            <a:lstStyle/>
            <a:p/>
          </p:txBody>
        </p:sp>
        <p:sp>
          <p:nvSpPr>
            <p:cNvPr id="27" name="pl27"/>
            <p:cNvSpPr/>
            <p:nvPr/>
          </p:nvSpPr>
          <p:spPr>
            <a:xfrm>
              <a:off x="943464" y="3832420"/>
              <a:ext cx="3520101" cy="950748"/>
            </a:xfrm>
            <a:custGeom>
              <a:avLst/>
              <a:pathLst>
                <a:path w="3520101" h="950748">
                  <a:moveTo>
                    <a:pt x="0" y="633832"/>
                  </a:moveTo>
                  <a:lnTo>
                    <a:pt x="146670" y="633832"/>
                  </a:lnTo>
                  <a:lnTo>
                    <a:pt x="293341" y="475374"/>
                  </a:lnTo>
                  <a:lnTo>
                    <a:pt x="440012" y="633832"/>
                  </a:lnTo>
                  <a:lnTo>
                    <a:pt x="586683" y="475374"/>
                  </a:lnTo>
                  <a:lnTo>
                    <a:pt x="733354" y="792290"/>
                  </a:lnTo>
                  <a:lnTo>
                    <a:pt x="880025" y="158458"/>
                  </a:lnTo>
                  <a:lnTo>
                    <a:pt x="1026696" y="316916"/>
                  </a:lnTo>
                  <a:lnTo>
                    <a:pt x="1173367" y="475374"/>
                  </a:lnTo>
                  <a:lnTo>
                    <a:pt x="1320038" y="475374"/>
                  </a:lnTo>
                  <a:lnTo>
                    <a:pt x="1466709" y="0"/>
                  </a:lnTo>
                  <a:lnTo>
                    <a:pt x="1613379" y="316916"/>
                  </a:lnTo>
                  <a:lnTo>
                    <a:pt x="1760050" y="0"/>
                  </a:lnTo>
                  <a:lnTo>
                    <a:pt x="1906721" y="475374"/>
                  </a:lnTo>
                  <a:lnTo>
                    <a:pt x="2053392" y="316916"/>
                  </a:lnTo>
                  <a:lnTo>
                    <a:pt x="2200063" y="475374"/>
                  </a:lnTo>
                  <a:lnTo>
                    <a:pt x="2346734" y="316916"/>
                  </a:lnTo>
                  <a:lnTo>
                    <a:pt x="2493405" y="475374"/>
                  </a:lnTo>
                  <a:lnTo>
                    <a:pt x="2640076" y="792290"/>
                  </a:lnTo>
                  <a:lnTo>
                    <a:pt x="2786747" y="950748"/>
                  </a:lnTo>
                  <a:lnTo>
                    <a:pt x="2933418" y="950748"/>
                  </a:lnTo>
                  <a:lnTo>
                    <a:pt x="3080089" y="950748"/>
                  </a:lnTo>
                  <a:lnTo>
                    <a:pt x="3226759" y="950748"/>
                  </a:lnTo>
                  <a:lnTo>
                    <a:pt x="3373430" y="950748"/>
                  </a:lnTo>
                  <a:lnTo>
                    <a:pt x="3520101" y="950748"/>
                  </a:lnTo>
                </a:path>
              </a:pathLst>
            </a:custGeom>
            <a:ln w="27101" cap="flat">
              <a:solidFill>
                <a:srgbClr val="0058AB">
                  <a:alpha val="100000"/>
                </a:srgbClr>
              </a:solidFill>
              <a:prstDash val="solid"/>
              <a:round/>
            </a:ln>
          </p:spPr>
          <p:txBody>
            <a:bodyPr/>
            <a:lstStyle/>
            <a:p/>
          </p:txBody>
        </p:sp>
        <p:sp>
          <p:nvSpPr>
            <p:cNvPr id="28" name="pl28"/>
            <p:cNvSpPr/>
            <p:nvPr/>
          </p:nvSpPr>
          <p:spPr>
            <a:xfrm>
              <a:off x="767459" y="4783168"/>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9" name="pl29"/>
            <p:cNvSpPr/>
            <p:nvPr/>
          </p:nvSpPr>
          <p:spPr>
            <a:xfrm>
              <a:off x="943464" y="3990878"/>
              <a:ext cx="0" cy="475374"/>
            </a:xfrm>
            <a:custGeom>
              <a:avLst/>
              <a:pathLst>
                <a:path w="0" h="475374">
                  <a:moveTo>
                    <a:pt x="0" y="475374"/>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1676818" y="4149336"/>
              <a:ext cx="0" cy="475374"/>
            </a:xfrm>
            <a:custGeom>
              <a:avLst/>
              <a:pathLst>
                <a:path w="0" h="475374">
                  <a:moveTo>
                    <a:pt x="0" y="475374"/>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2410173" y="3357045"/>
              <a:ext cx="0" cy="475374"/>
            </a:xfrm>
            <a:custGeom>
              <a:avLst/>
              <a:pathLst>
                <a:path w="0" h="475374">
                  <a:moveTo>
                    <a:pt x="0" y="475374"/>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3143527" y="3832420"/>
              <a:ext cx="0" cy="475374"/>
            </a:xfrm>
            <a:custGeom>
              <a:avLst/>
              <a:pathLst>
                <a:path w="0" h="475374">
                  <a:moveTo>
                    <a:pt x="0" y="475374"/>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3730211" y="4307794"/>
              <a:ext cx="0" cy="475374"/>
            </a:xfrm>
            <a:custGeom>
              <a:avLst/>
              <a:pathLst>
                <a:path w="0" h="475374">
                  <a:moveTo>
                    <a:pt x="0" y="475374"/>
                  </a:moveTo>
                  <a:lnTo>
                    <a:pt x="0" y="0"/>
                  </a:lnTo>
                </a:path>
              </a:pathLst>
            </a:custGeom>
            <a:ln w="13550" cap="flat">
              <a:solidFill>
                <a:srgbClr val="0058AB">
                  <a:alpha val="100000"/>
                </a:srgbClr>
              </a:solidFill>
              <a:prstDash val="dot"/>
              <a:round/>
            </a:ln>
          </p:spPr>
          <p:txBody>
            <a:bodyPr/>
            <a:lstStyle/>
            <a:p/>
          </p:txBody>
        </p:sp>
        <p:sp>
          <p:nvSpPr>
            <p:cNvPr id="34" name="pl34"/>
            <p:cNvSpPr/>
            <p:nvPr/>
          </p:nvSpPr>
          <p:spPr>
            <a:xfrm>
              <a:off x="4316894" y="4307794"/>
              <a:ext cx="0" cy="475374"/>
            </a:xfrm>
            <a:custGeom>
              <a:avLst/>
              <a:pathLst>
                <a:path w="0" h="475374">
                  <a:moveTo>
                    <a:pt x="0" y="475374"/>
                  </a:moveTo>
                  <a:lnTo>
                    <a:pt x="0" y="0"/>
                  </a:lnTo>
                </a:path>
              </a:pathLst>
            </a:custGeom>
            <a:ln w="13550" cap="flat">
              <a:solidFill>
                <a:srgbClr val="0058AB">
                  <a:alpha val="100000"/>
                </a:srgbClr>
              </a:solidFill>
              <a:prstDash val="dot"/>
              <a:round/>
            </a:ln>
          </p:spPr>
          <p:txBody>
            <a:bodyPr/>
            <a:lstStyle/>
            <a:p/>
          </p:txBody>
        </p:sp>
        <p:sp>
          <p:nvSpPr>
            <p:cNvPr id="35" name="pl35"/>
            <p:cNvSpPr/>
            <p:nvPr/>
          </p:nvSpPr>
          <p:spPr>
            <a:xfrm>
              <a:off x="4463565" y="4307794"/>
              <a:ext cx="0" cy="475374"/>
            </a:xfrm>
            <a:custGeom>
              <a:avLst/>
              <a:pathLst>
                <a:path w="0" h="475374">
                  <a:moveTo>
                    <a:pt x="0" y="475374"/>
                  </a:moveTo>
                  <a:lnTo>
                    <a:pt x="0" y="0"/>
                  </a:lnTo>
                </a:path>
              </a:pathLst>
            </a:custGeom>
            <a:ln w="13550" cap="flat">
              <a:solidFill>
                <a:srgbClr val="0058AB">
                  <a:alpha val="100000"/>
                </a:srgbClr>
              </a:solidFill>
              <a:prstDash val="dot"/>
              <a:round/>
            </a:ln>
          </p:spPr>
          <p:txBody>
            <a:bodyPr/>
            <a:lstStyle/>
            <a:p/>
          </p:txBody>
        </p:sp>
        <p:sp>
          <p:nvSpPr>
            <p:cNvPr id="36" name="pg36"/>
            <p:cNvSpPr/>
            <p:nvPr/>
          </p:nvSpPr>
          <p:spPr>
            <a:xfrm>
              <a:off x="884975" y="392431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915328" y="395436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38" name="pg38"/>
            <p:cNvSpPr/>
            <p:nvPr/>
          </p:nvSpPr>
          <p:spPr>
            <a:xfrm>
              <a:off x="1618330" y="408277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1648683" y="4112827"/>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0" name="pg40"/>
            <p:cNvSpPr/>
            <p:nvPr/>
          </p:nvSpPr>
          <p:spPr>
            <a:xfrm>
              <a:off x="2351684" y="329047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2382037" y="331930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42" name="pg42"/>
            <p:cNvSpPr/>
            <p:nvPr/>
          </p:nvSpPr>
          <p:spPr>
            <a:xfrm>
              <a:off x="3085039" y="376585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3115392" y="3794626"/>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4" name="pg44"/>
            <p:cNvSpPr/>
            <p:nvPr/>
          </p:nvSpPr>
          <p:spPr>
            <a:xfrm>
              <a:off x="3671722" y="42412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3702076" y="427005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6" name="pg46"/>
            <p:cNvSpPr/>
            <p:nvPr/>
          </p:nvSpPr>
          <p:spPr>
            <a:xfrm>
              <a:off x="4258406" y="42412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 name="tx47"/>
            <p:cNvSpPr/>
            <p:nvPr/>
          </p:nvSpPr>
          <p:spPr>
            <a:xfrm>
              <a:off x="4288759" y="427005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8" name="pg48"/>
            <p:cNvSpPr/>
            <p:nvPr/>
          </p:nvSpPr>
          <p:spPr>
            <a:xfrm>
              <a:off x="4405077" y="42412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9" name="tx49"/>
            <p:cNvSpPr/>
            <p:nvPr/>
          </p:nvSpPr>
          <p:spPr>
            <a:xfrm>
              <a:off x="4435430" y="427005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50" name="tx50"/>
            <p:cNvSpPr/>
            <p:nvPr/>
          </p:nvSpPr>
          <p:spPr>
            <a:xfrm>
              <a:off x="4523855" y="395181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51" name="tx51"/>
            <p:cNvSpPr/>
            <p:nvPr/>
          </p:nvSpPr>
          <p:spPr>
            <a:xfrm>
              <a:off x="4523855" y="442713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a:t>
              </a:r>
            </a:p>
          </p:txBody>
        </p:sp>
        <p:sp>
          <p:nvSpPr>
            <p:cNvPr id="52" name="tx52"/>
            <p:cNvSpPr/>
            <p:nvPr/>
          </p:nvSpPr>
          <p:spPr>
            <a:xfrm>
              <a:off x="641260" y="474052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3" name="tx53"/>
            <p:cNvSpPr/>
            <p:nvPr/>
          </p:nvSpPr>
          <p:spPr>
            <a:xfrm>
              <a:off x="641260" y="3949689"/>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4" name="tx54"/>
            <p:cNvSpPr/>
            <p:nvPr/>
          </p:nvSpPr>
          <p:spPr>
            <a:xfrm>
              <a:off x="577692" y="315594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5" name="tx55"/>
            <p:cNvSpPr/>
            <p:nvPr/>
          </p:nvSpPr>
          <p:spPr>
            <a:xfrm>
              <a:off x="577692" y="236365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6" name="tx56"/>
            <p:cNvSpPr/>
            <p:nvPr/>
          </p:nvSpPr>
          <p:spPr>
            <a:xfrm>
              <a:off x="577692" y="157136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7" name="tx57"/>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8" name="tx58"/>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9" name="tx59"/>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0" name="tx60"/>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1" name="tx61"/>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2" name="tx62"/>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3" name="tx63"/>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4" name="tx64"/>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5" name="pl65"/>
            <p:cNvSpPr/>
            <p:nvPr/>
          </p:nvSpPr>
          <p:spPr>
            <a:xfrm>
              <a:off x="1624417"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6" name="pl66"/>
            <p:cNvSpPr/>
            <p:nvPr/>
          </p:nvSpPr>
          <p:spPr>
            <a:xfrm>
              <a:off x="1624417"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7" name="pl67"/>
            <p:cNvSpPr/>
            <p:nvPr/>
          </p:nvSpPr>
          <p:spPr>
            <a:xfrm>
              <a:off x="2386872"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8" name="pl68"/>
            <p:cNvSpPr/>
            <p:nvPr/>
          </p:nvSpPr>
          <p:spPr>
            <a:xfrm>
              <a:off x="3149326"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9" name="tx69"/>
            <p:cNvSpPr/>
            <p:nvPr/>
          </p:nvSpPr>
          <p:spPr>
            <a:xfrm>
              <a:off x="1891517"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Serbia</a:t>
              </a:r>
            </a:p>
          </p:txBody>
        </p:sp>
        <p:sp>
          <p:nvSpPr>
            <p:cNvPr id="70" name="tx70"/>
            <p:cNvSpPr/>
            <p:nvPr/>
          </p:nvSpPr>
          <p:spPr>
            <a:xfrm>
              <a:off x="2653971"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71" name="tx71"/>
            <p:cNvSpPr/>
            <p:nvPr/>
          </p:nvSpPr>
          <p:spPr>
            <a:xfrm>
              <a:off x="3416426" y="610084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72" name="tx72"/>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3" name="pl73"/>
            <p:cNvSpPr/>
            <p:nvPr/>
          </p:nvSpPr>
          <p:spPr>
            <a:xfrm>
              <a:off x="5132709" y="517931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438702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359473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6" name="pl76"/>
            <p:cNvSpPr/>
            <p:nvPr/>
          </p:nvSpPr>
          <p:spPr>
            <a:xfrm>
              <a:off x="5132709" y="280244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7" name="pl77"/>
            <p:cNvSpPr/>
            <p:nvPr/>
          </p:nvSpPr>
          <p:spPr>
            <a:xfrm>
              <a:off x="5132709" y="201015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8" name="pl78"/>
            <p:cNvSpPr/>
            <p:nvPr/>
          </p:nvSpPr>
          <p:spPr>
            <a:xfrm>
              <a:off x="5132709" y="121786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9" name="pl79"/>
            <p:cNvSpPr/>
            <p:nvPr/>
          </p:nvSpPr>
          <p:spPr>
            <a:xfrm>
              <a:off x="5132709" y="478316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132709" y="399087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1" name="pl81"/>
            <p:cNvSpPr/>
            <p:nvPr/>
          </p:nvSpPr>
          <p:spPr>
            <a:xfrm>
              <a:off x="5132709" y="319858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2" name="pl82"/>
            <p:cNvSpPr/>
            <p:nvPr/>
          </p:nvSpPr>
          <p:spPr>
            <a:xfrm>
              <a:off x="5132709" y="240629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3" name="pl83"/>
            <p:cNvSpPr/>
            <p:nvPr/>
          </p:nvSpPr>
          <p:spPr>
            <a:xfrm>
              <a:off x="5132709" y="161400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4" name="pl84"/>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308715" y="1930922"/>
              <a:ext cx="3520101" cy="2535329"/>
            </a:xfrm>
            <a:custGeom>
              <a:avLst/>
              <a:pathLst>
                <a:path w="3520101" h="2535329">
                  <a:moveTo>
                    <a:pt x="0" y="1584581"/>
                  </a:moveTo>
                  <a:lnTo>
                    <a:pt x="146670" y="2059955"/>
                  </a:lnTo>
                  <a:lnTo>
                    <a:pt x="293341" y="1901497"/>
                  </a:lnTo>
                  <a:lnTo>
                    <a:pt x="440012" y="2218413"/>
                  </a:lnTo>
                  <a:lnTo>
                    <a:pt x="586683" y="2535329"/>
                  </a:lnTo>
                  <a:lnTo>
                    <a:pt x="733354" y="2376871"/>
                  </a:lnTo>
                  <a:lnTo>
                    <a:pt x="880025" y="1426123"/>
                  </a:lnTo>
                  <a:lnTo>
                    <a:pt x="1026696" y="2376871"/>
                  </a:lnTo>
                  <a:lnTo>
                    <a:pt x="1173367" y="1901497"/>
                  </a:lnTo>
                  <a:lnTo>
                    <a:pt x="1320038" y="2376871"/>
                  </a:lnTo>
                  <a:lnTo>
                    <a:pt x="1466709" y="2535329"/>
                  </a:lnTo>
                  <a:lnTo>
                    <a:pt x="1613379" y="2059955"/>
                  </a:lnTo>
                  <a:lnTo>
                    <a:pt x="1760050" y="1267664"/>
                  </a:lnTo>
                  <a:lnTo>
                    <a:pt x="1906721" y="1901497"/>
                  </a:lnTo>
                  <a:lnTo>
                    <a:pt x="2053392" y="1109206"/>
                  </a:lnTo>
                  <a:lnTo>
                    <a:pt x="2200063" y="1109206"/>
                  </a:lnTo>
                  <a:lnTo>
                    <a:pt x="2346734" y="475374"/>
                  </a:lnTo>
                  <a:lnTo>
                    <a:pt x="2493405" y="950748"/>
                  </a:lnTo>
                  <a:lnTo>
                    <a:pt x="2640076" y="2059955"/>
                  </a:lnTo>
                  <a:lnTo>
                    <a:pt x="2786747" y="1267664"/>
                  </a:lnTo>
                  <a:lnTo>
                    <a:pt x="2933418" y="475374"/>
                  </a:lnTo>
                  <a:lnTo>
                    <a:pt x="3080089" y="0"/>
                  </a:lnTo>
                  <a:lnTo>
                    <a:pt x="3226759" y="950748"/>
                  </a:lnTo>
                  <a:lnTo>
                    <a:pt x="3373430" y="1267664"/>
                  </a:lnTo>
                  <a:lnTo>
                    <a:pt x="3520101" y="950748"/>
                  </a:lnTo>
                </a:path>
              </a:pathLst>
            </a:custGeom>
            <a:ln w="27101" cap="flat">
              <a:solidFill>
                <a:srgbClr val="0058AB">
                  <a:alpha val="80000"/>
                </a:srgbClr>
              </a:solidFill>
              <a:prstDash val="solid"/>
              <a:round/>
            </a:ln>
          </p:spPr>
          <p:txBody>
            <a:bodyPr/>
            <a:lstStyle/>
            <a:p/>
          </p:txBody>
        </p:sp>
        <p:sp>
          <p:nvSpPr>
            <p:cNvPr id="92" name="pl92"/>
            <p:cNvSpPr/>
            <p:nvPr/>
          </p:nvSpPr>
          <p:spPr>
            <a:xfrm>
              <a:off x="5308715" y="2564755"/>
              <a:ext cx="3520101" cy="1426123"/>
            </a:xfrm>
            <a:custGeom>
              <a:avLst/>
              <a:pathLst>
                <a:path w="3520101" h="1426123">
                  <a:moveTo>
                    <a:pt x="0" y="0"/>
                  </a:moveTo>
                  <a:lnTo>
                    <a:pt x="146670" y="158458"/>
                  </a:lnTo>
                  <a:lnTo>
                    <a:pt x="293341" y="158458"/>
                  </a:lnTo>
                  <a:lnTo>
                    <a:pt x="440012" y="316916"/>
                  </a:lnTo>
                  <a:lnTo>
                    <a:pt x="586683" y="475374"/>
                  </a:lnTo>
                  <a:lnTo>
                    <a:pt x="733354" y="475374"/>
                  </a:lnTo>
                  <a:lnTo>
                    <a:pt x="880025" y="633832"/>
                  </a:lnTo>
                  <a:lnTo>
                    <a:pt x="1026696" y="792290"/>
                  </a:lnTo>
                  <a:lnTo>
                    <a:pt x="1173367" y="950748"/>
                  </a:lnTo>
                  <a:lnTo>
                    <a:pt x="1320038" y="1109206"/>
                  </a:lnTo>
                  <a:lnTo>
                    <a:pt x="1466709" y="1267664"/>
                  </a:lnTo>
                  <a:lnTo>
                    <a:pt x="1613379" y="1267664"/>
                  </a:lnTo>
                  <a:lnTo>
                    <a:pt x="1760050" y="1267664"/>
                  </a:lnTo>
                  <a:lnTo>
                    <a:pt x="1906721" y="1426123"/>
                  </a:lnTo>
                  <a:lnTo>
                    <a:pt x="2053392" y="1267664"/>
                  </a:lnTo>
                  <a:lnTo>
                    <a:pt x="2200063" y="1426123"/>
                  </a:lnTo>
                  <a:lnTo>
                    <a:pt x="2346734" y="1267664"/>
                  </a:lnTo>
                  <a:lnTo>
                    <a:pt x="2493405" y="1267664"/>
                  </a:lnTo>
                  <a:lnTo>
                    <a:pt x="2640076" y="1426123"/>
                  </a:lnTo>
                  <a:lnTo>
                    <a:pt x="2786747" y="1426123"/>
                  </a:lnTo>
                  <a:lnTo>
                    <a:pt x="2933418" y="1426123"/>
                  </a:lnTo>
                  <a:lnTo>
                    <a:pt x="3080089" y="1267664"/>
                  </a:lnTo>
                  <a:lnTo>
                    <a:pt x="3226759" y="1109206"/>
                  </a:lnTo>
                  <a:lnTo>
                    <a:pt x="3373430" y="1109206"/>
                  </a:lnTo>
                  <a:lnTo>
                    <a:pt x="3520101" y="1267664"/>
                  </a:lnTo>
                </a:path>
              </a:pathLst>
            </a:custGeom>
            <a:ln w="27101" cap="flat">
              <a:solidFill>
                <a:srgbClr val="1CABE2">
                  <a:alpha val="80000"/>
                </a:srgbClr>
              </a:solidFill>
              <a:prstDash val="solid"/>
              <a:round/>
            </a:ln>
          </p:spPr>
          <p:txBody>
            <a:bodyPr/>
            <a:lstStyle/>
            <a:p/>
          </p:txBody>
        </p:sp>
        <p:sp>
          <p:nvSpPr>
            <p:cNvPr id="93" name="pl93"/>
            <p:cNvSpPr/>
            <p:nvPr/>
          </p:nvSpPr>
          <p:spPr>
            <a:xfrm>
              <a:off x="5308715" y="4149336"/>
              <a:ext cx="3520101" cy="950748"/>
            </a:xfrm>
            <a:custGeom>
              <a:avLst/>
              <a:pathLst>
                <a:path w="3520101" h="950748">
                  <a:moveTo>
                    <a:pt x="0" y="0"/>
                  </a:moveTo>
                  <a:lnTo>
                    <a:pt x="146670" y="158458"/>
                  </a:lnTo>
                  <a:lnTo>
                    <a:pt x="293341" y="316916"/>
                  </a:lnTo>
                  <a:lnTo>
                    <a:pt x="440012" y="475374"/>
                  </a:lnTo>
                  <a:lnTo>
                    <a:pt x="586683" y="316916"/>
                  </a:lnTo>
                  <a:lnTo>
                    <a:pt x="733354" y="316916"/>
                  </a:lnTo>
                  <a:lnTo>
                    <a:pt x="880025" y="633832"/>
                  </a:lnTo>
                  <a:lnTo>
                    <a:pt x="1026696" y="475374"/>
                  </a:lnTo>
                  <a:lnTo>
                    <a:pt x="1173367" y="475374"/>
                  </a:lnTo>
                  <a:lnTo>
                    <a:pt x="1320038" y="475374"/>
                  </a:lnTo>
                  <a:lnTo>
                    <a:pt x="1466709" y="633832"/>
                  </a:lnTo>
                  <a:lnTo>
                    <a:pt x="1613379" y="950748"/>
                  </a:lnTo>
                  <a:lnTo>
                    <a:pt x="1760050" y="475374"/>
                  </a:lnTo>
                  <a:lnTo>
                    <a:pt x="1906721" y="475374"/>
                  </a:lnTo>
                  <a:lnTo>
                    <a:pt x="2053392" y="316916"/>
                  </a:lnTo>
                  <a:lnTo>
                    <a:pt x="2200063" y="316916"/>
                  </a:lnTo>
                  <a:lnTo>
                    <a:pt x="2346734" y="475374"/>
                  </a:lnTo>
                  <a:lnTo>
                    <a:pt x="2493405" y="633832"/>
                  </a:lnTo>
                  <a:lnTo>
                    <a:pt x="2640076" y="316916"/>
                  </a:lnTo>
                  <a:lnTo>
                    <a:pt x="2786747" y="633832"/>
                  </a:lnTo>
                  <a:lnTo>
                    <a:pt x="2933418" y="316916"/>
                  </a:lnTo>
                  <a:lnTo>
                    <a:pt x="3080089" y="475374"/>
                  </a:lnTo>
                  <a:lnTo>
                    <a:pt x="3226759" y="316916"/>
                  </a:lnTo>
                  <a:lnTo>
                    <a:pt x="3373430" y="316916"/>
                  </a:lnTo>
                  <a:lnTo>
                    <a:pt x="3520101" y="633832"/>
                  </a:lnTo>
                </a:path>
              </a:pathLst>
            </a:custGeom>
            <a:ln w="27101" cap="flat">
              <a:solidFill>
                <a:srgbClr val="00833D">
                  <a:alpha val="80000"/>
                </a:srgbClr>
              </a:solidFill>
              <a:prstDash val="solid"/>
              <a:round/>
            </a:ln>
          </p:spPr>
          <p:txBody>
            <a:bodyPr/>
            <a:lstStyle/>
            <a:p/>
          </p:txBody>
        </p:sp>
        <p:sp>
          <p:nvSpPr>
            <p:cNvPr id="94" name="pl94"/>
            <p:cNvSpPr/>
            <p:nvPr/>
          </p:nvSpPr>
          <p:spPr>
            <a:xfrm>
              <a:off x="5308715" y="1930922"/>
              <a:ext cx="3520101" cy="2535329"/>
            </a:xfrm>
            <a:custGeom>
              <a:avLst/>
              <a:pathLst>
                <a:path w="3520101" h="2535329">
                  <a:moveTo>
                    <a:pt x="0" y="1584581"/>
                  </a:moveTo>
                  <a:lnTo>
                    <a:pt x="146670" y="2059955"/>
                  </a:lnTo>
                  <a:lnTo>
                    <a:pt x="293341" y="1901497"/>
                  </a:lnTo>
                  <a:lnTo>
                    <a:pt x="440012" y="2218413"/>
                  </a:lnTo>
                  <a:lnTo>
                    <a:pt x="586683" y="2535329"/>
                  </a:lnTo>
                  <a:lnTo>
                    <a:pt x="733354" y="2376871"/>
                  </a:lnTo>
                  <a:lnTo>
                    <a:pt x="880025" y="1426123"/>
                  </a:lnTo>
                  <a:lnTo>
                    <a:pt x="1026696" y="2376871"/>
                  </a:lnTo>
                  <a:lnTo>
                    <a:pt x="1173367" y="1901497"/>
                  </a:lnTo>
                  <a:lnTo>
                    <a:pt x="1320038" y="2376871"/>
                  </a:lnTo>
                  <a:lnTo>
                    <a:pt x="1466709" y="2535329"/>
                  </a:lnTo>
                  <a:lnTo>
                    <a:pt x="1613379" y="2059955"/>
                  </a:lnTo>
                  <a:lnTo>
                    <a:pt x="1760050" y="1267664"/>
                  </a:lnTo>
                  <a:lnTo>
                    <a:pt x="1906721" y="1901497"/>
                  </a:lnTo>
                  <a:lnTo>
                    <a:pt x="2053392" y="1109206"/>
                  </a:lnTo>
                  <a:lnTo>
                    <a:pt x="2200063" y="1109206"/>
                  </a:lnTo>
                  <a:lnTo>
                    <a:pt x="2346734" y="475374"/>
                  </a:lnTo>
                  <a:lnTo>
                    <a:pt x="2493405" y="950748"/>
                  </a:lnTo>
                  <a:lnTo>
                    <a:pt x="2640076" y="2059955"/>
                  </a:lnTo>
                  <a:lnTo>
                    <a:pt x="2786747" y="1267664"/>
                  </a:lnTo>
                  <a:lnTo>
                    <a:pt x="2933418" y="475374"/>
                  </a:lnTo>
                  <a:lnTo>
                    <a:pt x="3080089" y="0"/>
                  </a:lnTo>
                  <a:lnTo>
                    <a:pt x="3226759" y="950748"/>
                  </a:lnTo>
                  <a:lnTo>
                    <a:pt x="3373430" y="1267664"/>
                  </a:lnTo>
                  <a:lnTo>
                    <a:pt x="3520101" y="950748"/>
                  </a:lnTo>
                </a:path>
              </a:pathLst>
            </a:custGeom>
            <a:ln w="43362" cap="flat">
              <a:solidFill>
                <a:srgbClr val="000000">
                  <a:alpha val="100000"/>
                </a:srgbClr>
              </a:solidFill>
              <a:prstDash val="solid"/>
              <a:round/>
            </a:ln>
          </p:spPr>
          <p:txBody>
            <a:bodyPr/>
            <a:lstStyle/>
            <a:p/>
          </p:txBody>
        </p:sp>
        <p:sp>
          <p:nvSpPr>
            <p:cNvPr id="95" name="pl95"/>
            <p:cNvSpPr/>
            <p:nvPr/>
          </p:nvSpPr>
          <p:spPr>
            <a:xfrm>
              <a:off x="5308715" y="1930922"/>
              <a:ext cx="3520101" cy="2535329"/>
            </a:xfrm>
            <a:custGeom>
              <a:avLst/>
              <a:pathLst>
                <a:path w="3520101" h="2535329">
                  <a:moveTo>
                    <a:pt x="0" y="1584581"/>
                  </a:moveTo>
                  <a:lnTo>
                    <a:pt x="146670" y="2059955"/>
                  </a:lnTo>
                  <a:lnTo>
                    <a:pt x="293341" y="1901497"/>
                  </a:lnTo>
                  <a:lnTo>
                    <a:pt x="440012" y="2218413"/>
                  </a:lnTo>
                  <a:lnTo>
                    <a:pt x="586683" y="2535329"/>
                  </a:lnTo>
                  <a:lnTo>
                    <a:pt x="733354" y="2376871"/>
                  </a:lnTo>
                  <a:lnTo>
                    <a:pt x="880025" y="1426123"/>
                  </a:lnTo>
                  <a:lnTo>
                    <a:pt x="1026696" y="2376871"/>
                  </a:lnTo>
                  <a:lnTo>
                    <a:pt x="1173367" y="1901497"/>
                  </a:lnTo>
                  <a:lnTo>
                    <a:pt x="1320038" y="2376871"/>
                  </a:lnTo>
                  <a:lnTo>
                    <a:pt x="1466709" y="2535329"/>
                  </a:lnTo>
                  <a:lnTo>
                    <a:pt x="1613379" y="2059955"/>
                  </a:lnTo>
                  <a:lnTo>
                    <a:pt x="1760050" y="1267664"/>
                  </a:lnTo>
                  <a:lnTo>
                    <a:pt x="1906721" y="1901497"/>
                  </a:lnTo>
                  <a:lnTo>
                    <a:pt x="2053392" y="1109206"/>
                  </a:lnTo>
                  <a:lnTo>
                    <a:pt x="2200063" y="1109206"/>
                  </a:lnTo>
                  <a:lnTo>
                    <a:pt x="2346734" y="475374"/>
                  </a:lnTo>
                  <a:lnTo>
                    <a:pt x="2493405" y="950748"/>
                  </a:lnTo>
                  <a:lnTo>
                    <a:pt x="2640076" y="2059955"/>
                  </a:lnTo>
                  <a:lnTo>
                    <a:pt x="2786747" y="1267664"/>
                  </a:lnTo>
                  <a:lnTo>
                    <a:pt x="2933418" y="475374"/>
                  </a:lnTo>
                  <a:lnTo>
                    <a:pt x="3080089" y="0"/>
                  </a:lnTo>
                  <a:lnTo>
                    <a:pt x="3226759" y="950748"/>
                  </a:lnTo>
                  <a:lnTo>
                    <a:pt x="3373430" y="1267664"/>
                  </a:lnTo>
                  <a:lnTo>
                    <a:pt x="3520101" y="950748"/>
                  </a:lnTo>
                </a:path>
              </a:pathLst>
            </a:custGeom>
            <a:ln w="27101" cap="flat">
              <a:solidFill>
                <a:srgbClr val="0058AB">
                  <a:alpha val="100000"/>
                </a:srgbClr>
              </a:solidFill>
              <a:prstDash val="solid"/>
              <a:round/>
            </a:ln>
          </p:spPr>
          <p:txBody>
            <a:bodyPr/>
            <a:lstStyle/>
            <a:p/>
          </p:txBody>
        </p:sp>
        <p:sp>
          <p:nvSpPr>
            <p:cNvPr id="96" name="pl96"/>
            <p:cNvSpPr/>
            <p:nvPr/>
          </p:nvSpPr>
          <p:spPr>
            <a:xfrm>
              <a:off x="5132709" y="4783168"/>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7" name="pl97"/>
            <p:cNvSpPr/>
            <p:nvPr/>
          </p:nvSpPr>
          <p:spPr>
            <a:xfrm>
              <a:off x="5308715" y="3040129"/>
              <a:ext cx="0" cy="475374"/>
            </a:xfrm>
            <a:custGeom>
              <a:avLst/>
              <a:pathLst>
                <a:path w="0" h="475374">
                  <a:moveTo>
                    <a:pt x="0" y="475374"/>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042069" y="3832420"/>
              <a:ext cx="0" cy="475374"/>
            </a:xfrm>
            <a:custGeom>
              <a:avLst/>
              <a:pathLst>
                <a:path w="0" h="475374">
                  <a:moveTo>
                    <a:pt x="0" y="475374"/>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775424" y="3990878"/>
              <a:ext cx="0" cy="475374"/>
            </a:xfrm>
            <a:custGeom>
              <a:avLst/>
              <a:pathLst>
                <a:path w="0" h="475374">
                  <a:moveTo>
                    <a:pt x="0" y="475374"/>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508778" y="2564755"/>
              <a:ext cx="0" cy="475374"/>
            </a:xfrm>
            <a:custGeom>
              <a:avLst/>
              <a:pathLst>
                <a:path w="0" h="475374">
                  <a:moveTo>
                    <a:pt x="0" y="47537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095462" y="2723213"/>
              <a:ext cx="0" cy="475374"/>
            </a:xfrm>
            <a:custGeom>
              <a:avLst/>
              <a:pathLst>
                <a:path w="0" h="475374">
                  <a:moveTo>
                    <a:pt x="0" y="475374"/>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682145" y="2723213"/>
              <a:ext cx="0" cy="475374"/>
            </a:xfrm>
            <a:custGeom>
              <a:avLst/>
              <a:pathLst>
                <a:path w="0" h="475374">
                  <a:moveTo>
                    <a:pt x="0" y="475374"/>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828816" y="2406297"/>
              <a:ext cx="0" cy="475374"/>
            </a:xfrm>
            <a:custGeom>
              <a:avLst/>
              <a:pathLst>
                <a:path w="0" h="475374">
                  <a:moveTo>
                    <a:pt x="0" y="475374"/>
                  </a:moveTo>
                  <a:lnTo>
                    <a:pt x="0" y="0"/>
                  </a:lnTo>
                </a:path>
              </a:pathLst>
            </a:custGeom>
            <a:ln w="13550" cap="flat">
              <a:solidFill>
                <a:srgbClr val="0058AB">
                  <a:alpha val="100000"/>
                </a:srgbClr>
              </a:solidFill>
              <a:prstDash val="dot"/>
              <a:round/>
            </a:ln>
          </p:spPr>
          <p:txBody>
            <a:bodyPr/>
            <a:lstStyle/>
            <a:p/>
          </p:txBody>
        </p:sp>
        <p:sp>
          <p:nvSpPr>
            <p:cNvPr id="104" name="pg104"/>
            <p:cNvSpPr/>
            <p:nvPr/>
          </p:nvSpPr>
          <p:spPr>
            <a:xfrm>
              <a:off x="5250226" y="297356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5280579" y="300238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106" name="pg106"/>
            <p:cNvSpPr/>
            <p:nvPr/>
          </p:nvSpPr>
          <p:spPr>
            <a:xfrm>
              <a:off x="5983581" y="376585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6013934" y="3794626"/>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8" name="pg108"/>
            <p:cNvSpPr/>
            <p:nvPr/>
          </p:nvSpPr>
          <p:spPr>
            <a:xfrm>
              <a:off x="6716935" y="392431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6747288" y="395436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10" name="pg110"/>
            <p:cNvSpPr/>
            <p:nvPr/>
          </p:nvSpPr>
          <p:spPr>
            <a:xfrm>
              <a:off x="7422154" y="249818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7452508" y="2528246"/>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112" name="pg112"/>
            <p:cNvSpPr/>
            <p:nvPr/>
          </p:nvSpPr>
          <p:spPr>
            <a:xfrm>
              <a:off x="8008838" y="265664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039191" y="2685469"/>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114" name="pg114"/>
            <p:cNvSpPr/>
            <p:nvPr/>
          </p:nvSpPr>
          <p:spPr>
            <a:xfrm>
              <a:off x="8595522" y="265664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5" name="tx115"/>
            <p:cNvSpPr/>
            <p:nvPr/>
          </p:nvSpPr>
          <p:spPr>
            <a:xfrm>
              <a:off x="8625875" y="2685469"/>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116" name="pg116"/>
            <p:cNvSpPr/>
            <p:nvPr/>
          </p:nvSpPr>
          <p:spPr>
            <a:xfrm>
              <a:off x="8742193" y="233973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7" name="tx117"/>
            <p:cNvSpPr/>
            <p:nvPr/>
          </p:nvSpPr>
          <p:spPr>
            <a:xfrm>
              <a:off x="8772546" y="2369787"/>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12</a:t>
              </a:r>
            </a:p>
          </p:txBody>
        </p:sp>
        <p:sp>
          <p:nvSpPr>
            <p:cNvPr id="118" name="tx118"/>
            <p:cNvSpPr/>
            <p:nvPr/>
          </p:nvSpPr>
          <p:spPr>
            <a:xfrm>
              <a:off x="8889106" y="379197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9" name="tx119"/>
            <p:cNvSpPr/>
            <p:nvPr/>
          </p:nvSpPr>
          <p:spPr>
            <a:xfrm>
              <a:off x="8889106" y="474272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0</a:t>
              </a:r>
            </a:p>
          </p:txBody>
        </p:sp>
        <p:sp>
          <p:nvSpPr>
            <p:cNvPr id="120" name="tx120"/>
            <p:cNvSpPr/>
            <p:nvPr/>
          </p:nvSpPr>
          <p:spPr>
            <a:xfrm>
              <a:off x="5006511" y="474052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21" name="tx121"/>
            <p:cNvSpPr/>
            <p:nvPr/>
          </p:nvSpPr>
          <p:spPr>
            <a:xfrm>
              <a:off x="5006511" y="3949689"/>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22" name="tx122"/>
            <p:cNvSpPr/>
            <p:nvPr/>
          </p:nvSpPr>
          <p:spPr>
            <a:xfrm>
              <a:off x="4942943" y="315594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23" name="tx123"/>
            <p:cNvSpPr/>
            <p:nvPr/>
          </p:nvSpPr>
          <p:spPr>
            <a:xfrm>
              <a:off x="4942943" y="236365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24" name="tx124"/>
            <p:cNvSpPr/>
            <p:nvPr/>
          </p:nvSpPr>
          <p:spPr>
            <a:xfrm>
              <a:off x="4942943" y="157136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5" name="tx125"/>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6" name="tx126"/>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7" name="tx127"/>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8" name="tx128"/>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9" name="tx129"/>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0" name="tx130"/>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1" name="tx131"/>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2" name="tx132"/>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33" name="pl133"/>
            <p:cNvSpPr/>
            <p:nvPr/>
          </p:nvSpPr>
          <p:spPr>
            <a:xfrm>
              <a:off x="5989668"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4" name="pl134"/>
            <p:cNvSpPr/>
            <p:nvPr/>
          </p:nvSpPr>
          <p:spPr>
            <a:xfrm>
              <a:off x="5989668"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5" name="pl135"/>
            <p:cNvSpPr/>
            <p:nvPr/>
          </p:nvSpPr>
          <p:spPr>
            <a:xfrm>
              <a:off x="6752123"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6" name="pl136"/>
            <p:cNvSpPr/>
            <p:nvPr/>
          </p:nvSpPr>
          <p:spPr>
            <a:xfrm>
              <a:off x="7514577"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7" name="tx137"/>
            <p:cNvSpPr/>
            <p:nvPr/>
          </p:nvSpPr>
          <p:spPr>
            <a:xfrm>
              <a:off x="6256768"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Serbia</a:t>
              </a:r>
            </a:p>
          </p:txBody>
        </p:sp>
        <p:sp>
          <p:nvSpPr>
            <p:cNvPr id="138" name="tx138"/>
            <p:cNvSpPr/>
            <p:nvPr/>
          </p:nvSpPr>
          <p:spPr>
            <a:xfrm>
              <a:off x="7019222"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9" name="tx139"/>
            <p:cNvSpPr/>
            <p:nvPr/>
          </p:nvSpPr>
          <p:spPr>
            <a:xfrm>
              <a:off x="7781677" y="610084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40" name="tx140"/>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41" name="tx141"/>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2" name="tx142"/>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43" name="tx143"/>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0% of children who received DTP1 did not receive DTP3 (left), and 12% of children who received DTP1 did not receive MCV1 (right).
The low DTP drop-out rates imply good ability to provide a complete series of vaccines early in life. The high DTP-MCV drop-out rates imply poor retention in immunization programmes and ability to provide a full course of vaccines in infancy (up to one year).
In 2024, Serbia DTP drop-out was lower and DTP-MCV drop-out was lower than global drop-out rates, respectively.</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79271"/>
              <a:ext cx="2123063" cy="173253"/>
            </a:xfrm>
            <a:custGeom>
              <a:avLst/>
              <a:pathLst>
                <a:path w="2123063" h="173253">
                  <a:moveTo>
                    <a:pt x="0" y="173253"/>
                  </a:moveTo>
                  <a:lnTo>
                    <a:pt x="88460" y="136127"/>
                  </a:lnTo>
                  <a:lnTo>
                    <a:pt x="176921" y="99001"/>
                  </a:lnTo>
                  <a:lnTo>
                    <a:pt x="265382" y="61876"/>
                  </a:lnTo>
                  <a:lnTo>
                    <a:pt x="353843" y="24750"/>
                  </a:lnTo>
                  <a:lnTo>
                    <a:pt x="442304" y="12375"/>
                  </a:lnTo>
                  <a:lnTo>
                    <a:pt x="530765" y="0"/>
                  </a:lnTo>
                  <a:lnTo>
                    <a:pt x="619226" y="12375"/>
                  </a:lnTo>
                  <a:lnTo>
                    <a:pt x="707687" y="0"/>
                  </a:lnTo>
                  <a:lnTo>
                    <a:pt x="796148" y="12375"/>
                  </a:lnTo>
                  <a:lnTo>
                    <a:pt x="884609" y="0"/>
                  </a:lnTo>
                  <a:lnTo>
                    <a:pt x="973070" y="0"/>
                  </a:lnTo>
                  <a:lnTo>
                    <a:pt x="1061531" y="12375"/>
                  </a:lnTo>
                  <a:lnTo>
                    <a:pt x="1149992" y="24750"/>
                  </a:lnTo>
                  <a:lnTo>
                    <a:pt x="1238453" y="12375"/>
                  </a:lnTo>
                  <a:lnTo>
                    <a:pt x="1326914" y="12375"/>
                  </a:lnTo>
                  <a:lnTo>
                    <a:pt x="1415375" y="12375"/>
                  </a:lnTo>
                  <a:lnTo>
                    <a:pt x="1503836" y="24750"/>
                  </a:lnTo>
                  <a:lnTo>
                    <a:pt x="1592297" y="12375"/>
                  </a:lnTo>
                  <a:lnTo>
                    <a:pt x="1680758" y="12375"/>
                  </a:lnTo>
                  <a:lnTo>
                    <a:pt x="1769219" y="12375"/>
                  </a:lnTo>
                  <a:lnTo>
                    <a:pt x="1857680" y="12375"/>
                  </a:lnTo>
                  <a:lnTo>
                    <a:pt x="1946141" y="37125"/>
                  </a:lnTo>
                  <a:lnTo>
                    <a:pt x="2034602" y="12375"/>
                  </a:lnTo>
                  <a:lnTo>
                    <a:pt x="2123063" y="12375"/>
                  </a:lnTo>
                </a:path>
              </a:pathLst>
            </a:custGeom>
            <a:ln w="27101" cap="flat">
              <a:solidFill>
                <a:srgbClr val="1CABE2">
                  <a:alpha val="100000"/>
                </a:srgbClr>
              </a:solidFill>
              <a:prstDash val="solid"/>
              <a:round/>
            </a:ln>
          </p:spPr>
          <p:txBody>
            <a:bodyPr/>
            <a:lstStyle/>
            <a:p/>
          </p:txBody>
        </p:sp>
        <p:sp>
          <p:nvSpPr>
            <p:cNvPr id="24" name="tx24"/>
            <p:cNvSpPr/>
            <p:nvPr/>
          </p:nvSpPr>
          <p:spPr>
            <a:xfrm>
              <a:off x="910275" y="116025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25" name="tx25"/>
            <p:cNvSpPr/>
            <p:nvPr/>
          </p:nvSpPr>
          <p:spPr>
            <a:xfrm>
              <a:off x="3217825" y="999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6" name="tx26"/>
            <p:cNvSpPr/>
            <p:nvPr/>
          </p:nvSpPr>
          <p:spPr>
            <a:xfrm>
              <a:off x="2688703" y="950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7" name="tx27"/>
            <p:cNvSpPr/>
            <p:nvPr/>
          </p:nvSpPr>
          <p:spPr>
            <a:xfrm>
              <a:off x="3042547" y="950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389120" y="2861125"/>
              <a:ext cx="796148" cy="99001"/>
            </a:xfrm>
            <a:custGeom>
              <a:avLst/>
              <a:pathLst>
                <a:path w="796148" h="99001">
                  <a:moveTo>
                    <a:pt x="0" y="12375"/>
                  </a:moveTo>
                  <a:lnTo>
                    <a:pt x="88460" y="24750"/>
                  </a:lnTo>
                  <a:lnTo>
                    <a:pt x="176921" y="12375"/>
                  </a:lnTo>
                  <a:lnTo>
                    <a:pt x="265382" y="12375"/>
                  </a:lnTo>
                  <a:lnTo>
                    <a:pt x="353843" y="0"/>
                  </a:lnTo>
                  <a:lnTo>
                    <a:pt x="442304" y="86626"/>
                  </a:lnTo>
                  <a:lnTo>
                    <a:pt x="530765" y="99001"/>
                  </a:lnTo>
                  <a:lnTo>
                    <a:pt x="619226" y="86626"/>
                  </a:lnTo>
                  <a:lnTo>
                    <a:pt x="707687" y="74251"/>
                  </a:lnTo>
                  <a:lnTo>
                    <a:pt x="796148" y="49500"/>
                  </a:lnTo>
                </a:path>
              </a:pathLst>
            </a:custGeom>
            <a:ln w="27101" cap="flat">
              <a:solidFill>
                <a:srgbClr val="1CABE2">
                  <a:alpha val="100000"/>
                </a:srgbClr>
              </a:solidFill>
              <a:prstDash val="solid"/>
              <a:round/>
            </a:ln>
          </p:spPr>
          <p:txBody>
            <a:bodyPr/>
            <a:lstStyle/>
            <a:p/>
          </p:txBody>
        </p:sp>
        <p:sp>
          <p:nvSpPr>
            <p:cNvPr id="48" name="tx48"/>
            <p:cNvSpPr/>
            <p:nvPr/>
          </p:nvSpPr>
          <p:spPr>
            <a:xfrm>
              <a:off x="2237190" y="27812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49" name="tx49"/>
            <p:cNvSpPr/>
            <p:nvPr/>
          </p:nvSpPr>
          <p:spPr>
            <a:xfrm>
              <a:off x="3217825" y="281835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50" name="tx50"/>
            <p:cNvSpPr/>
            <p:nvPr/>
          </p:nvSpPr>
          <p:spPr>
            <a:xfrm>
              <a:off x="2688703"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1" name="tx51"/>
            <p:cNvSpPr/>
            <p:nvPr/>
          </p:nvSpPr>
          <p:spPr>
            <a:xfrm>
              <a:off x="3042547" y="279417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2654503" y="4729605"/>
              <a:ext cx="530765" cy="309380"/>
            </a:xfrm>
            <a:custGeom>
              <a:avLst/>
              <a:pathLst>
                <a:path w="530765" h="309380">
                  <a:moveTo>
                    <a:pt x="0" y="309380"/>
                  </a:moveTo>
                  <a:lnTo>
                    <a:pt x="88460" y="0"/>
                  </a:lnTo>
                  <a:lnTo>
                    <a:pt x="176921" y="49500"/>
                  </a:lnTo>
                  <a:lnTo>
                    <a:pt x="265382" y="37125"/>
                  </a:lnTo>
                  <a:lnTo>
                    <a:pt x="353843" y="24750"/>
                  </a:lnTo>
                  <a:lnTo>
                    <a:pt x="442304" y="123752"/>
                  </a:lnTo>
                  <a:lnTo>
                    <a:pt x="530765" y="86626"/>
                  </a:lnTo>
                </a:path>
              </a:pathLst>
            </a:custGeom>
            <a:ln w="27101" cap="flat">
              <a:solidFill>
                <a:srgbClr val="1CABE2">
                  <a:alpha val="100000"/>
                </a:srgbClr>
              </a:solidFill>
              <a:prstDash val="solid"/>
              <a:round/>
            </a:ln>
          </p:spPr>
          <p:txBody>
            <a:bodyPr/>
            <a:lstStyle/>
            <a:p/>
          </p:txBody>
        </p:sp>
        <p:sp>
          <p:nvSpPr>
            <p:cNvPr id="72" name="tx72"/>
            <p:cNvSpPr/>
            <p:nvPr/>
          </p:nvSpPr>
          <p:spPr>
            <a:xfrm>
              <a:off x="2502573" y="494671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a:t>
              </a:r>
            </a:p>
          </p:txBody>
        </p:sp>
        <p:sp>
          <p:nvSpPr>
            <p:cNvPr id="73" name="tx73"/>
            <p:cNvSpPr/>
            <p:nvPr/>
          </p:nvSpPr>
          <p:spPr>
            <a:xfrm>
              <a:off x="3217825" y="472396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74" name="tx74"/>
            <p:cNvSpPr/>
            <p:nvPr/>
          </p:nvSpPr>
          <p:spPr>
            <a:xfrm>
              <a:off x="2688703" y="458845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75" name="tx75"/>
            <p:cNvSpPr/>
            <p:nvPr/>
          </p:nvSpPr>
          <p:spPr>
            <a:xfrm>
              <a:off x="3042547" y="471220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079271"/>
              <a:ext cx="2123063" cy="99001"/>
            </a:xfrm>
            <a:custGeom>
              <a:avLst/>
              <a:pathLst>
                <a:path w="2123063" h="99001">
                  <a:moveTo>
                    <a:pt x="0" y="24750"/>
                  </a:moveTo>
                  <a:lnTo>
                    <a:pt x="88460" y="49500"/>
                  </a:lnTo>
                  <a:lnTo>
                    <a:pt x="176921" y="12375"/>
                  </a:lnTo>
                  <a:lnTo>
                    <a:pt x="265382" y="99001"/>
                  </a:lnTo>
                  <a:lnTo>
                    <a:pt x="353843" y="99001"/>
                  </a:lnTo>
                  <a:lnTo>
                    <a:pt x="442304" y="0"/>
                  </a:lnTo>
                  <a:lnTo>
                    <a:pt x="530765" y="24750"/>
                  </a:lnTo>
                  <a:lnTo>
                    <a:pt x="619226" y="12375"/>
                  </a:lnTo>
                  <a:lnTo>
                    <a:pt x="707687" y="12375"/>
                  </a:lnTo>
                  <a:lnTo>
                    <a:pt x="796148" y="12375"/>
                  </a:lnTo>
                  <a:lnTo>
                    <a:pt x="884609" y="24750"/>
                  </a:lnTo>
                  <a:lnTo>
                    <a:pt x="973070" y="12375"/>
                  </a:lnTo>
                  <a:lnTo>
                    <a:pt x="1061531" y="24750"/>
                  </a:lnTo>
                  <a:lnTo>
                    <a:pt x="1149992" y="12375"/>
                  </a:lnTo>
                  <a:lnTo>
                    <a:pt x="1238453" y="24750"/>
                  </a:lnTo>
                  <a:lnTo>
                    <a:pt x="1326914" y="12375"/>
                  </a:lnTo>
                  <a:lnTo>
                    <a:pt x="1415375" y="24750"/>
                  </a:lnTo>
                  <a:lnTo>
                    <a:pt x="1503836" y="12375"/>
                  </a:lnTo>
                  <a:lnTo>
                    <a:pt x="1592297" y="12375"/>
                  </a:lnTo>
                  <a:lnTo>
                    <a:pt x="1680758" y="24750"/>
                  </a:lnTo>
                  <a:lnTo>
                    <a:pt x="1769219" y="86626"/>
                  </a:lnTo>
                  <a:lnTo>
                    <a:pt x="1857680" y="99001"/>
                  </a:lnTo>
                  <a:lnTo>
                    <a:pt x="1946141" y="86626"/>
                  </a:lnTo>
                  <a:lnTo>
                    <a:pt x="2034602" y="74251"/>
                  </a:lnTo>
                  <a:lnTo>
                    <a:pt x="2123063" y="49500"/>
                  </a:lnTo>
                </a:path>
              </a:pathLst>
            </a:custGeom>
            <a:ln w="27101" cap="flat">
              <a:solidFill>
                <a:srgbClr val="1CABE2">
                  <a:alpha val="100000"/>
                </a:srgbClr>
              </a:solidFill>
              <a:prstDash val="solid"/>
              <a:round/>
            </a:ln>
          </p:spPr>
          <p:txBody>
            <a:bodyPr/>
            <a:lstStyle/>
            <a:p/>
          </p:txBody>
        </p:sp>
        <p:sp>
          <p:nvSpPr>
            <p:cNvPr id="96" name="tx96"/>
            <p:cNvSpPr/>
            <p:nvPr/>
          </p:nvSpPr>
          <p:spPr>
            <a:xfrm>
              <a:off x="3704462" y="10117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97" name="tx97"/>
            <p:cNvSpPr/>
            <p:nvPr/>
          </p:nvSpPr>
          <p:spPr>
            <a:xfrm>
              <a:off x="6012012" y="10365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98" name="tx98"/>
            <p:cNvSpPr/>
            <p:nvPr/>
          </p:nvSpPr>
          <p:spPr>
            <a:xfrm>
              <a:off x="5482890" y="96286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99" name="tx99"/>
            <p:cNvSpPr/>
            <p:nvPr/>
          </p:nvSpPr>
          <p:spPr>
            <a:xfrm>
              <a:off x="5836734" y="101232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2898250"/>
              <a:ext cx="2123063" cy="259879"/>
            </a:xfrm>
            <a:custGeom>
              <a:avLst/>
              <a:pathLst>
                <a:path w="2123063" h="259879">
                  <a:moveTo>
                    <a:pt x="0" y="86626"/>
                  </a:moveTo>
                  <a:lnTo>
                    <a:pt x="88460" y="74251"/>
                  </a:lnTo>
                  <a:lnTo>
                    <a:pt x="176921" y="49500"/>
                  </a:lnTo>
                  <a:lnTo>
                    <a:pt x="265382" y="111377"/>
                  </a:lnTo>
                  <a:lnTo>
                    <a:pt x="353843" y="86626"/>
                  </a:lnTo>
                  <a:lnTo>
                    <a:pt x="442304" y="0"/>
                  </a:lnTo>
                  <a:lnTo>
                    <a:pt x="530765" y="99001"/>
                  </a:lnTo>
                  <a:lnTo>
                    <a:pt x="619226" y="12375"/>
                  </a:lnTo>
                  <a:lnTo>
                    <a:pt x="707687" y="49500"/>
                  </a:lnTo>
                  <a:lnTo>
                    <a:pt x="796148" y="12375"/>
                  </a:lnTo>
                  <a:lnTo>
                    <a:pt x="884609" y="12375"/>
                  </a:lnTo>
                  <a:lnTo>
                    <a:pt x="973070" y="37125"/>
                  </a:lnTo>
                  <a:lnTo>
                    <a:pt x="1061531" y="111377"/>
                  </a:lnTo>
                  <a:lnTo>
                    <a:pt x="1149992" y="49500"/>
                  </a:lnTo>
                  <a:lnTo>
                    <a:pt x="1238453" y="123752"/>
                  </a:lnTo>
                  <a:lnTo>
                    <a:pt x="1326914" y="111377"/>
                  </a:lnTo>
                  <a:lnTo>
                    <a:pt x="1415375" y="173253"/>
                  </a:lnTo>
                  <a:lnTo>
                    <a:pt x="1503836" y="123752"/>
                  </a:lnTo>
                  <a:lnTo>
                    <a:pt x="1592297" y="37125"/>
                  </a:lnTo>
                  <a:lnTo>
                    <a:pt x="1680758" y="111377"/>
                  </a:lnTo>
                  <a:lnTo>
                    <a:pt x="1769219" y="222754"/>
                  </a:lnTo>
                  <a:lnTo>
                    <a:pt x="1857680" y="259879"/>
                  </a:lnTo>
                  <a:lnTo>
                    <a:pt x="1946141" y="185628"/>
                  </a:lnTo>
                  <a:lnTo>
                    <a:pt x="2034602" y="148502"/>
                  </a:lnTo>
                  <a:lnTo>
                    <a:pt x="2123063" y="148502"/>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28926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21" name="tx121"/>
            <p:cNvSpPr/>
            <p:nvPr/>
          </p:nvSpPr>
          <p:spPr>
            <a:xfrm>
              <a:off x="6012012" y="295448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122" name="tx122"/>
            <p:cNvSpPr/>
            <p:nvPr/>
          </p:nvSpPr>
          <p:spPr>
            <a:xfrm>
              <a:off x="5482890" y="286847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123" name="tx123"/>
            <p:cNvSpPr/>
            <p:nvPr/>
          </p:nvSpPr>
          <p:spPr>
            <a:xfrm>
              <a:off x="5836734" y="290559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124" name="pl124"/>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856392" y="4655354"/>
              <a:ext cx="2123063" cy="111377"/>
            </a:xfrm>
            <a:custGeom>
              <a:avLst/>
              <a:pathLst>
                <a:path w="2123063" h="111377">
                  <a:moveTo>
                    <a:pt x="0" y="0"/>
                  </a:moveTo>
                  <a:lnTo>
                    <a:pt x="88460" y="61876"/>
                  </a:lnTo>
                  <a:lnTo>
                    <a:pt x="176921" y="37125"/>
                  </a:lnTo>
                  <a:lnTo>
                    <a:pt x="265382" y="111377"/>
                  </a:lnTo>
                  <a:lnTo>
                    <a:pt x="353843" y="24750"/>
                  </a:lnTo>
                  <a:lnTo>
                    <a:pt x="442304" y="0"/>
                  </a:lnTo>
                  <a:lnTo>
                    <a:pt x="530765" y="12375"/>
                  </a:lnTo>
                  <a:lnTo>
                    <a:pt x="619226" y="61876"/>
                  </a:lnTo>
                  <a:lnTo>
                    <a:pt x="707687" y="37125"/>
                  </a:lnTo>
                  <a:lnTo>
                    <a:pt x="796148" y="12375"/>
                  </a:lnTo>
                  <a:lnTo>
                    <a:pt x="884609" y="86626"/>
                  </a:lnTo>
                  <a:lnTo>
                    <a:pt x="973070" y="49500"/>
                  </a:lnTo>
                  <a:lnTo>
                    <a:pt x="1061531" y="61876"/>
                  </a:lnTo>
                  <a:lnTo>
                    <a:pt x="1149992" y="12375"/>
                  </a:lnTo>
                  <a:lnTo>
                    <a:pt x="1238453" y="61876"/>
                  </a:lnTo>
                  <a:lnTo>
                    <a:pt x="1326914" y="37125"/>
                  </a:lnTo>
                  <a:lnTo>
                    <a:pt x="1415375" y="61876"/>
                  </a:lnTo>
                  <a:lnTo>
                    <a:pt x="1503836" y="37125"/>
                  </a:lnTo>
                  <a:lnTo>
                    <a:pt x="1592297" y="12375"/>
                  </a:lnTo>
                  <a:lnTo>
                    <a:pt x="1680758" y="12375"/>
                  </a:lnTo>
                  <a:lnTo>
                    <a:pt x="1769219" y="74251"/>
                  </a:lnTo>
                  <a:lnTo>
                    <a:pt x="1857680" y="86626"/>
                  </a:lnTo>
                  <a:lnTo>
                    <a:pt x="1946141" y="74251"/>
                  </a:lnTo>
                  <a:lnTo>
                    <a:pt x="2034602" y="61876"/>
                  </a:lnTo>
                  <a:lnTo>
                    <a:pt x="2123063" y="37125"/>
                  </a:lnTo>
                </a:path>
              </a:pathLst>
            </a:custGeom>
            <a:ln w="27101" cap="flat">
              <a:solidFill>
                <a:srgbClr val="1CABE2">
                  <a:alpha val="100000"/>
                </a:srgbClr>
              </a:solidFill>
              <a:prstDash val="solid"/>
              <a:round/>
            </a:ln>
          </p:spPr>
          <p:txBody>
            <a:bodyPr/>
            <a:lstStyle/>
            <a:p/>
          </p:txBody>
        </p:sp>
        <p:sp>
          <p:nvSpPr>
            <p:cNvPr id="144" name="tx144"/>
            <p:cNvSpPr/>
            <p:nvPr/>
          </p:nvSpPr>
          <p:spPr>
            <a:xfrm>
              <a:off x="3704462" y="456308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45" name="tx145"/>
            <p:cNvSpPr/>
            <p:nvPr/>
          </p:nvSpPr>
          <p:spPr>
            <a:xfrm>
              <a:off x="6012012" y="460021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46" name="tx146"/>
            <p:cNvSpPr/>
            <p:nvPr/>
          </p:nvSpPr>
          <p:spPr>
            <a:xfrm>
              <a:off x="5482890" y="45265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47" name="tx147"/>
            <p:cNvSpPr/>
            <p:nvPr/>
          </p:nvSpPr>
          <p:spPr>
            <a:xfrm>
              <a:off x="5836734" y="457602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48" name="pl148"/>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650580" y="1091646"/>
              <a:ext cx="2123063" cy="123752"/>
            </a:xfrm>
            <a:custGeom>
              <a:avLst/>
              <a:pathLst>
                <a:path w="2123063" h="123752">
                  <a:moveTo>
                    <a:pt x="0" y="37125"/>
                  </a:moveTo>
                  <a:lnTo>
                    <a:pt x="88460" y="61876"/>
                  </a:lnTo>
                  <a:lnTo>
                    <a:pt x="176921" y="37125"/>
                  </a:lnTo>
                  <a:lnTo>
                    <a:pt x="265382" y="111377"/>
                  </a:lnTo>
                  <a:lnTo>
                    <a:pt x="353843" y="123752"/>
                  </a:lnTo>
                  <a:lnTo>
                    <a:pt x="442304" y="0"/>
                  </a:lnTo>
                  <a:lnTo>
                    <a:pt x="530765" y="74251"/>
                  </a:lnTo>
                  <a:lnTo>
                    <a:pt x="619226" y="49500"/>
                  </a:lnTo>
                  <a:lnTo>
                    <a:pt x="707687" y="37125"/>
                  </a:lnTo>
                  <a:lnTo>
                    <a:pt x="796148" y="37125"/>
                  </a:lnTo>
                  <a:lnTo>
                    <a:pt x="884609" y="86626"/>
                  </a:lnTo>
                  <a:lnTo>
                    <a:pt x="973070" y="49500"/>
                  </a:lnTo>
                  <a:lnTo>
                    <a:pt x="1061531" y="86626"/>
                  </a:lnTo>
                  <a:lnTo>
                    <a:pt x="1149992" y="37125"/>
                  </a:lnTo>
                  <a:lnTo>
                    <a:pt x="1238453" y="61876"/>
                  </a:lnTo>
                  <a:lnTo>
                    <a:pt x="1326914" y="37125"/>
                  </a:lnTo>
                  <a:lnTo>
                    <a:pt x="1415375" y="61876"/>
                  </a:lnTo>
                  <a:lnTo>
                    <a:pt x="1503836" y="37125"/>
                  </a:lnTo>
                  <a:lnTo>
                    <a:pt x="1592297" y="12375"/>
                  </a:lnTo>
                  <a:lnTo>
                    <a:pt x="1680758" y="12375"/>
                  </a:lnTo>
                  <a:lnTo>
                    <a:pt x="1769219" y="74251"/>
                  </a:lnTo>
                  <a:lnTo>
                    <a:pt x="1857680" y="86626"/>
                  </a:lnTo>
                  <a:lnTo>
                    <a:pt x="1946141" y="74251"/>
                  </a:lnTo>
                  <a:lnTo>
                    <a:pt x="2034602" y="61876"/>
                  </a:lnTo>
                  <a:lnTo>
                    <a:pt x="2123063" y="37125"/>
                  </a:lnTo>
                </a:path>
              </a:pathLst>
            </a:custGeom>
            <a:ln w="27101" cap="flat">
              <a:solidFill>
                <a:srgbClr val="1CABE2">
                  <a:alpha val="100000"/>
                </a:srgbClr>
              </a:solidFill>
              <a:prstDash val="solid"/>
              <a:round/>
            </a:ln>
          </p:spPr>
          <p:txBody>
            <a:bodyPr/>
            <a:lstStyle/>
            <a:p/>
          </p:txBody>
        </p:sp>
        <p:sp>
          <p:nvSpPr>
            <p:cNvPr id="168" name="tx168"/>
            <p:cNvSpPr/>
            <p:nvPr/>
          </p:nvSpPr>
          <p:spPr>
            <a:xfrm>
              <a:off x="6498650" y="10365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69" name="tx169"/>
            <p:cNvSpPr/>
            <p:nvPr/>
          </p:nvSpPr>
          <p:spPr>
            <a:xfrm>
              <a:off x="8806200" y="10365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70" name="tx170"/>
            <p:cNvSpPr/>
            <p:nvPr/>
          </p:nvSpPr>
          <p:spPr>
            <a:xfrm>
              <a:off x="8277077" y="96286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71" name="tx171"/>
            <p:cNvSpPr/>
            <p:nvPr/>
          </p:nvSpPr>
          <p:spPr>
            <a:xfrm>
              <a:off x="8630921" y="101232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72" name="pl172"/>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6650580" y="2873500"/>
              <a:ext cx="2123063" cy="297005"/>
            </a:xfrm>
            <a:custGeom>
              <a:avLst/>
              <a:pathLst>
                <a:path w="2123063" h="297005">
                  <a:moveTo>
                    <a:pt x="0" y="247504"/>
                  </a:moveTo>
                  <a:lnTo>
                    <a:pt x="88460" y="297005"/>
                  </a:lnTo>
                  <a:lnTo>
                    <a:pt x="176921" y="284630"/>
                  </a:lnTo>
                  <a:lnTo>
                    <a:pt x="265382" y="24750"/>
                  </a:lnTo>
                  <a:lnTo>
                    <a:pt x="353843" y="24750"/>
                  </a:lnTo>
                  <a:lnTo>
                    <a:pt x="442304" y="0"/>
                  </a:lnTo>
                  <a:lnTo>
                    <a:pt x="530765" y="99001"/>
                  </a:lnTo>
                  <a:lnTo>
                    <a:pt x="619226" y="24750"/>
                  </a:lnTo>
                  <a:lnTo>
                    <a:pt x="707687" y="12375"/>
                  </a:lnTo>
                  <a:lnTo>
                    <a:pt x="796148" y="136127"/>
                  </a:lnTo>
                  <a:lnTo>
                    <a:pt x="884609" y="86626"/>
                  </a:lnTo>
                  <a:lnTo>
                    <a:pt x="973070" y="99001"/>
                  </a:lnTo>
                  <a:lnTo>
                    <a:pt x="1061531" y="99001"/>
                  </a:lnTo>
                  <a:lnTo>
                    <a:pt x="1149992" y="198003"/>
                  </a:lnTo>
                  <a:lnTo>
                    <a:pt x="1238453" y="86626"/>
                  </a:lnTo>
                  <a:lnTo>
                    <a:pt x="1326914" y="136127"/>
                  </a:lnTo>
                  <a:lnTo>
                    <a:pt x="1415375" y="99001"/>
                  </a:lnTo>
                  <a:lnTo>
                    <a:pt x="1503836" y="86626"/>
                  </a:lnTo>
                  <a:lnTo>
                    <a:pt x="1592297" y="99001"/>
                  </a:lnTo>
                  <a:lnTo>
                    <a:pt x="1680758" y="86626"/>
                  </a:lnTo>
                  <a:lnTo>
                    <a:pt x="1769219" y="173253"/>
                  </a:lnTo>
                  <a:lnTo>
                    <a:pt x="1857680" y="148502"/>
                  </a:lnTo>
                  <a:lnTo>
                    <a:pt x="1946141" y="111377"/>
                  </a:lnTo>
                  <a:lnTo>
                    <a:pt x="2034602" y="86626"/>
                  </a:lnTo>
                  <a:lnTo>
                    <a:pt x="2123063" y="86626"/>
                  </a:lnTo>
                </a:path>
              </a:pathLst>
            </a:custGeom>
            <a:ln w="27101" cap="flat">
              <a:solidFill>
                <a:srgbClr val="1CABE2">
                  <a:alpha val="100000"/>
                </a:srgbClr>
              </a:solidFill>
              <a:prstDash val="solid"/>
              <a:round/>
            </a:ln>
          </p:spPr>
          <p:txBody>
            <a:bodyPr/>
            <a:lstStyle/>
            <a:p/>
          </p:txBody>
        </p:sp>
        <p:sp>
          <p:nvSpPr>
            <p:cNvPr id="192" name="tx192"/>
            <p:cNvSpPr/>
            <p:nvPr/>
          </p:nvSpPr>
          <p:spPr>
            <a:xfrm>
              <a:off x="6498650" y="302873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193" name="tx193"/>
            <p:cNvSpPr/>
            <p:nvPr/>
          </p:nvSpPr>
          <p:spPr>
            <a:xfrm>
              <a:off x="8806200" y="286786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94" name="tx194"/>
            <p:cNvSpPr/>
            <p:nvPr/>
          </p:nvSpPr>
          <p:spPr>
            <a:xfrm>
              <a:off x="8277077" y="28189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95" name="tx195"/>
            <p:cNvSpPr/>
            <p:nvPr/>
          </p:nvSpPr>
          <p:spPr>
            <a:xfrm>
              <a:off x="8630921" y="28189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96" name="tx196"/>
            <p:cNvSpPr/>
            <p:nvPr/>
          </p:nvSpPr>
          <p:spPr>
            <a:xfrm>
              <a:off x="1977761" y="4288573"/>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197" name="tx197"/>
            <p:cNvSpPr/>
            <p:nvPr/>
          </p:nvSpPr>
          <p:spPr>
            <a:xfrm>
              <a:off x="4775032"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198" name="tx198"/>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199" name="tx199"/>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00" name="tx200"/>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01" name="tx201"/>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02" name="tx202"/>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03" name="tx203"/>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04" name="tx204"/>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05" name="tx205"/>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06" name="tx206"/>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07" name="tx207"/>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08" name="tx208"/>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09" name="tx209"/>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10" name="tx210"/>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11" name="tx211"/>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12" name="tx212"/>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13" name="tx213"/>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14" name="tx214"/>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15" name="tx215"/>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16" name="tx216"/>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17" name="tx217"/>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18" name="tx218"/>
            <p:cNvSpPr/>
            <p:nvPr/>
          </p:nvSpPr>
          <p:spPr>
            <a:xfrm rot="-5400000">
              <a:off x="652968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19" name="tx219"/>
            <p:cNvSpPr/>
            <p:nvPr/>
          </p:nvSpPr>
          <p:spPr>
            <a:xfrm rot="-5400000">
              <a:off x="697199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20" name="tx220"/>
            <p:cNvSpPr/>
            <p:nvPr/>
          </p:nvSpPr>
          <p:spPr>
            <a:xfrm rot="-5400000">
              <a:off x="741429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21" name="tx221"/>
            <p:cNvSpPr/>
            <p:nvPr/>
          </p:nvSpPr>
          <p:spPr>
            <a:xfrm rot="-5400000">
              <a:off x="785660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22" name="tx222"/>
            <p:cNvSpPr/>
            <p:nvPr/>
          </p:nvSpPr>
          <p:spPr>
            <a:xfrm rot="-5400000">
              <a:off x="821044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23" name="tx223"/>
            <p:cNvSpPr/>
            <p:nvPr/>
          </p:nvSpPr>
          <p:spPr>
            <a:xfrm rot="-5400000">
              <a:off x="8564265"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24" name="tx224"/>
            <p:cNvSpPr/>
            <p:nvPr/>
          </p:nvSpPr>
          <p:spPr>
            <a:xfrm rot="-5400000">
              <a:off x="865275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25" name="tx225"/>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26" name="tx226"/>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27" name="tx227"/>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28" name="tx228"/>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29" name="tx229"/>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30" name="tx230"/>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31" name="tx231"/>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32" name="tx232"/>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33" name="tx233"/>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34" name="tx234"/>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35" name="tx235"/>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36" name="tx236"/>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37" name="tx237"/>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38" name="tx238"/>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39" name="tx239"/>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40" name="tx240"/>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41" name="tx241"/>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42" name="tx242"/>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43" name="tx243"/>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44" name="tx244"/>
            <p:cNvSpPr/>
            <p:nvPr/>
          </p:nvSpPr>
          <p:spPr>
            <a:xfrm>
              <a:off x="2434388" y="398022"/>
              <a:ext cx="496707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Serbia, 2000-2024</a:t>
              </a:r>
            </a:p>
          </p:txBody>
        </p:sp>
        <p:sp>
          <p:nvSpPr>
            <p:cNvPr id="245" name="tx245"/>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46" name="tx246"/>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MCV1 had the lowest coverage (84%), followed by PCV3 (85%).
Compared to 2019, coverage of 2 vaccines remained constant (BCG and MCV2) and 6 vaccines decreased (DTP1, DTP3, IPV1, MCV1, PCV3 and POL3).
Compared to 2023, coverage of 3 vaccines remained constant (BCG, MCV1 and MCV2) and 5 vaccines increased (DTP1, DTP3, IPV1, PCV3 and POL3).</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978248"/>
              <a:ext cx="6480943" cy="474496"/>
            </a:xfrm>
            <a:custGeom>
              <a:avLst/>
              <a:pathLst>
                <a:path w="6480943" h="474496">
                  <a:moveTo>
                    <a:pt x="0" y="142348"/>
                  </a:moveTo>
                  <a:lnTo>
                    <a:pt x="270039" y="237248"/>
                  </a:lnTo>
                  <a:lnTo>
                    <a:pt x="540078" y="142348"/>
                  </a:lnTo>
                  <a:lnTo>
                    <a:pt x="810117" y="427046"/>
                  </a:lnTo>
                  <a:lnTo>
                    <a:pt x="1080157" y="474496"/>
                  </a:lnTo>
                  <a:lnTo>
                    <a:pt x="1350196" y="0"/>
                  </a:lnTo>
                  <a:lnTo>
                    <a:pt x="1620235" y="284697"/>
                  </a:lnTo>
                  <a:lnTo>
                    <a:pt x="1890275" y="189798"/>
                  </a:lnTo>
                  <a:lnTo>
                    <a:pt x="2160314" y="142348"/>
                  </a:lnTo>
                  <a:lnTo>
                    <a:pt x="2430353" y="142348"/>
                  </a:lnTo>
                  <a:lnTo>
                    <a:pt x="2700393" y="332147"/>
                  </a:lnTo>
                  <a:lnTo>
                    <a:pt x="2970432" y="189798"/>
                  </a:lnTo>
                  <a:lnTo>
                    <a:pt x="3240471" y="332147"/>
                  </a:lnTo>
                  <a:lnTo>
                    <a:pt x="3510510" y="142348"/>
                  </a:lnTo>
                  <a:lnTo>
                    <a:pt x="3780550" y="237248"/>
                  </a:lnTo>
                  <a:lnTo>
                    <a:pt x="4050589" y="142348"/>
                  </a:lnTo>
                  <a:lnTo>
                    <a:pt x="4320628" y="237248"/>
                  </a:lnTo>
                  <a:lnTo>
                    <a:pt x="4590668" y="142348"/>
                  </a:lnTo>
                  <a:lnTo>
                    <a:pt x="4860707" y="47449"/>
                  </a:lnTo>
                  <a:lnTo>
                    <a:pt x="5130746" y="47449"/>
                  </a:lnTo>
                  <a:lnTo>
                    <a:pt x="5400786" y="284697"/>
                  </a:lnTo>
                  <a:lnTo>
                    <a:pt x="5670825" y="332147"/>
                  </a:lnTo>
                  <a:lnTo>
                    <a:pt x="5940864" y="284697"/>
                  </a:lnTo>
                  <a:lnTo>
                    <a:pt x="6210904" y="237248"/>
                  </a:lnTo>
                  <a:lnTo>
                    <a:pt x="6480943" y="142348"/>
                  </a:lnTo>
                </a:path>
              </a:pathLst>
            </a:custGeom>
            <a:ln w="27101" cap="flat">
              <a:solidFill>
                <a:srgbClr val="1C86EE">
                  <a:alpha val="100000"/>
                </a:srgbClr>
              </a:solidFill>
              <a:prstDash val="solid"/>
              <a:round/>
            </a:ln>
          </p:spPr>
          <p:txBody>
            <a:bodyPr/>
            <a:lstStyle/>
            <a:p/>
          </p:txBody>
        </p:sp>
        <p:sp>
          <p:nvSpPr>
            <p:cNvPr id="38" name="pl38"/>
            <p:cNvSpPr/>
            <p:nvPr/>
          </p:nvSpPr>
          <p:spPr>
            <a:xfrm>
              <a:off x="2215412" y="930799"/>
              <a:ext cx="5400786" cy="1613286"/>
            </a:xfrm>
            <a:custGeom>
              <a:avLst/>
              <a:pathLst>
                <a:path w="5400786" h="1613286">
                  <a:moveTo>
                    <a:pt x="0" y="474496"/>
                  </a:moveTo>
                  <a:lnTo>
                    <a:pt x="270039" y="1613286"/>
                  </a:lnTo>
                  <a:lnTo>
                    <a:pt x="540078" y="284697"/>
                  </a:lnTo>
                  <a:lnTo>
                    <a:pt x="810117" y="0"/>
                  </a:lnTo>
                  <a:lnTo>
                    <a:pt x="1080157" y="284697"/>
                  </a:lnTo>
                  <a:lnTo>
                    <a:pt x="1350196" y="284697"/>
                  </a:lnTo>
                  <a:lnTo>
                    <a:pt x="1620235" y="474496"/>
                  </a:lnTo>
                  <a:lnTo>
                    <a:pt x="1890275" y="237248"/>
                  </a:lnTo>
                  <a:lnTo>
                    <a:pt x="2160314" y="94899"/>
                  </a:lnTo>
                  <a:lnTo>
                    <a:pt x="2430353" y="379596"/>
                  </a:lnTo>
                  <a:lnTo>
                    <a:pt x="2700393" y="332147"/>
                  </a:lnTo>
                  <a:lnTo>
                    <a:pt x="2970432" y="237248"/>
                  </a:lnTo>
                  <a:lnTo>
                    <a:pt x="3240471" y="379596"/>
                  </a:lnTo>
                  <a:lnTo>
                    <a:pt x="3510510" y="284697"/>
                  </a:lnTo>
                  <a:lnTo>
                    <a:pt x="3780550" y="379596"/>
                  </a:lnTo>
                  <a:lnTo>
                    <a:pt x="4050589" y="237248"/>
                  </a:lnTo>
                  <a:lnTo>
                    <a:pt x="4320628" y="569395"/>
                  </a:lnTo>
                  <a:lnTo>
                    <a:pt x="4590668" y="474496"/>
                  </a:lnTo>
                  <a:lnTo>
                    <a:pt x="4860707" y="332147"/>
                  </a:lnTo>
                  <a:lnTo>
                    <a:pt x="5130746" y="284697"/>
                  </a:lnTo>
                  <a:lnTo>
                    <a:pt x="5400786" y="284697"/>
                  </a:lnTo>
                </a:path>
              </a:pathLst>
            </a:custGeom>
            <a:ln w="27101" cap="flat">
              <a:solidFill>
                <a:srgbClr val="80BD41">
                  <a:alpha val="100000"/>
                </a:srgbClr>
              </a:solidFill>
              <a:prstDash val="solid"/>
              <a:round/>
            </a:ln>
          </p:spPr>
          <p:txBody>
            <a:bodyPr/>
            <a:lstStyle/>
            <a:p/>
          </p:txBody>
        </p:sp>
        <p:sp>
          <p:nvSpPr>
            <p:cNvPr id="39" name="pl39"/>
            <p:cNvSpPr/>
            <p:nvPr/>
          </p:nvSpPr>
          <p:spPr>
            <a:xfrm>
              <a:off x="2755491" y="978248"/>
              <a:ext cx="4860707" cy="2657178"/>
            </a:xfrm>
            <a:custGeom>
              <a:avLst/>
              <a:pathLst>
                <a:path w="4860707" h="2657178">
                  <a:moveTo>
                    <a:pt x="0" y="2657178"/>
                  </a:moveTo>
                  <a:lnTo>
                    <a:pt x="270039" y="427046"/>
                  </a:lnTo>
                  <a:lnTo>
                    <a:pt x="540078" y="0"/>
                  </a:lnTo>
                  <a:lnTo>
                    <a:pt x="810117" y="189798"/>
                  </a:lnTo>
                  <a:lnTo>
                    <a:pt x="1080157" y="332147"/>
                  </a:lnTo>
                  <a:lnTo>
                    <a:pt x="1350196" y="237248"/>
                  </a:lnTo>
                  <a:lnTo>
                    <a:pt x="1620235" y="379596"/>
                  </a:lnTo>
                  <a:lnTo>
                    <a:pt x="1890275" y="284697"/>
                  </a:lnTo>
                  <a:lnTo>
                    <a:pt x="2160314" y="189798"/>
                  </a:lnTo>
                  <a:lnTo>
                    <a:pt x="2430353" y="142348"/>
                  </a:lnTo>
                  <a:lnTo>
                    <a:pt x="2700393" y="284697"/>
                  </a:lnTo>
                  <a:lnTo>
                    <a:pt x="2970432" y="142348"/>
                  </a:lnTo>
                  <a:lnTo>
                    <a:pt x="3240471" y="47449"/>
                  </a:lnTo>
                  <a:lnTo>
                    <a:pt x="3510510" y="47449"/>
                  </a:lnTo>
                  <a:lnTo>
                    <a:pt x="3780550" y="284697"/>
                  </a:lnTo>
                  <a:lnTo>
                    <a:pt x="4050589" y="332147"/>
                  </a:lnTo>
                  <a:lnTo>
                    <a:pt x="4320628" y="284697"/>
                  </a:lnTo>
                  <a:lnTo>
                    <a:pt x="4590668" y="237248"/>
                  </a:lnTo>
                  <a:lnTo>
                    <a:pt x="4860707" y="142348"/>
                  </a:lnTo>
                </a:path>
              </a:pathLst>
            </a:custGeom>
            <a:ln w="27101" cap="flat">
              <a:solidFill>
                <a:srgbClr val="EE00EE">
                  <a:alpha val="100000"/>
                </a:srgbClr>
              </a:solidFill>
              <a:prstDash val="solid"/>
              <a:round/>
            </a:ln>
          </p:spPr>
          <p:txBody>
            <a:bodyPr/>
            <a:lstStyle/>
            <a:p/>
          </p:txBody>
        </p:sp>
        <p:sp>
          <p:nvSpPr>
            <p:cNvPr id="40" name="pl40"/>
            <p:cNvSpPr/>
            <p:nvPr/>
          </p:nvSpPr>
          <p:spPr>
            <a:xfrm>
              <a:off x="7076120" y="5438512"/>
              <a:ext cx="540078" cy="189798"/>
            </a:xfrm>
            <a:custGeom>
              <a:avLst/>
              <a:pathLst>
                <a:path w="540078" h="189798">
                  <a:moveTo>
                    <a:pt x="0" y="189798"/>
                  </a:moveTo>
                  <a:lnTo>
                    <a:pt x="270039" y="94899"/>
                  </a:lnTo>
                  <a:lnTo>
                    <a:pt x="540078" y="0"/>
                  </a:lnTo>
                </a:path>
              </a:pathLst>
            </a:custGeom>
            <a:ln w="27101" cap="flat">
              <a:solidFill>
                <a:srgbClr val="6A3D9A">
                  <a:alpha val="100000"/>
                </a:srgbClr>
              </a:solidFill>
              <a:prstDash val="solid"/>
              <a:round/>
            </a:ln>
          </p:spPr>
          <p:txBody>
            <a:bodyPr/>
            <a:lstStyle/>
            <a:p/>
          </p:txBody>
        </p:sp>
        <p:sp>
          <p:nvSpPr>
            <p:cNvPr id="41" name="pl41"/>
            <p:cNvSpPr/>
            <p:nvPr/>
          </p:nvSpPr>
          <p:spPr>
            <a:xfrm>
              <a:off x="5185844" y="930799"/>
              <a:ext cx="2430353" cy="379596"/>
            </a:xfrm>
            <a:custGeom>
              <a:avLst/>
              <a:pathLst>
                <a:path w="2430353" h="379596">
                  <a:moveTo>
                    <a:pt x="0" y="47449"/>
                  </a:moveTo>
                  <a:lnTo>
                    <a:pt x="270039" y="94899"/>
                  </a:lnTo>
                  <a:lnTo>
                    <a:pt x="540078" y="47449"/>
                  </a:lnTo>
                  <a:lnTo>
                    <a:pt x="810117" y="47449"/>
                  </a:lnTo>
                  <a:lnTo>
                    <a:pt x="1080157" y="0"/>
                  </a:lnTo>
                  <a:lnTo>
                    <a:pt x="1350196" y="332147"/>
                  </a:lnTo>
                  <a:lnTo>
                    <a:pt x="1620235" y="379596"/>
                  </a:lnTo>
                  <a:lnTo>
                    <a:pt x="1890275" y="332147"/>
                  </a:lnTo>
                  <a:lnTo>
                    <a:pt x="2160314" y="284697"/>
                  </a:lnTo>
                  <a:lnTo>
                    <a:pt x="2430353" y="189798"/>
                  </a:lnTo>
                </a:path>
              </a:pathLst>
            </a:custGeom>
            <a:ln w="27101" cap="flat">
              <a:solidFill>
                <a:srgbClr val="E31A1C">
                  <a:alpha val="100000"/>
                </a:srgbClr>
              </a:solidFill>
              <a:prstDash val="solid"/>
              <a:round/>
            </a:ln>
          </p:spPr>
          <p:txBody>
            <a:bodyPr/>
            <a:lstStyle/>
            <a:p/>
          </p:txBody>
        </p:sp>
        <p:sp>
          <p:nvSpPr>
            <p:cNvPr id="42" name="pl42"/>
            <p:cNvSpPr/>
            <p:nvPr/>
          </p:nvSpPr>
          <p:spPr>
            <a:xfrm>
              <a:off x="1135255" y="1073148"/>
              <a:ext cx="6480943" cy="996441"/>
            </a:xfrm>
            <a:custGeom>
              <a:avLst/>
              <a:pathLst>
                <a:path w="6480943" h="996441">
                  <a:moveTo>
                    <a:pt x="0" y="332147"/>
                  </a:moveTo>
                  <a:lnTo>
                    <a:pt x="270039" y="284697"/>
                  </a:lnTo>
                  <a:lnTo>
                    <a:pt x="540078" y="189798"/>
                  </a:lnTo>
                  <a:lnTo>
                    <a:pt x="810117" y="427046"/>
                  </a:lnTo>
                  <a:lnTo>
                    <a:pt x="1080157" y="332147"/>
                  </a:lnTo>
                  <a:lnTo>
                    <a:pt x="1350196" y="0"/>
                  </a:lnTo>
                  <a:lnTo>
                    <a:pt x="1620235" y="379596"/>
                  </a:lnTo>
                  <a:lnTo>
                    <a:pt x="1890275" y="47449"/>
                  </a:lnTo>
                  <a:lnTo>
                    <a:pt x="2160314" y="189798"/>
                  </a:lnTo>
                  <a:lnTo>
                    <a:pt x="2430353" y="47449"/>
                  </a:lnTo>
                  <a:lnTo>
                    <a:pt x="2700393" y="47449"/>
                  </a:lnTo>
                  <a:lnTo>
                    <a:pt x="2970432" y="142348"/>
                  </a:lnTo>
                  <a:lnTo>
                    <a:pt x="3240471" y="427046"/>
                  </a:lnTo>
                  <a:lnTo>
                    <a:pt x="3510510" y="189798"/>
                  </a:lnTo>
                  <a:lnTo>
                    <a:pt x="3780550" y="474496"/>
                  </a:lnTo>
                  <a:lnTo>
                    <a:pt x="4050589" y="427046"/>
                  </a:lnTo>
                  <a:lnTo>
                    <a:pt x="4320628" y="664294"/>
                  </a:lnTo>
                  <a:lnTo>
                    <a:pt x="4590668" y="474496"/>
                  </a:lnTo>
                  <a:lnTo>
                    <a:pt x="4860707" y="142348"/>
                  </a:lnTo>
                  <a:lnTo>
                    <a:pt x="5130746" y="427046"/>
                  </a:lnTo>
                  <a:lnTo>
                    <a:pt x="5400786" y="854093"/>
                  </a:lnTo>
                  <a:lnTo>
                    <a:pt x="5670825" y="996441"/>
                  </a:lnTo>
                  <a:lnTo>
                    <a:pt x="5940864" y="711744"/>
                  </a:lnTo>
                  <a:lnTo>
                    <a:pt x="6210904" y="569395"/>
                  </a:lnTo>
                  <a:lnTo>
                    <a:pt x="6480943" y="569395"/>
                  </a:lnTo>
                </a:path>
              </a:pathLst>
            </a:custGeom>
            <a:ln w="27101" cap="flat">
              <a:solidFill>
                <a:srgbClr val="FF7F00">
                  <a:alpha val="100000"/>
                </a:srgbClr>
              </a:solidFill>
              <a:prstDash val="solid"/>
              <a:round/>
            </a:ln>
          </p:spPr>
          <p:txBody>
            <a:bodyPr/>
            <a:lstStyle/>
            <a:p/>
          </p:txBody>
        </p:sp>
        <p:sp>
          <p:nvSpPr>
            <p:cNvPr id="43" name="pl43"/>
            <p:cNvSpPr/>
            <p:nvPr/>
          </p:nvSpPr>
          <p:spPr>
            <a:xfrm>
              <a:off x="1135255" y="978248"/>
              <a:ext cx="6480943" cy="1138790"/>
            </a:xfrm>
            <a:custGeom>
              <a:avLst/>
              <a:pathLst>
                <a:path w="6480943" h="1138790">
                  <a:moveTo>
                    <a:pt x="0" y="948992"/>
                  </a:moveTo>
                  <a:lnTo>
                    <a:pt x="270039" y="1138790"/>
                  </a:lnTo>
                  <a:lnTo>
                    <a:pt x="540078" y="1091341"/>
                  </a:lnTo>
                  <a:lnTo>
                    <a:pt x="810117" y="94899"/>
                  </a:lnTo>
                  <a:lnTo>
                    <a:pt x="1080157" y="94899"/>
                  </a:lnTo>
                  <a:lnTo>
                    <a:pt x="1350196" y="0"/>
                  </a:lnTo>
                  <a:lnTo>
                    <a:pt x="1620235" y="379596"/>
                  </a:lnTo>
                  <a:lnTo>
                    <a:pt x="1890275" y="94899"/>
                  </a:lnTo>
                  <a:lnTo>
                    <a:pt x="2160314" y="47449"/>
                  </a:lnTo>
                  <a:lnTo>
                    <a:pt x="2430353" y="521945"/>
                  </a:lnTo>
                  <a:lnTo>
                    <a:pt x="2700393" y="332147"/>
                  </a:lnTo>
                  <a:lnTo>
                    <a:pt x="2970432" y="379596"/>
                  </a:lnTo>
                  <a:lnTo>
                    <a:pt x="3240471" y="379596"/>
                  </a:lnTo>
                  <a:lnTo>
                    <a:pt x="3510510" y="759193"/>
                  </a:lnTo>
                  <a:lnTo>
                    <a:pt x="3780550" y="332147"/>
                  </a:lnTo>
                  <a:lnTo>
                    <a:pt x="4050589" y="521945"/>
                  </a:lnTo>
                  <a:lnTo>
                    <a:pt x="4320628" y="379596"/>
                  </a:lnTo>
                  <a:lnTo>
                    <a:pt x="4590668" y="332147"/>
                  </a:lnTo>
                  <a:lnTo>
                    <a:pt x="4860707" y="379596"/>
                  </a:lnTo>
                  <a:lnTo>
                    <a:pt x="5130746" y="332147"/>
                  </a:lnTo>
                  <a:lnTo>
                    <a:pt x="5400786" y="664294"/>
                  </a:lnTo>
                  <a:lnTo>
                    <a:pt x="5670825" y="569395"/>
                  </a:lnTo>
                  <a:lnTo>
                    <a:pt x="5940864" y="427046"/>
                  </a:lnTo>
                  <a:lnTo>
                    <a:pt x="6210904" y="332147"/>
                  </a:lnTo>
                  <a:lnTo>
                    <a:pt x="6480943" y="332147"/>
                  </a:lnTo>
                </a:path>
              </a:pathLst>
            </a:custGeom>
            <a:ln w="27101" cap="flat">
              <a:solidFill>
                <a:srgbClr val="FFC20E">
                  <a:alpha val="100000"/>
                </a:srgbClr>
              </a:solidFill>
              <a:prstDash val="solid"/>
              <a:round/>
            </a:ln>
          </p:spPr>
          <p:txBody>
            <a:bodyPr/>
            <a:lstStyle/>
            <a:p/>
          </p:txBody>
        </p:sp>
        <p:sp>
          <p:nvSpPr>
            <p:cNvPr id="44" name="pl44"/>
            <p:cNvSpPr/>
            <p:nvPr/>
          </p:nvSpPr>
          <p:spPr>
            <a:xfrm>
              <a:off x="5995962" y="1262946"/>
              <a:ext cx="1620235" cy="1186240"/>
            </a:xfrm>
            <a:custGeom>
              <a:avLst/>
              <a:pathLst>
                <a:path w="1620235" h="1186240">
                  <a:moveTo>
                    <a:pt x="0" y="1186240"/>
                  </a:moveTo>
                  <a:lnTo>
                    <a:pt x="270039" y="0"/>
                  </a:lnTo>
                  <a:lnTo>
                    <a:pt x="540078" y="189798"/>
                  </a:lnTo>
                  <a:lnTo>
                    <a:pt x="810117" y="142348"/>
                  </a:lnTo>
                  <a:lnTo>
                    <a:pt x="1080157" y="94899"/>
                  </a:lnTo>
                  <a:lnTo>
                    <a:pt x="1350196" y="474496"/>
                  </a:lnTo>
                  <a:lnTo>
                    <a:pt x="1620235" y="332147"/>
                  </a:lnTo>
                </a:path>
              </a:pathLst>
            </a:custGeom>
            <a:ln w="27101" cap="flat">
              <a:solidFill>
                <a:srgbClr val="008B00">
                  <a:alpha val="100000"/>
                </a:srgbClr>
              </a:solidFill>
              <a:prstDash val="solid"/>
              <a:round/>
            </a:ln>
          </p:spPr>
          <p:txBody>
            <a:bodyPr/>
            <a:lstStyle/>
            <a:p/>
          </p:txBody>
        </p:sp>
        <p:sp>
          <p:nvSpPr>
            <p:cNvPr id="45" name="pl45"/>
            <p:cNvSpPr/>
            <p:nvPr/>
          </p:nvSpPr>
          <p:spPr>
            <a:xfrm>
              <a:off x="1135255" y="978248"/>
              <a:ext cx="6480943" cy="427046"/>
            </a:xfrm>
            <a:custGeom>
              <a:avLst/>
              <a:pathLst>
                <a:path w="6480943" h="427046">
                  <a:moveTo>
                    <a:pt x="0" y="0"/>
                  </a:moveTo>
                  <a:lnTo>
                    <a:pt x="270039" y="237248"/>
                  </a:lnTo>
                  <a:lnTo>
                    <a:pt x="540078" y="142348"/>
                  </a:lnTo>
                  <a:lnTo>
                    <a:pt x="810117" y="427046"/>
                  </a:lnTo>
                  <a:lnTo>
                    <a:pt x="1080157" y="94899"/>
                  </a:lnTo>
                  <a:lnTo>
                    <a:pt x="1350196" y="0"/>
                  </a:lnTo>
                  <a:lnTo>
                    <a:pt x="1620235" y="47449"/>
                  </a:lnTo>
                  <a:lnTo>
                    <a:pt x="1890275" y="237248"/>
                  </a:lnTo>
                  <a:lnTo>
                    <a:pt x="2160314" y="142348"/>
                  </a:lnTo>
                  <a:lnTo>
                    <a:pt x="2430353" y="47449"/>
                  </a:lnTo>
                  <a:lnTo>
                    <a:pt x="2700393" y="332147"/>
                  </a:lnTo>
                  <a:lnTo>
                    <a:pt x="2970432" y="189798"/>
                  </a:lnTo>
                  <a:lnTo>
                    <a:pt x="3240471" y="237248"/>
                  </a:lnTo>
                  <a:lnTo>
                    <a:pt x="3510510" y="47449"/>
                  </a:lnTo>
                  <a:lnTo>
                    <a:pt x="3780550" y="237248"/>
                  </a:lnTo>
                  <a:lnTo>
                    <a:pt x="4050589" y="142348"/>
                  </a:lnTo>
                  <a:lnTo>
                    <a:pt x="4320628" y="237248"/>
                  </a:lnTo>
                  <a:lnTo>
                    <a:pt x="4590668" y="142348"/>
                  </a:lnTo>
                  <a:lnTo>
                    <a:pt x="4860707" y="47449"/>
                  </a:lnTo>
                  <a:lnTo>
                    <a:pt x="5130746" y="47449"/>
                  </a:lnTo>
                  <a:lnTo>
                    <a:pt x="5400786" y="284697"/>
                  </a:lnTo>
                  <a:lnTo>
                    <a:pt x="5670825" y="332147"/>
                  </a:lnTo>
                  <a:lnTo>
                    <a:pt x="5940864" y="284697"/>
                  </a:lnTo>
                  <a:lnTo>
                    <a:pt x="6210904" y="237248"/>
                  </a:lnTo>
                  <a:lnTo>
                    <a:pt x="6480943" y="142348"/>
                  </a:lnTo>
                </a:path>
              </a:pathLst>
            </a:custGeom>
            <a:ln w="27101" cap="flat">
              <a:solidFill>
                <a:srgbClr val="9A32CD">
                  <a:alpha val="100000"/>
                </a:srgbClr>
              </a:solidFill>
              <a:prstDash val="solid"/>
              <a:round/>
            </a:ln>
          </p:spPr>
          <p:txBody>
            <a:bodyPr/>
            <a:lstStyle/>
            <a:p/>
          </p:txBody>
        </p:sp>
        <p:sp>
          <p:nvSpPr>
            <p:cNvPr id="46" name="pl46"/>
            <p:cNvSpPr/>
            <p:nvPr/>
          </p:nvSpPr>
          <p:spPr>
            <a:xfrm>
              <a:off x="1135255" y="1073148"/>
              <a:ext cx="6480943" cy="996441"/>
            </a:xfrm>
            <a:custGeom>
              <a:avLst/>
              <a:pathLst>
                <a:path w="6480943" h="996441">
                  <a:moveTo>
                    <a:pt x="0" y="332147"/>
                  </a:moveTo>
                  <a:lnTo>
                    <a:pt x="270039" y="284697"/>
                  </a:lnTo>
                  <a:lnTo>
                    <a:pt x="540078" y="189798"/>
                  </a:lnTo>
                  <a:lnTo>
                    <a:pt x="810117" y="427046"/>
                  </a:lnTo>
                  <a:lnTo>
                    <a:pt x="1080157" y="332147"/>
                  </a:lnTo>
                  <a:lnTo>
                    <a:pt x="1350196" y="0"/>
                  </a:lnTo>
                  <a:lnTo>
                    <a:pt x="1620235" y="379596"/>
                  </a:lnTo>
                  <a:lnTo>
                    <a:pt x="1890275" y="47449"/>
                  </a:lnTo>
                  <a:lnTo>
                    <a:pt x="2160314" y="189798"/>
                  </a:lnTo>
                  <a:lnTo>
                    <a:pt x="2430353" y="47449"/>
                  </a:lnTo>
                  <a:lnTo>
                    <a:pt x="2700393" y="47449"/>
                  </a:lnTo>
                  <a:lnTo>
                    <a:pt x="2970432" y="142348"/>
                  </a:lnTo>
                  <a:lnTo>
                    <a:pt x="3240471" y="427046"/>
                  </a:lnTo>
                  <a:lnTo>
                    <a:pt x="3510510" y="189798"/>
                  </a:lnTo>
                  <a:lnTo>
                    <a:pt x="3780550" y="474496"/>
                  </a:lnTo>
                  <a:lnTo>
                    <a:pt x="4050589" y="427046"/>
                  </a:lnTo>
                  <a:lnTo>
                    <a:pt x="4320628" y="664294"/>
                  </a:lnTo>
                  <a:lnTo>
                    <a:pt x="4590668" y="474496"/>
                  </a:lnTo>
                  <a:lnTo>
                    <a:pt x="4860707" y="142348"/>
                  </a:lnTo>
                  <a:lnTo>
                    <a:pt x="5130746" y="427046"/>
                  </a:lnTo>
                  <a:lnTo>
                    <a:pt x="5400786" y="854093"/>
                  </a:lnTo>
                  <a:lnTo>
                    <a:pt x="5670825" y="996441"/>
                  </a:lnTo>
                  <a:lnTo>
                    <a:pt x="5940864" y="711744"/>
                  </a:lnTo>
                  <a:lnTo>
                    <a:pt x="6210904" y="569395"/>
                  </a:lnTo>
                  <a:lnTo>
                    <a:pt x="6480943" y="569395"/>
                  </a:lnTo>
                </a:path>
              </a:pathLst>
            </a:custGeom>
            <a:ln w="27101" cap="flat">
              <a:solidFill>
                <a:srgbClr val="836FFF">
                  <a:alpha val="100000"/>
                </a:srgbClr>
              </a:solidFill>
              <a:prstDash val="solid"/>
              <a:round/>
            </a:ln>
          </p:spPr>
          <p:txBody>
            <a:bodyPr/>
            <a:lstStyle/>
            <a:p/>
          </p:txBody>
        </p:sp>
        <p:sp>
          <p:nvSpPr>
            <p:cNvPr id="47" name="pl47"/>
            <p:cNvSpPr/>
            <p:nvPr/>
          </p:nvSpPr>
          <p:spPr>
            <a:xfrm>
              <a:off x="7631188" y="792642"/>
              <a:ext cx="751757" cy="321543"/>
            </a:xfrm>
            <a:custGeom>
              <a:avLst/>
              <a:pathLst>
                <a:path w="751757" h="321543">
                  <a:moveTo>
                    <a:pt x="751757" y="0"/>
                  </a:moveTo>
                  <a:lnTo>
                    <a:pt x="0" y="321543"/>
                  </a:lnTo>
                </a:path>
              </a:pathLst>
            </a:custGeom>
          </p:spPr>
          <p:txBody>
            <a:bodyPr/>
            <a:lstStyle/>
            <a:p/>
          </p:txBody>
        </p:sp>
        <p:sp>
          <p:nvSpPr>
            <p:cNvPr id="48" name="pl48"/>
            <p:cNvSpPr/>
            <p:nvPr/>
          </p:nvSpPr>
          <p:spPr>
            <a:xfrm>
              <a:off x="7634164" y="1048584"/>
              <a:ext cx="802930" cy="70437"/>
            </a:xfrm>
            <a:custGeom>
              <a:avLst/>
              <a:pathLst>
                <a:path w="802930" h="70437">
                  <a:moveTo>
                    <a:pt x="802930" y="0"/>
                  </a:moveTo>
                  <a:lnTo>
                    <a:pt x="0" y="70437"/>
                  </a:lnTo>
                </a:path>
              </a:pathLst>
            </a:custGeom>
          </p:spPr>
          <p:txBody>
            <a:bodyPr/>
            <a:lstStyle/>
            <a:p/>
          </p:txBody>
        </p:sp>
        <p:sp>
          <p:nvSpPr>
            <p:cNvPr id="49" name="pl49"/>
            <p:cNvSpPr/>
            <p:nvPr/>
          </p:nvSpPr>
          <p:spPr>
            <a:xfrm>
              <a:off x="7633241" y="1124497"/>
              <a:ext cx="791785" cy="181191"/>
            </a:xfrm>
            <a:custGeom>
              <a:avLst/>
              <a:pathLst>
                <a:path w="791785" h="181191">
                  <a:moveTo>
                    <a:pt x="791785" y="181191"/>
                  </a:moveTo>
                  <a:lnTo>
                    <a:pt x="0" y="0"/>
                  </a:lnTo>
                </a:path>
              </a:pathLst>
            </a:custGeom>
          </p:spPr>
          <p:txBody>
            <a:bodyPr/>
            <a:lstStyle/>
            <a:p/>
          </p:txBody>
        </p:sp>
        <p:sp>
          <p:nvSpPr>
            <p:cNvPr id="50" name="pl50"/>
            <p:cNvSpPr/>
            <p:nvPr/>
          </p:nvSpPr>
          <p:spPr>
            <a:xfrm>
              <a:off x="7629367" y="1128427"/>
              <a:ext cx="729335" cy="433612"/>
            </a:xfrm>
            <a:custGeom>
              <a:avLst/>
              <a:pathLst>
                <a:path w="729335" h="433612">
                  <a:moveTo>
                    <a:pt x="729335" y="433612"/>
                  </a:moveTo>
                  <a:lnTo>
                    <a:pt x="0" y="0"/>
                  </a:lnTo>
                </a:path>
              </a:pathLst>
            </a:custGeom>
          </p:spPr>
          <p:txBody>
            <a:bodyPr/>
            <a:lstStyle/>
            <a:p/>
          </p:txBody>
        </p:sp>
        <p:sp>
          <p:nvSpPr>
            <p:cNvPr id="51" name="pl51"/>
            <p:cNvSpPr/>
            <p:nvPr/>
          </p:nvSpPr>
          <p:spPr>
            <a:xfrm>
              <a:off x="7626930" y="1224675"/>
              <a:ext cx="701653" cy="600070"/>
            </a:xfrm>
            <a:custGeom>
              <a:avLst/>
              <a:pathLst>
                <a:path w="701653" h="600070">
                  <a:moveTo>
                    <a:pt x="701653" y="600070"/>
                  </a:moveTo>
                  <a:lnTo>
                    <a:pt x="0" y="0"/>
                  </a:lnTo>
                </a:path>
              </a:pathLst>
            </a:custGeom>
          </p:spPr>
          <p:txBody>
            <a:bodyPr/>
            <a:lstStyle/>
            <a:p/>
          </p:txBody>
        </p:sp>
        <p:sp>
          <p:nvSpPr>
            <p:cNvPr id="52" name="pl52"/>
            <p:cNvSpPr/>
            <p:nvPr/>
          </p:nvSpPr>
          <p:spPr>
            <a:xfrm>
              <a:off x="7625552" y="1320150"/>
              <a:ext cx="733309" cy="764728"/>
            </a:xfrm>
            <a:custGeom>
              <a:avLst/>
              <a:pathLst>
                <a:path w="733309" h="764728">
                  <a:moveTo>
                    <a:pt x="733309" y="764728"/>
                  </a:moveTo>
                  <a:lnTo>
                    <a:pt x="0" y="0"/>
                  </a:lnTo>
                </a:path>
              </a:pathLst>
            </a:custGeom>
          </p:spPr>
          <p:txBody>
            <a:bodyPr/>
            <a:lstStyle/>
            <a:p/>
          </p:txBody>
        </p:sp>
        <p:sp>
          <p:nvSpPr>
            <p:cNvPr id="53" name="pl53"/>
            <p:cNvSpPr/>
            <p:nvPr/>
          </p:nvSpPr>
          <p:spPr>
            <a:xfrm>
              <a:off x="7626139" y="1604616"/>
              <a:ext cx="774803" cy="742245"/>
            </a:xfrm>
            <a:custGeom>
              <a:avLst/>
              <a:pathLst>
                <a:path w="774803" h="742245">
                  <a:moveTo>
                    <a:pt x="774803" y="742245"/>
                  </a:moveTo>
                  <a:lnTo>
                    <a:pt x="0" y="0"/>
                  </a:lnTo>
                </a:path>
              </a:pathLst>
            </a:custGeom>
          </p:spPr>
          <p:txBody>
            <a:bodyPr/>
            <a:lstStyle/>
            <a:p/>
          </p:txBody>
        </p:sp>
        <p:sp>
          <p:nvSpPr>
            <p:cNvPr id="54" name="pl54"/>
            <p:cNvSpPr/>
            <p:nvPr/>
          </p:nvSpPr>
          <p:spPr>
            <a:xfrm>
              <a:off x="7624081" y="1652796"/>
              <a:ext cx="734779" cy="955676"/>
            </a:xfrm>
            <a:custGeom>
              <a:avLst/>
              <a:pathLst>
                <a:path w="734779" h="955676">
                  <a:moveTo>
                    <a:pt x="734779" y="955676"/>
                  </a:moveTo>
                  <a:lnTo>
                    <a:pt x="0" y="0"/>
                  </a:lnTo>
                </a:path>
              </a:pathLst>
            </a:custGeom>
          </p:spPr>
          <p:txBody>
            <a:bodyPr/>
            <a:lstStyle/>
            <a:p/>
          </p:txBody>
        </p:sp>
        <p:sp>
          <p:nvSpPr>
            <p:cNvPr id="55" name="pl55"/>
            <p:cNvSpPr/>
            <p:nvPr/>
          </p:nvSpPr>
          <p:spPr>
            <a:xfrm>
              <a:off x="7622125" y="1653302"/>
              <a:ext cx="670306" cy="1216856"/>
            </a:xfrm>
            <a:custGeom>
              <a:avLst/>
              <a:pathLst>
                <a:path w="670306" h="1216856">
                  <a:moveTo>
                    <a:pt x="670306" y="1216856"/>
                  </a:moveTo>
                  <a:lnTo>
                    <a:pt x="0" y="0"/>
                  </a:lnTo>
                </a:path>
              </a:pathLst>
            </a:custGeom>
          </p:spPr>
          <p:txBody>
            <a:bodyPr/>
            <a:lstStyle/>
            <a:p/>
          </p:txBody>
        </p:sp>
        <p:sp>
          <p:nvSpPr>
            <p:cNvPr id="56" name="pl56"/>
            <p:cNvSpPr/>
            <p:nvPr/>
          </p:nvSpPr>
          <p:spPr>
            <a:xfrm>
              <a:off x="7634339" y="5438510"/>
              <a:ext cx="808896" cy="1"/>
            </a:xfrm>
            <a:custGeom>
              <a:avLst/>
              <a:pathLst>
                <a:path w="808896" h="1">
                  <a:moveTo>
                    <a:pt x="808896" y="0"/>
                  </a:moveTo>
                  <a:lnTo>
                    <a:pt x="0" y="1"/>
                  </a:lnTo>
                </a:path>
              </a:pathLst>
            </a:custGeom>
          </p:spPr>
          <p:txBody>
            <a:bodyPr/>
            <a:lstStyle/>
            <a:p/>
          </p:txBody>
        </p:sp>
        <p:sp>
          <p:nvSpPr>
            <p:cNvPr id="57" name="pg57"/>
            <p:cNvSpPr/>
            <p:nvPr/>
          </p:nvSpPr>
          <p:spPr>
            <a:xfrm>
              <a:off x="8314365" y="701810"/>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58" name="tx58"/>
            <p:cNvSpPr/>
            <p:nvPr/>
          </p:nvSpPr>
          <p:spPr>
            <a:xfrm>
              <a:off x="8337225" y="743349"/>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95%</a:t>
              </a:r>
            </a:p>
          </p:txBody>
        </p:sp>
        <p:sp>
          <p:nvSpPr>
            <p:cNvPr id="59" name="pg59"/>
            <p:cNvSpPr/>
            <p:nvPr/>
          </p:nvSpPr>
          <p:spPr>
            <a:xfrm>
              <a:off x="8368515" y="963351"/>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0" name="tx60"/>
            <p:cNvSpPr/>
            <p:nvPr/>
          </p:nvSpPr>
          <p:spPr>
            <a:xfrm>
              <a:off x="8391375" y="1004889"/>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95%</a:t>
              </a:r>
            </a:p>
          </p:txBody>
        </p:sp>
        <p:sp>
          <p:nvSpPr>
            <p:cNvPr id="61" name="pg61"/>
            <p:cNvSpPr/>
            <p:nvPr/>
          </p:nvSpPr>
          <p:spPr>
            <a:xfrm>
              <a:off x="8356446" y="1224816"/>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2" name="tx62"/>
            <p:cNvSpPr/>
            <p:nvPr/>
          </p:nvSpPr>
          <p:spPr>
            <a:xfrm>
              <a:off x="8379306" y="1266354"/>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95%</a:t>
              </a:r>
            </a:p>
          </p:txBody>
        </p:sp>
        <p:sp>
          <p:nvSpPr>
            <p:cNvPr id="63" name="pg63"/>
            <p:cNvSpPr/>
            <p:nvPr/>
          </p:nvSpPr>
          <p:spPr>
            <a:xfrm>
              <a:off x="8290122" y="1484769"/>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4" name="tx64"/>
            <p:cNvSpPr/>
            <p:nvPr/>
          </p:nvSpPr>
          <p:spPr>
            <a:xfrm>
              <a:off x="8312982" y="1526307"/>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95%</a:t>
              </a:r>
            </a:p>
          </p:txBody>
        </p:sp>
        <p:sp>
          <p:nvSpPr>
            <p:cNvPr id="65" name="pg65"/>
            <p:cNvSpPr/>
            <p:nvPr/>
          </p:nvSpPr>
          <p:spPr>
            <a:xfrm>
              <a:off x="8260004" y="1747622"/>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6" name="tx66"/>
            <p:cNvSpPr/>
            <p:nvPr/>
          </p:nvSpPr>
          <p:spPr>
            <a:xfrm>
              <a:off x="8282864" y="1770475"/>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93%</a:t>
              </a:r>
            </a:p>
          </p:txBody>
        </p:sp>
        <p:sp>
          <p:nvSpPr>
            <p:cNvPr id="67" name="pg67"/>
            <p:cNvSpPr/>
            <p:nvPr/>
          </p:nvSpPr>
          <p:spPr>
            <a:xfrm>
              <a:off x="8290281" y="2006999"/>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8" name="tx68"/>
            <p:cNvSpPr/>
            <p:nvPr/>
          </p:nvSpPr>
          <p:spPr>
            <a:xfrm>
              <a:off x="8313141" y="2048538"/>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91%</a:t>
              </a:r>
            </a:p>
          </p:txBody>
        </p:sp>
        <p:sp>
          <p:nvSpPr>
            <p:cNvPr id="69" name="pg69"/>
            <p:cNvSpPr/>
            <p:nvPr/>
          </p:nvSpPr>
          <p:spPr>
            <a:xfrm>
              <a:off x="8332362" y="2268849"/>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0" name="tx70"/>
            <p:cNvSpPr/>
            <p:nvPr/>
          </p:nvSpPr>
          <p:spPr>
            <a:xfrm>
              <a:off x="8355222" y="2310387"/>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85%</a:t>
              </a:r>
            </a:p>
          </p:txBody>
        </p:sp>
        <p:sp>
          <p:nvSpPr>
            <p:cNvPr id="71" name="pg71"/>
            <p:cNvSpPr/>
            <p:nvPr/>
          </p:nvSpPr>
          <p:spPr>
            <a:xfrm>
              <a:off x="8290281" y="2529877"/>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2" name="tx72"/>
            <p:cNvSpPr/>
            <p:nvPr/>
          </p:nvSpPr>
          <p:spPr>
            <a:xfrm>
              <a:off x="8313141" y="2571415"/>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84%</a:t>
              </a:r>
            </a:p>
          </p:txBody>
        </p:sp>
        <p:sp>
          <p:nvSpPr>
            <p:cNvPr id="73" name="pg73"/>
            <p:cNvSpPr/>
            <p:nvPr/>
          </p:nvSpPr>
          <p:spPr>
            <a:xfrm>
              <a:off x="8223851" y="2790800"/>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4" name="tx74"/>
            <p:cNvSpPr/>
            <p:nvPr/>
          </p:nvSpPr>
          <p:spPr>
            <a:xfrm>
              <a:off x="8246711" y="2832338"/>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Rubella: 84%</a:t>
              </a:r>
            </a:p>
          </p:txBody>
        </p:sp>
        <p:sp>
          <p:nvSpPr>
            <p:cNvPr id="75" name="pg75"/>
            <p:cNvSpPr/>
            <p:nvPr/>
          </p:nvSpPr>
          <p:spPr>
            <a:xfrm>
              <a:off x="8374655" y="5353991"/>
              <a:ext cx="585455" cy="169038"/>
            </a:xfrm>
            <a:custGeom>
              <a:avLst/>
              <a:pathLst>
                <a:path w="585455" h="169038">
                  <a:moveTo>
                    <a:pt x="27431" y="169038"/>
                  </a:moveTo>
                  <a:lnTo>
                    <a:pt x="558023" y="169038"/>
                  </a:lnTo>
                  <a:lnTo>
                    <a:pt x="556918" y="169016"/>
                  </a:lnTo>
                  <a:lnTo>
                    <a:pt x="561330" y="168838"/>
                  </a:lnTo>
                  <a:lnTo>
                    <a:pt x="565655" y="167955"/>
                  </a:lnTo>
                  <a:lnTo>
                    <a:pt x="569783" y="166389"/>
                  </a:lnTo>
                  <a:lnTo>
                    <a:pt x="573606" y="164182"/>
                  </a:lnTo>
                  <a:lnTo>
                    <a:pt x="577026" y="161390"/>
                  </a:lnTo>
                  <a:lnTo>
                    <a:pt x="579953" y="158086"/>
                  </a:lnTo>
                  <a:lnTo>
                    <a:pt x="582313" y="154354"/>
                  </a:lnTo>
                  <a:lnTo>
                    <a:pt x="584043" y="150293"/>
                  </a:lnTo>
                  <a:lnTo>
                    <a:pt x="585100" y="146006"/>
                  </a:lnTo>
                  <a:lnTo>
                    <a:pt x="585455" y="141606"/>
                  </a:lnTo>
                  <a:lnTo>
                    <a:pt x="585455" y="27431"/>
                  </a:lnTo>
                  <a:lnTo>
                    <a:pt x="585100" y="23031"/>
                  </a:lnTo>
                  <a:lnTo>
                    <a:pt x="584043" y="18745"/>
                  </a:lnTo>
                  <a:lnTo>
                    <a:pt x="582313" y="14683"/>
                  </a:lnTo>
                  <a:lnTo>
                    <a:pt x="579953" y="10952"/>
                  </a:lnTo>
                  <a:lnTo>
                    <a:pt x="577026" y="7647"/>
                  </a:lnTo>
                  <a:lnTo>
                    <a:pt x="573606" y="4855"/>
                  </a:lnTo>
                  <a:lnTo>
                    <a:pt x="569783" y="2648"/>
                  </a:lnTo>
                  <a:lnTo>
                    <a:pt x="565655" y="1083"/>
                  </a:lnTo>
                  <a:lnTo>
                    <a:pt x="561330" y="200"/>
                  </a:lnTo>
                  <a:lnTo>
                    <a:pt x="55802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6" name="tx76"/>
            <p:cNvSpPr/>
            <p:nvPr/>
          </p:nvSpPr>
          <p:spPr>
            <a:xfrm>
              <a:off x="8397515" y="5395529"/>
              <a:ext cx="49401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4%</a:t>
              </a:r>
            </a:p>
          </p:txBody>
        </p:sp>
        <p:sp>
          <p:nvSpPr>
            <p:cNvPr id="77" name="pl77"/>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8" name="rc78"/>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9" name="tx79"/>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0" name="tx80"/>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1" name="tx81"/>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2" name="tx82"/>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3" name="tx83"/>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4" name="tx84"/>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5" name="tx85"/>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6" name="tx86"/>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7" name="tx87"/>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8" name="tx88"/>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9" name="tx89"/>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0" name="tx90"/>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1" name="tx91"/>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2" name="tx92"/>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3" name="tx93"/>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4" name="tx94"/>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5" name="tx95"/>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6" name="tx96"/>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7" name="tx97"/>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8" name="tx98"/>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9" name="tx99"/>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0" name="tx100"/>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1" name="tx101"/>
            <p:cNvSpPr/>
            <p:nvPr/>
          </p:nvSpPr>
          <p:spPr>
            <a:xfrm>
              <a:off x="3501045" y="401416"/>
              <a:ext cx="282952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Serbia, 2000-2024</a:t>
              </a:r>
            </a:p>
          </p:txBody>
        </p:sp>
        <p:sp>
          <p:nvSpPr>
            <p:cNvPr id="102" name="tx10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3" name="tx103"/>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8 vaccines (complete series).
In 2024, MCV1 had the lowest coverage of all vaccines (84%), followed by PCV3 (85%).
Coverage of 8 vaccines decreased (DTP3, HepB3, Hib3, IPV1, MCV1, PcV3, Polio3 and Rubella) and 1 vaccine was the same (MCV2) compared to respective coverage in 2019.
Coverage of 6 vaccines increased (DTP3, HPVc, Hib3, IPV1, PcV3 and Polio3) and 4 vaccines were the same (HepB3, MCV1, MCV2 and Rubella) compared to respective coverage in 2023.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567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77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9875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91974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54072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16171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78269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40368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02467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64565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266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88762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424463" y="887626"/>
              <a:ext cx="144432" cy="0"/>
            </a:xfrm>
            <a:custGeom>
              <a:avLst/>
              <a:pathLst>
                <a:path w="144432" h="0">
                  <a:moveTo>
                    <a:pt x="0" y="0"/>
                  </a:moveTo>
                  <a:lnTo>
                    <a:pt x="144432" y="0"/>
                  </a:lnTo>
                  <a:lnTo>
                    <a:pt x="144432"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22" name="pl22"/>
            <p:cNvSpPr/>
            <p:nvPr/>
          </p:nvSpPr>
          <p:spPr>
            <a:xfrm>
              <a:off x="8063381" y="1266641"/>
              <a:ext cx="433298" cy="0"/>
            </a:xfrm>
            <a:custGeom>
              <a:avLst/>
              <a:pathLst>
                <a:path w="433298" h="0">
                  <a:moveTo>
                    <a:pt x="0" y="0"/>
                  </a:moveTo>
                  <a:lnTo>
                    <a:pt x="72216" y="0"/>
                  </a:lnTo>
                  <a:lnTo>
                    <a:pt x="72216" y="0"/>
                  </a:lnTo>
                  <a:lnTo>
                    <a:pt x="144432" y="0"/>
                  </a:lnTo>
                  <a:lnTo>
                    <a:pt x="288865" y="0"/>
                  </a:lnTo>
                  <a:lnTo>
                    <a:pt x="433298" y="0"/>
                  </a:lnTo>
                </a:path>
              </a:pathLst>
            </a:custGeom>
            <a:ln w="116535" cap="flat">
              <a:solidFill>
                <a:srgbClr val="E8E8E8">
                  <a:alpha val="100000"/>
                </a:srgbClr>
              </a:solidFill>
              <a:prstDash val="solid"/>
              <a:round/>
            </a:ln>
          </p:spPr>
          <p:txBody>
            <a:bodyPr/>
            <a:lstStyle/>
            <a:p/>
          </p:txBody>
        </p:sp>
        <p:sp>
          <p:nvSpPr>
            <p:cNvPr id="23" name="pl23"/>
            <p:cNvSpPr/>
            <p:nvPr/>
          </p:nvSpPr>
          <p:spPr>
            <a:xfrm>
              <a:off x="8063381" y="1645655"/>
              <a:ext cx="433298" cy="0"/>
            </a:xfrm>
            <a:custGeom>
              <a:avLst/>
              <a:pathLst>
                <a:path w="433298" h="0">
                  <a:moveTo>
                    <a:pt x="0" y="0"/>
                  </a:moveTo>
                  <a:lnTo>
                    <a:pt x="72216" y="0"/>
                  </a:lnTo>
                  <a:lnTo>
                    <a:pt x="72216" y="0"/>
                  </a:lnTo>
                  <a:lnTo>
                    <a:pt x="144432" y="0"/>
                  </a:lnTo>
                  <a:lnTo>
                    <a:pt x="288865" y="0"/>
                  </a:lnTo>
                  <a:lnTo>
                    <a:pt x="433298" y="0"/>
                  </a:lnTo>
                </a:path>
              </a:pathLst>
            </a:custGeom>
            <a:ln w="116535" cap="flat">
              <a:solidFill>
                <a:srgbClr val="E8E8E8">
                  <a:alpha val="100000"/>
                </a:srgbClr>
              </a:solidFill>
              <a:prstDash val="solid"/>
              <a:round/>
            </a:ln>
          </p:spPr>
          <p:txBody>
            <a:bodyPr/>
            <a:lstStyle/>
            <a:p/>
          </p:txBody>
        </p:sp>
        <p:sp>
          <p:nvSpPr>
            <p:cNvPr id="24" name="pl24"/>
            <p:cNvSpPr/>
            <p:nvPr/>
          </p:nvSpPr>
          <p:spPr>
            <a:xfrm>
              <a:off x="7774515" y="2024670"/>
              <a:ext cx="505514" cy="0"/>
            </a:xfrm>
            <a:custGeom>
              <a:avLst/>
              <a:pathLst>
                <a:path w="505514" h="0">
                  <a:moveTo>
                    <a:pt x="0" y="0"/>
                  </a:moveTo>
                  <a:lnTo>
                    <a:pt x="144432" y="0"/>
                  </a:lnTo>
                  <a:lnTo>
                    <a:pt x="361082" y="0"/>
                  </a:lnTo>
                  <a:lnTo>
                    <a:pt x="433298" y="0"/>
                  </a:lnTo>
                  <a:lnTo>
                    <a:pt x="433298" y="0"/>
                  </a:lnTo>
                  <a:lnTo>
                    <a:pt x="505514" y="0"/>
                  </a:lnTo>
                </a:path>
              </a:pathLst>
            </a:custGeom>
            <a:ln w="116535" cap="flat">
              <a:solidFill>
                <a:srgbClr val="E8E8E8">
                  <a:alpha val="100000"/>
                </a:srgbClr>
              </a:solidFill>
              <a:prstDash val="solid"/>
              <a:round/>
            </a:ln>
          </p:spPr>
          <p:txBody>
            <a:bodyPr/>
            <a:lstStyle/>
            <a:p/>
          </p:txBody>
        </p:sp>
        <p:sp>
          <p:nvSpPr>
            <p:cNvPr id="25" name="pl25"/>
            <p:cNvSpPr/>
            <p:nvPr/>
          </p:nvSpPr>
          <p:spPr>
            <a:xfrm>
              <a:off x="8568896" y="2403685"/>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6" name="pl26"/>
            <p:cNvSpPr/>
            <p:nvPr/>
          </p:nvSpPr>
          <p:spPr>
            <a:xfrm>
              <a:off x="8063381" y="2782699"/>
              <a:ext cx="433298" cy="0"/>
            </a:xfrm>
            <a:custGeom>
              <a:avLst/>
              <a:pathLst>
                <a:path w="433298" h="0">
                  <a:moveTo>
                    <a:pt x="0" y="0"/>
                  </a:moveTo>
                  <a:lnTo>
                    <a:pt x="72216" y="0"/>
                  </a:lnTo>
                  <a:lnTo>
                    <a:pt x="72216" y="0"/>
                  </a:lnTo>
                  <a:lnTo>
                    <a:pt x="144432" y="0"/>
                  </a:lnTo>
                  <a:lnTo>
                    <a:pt x="288865" y="0"/>
                  </a:lnTo>
                  <a:lnTo>
                    <a:pt x="433298" y="0"/>
                  </a:lnTo>
                </a:path>
              </a:pathLst>
            </a:custGeom>
            <a:ln w="116535" cap="flat">
              <a:solidFill>
                <a:srgbClr val="E8E8E8">
                  <a:alpha val="100000"/>
                </a:srgbClr>
              </a:solidFill>
              <a:prstDash val="solid"/>
              <a:round/>
            </a:ln>
          </p:spPr>
          <p:txBody>
            <a:bodyPr/>
            <a:lstStyle/>
            <a:p/>
          </p:txBody>
        </p:sp>
        <p:sp>
          <p:nvSpPr>
            <p:cNvPr id="27" name="pl27"/>
            <p:cNvSpPr/>
            <p:nvPr/>
          </p:nvSpPr>
          <p:spPr>
            <a:xfrm>
              <a:off x="8063381" y="3161714"/>
              <a:ext cx="577731" cy="0"/>
            </a:xfrm>
            <a:custGeom>
              <a:avLst/>
              <a:pathLst>
                <a:path w="577731" h="0">
                  <a:moveTo>
                    <a:pt x="0" y="0"/>
                  </a:moveTo>
                  <a:lnTo>
                    <a:pt x="72216" y="0"/>
                  </a:lnTo>
                  <a:lnTo>
                    <a:pt x="72216" y="0"/>
                  </a:lnTo>
                  <a:lnTo>
                    <a:pt x="144432" y="0"/>
                  </a:lnTo>
                  <a:lnTo>
                    <a:pt x="288865" y="0"/>
                  </a:lnTo>
                  <a:lnTo>
                    <a:pt x="577731" y="0"/>
                  </a:lnTo>
                </a:path>
              </a:pathLst>
            </a:custGeom>
            <a:ln w="116535" cap="flat">
              <a:solidFill>
                <a:srgbClr val="E8E8E8">
                  <a:alpha val="100000"/>
                </a:srgbClr>
              </a:solidFill>
              <a:prstDash val="solid"/>
              <a:round/>
            </a:ln>
          </p:spPr>
          <p:txBody>
            <a:bodyPr/>
            <a:lstStyle/>
            <a:p/>
          </p:txBody>
        </p:sp>
        <p:sp>
          <p:nvSpPr>
            <p:cNvPr id="28" name="pl28"/>
            <p:cNvSpPr/>
            <p:nvPr/>
          </p:nvSpPr>
          <p:spPr>
            <a:xfrm>
              <a:off x="6907918" y="3540728"/>
              <a:ext cx="866596" cy="0"/>
            </a:xfrm>
            <a:custGeom>
              <a:avLst/>
              <a:pathLst>
                <a:path w="866596" h="0">
                  <a:moveTo>
                    <a:pt x="0" y="0"/>
                  </a:moveTo>
                  <a:lnTo>
                    <a:pt x="216649" y="0"/>
                  </a:lnTo>
                  <a:lnTo>
                    <a:pt x="433298" y="0"/>
                  </a:lnTo>
                  <a:lnTo>
                    <a:pt x="649947" y="0"/>
                  </a:lnTo>
                  <a:lnTo>
                    <a:pt x="649947" y="0"/>
                  </a:lnTo>
                  <a:lnTo>
                    <a:pt x="866596" y="0"/>
                  </a:lnTo>
                </a:path>
              </a:pathLst>
            </a:custGeom>
            <a:ln w="116535" cap="flat">
              <a:solidFill>
                <a:srgbClr val="E8E8E8">
                  <a:alpha val="100000"/>
                </a:srgbClr>
              </a:solidFill>
              <a:prstDash val="solid"/>
              <a:round/>
            </a:ln>
          </p:spPr>
          <p:txBody>
            <a:bodyPr/>
            <a:lstStyle/>
            <a:p/>
          </p:txBody>
        </p:sp>
        <p:sp>
          <p:nvSpPr>
            <p:cNvPr id="29" name="pl29"/>
            <p:cNvSpPr/>
            <p:nvPr/>
          </p:nvSpPr>
          <p:spPr>
            <a:xfrm>
              <a:off x="7557866" y="3919743"/>
              <a:ext cx="505514" cy="0"/>
            </a:xfrm>
            <a:custGeom>
              <a:avLst/>
              <a:pathLst>
                <a:path w="505514" h="0">
                  <a:moveTo>
                    <a:pt x="0" y="0"/>
                  </a:moveTo>
                  <a:lnTo>
                    <a:pt x="144432" y="0"/>
                  </a:lnTo>
                  <a:lnTo>
                    <a:pt x="361082" y="0"/>
                  </a:lnTo>
                  <a:lnTo>
                    <a:pt x="505514" y="0"/>
                  </a:lnTo>
                  <a:lnTo>
                    <a:pt x="505514" y="0"/>
                  </a:lnTo>
                  <a:lnTo>
                    <a:pt x="505514" y="0"/>
                  </a:lnTo>
                </a:path>
              </a:pathLst>
            </a:custGeom>
            <a:ln w="116535" cap="flat">
              <a:solidFill>
                <a:srgbClr val="E8E8E8">
                  <a:alpha val="100000"/>
                </a:srgbClr>
              </a:solidFill>
              <a:prstDash val="solid"/>
              <a:round/>
            </a:ln>
          </p:spPr>
          <p:txBody>
            <a:bodyPr/>
            <a:lstStyle/>
            <a:p/>
          </p:txBody>
        </p:sp>
        <p:sp>
          <p:nvSpPr>
            <p:cNvPr id="30" name="pl30"/>
            <p:cNvSpPr/>
            <p:nvPr/>
          </p:nvSpPr>
          <p:spPr>
            <a:xfrm>
              <a:off x="7413433" y="4298757"/>
              <a:ext cx="722164" cy="0"/>
            </a:xfrm>
            <a:custGeom>
              <a:avLst/>
              <a:pathLst>
                <a:path w="722164" h="0">
                  <a:moveTo>
                    <a:pt x="0" y="0"/>
                  </a:moveTo>
                  <a:lnTo>
                    <a:pt x="216649" y="0"/>
                  </a:lnTo>
                  <a:lnTo>
                    <a:pt x="433298" y="0"/>
                  </a:lnTo>
                  <a:lnTo>
                    <a:pt x="505514" y="0"/>
                  </a:lnTo>
                  <a:lnTo>
                    <a:pt x="577731" y="0"/>
                  </a:lnTo>
                  <a:lnTo>
                    <a:pt x="722164" y="0"/>
                  </a:lnTo>
                </a:path>
              </a:pathLst>
            </a:custGeom>
            <a:ln w="116535" cap="flat">
              <a:solidFill>
                <a:srgbClr val="E8E8E8">
                  <a:alpha val="100000"/>
                </a:srgbClr>
              </a:solidFill>
              <a:prstDash val="solid"/>
              <a:round/>
            </a:ln>
          </p:spPr>
          <p:txBody>
            <a:bodyPr/>
            <a:lstStyle/>
            <a:p/>
          </p:txBody>
        </p:sp>
        <p:sp>
          <p:nvSpPr>
            <p:cNvPr id="31" name="pl31"/>
            <p:cNvSpPr/>
            <p:nvPr/>
          </p:nvSpPr>
          <p:spPr>
            <a:xfrm>
              <a:off x="8063381" y="4677772"/>
              <a:ext cx="433298" cy="0"/>
            </a:xfrm>
            <a:custGeom>
              <a:avLst/>
              <a:pathLst>
                <a:path w="433298" h="0">
                  <a:moveTo>
                    <a:pt x="0" y="0"/>
                  </a:moveTo>
                  <a:lnTo>
                    <a:pt x="72216" y="0"/>
                  </a:lnTo>
                  <a:lnTo>
                    <a:pt x="72216" y="0"/>
                  </a:lnTo>
                  <a:lnTo>
                    <a:pt x="144432" y="0"/>
                  </a:lnTo>
                  <a:lnTo>
                    <a:pt x="288865" y="0"/>
                  </a:lnTo>
                  <a:lnTo>
                    <a:pt x="433298" y="0"/>
                  </a:lnTo>
                </a:path>
              </a:pathLst>
            </a:custGeom>
            <a:ln w="116535" cap="flat">
              <a:solidFill>
                <a:srgbClr val="E8E8E8">
                  <a:alpha val="100000"/>
                </a:srgbClr>
              </a:solidFill>
              <a:prstDash val="solid"/>
              <a:round/>
            </a:ln>
          </p:spPr>
          <p:txBody>
            <a:bodyPr/>
            <a:lstStyle/>
            <a:p/>
          </p:txBody>
        </p:sp>
        <p:sp>
          <p:nvSpPr>
            <p:cNvPr id="32" name="pl32"/>
            <p:cNvSpPr/>
            <p:nvPr/>
          </p:nvSpPr>
          <p:spPr>
            <a:xfrm>
              <a:off x="6907918" y="5056787"/>
              <a:ext cx="866596" cy="0"/>
            </a:xfrm>
            <a:custGeom>
              <a:avLst/>
              <a:pathLst>
                <a:path w="866596" h="0">
                  <a:moveTo>
                    <a:pt x="0" y="0"/>
                  </a:moveTo>
                  <a:lnTo>
                    <a:pt x="216649" y="0"/>
                  </a:lnTo>
                  <a:lnTo>
                    <a:pt x="433298" y="0"/>
                  </a:lnTo>
                  <a:lnTo>
                    <a:pt x="649947" y="0"/>
                  </a:lnTo>
                  <a:lnTo>
                    <a:pt x="649947" y="0"/>
                  </a:lnTo>
                  <a:lnTo>
                    <a:pt x="866596" y="0"/>
                  </a:lnTo>
                </a:path>
              </a:pathLst>
            </a:custGeom>
            <a:ln w="116535" cap="flat">
              <a:solidFill>
                <a:srgbClr val="E8E8E8">
                  <a:alpha val="100000"/>
                </a:srgbClr>
              </a:solidFill>
              <a:prstDash val="solid"/>
              <a:round/>
            </a:ln>
          </p:spPr>
          <p:txBody>
            <a:bodyPr/>
            <a:lstStyle/>
            <a:p/>
          </p:txBody>
        </p:sp>
        <p:sp>
          <p:nvSpPr>
            <p:cNvPr id="33" name="pt33"/>
            <p:cNvSpPr/>
            <p:nvPr/>
          </p:nvSpPr>
          <p:spPr>
            <a:xfrm>
              <a:off x="8564396"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564396"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564396"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419963"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564396"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564396"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492179"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131097"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058881"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131097"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203314"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347746"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492179"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131097"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058881"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131097"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203314"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347746"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275530"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770015"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914448"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131097"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203314"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203314"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564396"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564396"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564396"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564396"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564396"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564396"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492179"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131097"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058881"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131097"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203314"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347746"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63661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131097"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058881"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131097"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203314"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347746"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770015"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120068"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6903418"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336717"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553366"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553366"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058881"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553366"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697799"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914448"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058881"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058881"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131097"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842232"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914448"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986664"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408933"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625582"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492179"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131097"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058881"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131097"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203314"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8347746"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770015"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120068"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6903418"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336717"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553366"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553366"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8506128" y="8248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8506128" y="8248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8506128" y="8248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8433912" y="1203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8145046" y="1203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8289479" y="1203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8433912" y="15828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8145046" y="15828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8289479" y="15828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8217262" y="196190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8145046" y="196190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8145046" y="196190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8506128" y="234091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8506128" y="234091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8506128" y="234091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433912" y="27199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8145046" y="27199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8289479" y="27199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8578344" y="309894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8145046" y="309894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8289479" y="309894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7711747" y="34779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7495098" y="34779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7495098" y="34779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8000613" y="385697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8000613" y="385697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8000613" y="385697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8072830" y="4235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7350665" y="4235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7567315" y="4235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8433912" y="4615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8145046" y="4615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8289479" y="4615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7711747" y="49940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7495098" y="49940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7495098" y="49940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tx141"/>
            <p:cNvSpPr/>
            <p:nvPr/>
          </p:nvSpPr>
          <p:spPr>
            <a:xfrm>
              <a:off x="508103" y="4978388"/>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42" name="tx142"/>
            <p:cNvSpPr/>
            <p:nvPr/>
          </p:nvSpPr>
          <p:spPr>
            <a:xfrm>
              <a:off x="609033" y="4598729"/>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43" name="tx143"/>
            <p:cNvSpPr/>
            <p:nvPr/>
          </p:nvSpPr>
          <p:spPr>
            <a:xfrm>
              <a:off x="673364" y="4219714"/>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PcV3</a:t>
              </a:r>
            </a:p>
          </p:txBody>
        </p:sp>
        <p:sp>
          <p:nvSpPr>
            <p:cNvPr id="144" name="tx144"/>
            <p:cNvSpPr/>
            <p:nvPr/>
          </p:nvSpPr>
          <p:spPr>
            <a:xfrm>
              <a:off x="609275" y="383924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MCV2</a:t>
              </a:r>
            </a:p>
          </p:txBody>
        </p:sp>
        <p:sp>
          <p:nvSpPr>
            <p:cNvPr id="145" name="tx145"/>
            <p:cNvSpPr/>
            <p:nvPr/>
          </p:nvSpPr>
          <p:spPr>
            <a:xfrm>
              <a:off x="609275" y="3460234"/>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46" name="tx146"/>
            <p:cNvSpPr/>
            <p:nvPr/>
          </p:nvSpPr>
          <p:spPr>
            <a:xfrm>
              <a:off x="710044" y="3084766"/>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47" name="tx147"/>
            <p:cNvSpPr/>
            <p:nvPr/>
          </p:nvSpPr>
          <p:spPr>
            <a:xfrm>
              <a:off x="728424" y="2703656"/>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48" name="tx148"/>
            <p:cNvSpPr/>
            <p:nvPr/>
          </p:nvSpPr>
          <p:spPr>
            <a:xfrm>
              <a:off x="544863" y="2294411"/>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HepBB</a:t>
              </a:r>
            </a:p>
          </p:txBody>
        </p:sp>
        <p:sp>
          <p:nvSpPr>
            <p:cNvPr id="149" name="tx149"/>
            <p:cNvSpPr/>
            <p:nvPr/>
          </p:nvSpPr>
          <p:spPr>
            <a:xfrm>
              <a:off x="563163" y="191491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50" name="tx150"/>
            <p:cNvSpPr/>
            <p:nvPr/>
          </p:nvSpPr>
          <p:spPr>
            <a:xfrm>
              <a:off x="645955" y="1566612"/>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51" name="tx151"/>
            <p:cNvSpPr/>
            <p:nvPr/>
          </p:nvSpPr>
          <p:spPr>
            <a:xfrm>
              <a:off x="645955" y="1189694"/>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52" name="tx152"/>
            <p:cNvSpPr/>
            <p:nvPr/>
          </p:nvSpPr>
          <p:spPr>
            <a:xfrm>
              <a:off x="710205" y="80713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BCG</a:t>
              </a:r>
            </a:p>
          </p:txBody>
        </p:sp>
        <p:sp>
          <p:nvSpPr>
            <p:cNvPr id="153" name="tx153"/>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54" name="tx154"/>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55" name="tx155"/>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56" name="tx156"/>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57" name="tx157"/>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58" name="tx158"/>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9" name="pt159"/>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61" name="pt161"/>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2" name="tx162"/>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63" name="tx163"/>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64" name="tx164"/>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65" name="tx165"/>
            <p:cNvSpPr/>
            <p:nvPr/>
          </p:nvSpPr>
          <p:spPr>
            <a:xfrm>
              <a:off x="1130606" y="398022"/>
              <a:ext cx="311247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Serbia, 2019-2024</a:t>
              </a:r>
            </a:p>
          </p:txBody>
        </p:sp>
        <p:sp>
          <p:nvSpPr>
            <p:cNvPr id="166" name="tx166"/>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7" name="tx167"/>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68" name="tx168"/>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69" name="tx169"/>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declined between 2019 (97%) and 2023 (93%). DTP1 coverage increased in 2024 (95%) compared to 2023, and was lower than in 2019. In 2019-2024, DTP1 coverage was at it's lowest level in 2021 (91%).
In 2023, 9 vaccines had lower coverage than in 2019.
In 2024, 9 vaccines had lower coverage than in 2019.
In 2024, 0 vaccines had lower coverage than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88187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8191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5633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881875" y="4738904"/>
              <a:ext cx="1874459" cy="68534"/>
            </a:xfrm>
            <a:custGeom>
              <a:avLst/>
              <a:pathLst>
                <a:path w="1874459" h="68534">
                  <a:moveTo>
                    <a:pt x="0" y="68534"/>
                  </a:moveTo>
                  <a:lnTo>
                    <a:pt x="937229" y="68534"/>
                  </a:lnTo>
                  <a:lnTo>
                    <a:pt x="1874459" y="0"/>
                  </a:lnTo>
                </a:path>
              </a:pathLst>
            </a:custGeom>
            <a:ln w="29811" cap="flat">
              <a:solidFill>
                <a:srgbClr val="FF0000">
                  <a:alpha val="100000"/>
                </a:srgbClr>
              </a:solidFill>
              <a:prstDash val="solid"/>
              <a:round/>
            </a:ln>
          </p:spPr>
          <p:txBody>
            <a:bodyPr/>
            <a:lstStyle/>
            <a:p/>
          </p:txBody>
        </p:sp>
        <p:sp>
          <p:nvSpPr>
            <p:cNvPr id="21" name="pl21"/>
            <p:cNvSpPr/>
            <p:nvPr/>
          </p:nvSpPr>
          <p:spPr>
            <a:xfrm>
              <a:off x="1881875" y="4738904"/>
              <a:ext cx="1874459" cy="137069"/>
            </a:xfrm>
            <a:custGeom>
              <a:avLst/>
              <a:pathLst>
                <a:path w="1874459" h="137069">
                  <a:moveTo>
                    <a:pt x="0" y="137069"/>
                  </a:moveTo>
                  <a:lnTo>
                    <a:pt x="937229" y="68534"/>
                  </a:lnTo>
                  <a:lnTo>
                    <a:pt x="1874459" y="0"/>
                  </a:lnTo>
                </a:path>
              </a:pathLst>
            </a:custGeom>
            <a:ln w="29811" cap="flat">
              <a:solidFill>
                <a:srgbClr val="0058AB">
                  <a:alpha val="100000"/>
                </a:srgbClr>
              </a:solidFill>
              <a:prstDash val="solid"/>
              <a:round/>
            </a:ln>
          </p:spPr>
          <p:txBody>
            <a:bodyPr/>
            <a:lstStyle/>
            <a:p/>
          </p:txBody>
        </p:sp>
        <p:sp>
          <p:nvSpPr>
            <p:cNvPr id="22" name="pt22"/>
            <p:cNvSpPr/>
            <p:nvPr/>
          </p:nvSpPr>
          <p:spPr>
            <a:xfrm>
              <a:off x="1857050" y="47826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3" name="pt23"/>
            <p:cNvSpPr/>
            <p:nvPr/>
          </p:nvSpPr>
          <p:spPr>
            <a:xfrm>
              <a:off x="2794279" y="47826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 name="pt24"/>
            <p:cNvSpPr/>
            <p:nvPr/>
          </p:nvSpPr>
          <p:spPr>
            <a:xfrm>
              <a:off x="3731509" y="471407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 name="pt25"/>
            <p:cNvSpPr/>
            <p:nvPr/>
          </p:nvSpPr>
          <p:spPr>
            <a:xfrm>
              <a:off x="1857050" y="485114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6" name="pt26"/>
            <p:cNvSpPr/>
            <p:nvPr/>
          </p:nvSpPr>
          <p:spPr>
            <a:xfrm>
              <a:off x="2794279" y="47826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7" name="pt27"/>
            <p:cNvSpPr/>
            <p:nvPr/>
          </p:nvSpPr>
          <p:spPr>
            <a:xfrm>
              <a:off x="3731509" y="471407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8" name="tx28"/>
            <p:cNvSpPr/>
            <p:nvPr/>
          </p:nvSpPr>
          <p:spPr>
            <a:xfrm>
              <a:off x="1881875" y="4945601"/>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0</a:t>
              </a:r>
            </a:p>
          </p:txBody>
        </p:sp>
        <p:sp>
          <p:nvSpPr>
            <p:cNvPr id="29" name="tx29"/>
            <p:cNvSpPr/>
            <p:nvPr/>
          </p:nvSpPr>
          <p:spPr>
            <a:xfrm>
              <a:off x="2819105" y="4878280"/>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a:t>
              </a:r>
            </a:p>
          </p:txBody>
        </p:sp>
        <p:sp>
          <p:nvSpPr>
            <p:cNvPr id="30" name="tx30"/>
            <p:cNvSpPr/>
            <p:nvPr/>
          </p:nvSpPr>
          <p:spPr>
            <a:xfrm>
              <a:off x="3756335" y="4810036"/>
              <a:ext cx="55265"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a:t>
              </a:r>
            </a:p>
          </p:txBody>
        </p:sp>
        <p:sp>
          <p:nvSpPr>
            <p:cNvPr id="31" name="tx31"/>
            <p:cNvSpPr/>
            <p:nvPr/>
          </p:nvSpPr>
          <p:spPr>
            <a:xfrm>
              <a:off x="1881875" y="4636431"/>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a:t>
              </a:r>
            </a:p>
          </p:txBody>
        </p:sp>
        <p:sp>
          <p:nvSpPr>
            <p:cNvPr id="32" name="tx32"/>
            <p:cNvSpPr/>
            <p:nvPr/>
          </p:nvSpPr>
          <p:spPr>
            <a:xfrm>
              <a:off x="2819105" y="4636431"/>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a:t>
              </a:r>
            </a:p>
          </p:txBody>
        </p:sp>
        <p:sp>
          <p:nvSpPr>
            <p:cNvPr id="33" name="tx33"/>
            <p:cNvSpPr/>
            <p:nvPr/>
          </p:nvSpPr>
          <p:spPr>
            <a:xfrm>
              <a:off x="3756335" y="4568187"/>
              <a:ext cx="55265"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a:t>
              </a:r>
            </a:p>
          </p:txBody>
        </p:sp>
        <p:sp>
          <p:nvSpPr>
            <p:cNvPr id="34" name="pl34"/>
            <p:cNvSpPr/>
            <p:nvPr/>
          </p:nvSpPr>
          <p:spPr>
            <a:xfrm>
              <a:off x="7572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35" name="rc35"/>
            <p:cNvSpPr/>
            <p:nvPr/>
          </p:nvSpPr>
          <p:spPr>
            <a:xfrm>
              <a:off x="757200" y="900960"/>
              <a:ext cx="4123810" cy="4523291"/>
            </a:xfrm>
            <a:prstGeom prst="rect">
              <a:avLst/>
            </a:prstGeom>
            <a:ln w="13550" cap="rnd">
              <a:solidFill>
                <a:srgbClr val="BEBEBE">
                  <a:alpha val="100000"/>
                </a:srgbClr>
              </a:solidFill>
              <a:prstDash val="solid"/>
              <a:round/>
            </a:ln>
          </p:spPr>
          <p:txBody>
            <a:bodyPr/>
            <a:lstStyle/>
            <a:p/>
          </p:txBody>
        </p:sp>
        <p:sp>
          <p:nvSpPr>
            <p:cNvPr id="36" name="pl36"/>
            <p:cNvSpPr/>
            <p:nvPr/>
          </p:nvSpPr>
          <p:spPr>
            <a:xfrm>
              <a:off x="49506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37" name="pl37"/>
            <p:cNvSpPr/>
            <p:nvPr/>
          </p:nvSpPr>
          <p:spPr>
            <a:xfrm>
              <a:off x="49506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38" name="pl38"/>
            <p:cNvSpPr/>
            <p:nvPr/>
          </p:nvSpPr>
          <p:spPr>
            <a:xfrm>
              <a:off x="49506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39" name="pl39"/>
            <p:cNvSpPr/>
            <p:nvPr/>
          </p:nvSpPr>
          <p:spPr>
            <a:xfrm>
              <a:off x="49506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40" name="pl40"/>
            <p:cNvSpPr/>
            <p:nvPr/>
          </p:nvSpPr>
          <p:spPr>
            <a:xfrm>
              <a:off x="49506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41" name="pl41"/>
            <p:cNvSpPr/>
            <p:nvPr/>
          </p:nvSpPr>
          <p:spPr>
            <a:xfrm>
              <a:off x="49506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42" name="pl42"/>
            <p:cNvSpPr/>
            <p:nvPr/>
          </p:nvSpPr>
          <p:spPr>
            <a:xfrm>
              <a:off x="49506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43" name="pl43"/>
            <p:cNvSpPr/>
            <p:nvPr/>
          </p:nvSpPr>
          <p:spPr>
            <a:xfrm>
              <a:off x="49506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44" name="pl44"/>
            <p:cNvSpPr/>
            <p:nvPr/>
          </p:nvSpPr>
          <p:spPr>
            <a:xfrm>
              <a:off x="49506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45" name="pl45"/>
            <p:cNvSpPr/>
            <p:nvPr/>
          </p:nvSpPr>
          <p:spPr>
            <a:xfrm>
              <a:off x="49506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46" name="pl46"/>
            <p:cNvSpPr/>
            <p:nvPr/>
          </p:nvSpPr>
          <p:spPr>
            <a:xfrm>
              <a:off x="49506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47" name="pl47"/>
            <p:cNvSpPr/>
            <p:nvPr/>
          </p:nvSpPr>
          <p:spPr>
            <a:xfrm>
              <a:off x="49506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48" name="pl48"/>
            <p:cNvSpPr/>
            <p:nvPr/>
          </p:nvSpPr>
          <p:spPr>
            <a:xfrm>
              <a:off x="49506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49" name="pl49"/>
            <p:cNvSpPr/>
            <p:nvPr/>
          </p:nvSpPr>
          <p:spPr>
            <a:xfrm>
              <a:off x="607527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50" name="pl50"/>
            <p:cNvSpPr/>
            <p:nvPr/>
          </p:nvSpPr>
          <p:spPr>
            <a:xfrm>
              <a:off x="70125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51" name="pl51"/>
            <p:cNvSpPr/>
            <p:nvPr/>
          </p:nvSpPr>
          <p:spPr>
            <a:xfrm>
              <a:off x="794973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52" name="pl52"/>
            <p:cNvSpPr/>
            <p:nvPr/>
          </p:nvSpPr>
          <p:spPr>
            <a:xfrm>
              <a:off x="6075275" y="4807439"/>
              <a:ext cx="1874459" cy="0"/>
            </a:xfrm>
            <a:custGeom>
              <a:avLst/>
              <a:pathLst>
                <a:path w="1874459" h="0">
                  <a:moveTo>
                    <a:pt x="0" y="0"/>
                  </a:moveTo>
                  <a:lnTo>
                    <a:pt x="937229" y="0"/>
                  </a:lnTo>
                  <a:lnTo>
                    <a:pt x="1874459" y="0"/>
                  </a:lnTo>
                </a:path>
              </a:pathLst>
            </a:custGeom>
            <a:ln w="29811" cap="flat">
              <a:solidFill>
                <a:srgbClr val="FF0000">
                  <a:alpha val="100000"/>
                </a:srgbClr>
              </a:solidFill>
              <a:prstDash val="solid"/>
              <a:round/>
            </a:ln>
          </p:spPr>
          <p:txBody>
            <a:bodyPr/>
            <a:lstStyle/>
            <a:p/>
          </p:txBody>
        </p:sp>
        <p:sp>
          <p:nvSpPr>
            <p:cNvPr id="53" name="pl53"/>
            <p:cNvSpPr/>
            <p:nvPr/>
          </p:nvSpPr>
          <p:spPr>
            <a:xfrm>
              <a:off x="6075275" y="4807439"/>
              <a:ext cx="1874459" cy="68534"/>
            </a:xfrm>
            <a:custGeom>
              <a:avLst/>
              <a:pathLst>
                <a:path w="1874459" h="68534">
                  <a:moveTo>
                    <a:pt x="0" y="68534"/>
                  </a:moveTo>
                  <a:lnTo>
                    <a:pt x="937229" y="0"/>
                  </a:lnTo>
                  <a:lnTo>
                    <a:pt x="1874459" y="0"/>
                  </a:lnTo>
                </a:path>
              </a:pathLst>
            </a:custGeom>
            <a:ln w="29811" cap="flat">
              <a:solidFill>
                <a:srgbClr val="0058AB">
                  <a:alpha val="100000"/>
                </a:srgbClr>
              </a:solidFill>
              <a:prstDash val="solid"/>
              <a:round/>
            </a:ln>
          </p:spPr>
          <p:txBody>
            <a:bodyPr/>
            <a:lstStyle/>
            <a:p/>
          </p:txBody>
        </p:sp>
        <p:sp>
          <p:nvSpPr>
            <p:cNvPr id="54" name="pt54"/>
            <p:cNvSpPr/>
            <p:nvPr/>
          </p:nvSpPr>
          <p:spPr>
            <a:xfrm>
              <a:off x="6050449" y="47826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55" name="pt55"/>
            <p:cNvSpPr/>
            <p:nvPr/>
          </p:nvSpPr>
          <p:spPr>
            <a:xfrm>
              <a:off x="6987679" y="47826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56" name="pt56"/>
            <p:cNvSpPr/>
            <p:nvPr/>
          </p:nvSpPr>
          <p:spPr>
            <a:xfrm>
              <a:off x="7924909" y="47826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57" name="pt57"/>
            <p:cNvSpPr/>
            <p:nvPr/>
          </p:nvSpPr>
          <p:spPr>
            <a:xfrm>
              <a:off x="6050449" y="485114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8" name="pt58"/>
            <p:cNvSpPr/>
            <p:nvPr/>
          </p:nvSpPr>
          <p:spPr>
            <a:xfrm>
              <a:off x="6987679" y="47826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9" name="pt59"/>
            <p:cNvSpPr/>
            <p:nvPr/>
          </p:nvSpPr>
          <p:spPr>
            <a:xfrm>
              <a:off x="7924909" y="47826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0" name="tx60"/>
            <p:cNvSpPr/>
            <p:nvPr/>
          </p:nvSpPr>
          <p:spPr>
            <a:xfrm>
              <a:off x="6075275" y="4945601"/>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0</a:t>
              </a:r>
            </a:p>
          </p:txBody>
        </p:sp>
        <p:sp>
          <p:nvSpPr>
            <p:cNvPr id="61" name="tx61"/>
            <p:cNvSpPr/>
            <p:nvPr/>
          </p:nvSpPr>
          <p:spPr>
            <a:xfrm>
              <a:off x="7012505" y="4878280"/>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a:t>
              </a:r>
            </a:p>
          </p:txBody>
        </p:sp>
        <p:sp>
          <p:nvSpPr>
            <p:cNvPr id="62" name="tx62"/>
            <p:cNvSpPr/>
            <p:nvPr/>
          </p:nvSpPr>
          <p:spPr>
            <a:xfrm>
              <a:off x="7949735" y="4878280"/>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a:t>
              </a:r>
            </a:p>
          </p:txBody>
        </p:sp>
        <p:sp>
          <p:nvSpPr>
            <p:cNvPr id="63" name="tx63"/>
            <p:cNvSpPr/>
            <p:nvPr/>
          </p:nvSpPr>
          <p:spPr>
            <a:xfrm>
              <a:off x="6075275" y="4636431"/>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a:t>
              </a:r>
            </a:p>
          </p:txBody>
        </p:sp>
        <p:sp>
          <p:nvSpPr>
            <p:cNvPr id="64" name="tx64"/>
            <p:cNvSpPr/>
            <p:nvPr/>
          </p:nvSpPr>
          <p:spPr>
            <a:xfrm>
              <a:off x="7012505" y="4636431"/>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a:t>
              </a:r>
            </a:p>
          </p:txBody>
        </p:sp>
        <p:sp>
          <p:nvSpPr>
            <p:cNvPr id="65" name="tx65"/>
            <p:cNvSpPr/>
            <p:nvPr/>
          </p:nvSpPr>
          <p:spPr>
            <a:xfrm>
              <a:off x="7949735" y="4636431"/>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a:t>
              </a:r>
            </a:p>
          </p:txBody>
        </p:sp>
        <p:sp>
          <p:nvSpPr>
            <p:cNvPr id="66" name="pl66"/>
            <p:cNvSpPr/>
            <p:nvPr/>
          </p:nvSpPr>
          <p:spPr>
            <a:xfrm>
              <a:off x="49506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67" name="rc67"/>
            <p:cNvSpPr/>
            <p:nvPr/>
          </p:nvSpPr>
          <p:spPr>
            <a:xfrm>
              <a:off x="4950600" y="900960"/>
              <a:ext cx="4123810" cy="4523291"/>
            </a:xfrm>
            <a:prstGeom prst="rect">
              <a:avLst/>
            </a:prstGeom>
            <a:ln w="13550" cap="rnd">
              <a:solidFill>
                <a:srgbClr val="BEBEBE">
                  <a:alpha val="100000"/>
                </a:srgbClr>
              </a:solidFill>
              <a:prstDash val="solid"/>
              <a:round/>
            </a:ln>
          </p:spPr>
          <p:txBody>
            <a:bodyPr/>
            <a:lstStyle/>
            <a:p/>
          </p:txBody>
        </p:sp>
        <p:sp>
          <p:nvSpPr>
            <p:cNvPr id="68" name="tx68"/>
            <p:cNvSpPr/>
            <p:nvPr/>
          </p:nvSpPr>
          <p:spPr>
            <a:xfrm>
              <a:off x="25512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69" name="tx69"/>
            <p:cNvSpPr/>
            <p:nvPr/>
          </p:nvSpPr>
          <p:spPr>
            <a:xfrm>
              <a:off x="6826182" y="728951"/>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70" name="tx70"/>
            <p:cNvSpPr/>
            <p:nvPr/>
          </p:nvSpPr>
          <p:spPr>
            <a:xfrm rot="-5400000">
              <a:off x="175387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71" name="tx71"/>
            <p:cNvSpPr/>
            <p:nvPr/>
          </p:nvSpPr>
          <p:spPr>
            <a:xfrm rot="-5400000">
              <a:off x="2691076"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72" name="tx72"/>
            <p:cNvSpPr/>
            <p:nvPr/>
          </p:nvSpPr>
          <p:spPr>
            <a:xfrm rot="-5400000">
              <a:off x="362833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73" name="tx73"/>
            <p:cNvSpPr/>
            <p:nvPr/>
          </p:nvSpPr>
          <p:spPr>
            <a:xfrm rot="-5400000">
              <a:off x="594727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74" name="tx74"/>
            <p:cNvSpPr/>
            <p:nvPr/>
          </p:nvSpPr>
          <p:spPr>
            <a:xfrm rot="-5400000">
              <a:off x="6884476"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75" name="tx75"/>
            <p:cNvSpPr/>
            <p:nvPr/>
          </p:nvSpPr>
          <p:spPr>
            <a:xfrm rot="-5400000">
              <a:off x="782173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76" name="tx76"/>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7" name="tx77"/>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8" name="tx78"/>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79" name="tx79"/>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0" name="tx80"/>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1" name="tx81"/>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82" name="tx82"/>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83" name="pl83"/>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84" name="pl84"/>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85" name="tx85"/>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86" name="tx86"/>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87" name="tx87"/>
            <p:cNvSpPr/>
            <p:nvPr/>
          </p:nvSpPr>
          <p:spPr>
            <a:xfrm>
              <a:off x="757200" y="398022"/>
              <a:ext cx="529244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Serbia, 2022-2024</a:t>
              </a:r>
            </a:p>
          </p:txBody>
        </p:sp>
        <p:sp>
          <p:nvSpPr>
            <p:cNvPr id="88" name="tx88"/>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9" name="tx89"/>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Serbia was 2022.
In 2024, first dose (HPV1) programme coverage among girls was 4% and last dose (HPVc) programme coverage was 4%.
</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121636"/>
              <a:ext cx="6444618" cy="400525"/>
            </a:xfrm>
            <a:custGeom>
              <a:avLst/>
              <a:pathLst>
                <a:path w="6444618" h="400525">
                  <a:moveTo>
                    <a:pt x="0" y="120157"/>
                  </a:moveTo>
                  <a:lnTo>
                    <a:pt x="268525" y="200262"/>
                  </a:lnTo>
                  <a:lnTo>
                    <a:pt x="537051" y="120157"/>
                  </a:lnTo>
                  <a:lnTo>
                    <a:pt x="805577" y="360472"/>
                  </a:lnTo>
                  <a:lnTo>
                    <a:pt x="1074103" y="400525"/>
                  </a:lnTo>
                  <a:lnTo>
                    <a:pt x="1342628" y="0"/>
                  </a:lnTo>
                  <a:lnTo>
                    <a:pt x="1611154" y="240315"/>
                  </a:lnTo>
                  <a:lnTo>
                    <a:pt x="1879680" y="160210"/>
                  </a:lnTo>
                  <a:lnTo>
                    <a:pt x="2148206" y="120157"/>
                  </a:lnTo>
                  <a:lnTo>
                    <a:pt x="2416732" y="120157"/>
                  </a:lnTo>
                  <a:lnTo>
                    <a:pt x="2685257" y="280367"/>
                  </a:lnTo>
                  <a:lnTo>
                    <a:pt x="2953783" y="160210"/>
                  </a:lnTo>
                  <a:lnTo>
                    <a:pt x="3222309" y="280367"/>
                  </a:lnTo>
                  <a:lnTo>
                    <a:pt x="3490835" y="120157"/>
                  </a:lnTo>
                  <a:lnTo>
                    <a:pt x="3759360" y="200262"/>
                  </a:lnTo>
                  <a:lnTo>
                    <a:pt x="4027886" y="120157"/>
                  </a:lnTo>
                  <a:lnTo>
                    <a:pt x="4296412" y="200262"/>
                  </a:lnTo>
                  <a:lnTo>
                    <a:pt x="4564938" y="120157"/>
                  </a:lnTo>
                  <a:lnTo>
                    <a:pt x="4833464" y="40052"/>
                  </a:lnTo>
                  <a:lnTo>
                    <a:pt x="5101989" y="40052"/>
                  </a:lnTo>
                  <a:lnTo>
                    <a:pt x="5370515" y="240315"/>
                  </a:lnTo>
                  <a:lnTo>
                    <a:pt x="5639041" y="280367"/>
                  </a:lnTo>
                  <a:lnTo>
                    <a:pt x="5907567" y="240315"/>
                  </a:lnTo>
                  <a:lnTo>
                    <a:pt x="6176092" y="200262"/>
                  </a:lnTo>
                  <a:lnTo>
                    <a:pt x="6444618" y="120157"/>
                  </a:lnTo>
                </a:path>
              </a:pathLst>
            </a:custGeom>
            <a:ln w="27101" cap="flat">
              <a:solidFill>
                <a:srgbClr val="F8766D">
                  <a:alpha val="100000"/>
                </a:srgbClr>
              </a:solidFill>
              <a:prstDash val="solid"/>
              <a:round/>
            </a:ln>
          </p:spPr>
          <p:txBody>
            <a:bodyPr/>
            <a:lstStyle/>
            <a:p/>
          </p:txBody>
        </p:sp>
        <p:sp>
          <p:nvSpPr>
            <p:cNvPr id="27" name="pl27"/>
            <p:cNvSpPr/>
            <p:nvPr/>
          </p:nvSpPr>
          <p:spPr>
            <a:xfrm>
              <a:off x="1448278" y="1121636"/>
              <a:ext cx="6444618" cy="961260"/>
            </a:xfrm>
            <a:custGeom>
              <a:avLst/>
              <a:pathLst>
                <a:path w="6444618" h="961260">
                  <a:moveTo>
                    <a:pt x="0" y="801050"/>
                  </a:moveTo>
                  <a:lnTo>
                    <a:pt x="268525" y="961260"/>
                  </a:lnTo>
                  <a:lnTo>
                    <a:pt x="537051" y="921207"/>
                  </a:lnTo>
                  <a:lnTo>
                    <a:pt x="805577" y="80105"/>
                  </a:lnTo>
                  <a:lnTo>
                    <a:pt x="1074103" y="80105"/>
                  </a:lnTo>
                  <a:lnTo>
                    <a:pt x="1342628" y="0"/>
                  </a:lnTo>
                  <a:lnTo>
                    <a:pt x="1611154" y="320420"/>
                  </a:lnTo>
                  <a:lnTo>
                    <a:pt x="1879680" y="80105"/>
                  </a:lnTo>
                  <a:lnTo>
                    <a:pt x="2148206" y="40052"/>
                  </a:lnTo>
                  <a:lnTo>
                    <a:pt x="2416732" y="440577"/>
                  </a:lnTo>
                  <a:lnTo>
                    <a:pt x="2685257" y="280367"/>
                  </a:lnTo>
                  <a:lnTo>
                    <a:pt x="2953783" y="320420"/>
                  </a:lnTo>
                  <a:lnTo>
                    <a:pt x="3222309" y="320420"/>
                  </a:lnTo>
                  <a:lnTo>
                    <a:pt x="3490835" y="640840"/>
                  </a:lnTo>
                  <a:lnTo>
                    <a:pt x="3759360" y="280367"/>
                  </a:lnTo>
                  <a:lnTo>
                    <a:pt x="4027886" y="440577"/>
                  </a:lnTo>
                  <a:lnTo>
                    <a:pt x="4296412" y="320420"/>
                  </a:lnTo>
                  <a:lnTo>
                    <a:pt x="4564938" y="280367"/>
                  </a:lnTo>
                  <a:lnTo>
                    <a:pt x="4833464" y="320420"/>
                  </a:lnTo>
                  <a:lnTo>
                    <a:pt x="5101989" y="280367"/>
                  </a:lnTo>
                  <a:lnTo>
                    <a:pt x="5370515" y="560735"/>
                  </a:lnTo>
                  <a:lnTo>
                    <a:pt x="5639041" y="480630"/>
                  </a:lnTo>
                  <a:lnTo>
                    <a:pt x="5907567" y="360472"/>
                  </a:lnTo>
                  <a:lnTo>
                    <a:pt x="6176092" y="280367"/>
                  </a:lnTo>
                  <a:lnTo>
                    <a:pt x="6444618" y="280367"/>
                  </a:lnTo>
                </a:path>
              </a:pathLst>
            </a:custGeom>
            <a:ln w="27101" cap="flat">
              <a:solidFill>
                <a:srgbClr val="7CAE00">
                  <a:alpha val="100000"/>
                </a:srgbClr>
              </a:solidFill>
              <a:prstDash val="solid"/>
              <a:round/>
            </a:ln>
          </p:spPr>
          <p:txBody>
            <a:bodyPr/>
            <a:lstStyle/>
            <a:p/>
          </p:txBody>
        </p:sp>
        <p:sp>
          <p:nvSpPr>
            <p:cNvPr id="28" name="pl28"/>
            <p:cNvSpPr/>
            <p:nvPr/>
          </p:nvSpPr>
          <p:spPr>
            <a:xfrm>
              <a:off x="6281742" y="1361951"/>
              <a:ext cx="1611154" cy="1001312"/>
            </a:xfrm>
            <a:custGeom>
              <a:avLst/>
              <a:pathLst>
                <a:path w="1611154" h="1001312">
                  <a:moveTo>
                    <a:pt x="0" y="1001312"/>
                  </a:moveTo>
                  <a:lnTo>
                    <a:pt x="268525" y="0"/>
                  </a:lnTo>
                  <a:lnTo>
                    <a:pt x="537051" y="160210"/>
                  </a:lnTo>
                  <a:lnTo>
                    <a:pt x="805577" y="120157"/>
                  </a:lnTo>
                  <a:lnTo>
                    <a:pt x="1074103" y="80105"/>
                  </a:lnTo>
                  <a:lnTo>
                    <a:pt x="1342628" y="400525"/>
                  </a:lnTo>
                  <a:lnTo>
                    <a:pt x="1611154" y="280367"/>
                  </a:lnTo>
                </a:path>
              </a:pathLst>
            </a:custGeom>
            <a:ln w="27101" cap="flat">
              <a:solidFill>
                <a:srgbClr val="00BFC4">
                  <a:alpha val="100000"/>
                </a:srgbClr>
              </a:solidFill>
              <a:prstDash val="solid"/>
              <a:round/>
            </a:ln>
          </p:spPr>
          <p:txBody>
            <a:bodyPr/>
            <a:lstStyle/>
            <a:p/>
          </p:txBody>
        </p:sp>
        <p:sp>
          <p:nvSpPr>
            <p:cNvPr id="29" name="pl29"/>
            <p:cNvSpPr/>
            <p:nvPr/>
          </p:nvSpPr>
          <p:spPr>
            <a:xfrm>
              <a:off x="7355845" y="4886573"/>
              <a:ext cx="537051" cy="160210"/>
            </a:xfrm>
            <a:custGeom>
              <a:avLst/>
              <a:pathLst>
                <a:path w="537051" h="160210">
                  <a:moveTo>
                    <a:pt x="0" y="160210"/>
                  </a:moveTo>
                  <a:lnTo>
                    <a:pt x="268525" y="80105"/>
                  </a:lnTo>
                  <a:lnTo>
                    <a:pt x="537051" y="0"/>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120341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136362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160394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484819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120341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1409902" y="188431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6243366" y="232488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7317469" y="500840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09710" y="1169597"/>
              <a:ext cx="251712" cy="67676"/>
            </a:xfrm>
            <a:custGeom>
              <a:avLst/>
              <a:pathLst>
                <a:path w="251712" h="67676">
                  <a:moveTo>
                    <a:pt x="251712" y="0"/>
                  </a:moveTo>
                  <a:lnTo>
                    <a:pt x="0" y="67676"/>
                  </a:lnTo>
                </a:path>
              </a:pathLst>
            </a:custGeom>
          </p:spPr>
          <p:txBody>
            <a:bodyPr/>
            <a:lstStyle/>
            <a:p/>
          </p:txBody>
        </p:sp>
        <p:sp>
          <p:nvSpPr>
            <p:cNvPr id="40" name="pl40"/>
            <p:cNvSpPr/>
            <p:nvPr/>
          </p:nvSpPr>
          <p:spPr>
            <a:xfrm>
              <a:off x="7911326" y="1404072"/>
              <a:ext cx="250097" cy="28066"/>
            </a:xfrm>
            <a:custGeom>
              <a:avLst/>
              <a:pathLst>
                <a:path w="250097" h="28066">
                  <a:moveTo>
                    <a:pt x="250097" y="28066"/>
                  </a:moveTo>
                  <a:lnTo>
                    <a:pt x="0" y="0"/>
                  </a:lnTo>
                </a:path>
              </a:pathLst>
            </a:custGeom>
          </p:spPr>
          <p:txBody>
            <a:bodyPr/>
            <a:lstStyle/>
            <a:p/>
          </p:txBody>
        </p:sp>
        <p:sp>
          <p:nvSpPr>
            <p:cNvPr id="41" name="pl41"/>
            <p:cNvSpPr/>
            <p:nvPr/>
          </p:nvSpPr>
          <p:spPr>
            <a:xfrm>
              <a:off x="7910329" y="1646116"/>
              <a:ext cx="251093" cy="54687"/>
            </a:xfrm>
            <a:custGeom>
              <a:avLst/>
              <a:pathLst>
                <a:path w="251093" h="54687">
                  <a:moveTo>
                    <a:pt x="251093" y="54687"/>
                  </a:moveTo>
                  <a:lnTo>
                    <a:pt x="0" y="0"/>
                  </a:lnTo>
                </a:path>
              </a:pathLst>
            </a:custGeom>
          </p:spPr>
          <p:txBody>
            <a:bodyPr/>
            <a:lstStyle/>
            <a:p/>
          </p:txBody>
        </p:sp>
        <p:sp>
          <p:nvSpPr>
            <p:cNvPr id="42" name="pl42"/>
            <p:cNvSpPr/>
            <p:nvPr/>
          </p:nvSpPr>
          <p:spPr>
            <a:xfrm>
              <a:off x="7911730" y="4886573"/>
              <a:ext cx="249692" cy="2"/>
            </a:xfrm>
            <a:custGeom>
              <a:avLst/>
              <a:pathLst>
                <a:path w="249692" h="2">
                  <a:moveTo>
                    <a:pt x="249692" y="2"/>
                  </a:moveTo>
                  <a:lnTo>
                    <a:pt x="0" y="0"/>
                  </a:lnTo>
                </a:path>
              </a:pathLst>
            </a:custGeom>
          </p:spPr>
          <p:txBody>
            <a:bodyPr/>
            <a:lstStyle/>
            <a:p/>
          </p:txBody>
        </p:sp>
        <p:sp>
          <p:nvSpPr>
            <p:cNvPr id="43" name="pg43"/>
            <p:cNvSpPr/>
            <p:nvPr/>
          </p:nvSpPr>
          <p:spPr>
            <a:xfrm>
              <a:off x="8092843" y="1067178"/>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4" name="tx44"/>
            <p:cNvSpPr/>
            <p:nvPr/>
          </p:nvSpPr>
          <p:spPr>
            <a:xfrm>
              <a:off x="8115703" y="1108020"/>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95%</a:t>
              </a:r>
            </a:p>
          </p:txBody>
        </p:sp>
        <p:sp>
          <p:nvSpPr>
            <p:cNvPr id="45" name="pg45"/>
            <p:cNvSpPr/>
            <p:nvPr/>
          </p:nvSpPr>
          <p:spPr>
            <a:xfrm>
              <a:off x="8092843" y="1341845"/>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6" name="tx46"/>
            <p:cNvSpPr/>
            <p:nvPr/>
          </p:nvSpPr>
          <p:spPr>
            <a:xfrm>
              <a:off x="8115703" y="1382686"/>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91%</a:t>
              </a:r>
            </a:p>
          </p:txBody>
        </p:sp>
        <p:sp>
          <p:nvSpPr>
            <p:cNvPr id="47" name="pg47"/>
            <p:cNvSpPr/>
            <p:nvPr/>
          </p:nvSpPr>
          <p:spPr>
            <a:xfrm>
              <a:off x="8092843" y="1615419"/>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2"/>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8" name="tx48"/>
            <p:cNvSpPr/>
            <p:nvPr/>
          </p:nvSpPr>
          <p:spPr>
            <a:xfrm>
              <a:off x="8115703" y="1656260"/>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85%</a:t>
              </a:r>
            </a:p>
          </p:txBody>
        </p:sp>
        <p:sp>
          <p:nvSpPr>
            <p:cNvPr id="49" name="pg49"/>
            <p:cNvSpPr/>
            <p:nvPr/>
          </p:nvSpPr>
          <p:spPr>
            <a:xfrm>
              <a:off x="8092843" y="4795589"/>
              <a:ext cx="702929" cy="181971"/>
            </a:xfrm>
            <a:custGeom>
              <a:avLst/>
              <a:pathLst>
                <a:path w="702929" h="181971">
                  <a:moveTo>
                    <a:pt x="27431" y="181971"/>
                  </a:moveTo>
                  <a:lnTo>
                    <a:pt x="675497" y="181971"/>
                  </a:lnTo>
                  <a:lnTo>
                    <a:pt x="674393" y="181949"/>
                  </a:lnTo>
                  <a:lnTo>
                    <a:pt x="678804" y="181771"/>
                  </a:lnTo>
                  <a:lnTo>
                    <a:pt x="683129" y="180888"/>
                  </a:lnTo>
                  <a:lnTo>
                    <a:pt x="687257" y="179323"/>
                  </a:lnTo>
                  <a:lnTo>
                    <a:pt x="691080" y="177115"/>
                  </a:lnTo>
                  <a:lnTo>
                    <a:pt x="694500" y="174323"/>
                  </a:lnTo>
                  <a:lnTo>
                    <a:pt x="697427" y="171019"/>
                  </a:lnTo>
                  <a:lnTo>
                    <a:pt x="699787" y="167287"/>
                  </a:lnTo>
                  <a:lnTo>
                    <a:pt x="701517" y="163226"/>
                  </a:lnTo>
                  <a:lnTo>
                    <a:pt x="702574" y="158939"/>
                  </a:lnTo>
                  <a:lnTo>
                    <a:pt x="702929" y="154539"/>
                  </a:lnTo>
                  <a:lnTo>
                    <a:pt x="702929" y="27432"/>
                  </a:lnTo>
                  <a:lnTo>
                    <a:pt x="702574" y="23031"/>
                  </a:lnTo>
                  <a:lnTo>
                    <a:pt x="701517" y="18745"/>
                  </a:lnTo>
                  <a:lnTo>
                    <a:pt x="699787" y="14683"/>
                  </a:lnTo>
                  <a:lnTo>
                    <a:pt x="697427" y="10952"/>
                  </a:lnTo>
                  <a:lnTo>
                    <a:pt x="694500" y="7647"/>
                  </a:lnTo>
                  <a:lnTo>
                    <a:pt x="691080" y="4855"/>
                  </a:lnTo>
                  <a:lnTo>
                    <a:pt x="687257" y="2648"/>
                  </a:lnTo>
                  <a:lnTo>
                    <a:pt x="683129" y="1083"/>
                  </a:lnTo>
                  <a:lnTo>
                    <a:pt x="678804" y="200"/>
                  </a:lnTo>
                  <a:lnTo>
                    <a:pt x="6754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15703" y="4836431"/>
              <a:ext cx="6114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4%</a:t>
              </a:r>
            </a:p>
          </p:txBody>
        </p:sp>
        <p:sp>
          <p:nvSpPr>
            <p:cNvPr id="51" name="pg51"/>
            <p:cNvSpPr/>
            <p:nvPr/>
          </p:nvSpPr>
          <p:spPr>
            <a:xfrm>
              <a:off x="1153246" y="1245390"/>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198966" y="12891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95</a:t>
              </a:r>
            </a:p>
          </p:txBody>
        </p:sp>
        <p:sp>
          <p:nvSpPr>
            <p:cNvPr id="53" name="pg53"/>
            <p:cNvSpPr/>
            <p:nvPr/>
          </p:nvSpPr>
          <p:spPr>
            <a:xfrm>
              <a:off x="1152497" y="1926470"/>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1198217" y="19702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78</a:t>
              </a:r>
            </a:p>
          </p:txBody>
        </p:sp>
        <p:sp>
          <p:nvSpPr>
            <p:cNvPr id="55" name="pg55"/>
            <p:cNvSpPr/>
            <p:nvPr/>
          </p:nvSpPr>
          <p:spPr>
            <a:xfrm>
              <a:off x="5985651" y="2367693"/>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6031371" y="241149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67</a:t>
              </a:r>
            </a:p>
          </p:txBody>
        </p:sp>
        <p:sp>
          <p:nvSpPr>
            <p:cNvPr id="57" name="pg57"/>
            <p:cNvSpPr/>
            <p:nvPr/>
          </p:nvSpPr>
          <p:spPr>
            <a:xfrm>
              <a:off x="7419032" y="4878972"/>
              <a:ext cx="161777" cy="181971"/>
            </a:xfrm>
            <a:custGeom>
              <a:avLst/>
              <a:pathLst>
                <a:path w="161777" h="181971">
                  <a:moveTo>
                    <a:pt x="27431"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2"/>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7464752" y="4922778"/>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0</a:t>
              </a:r>
            </a:p>
          </p:txBody>
        </p:sp>
        <p:sp>
          <p:nvSpPr>
            <p:cNvPr id="59" name="tx5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52544" y="297860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7" name="pl7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8" name="pl7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9" name="pl7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0" name="pl8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1" name="tx8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6" name="tx86"/>
            <p:cNvSpPr/>
            <p:nvPr/>
          </p:nvSpPr>
          <p:spPr>
            <a:xfrm>
              <a:off x="3182495" y="579074"/>
              <a:ext cx="351323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Serbia, 2000-2024</a:t>
              </a:r>
            </a:p>
          </p:txBody>
        </p:sp>
        <p:sp>
          <p:nvSpPr>
            <p:cNvPr id="87" name="tx87"/>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8" name="tx88"/>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89" name="tx89"/>
            <p:cNvSpPr/>
            <p:nvPr/>
          </p:nvSpPr>
          <p:spPr>
            <a:xfrm>
              <a:off x="4122809" y="6568567"/>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Serbia has all 4 of the  SDG vaccines.
In 2024, Serbia had achieved at least 90% coverage of 2 out of the 4 vaccines.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increased 2 percentage points from 93% in 2023 to 95% in 2024.
• DTP3 coverage increased 2 percentage points from 93% in 2023 to 95% in 2024.
• There were there were 1,000 fewer zero-dose children in 2024. This leaves 3,000 children without vaccination, vulnerable to vaccine-preventable diseases and a further &lt;100 with incomplete protection.
• Serbia accounted for 1.2% of zero-dose children in Europe and Central Asia (ECAR) and &lt;0.1% of zero-dose children globally.
• MCV1 coverage remained constant at 84% between 2023 and 2024. There were 9,000 children who missed out on the first measles vaccination.
• MCV2 coverage remained constant at 91% between 2023 and 2024.
• Last dose coverage of HPV vaccination (HPVc) among girls increased from 2% to 4% in 2024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8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DTAPHIBIPV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9-19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7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8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Serbia,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Serbia.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DAPMHHIV-502652578-1605401</_dlc_DocId>
    <_dlc_DocIdUrl xmlns="9e17fbd9-fb4c-4d20-9ec4-18aa77a91b0d">
      <Url>https://unicef.sharepoint.com/teams/DAPM-Health-HIV/_layouts/15/DocIdRedir.aspx?ID=DAPMHHIV-502652578-1605401</Url>
      <Description>DAPMHHIV-502652578-1605401</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2025-07-14T17:38:25Z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7e30bd21-24ec-4b60-bf89-480a86e25047</vt:lpwstr>
  </property>
  <property fmtid="{D5CDD505-2E9C-101B-9397-08002B2CF9AE}" pid="4" name="MediaServiceImageTags">
    <vt:lpwstr/>
  </property>
</Properties>
</file>