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35fb282b2f51b85d9a87162d3236140f51dac3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10 vaccines in the schedule achieved coverage of 90% or more. Vaccine coverage ranged from 32% to 78%.
Since 2013, estimates have been made for 5 new vaccines. IPV2 and MCV2 is the newest vaccine reported (2021), which achieved 50% and 32% coverage in 2024.
In 2024, Somalia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116667"/>
              <a:ext cx="6444618" cy="1556206"/>
            </a:xfrm>
            <a:custGeom>
              <a:avLst/>
              <a:pathLst>
                <a:path w="6444618" h="1556206">
                  <a:moveTo>
                    <a:pt x="0" y="877859"/>
                  </a:moveTo>
                  <a:lnTo>
                    <a:pt x="268525" y="877859"/>
                  </a:lnTo>
                  <a:lnTo>
                    <a:pt x="537051" y="758151"/>
                  </a:lnTo>
                  <a:lnTo>
                    <a:pt x="805577" y="558638"/>
                  </a:lnTo>
                  <a:lnTo>
                    <a:pt x="1074103" y="1157178"/>
                  </a:lnTo>
                  <a:lnTo>
                    <a:pt x="1342628" y="1157178"/>
                  </a:lnTo>
                  <a:lnTo>
                    <a:pt x="1611154" y="1556206"/>
                  </a:lnTo>
                  <a:lnTo>
                    <a:pt x="1879680" y="798054"/>
                  </a:lnTo>
                  <a:lnTo>
                    <a:pt x="2148206" y="1556206"/>
                  </a:lnTo>
                  <a:lnTo>
                    <a:pt x="2416732" y="1077373"/>
                  </a:lnTo>
                  <a:lnTo>
                    <a:pt x="2685257" y="957665"/>
                  </a:lnTo>
                  <a:lnTo>
                    <a:pt x="2953783" y="1077373"/>
                  </a:lnTo>
                  <a:lnTo>
                    <a:pt x="3222309" y="1077373"/>
                  </a:lnTo>
                  <a:lnTo>
                    <a:pt x="3490835" y="1037470"/>
                  </a:lnTo>
                  <a:lnTo>
                    <a:pt x="3759360" y="957665"/>
                  </a:lnTo>
                  <a:lnTo>
                    <a:pt x="4027886" y="917762"/>
                  </a:lnTo>
                  <a:lnTo>
                    <a:pt x="4296412" y="877859"/>
                  </a:lnTo>
                  <a:lnTo>
                    <a:pt x="4564938" y="798054"/>
                  </a:lnTo>
                  <a:lnTo>
                    <a:pt x="4833464" y="758151"/>
                  </a:lnTo>
                  <a:lnTo>
                    <a:pt x="5101989" y="558638"/>
                  </a:lnTo>
                  <a:lnTo>
                    <a:pt x="5370515" y="638443"/>
                  </a:lnTo>
                  <a:lnTo>
                    <a:pt x="5639041" y="438929"/>
                  </a:lnTo>
                  <a:lnTo>
                    <a:pt x="5907567" y="0"/>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2435889"/>
              <a:ext cx="6444618" cy="1795622"/>
            </a:xfrm>
            <a:custGeom>
              <a:avLst/>
              <a:pathLst>
                <a:path w="6444618" h="1795622">
                  <a:moveTo>
                    <a:pt x="0" y="1516303"/>
                  </a:moveTo>
                  <a:lnTo>
                    <a:pt x="268525" y="1516303"/>
                  </a:lnTo>
                  <a:lnTo>
                    <a:pt x="537051" y="1236984"/>
                  </a:lnTo>
                  <a:lnTo>
                    <a:pt x="805577" y="1236984"/>
                  </a:lnTo>
                  <a:lnTo>
                    <a:pt x="1074103" y="1636011"/>
                  </a:lnTo>
                  <a:lnTo>
                    <a:pt x="1342628" y="1436498"/>
                  </a:lnTo>
                  <a:lnTo>
                    <a:pt x="1611154" y="1795622"/>
                  </a:lnTo>
                  <a:lnTo>
                    <a:pt x="1879680" y="1236984"/>
                  </a:lnTo>
                  <a:lnTo>
                    <a:pt x="2148206" y="1596108"/>
                  </a:lnTo>
                  <a:lnTo>
                    <a:pt x="2416732" y="1157178"/>
                  </a:lnTo>
                  <a:lnTo>
                    <a:pt x="2685257" y="1037470"/>
                  </a:lnTo>
                  <a:lnTo>
                    <a:pt x="2953783" y="1197081"/>
                  </a:lnTo>
                  <a:lnTo>
                    <a:pt x="3222309" y="1157178"/>
                  </a:lnTo>
                  <a:lnTo>
                    <a:pt x="3490835" y="1077373"/>
                  </a:lnTo>
                  <a:lnTo>
                    <a:pt x="3759360" y="997568"/>
                  </a:lnTo>
                  <a:lnTo>
                    <a:pt x="4027886" y="917762"/>
                  </a:lnTo>
                  <a:lnTo>
                    <a:pt x="4296412" y="877859"/>
                  </a:lnTo>
                  <a:lnTo>
                    <a:pt x="4564938" y="798054"/>
                  </a:lnTo>
                  <a:lnTo>
                    <a:pt x="4833464" y="718249"/>
                  </a:lnTo>
                  <a:lnTo>
                    <a:pt x="5101989" y="558638"/>
                  </a:lnTo>
                  <a:lnTo>
                    <a:pt x="5370515" y="638443"/>
                  </a:lnTo>
                  <a:lnTo>
                    <a:pt x="5639041" y="359124"/>
                  </a:lnTo>
                  <a:lnTo>
                    <a:pt x="5907567" y="0"/>
                  </a:lnTo>
                  <a:lnTo>
                    <a:pt x="6176092" y="79805"/>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2515694"/>
              <a:ext cx="6444618" cy="1955233"/>
            </a:xfrm>
            <a:custGeom>
              <a:avLst/>
              <a:pathLst>
                <a:path w="6444618" h="1955233">
                  <a:moveTo>
                    <a:pt x="0" y="1795622"/>
                  </a:moveTo>
                  <a:lnTo>
                    <a:pt x="268525" y="1955233"/>
                  </a:lnTo>
                  <a:lnTo>
                    <a:pt x="537051" y="957665"/>
                  </a:lnTo>
                  <a:lnTo>
                    <a:pt x="805577" y="1157178"/>
                  </a:lnTo>
                  <a:lnTo>
                    <a:pt x="1074103" y="1157178"/>
                  </a:lnTo>
                  <a:lnTo>
                    <a:pt x="1342628" y="1356692"/>
                  </a:lnTo>
                  <a:lnTo>
                    <a:pt x="1611154" y="1356692"/>
                  </a:lnTo>
                  <a:lnTo>
                    <a:pt x="1879680" y="1356692"/>
                  </a:lnTo>
                  <a:lnTo>
                    <a:pt x="2148206" y="1396595"/>
                  </a:lnTo>
                  <a:lnTo>
                    <a:pt x="2416732" y="1037470"/>
                  </a:lnTo>
                  <a:lnTo>
                    <a:pt x="2685257" y="917762"/>
                  </a:lnTo>
                  <a:lnTo>
                    <a:pt x="2953783" y="917762"/>
                  </a:lnTo>
                  <a:lnTo>
                    <a:pt x="3222309" y="917762"/>
                  </a:lnTo>
                  <a:lnTo>
                    <a:pt x="3490835" y="877859"/>
                  </a:lnTo>
                  <a:lnTo>
                    <a:pt x="3759360" y="837957"/>
                  </a:lnTo>
                  <a:lnTo>
                    <a:pt x="4027886" y="758151"/>
                  </a:lnTo>
                  <a:lnTo>
                    <a:pt x="4296412" y="718249"/>
                  </a:lnTo>
                  <a:lnTo>
                    <a:pt x="4564938" y="678346"/>
                  </a:lnTo>
                  <a:lnTo>
                    <a:pt x="4833464" y="638443"/>
                  </a:lnTo>
                  <a:lnTo>
                    <a:pt x="5101989" y="678346"/>
                  </a:lnTo>
                  <a:lnTo>
                    <a:pt x="5370515" y="678346"/>
                  </a:lnTo>
                  <a:lnTo>
                    <a:pt x="5639041" y="438929"/>
                  </a:lnTo>
                  <a:lnTo>
                    <a:pt x="5907567" y="0"/>
                  </a:lnTo>
                  <a:lnTo>
                    <a:pt x="6176092" y="239416"/>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7087320" y="3992095"/>
              <a:ext cx="805577" cy="1157178"/>
            </a:xfrm>
            <a:custGeom>
              <a:avLst/>
              <a:pathLst>
                <a:path w="805577" h="1157178">
                  <a:moveTo>
                    <a:pt x="0" y="1157178"/>
                  </a:moveTo>
                  <a:lnTo>
                    <a:pt x="268525" y="1037470"/>
                  </a:lnTo>
                  <a:lnTo>
                    <a:pt x="537051" y="558638"/>
                  </a:lnTo>
                  <a:lnTo>
                    <a:pt x="80557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6768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9537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956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9138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427294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048943"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2156570"/>
              <a:ext cx="250038" cy="5"/>
            </a:xfrm>
            <a:custGeom>
              <a:avLst/>
              <a:pathLst>
                <a:path w="250038" h="5">
                  <a:moveTo>
                    <a:pt x="250038" y="5"/>
                  </a:moveTo>
                  <a:lnTo>
                    <a:pt x="0" y="0"/>
                  </a:lnTo>
                </a:path>
              </a:pathLst>
            </a:custGeom>
          </p:spPr>
          <p:txBody>
            <a:bodyPr/>
            <a:lstStyle/>
            <a:p/>
          </p:txBody>
        </p:sp>
        <p:sp>
          <p:nvSpPr>
            <p:cNvPr id="41" name="pl41"/>
            <p:cNvSpPr/>
            <p:nvPr/>
          </p:nvSpPr>
          <p:spPr>
            <a:xfrm>
              <a:off x="7911274" y="2458556"/>
              <a:ext cx="250148" cy="16055"/>
            </a:xfrm>
            <a:custGeom>
              <a:avLst/>
              <a:pathLst>
                <a:path w="250148" h="16055">
                  <a:moveTo>
                    <a:pt x="250148" y="0"/>
                  </a:moveTo>
                  <a:lnTo>
                    <a:pt x="0" y="16055"/>
                  </a:lnTo>
                </a:path>
              </a:pathLst>
            </a:custGeom>
          </p:spPr>
          <p:txBody>
            <a:bodyPr/>
            <a:lstStyle/>
            <a:p/>
          </p:txBody>
        </p:sp>
        <p:sp>
          <p:nvSpPr>
            <p:cNvPr id="42" name="pl42"/>
            <p:cNvSpPr/>
            <p:nvPr/>
          </p:nvSpPr>
          <p:spPr>
            <a:xfrm>
              <a:off x="7911275" y="2716383"/>
              <a:ext cx="250147" cy="15994"/>
            </a:xfrm>
            <a:custGeom>
              <a:avLst/>
              <a:pathLst>
                <a:path w="250147" h="15994">
                  <a:moveTo>
                    <a:pt x="250147" y="15994"/>
                  </a:moveTo>
                  <a:lnTo>
                    <a:pt x="0" y="0"/>
                  </a:lnTo>
                </a:path>
              </a:pathLst>
            </a:custGeom>
          </p:spPr>
          <p:txBody>
            <a:bodyPr/>
            <a:lstStyle/>
            <a:p/>
          </p:txBody>
        </p:sp>
        <p:sp>
          <p:nvSpPr>
            <p:cNvPr id="43" name="pl43"/>
            <p:cNvSpPr/>
            <p:nvPr/>
          </p:nvSpPr>
          <p:spPr>
            <a:xfrm>
              <a:off x="7911385" y="3992088"/>
              <a:ext cx="250038" cy="5"/>
            </a:xfrm>
            <a:custGeom>
              <a:avLst/>
              <a:pathLst>
                <a:path w="250038" h="5">
                  <a:moveTo>
                    <a:pt x="250038" y="0"/>
                  </a:moveTo>
                  <a:lnTo>
                    <a:pt x="0" y="5"/>
                  </a:lnTo>
                </a:path>
              </a:pathLst>
            </a:custGeom>
          </p:spPr>
          <p:txBody>
            <a:bodyPr/>
            <a:lstStyle/>
            <a:p/>
          </p:txBody>
        </p:sp>
        <p:sp>
          <p:nvSpPr>
            <p:cNvPr id="44" name="pg44"/>
            <p:cNvSpPr/>
            <p:nvPr/>
          </p:nvSpPr>
          <p:spPr>
            <a:xfrm>
              <a:off x="8092843" y="20655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1064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78%</a:t>
              </a:r>
            </a:p>
          </p:txBody>
        </p:sp>
        <p:sp>
          <p:nvSpPr>
            <p:cNvPr id="46" name="pg46"/>
            <p:cNvSpPr/>
            <p:nvPr/>
          </p:nvSpPr>
          <p:spPr>
            <a:xfrm>
              <a:off x="8092843" y="23674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4083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8" name="pg48"/>
            <p:cNvSpPr/>
            <p:nvPr/>
          </p:nvSpPr>
          <p:spPr>
            <a:xfrm>
              <a:off x="8092843" y="26414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6823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64%</a:t>
              </a:r>
            </a:p>
          </p:txBody>
        </p:sp>
        <p:sp>
          <p:nvSpPr>
            <p:cNvPr id="50" name="pg50"/>
            <p:cNvSpPr/>
            <p:nvPr/>
          </p:nvSpPr>
          <p:spPr>
            <a:xfrm>
              <a:off x="8092843" y="39011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9419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Somalia,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0111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1560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01102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72859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58355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465237"/>
              <a:ext cx="245185" cy="408402"/>
            </a:xfrm>
            <a:prstGeom prst="rect">
              <a:avLst/>
            </a:prstGeom>
            <a:solidFill>
              <a:srgbClr val="1CABE2">
                <a:alpha val="100000"/>
              </a:srgbClr>
            </a:solidFill>
          </p:spPr>
          <p:txBody>
            <a:bodyPr/>
            <a:lstStyle/>
            <a:p/>
          </p:txBody>
        </p:sp>
        <p:sp>
          <p:nvSpPr>
            <p:cNvPr id="22" name="rc22"/>
            <p:cNvSpPr/>
            <p:nvPr/>
          </p:nvSpPr>
          <p:spPr>
            <a:xfrm>
              <a:off x="1694694" y="3449153"/>
              <a:ext cx="245185" cy="424486"/>
            </a:xfrm>
            <a:prstGeom prst="rect">
              <a:avLst/>
            </a:prstGeom>
            <a:solidFill>
              <a:srgbClr val="1CABE2">
                <a:alpha val="100000"/>
              </a:srgbClr>
            </a:solidFill>
          </p:spPr>
          <p:txBody>
            <a:bodyPr/>
            <a:lstStyle/>
            <a:p/>
          </p:txBody>
        </p:sp>
        <p:sp>
          <p:nvSpPr>
            <p:cNvPr id="23" name="rc23"/>
            <p:cNvSpPr/>
            <p:nvPr/>
          </p:nvSpPr>
          <p:spPr>
            <a:xfrm>
              <a:off x="1967123" y="3463689"/>
              <a:ext cx="245185" cy="409951"/>
            </a:xfrm>
            <a:prstGeom prst="rect">
              <a:avLst/>
            </a:prstGeom>
            <a:solidFill>
              <a:srgbClr val="1CABE2">
                <a:alpha val="100000"/>
              </a:srgbClr>
            </a:solidFill>
          </p:spPr>
          <p:txBody>
            <a:bodyPr/>
            <a:lstStyle/>
            <a:p/>
          </p:txBody>
        </p:sp>
        <p:sp>
          <p:nvSpPr>
            <p:cNvPr id="24" name="rc24"/>
            <p:cNvSpPr/>
            <p:nvPr/>
          </p:nvSpPr>
          <p:spPr>
            <a:xfrm>
              <a:off x="2239552" y="3503291"/>
              <a:ext cx="245185" cy="370348"/>
            </a:xfrm>
            <a:prstGeom prst="rect">
              <a:avLst/>
            </a:prstGeom>
            <a:solidFill>
              <a:srgbClr val="1CABE2">
                <a:alpha val="100000"/>
              </a:srgbClr>
            </a:solidFill>
          </p:spPr>
          <p:txBody>
            <a:bodyPr/>
            <a:lstStyle/>
            <a:p/>
          </p:txBody>
        </p:sp>
        <p:sp>
          <p:nvSpPr>
            <p:cNvPr id="25" name="rc25"/>
            <p:cNvSpPr/>
            <p:nvPr/>
          </p:nvSpPr>
          <p:spPr>
            <a:xfrm>
              <a:off x="2511980" y="3327057"/>
              <a:ext cx="245185" cy="546582"/>
            </a:xfrm>
            <a:prstGeom prst="rect">
              <a:avLst/>
            </a:prstGeom>
            <a:solidFill>
              <a:srgbClr val="1CABE2">
                <a:alpha val="100000"/>
              </a:srgbClr>
            </a:solidFill>
          </p:spPr>
          <p:txBody>
            <a:bodyPr/>
            <a:lstStyle/>
            <a:p/>
          </p:txBody>
        </p:sp>
        <p:sp>
          <p:nvSpPr>
            <p:cNvPr id="26" name="rc26"/>
            <p:cNvSpPr/>
            <p:nvPr/>
          </p:nvSpPr>
          <p:spPr>
            <a:xfrm>
              <a:off x="2784409" y="3310800"/>
              <a:ext cx="245185" cy="562839"/>
            </a:xfrm>
            <a:prstGeom prst="rect">
              <a:avLst/>
            </a:prstGeom>
            <a:solidFill>
              <a:srgbClr val="1CABE2">
                <a:alpha val="100000"/>
              </a:srgbClr>
            </a:solidFill>
          </p:spPr>
          <p:txBody>
            <a:bodyPr/>
            <a:lstStyle/>
            <a:p/>
          </p:txBody>
        </p:sp>
        <p:sp>
          <p:nvSpPr>
            <p:cNvPr id="27" name="rc27"/>
            <p:cNvSpPr/>
            <p:nvPr/>
          </p:nvSpPr>
          <p:spPr>
            <a:xfrm>
              <a:off x="3056838" y="3180020"/>
              <a:ext cx="245185" cy="693619"/>
            </a:xfrm>
            <a:prstGeom prst="rect">
              <a:avLst/>
            </a:prstGeom>
            <a:solidFill>
              <a:srgbClr val="1CABE2">
                <a:alpha val="100000"/>
              </a:srgbClr>
            </a:solidFill>
          </p:spPr>
          <p:txBody>
            <a:bodyPr/>
            <a:lstStyle/>
            <a:p/>
          </p:txBody>
        </p:sp>
        <p:sp>
          <p:nvSpPr>
            <p:cNvPr id="28" name="rc28"/>
            <p:cNvSpPr/>
            <p:nvPr/>
          </p:nvSpPr>
          <p:spPr>
            <a:xfrm>
              <a:off x="3329266" y="3389169"/>
              <a:ext cx="245185" cy="484470"/>
            </a:xfrm>
            <a:prstGeom prst="rect">
              <a:avLst/>
            </a:prstGeom>
            <a:solidFill>
              <a:srgbClr val="1CABE2">
                <a:alpha val="100000"/>
              </a:srgbClr>
            </a:solidFill>
          </p:spPr>
          <p:txBody>
            <a:bodyPr/>
            <a:lstStyle/>
            <a:p/>
          </p:txBody>
        </p:sp>
        <p:sp>
          <p:nvSpPr>
            <p:cNvPr id="29" name="rc29"/>
            <p:cNvSpPr/>
            <p:nvPr/>
          </p:nvSpPr>
          <p:spPr>
            <a:xfrm>
              <a:off x="3601695" y="3144494"/>
              <a:ext cx="245185" cy="729145"/>
            </a:xfrm>
            <a:prstGeom prst="rect">
              <a:avLst/>
            </a:prstGeom>
            <a:solidFill>
              <a:srgbClr val="1CABE2">
                <a:alpha val="100000"/>
              </a:srgbClr>
            </a:solidFill>
          </p:spPr>
          <p:txBody>
            <a:bodyPr/>
            <a:lstStyle/>
            <a:p/>
          </p:txBody>
        </p:sp>
        <p:sp>
          <p:nvSpPr>
            <p:cNvPr id="30" name="rc30"/>
            <p:cNvSpPr/>
            <p:nvPr/>
          </p:nvSpPr>
          <p:spPr>
            <a:xfrm>
              <a:off x="3874124" y="3279007"/>
              <a:ext cx="245185" cy="594632"/>
            </a:xfrm>
            <a:prstGeom prst="rect">
              <a:avLst/>
            </a:prstGeom>
            <a:solidFill>
              <a:srgbClr val="1CABE2">
                <a:alpha val="100000"/>
              </a:srgbClr>
            </a:solidFill>
          </p:spPr>
          <p:txBody>
            <a:bodyPr/>
            <a:lstStyle/>
            <a:p/>
          </p:txBody>
        </p:sp>
        <p:sp>
          <p:nvSpPr>
            <p:cNvPr id="31" name="rc31"/>
            <p:cNvSpPr/>
            <p:nvPr/>
          </p:nvSpPr>
          <p:spPr>
            <a:xfrm>
              <a:off x="4146552" y="3311100"/>
              <a:ext cx="245185" cy="562539"/>
            </a:xfrm>
            <a:prstGeom prst="rect">
              <a:avLst/>
            </a:prstGeom>
            <a:solidFill>
              <a:srgbClr val="1CABE2">
                <a:alpha val="100000"/>
              </a:srgbClr>
            </a:solidFill>
          </p:spPr>
          <p:txBody>
            <a:bodyPr/>
            <a:lstStyle/>
            <a:p/>
          </p:txBody>
        </p:sp>
        <p:sp>
          <p:nvSpPr>
            <p:cNvPr id="32" name="rc32"/>
            <p:cNvSpPr/>
            <p:nvPr/>
          </p:nvSpPr>
          <p:spPr>
            <a:xfrm>
              <a:off x="4418981" y="3303050"/>
              <a:ext cx="245185" cy="570589"/>
            </a:xfrm>
            <a:prstGeom prst="rect">
              <a:avLst/>
            </a:prstGeom>
            <a:solidFill>
              <a:srgbClr val="1CABE2">
                <a:alpha val="100000"/>
              </a:srgbClr>
            </a:solidFill>
          </p:spPr>
          <p:txBody>
            <a:bodyPr/>
            <a:lstStyle/>
            <a:p/>
          </p:txBody>
        </p:sp>
        <p:sp>
          <p:nvSpPr>
            <p:cNvPr id="33" name="rc33"/>
            <p:cNvSpPr/>
            <p:nvPr/>
          </p:nvSpPr>
          <p:spPr>
            <a:xfrm>
              <a:off x="4691410" y="3262186"/>
              <a:ext cx="245185" cy="611453"/>
            </a:xfrm>
            <a:prstGeom prst="rect">
              <a:avLst/>
            </a:prstGeom>
            <a:solidFill>
              <a:srgbClr val="1CABE2">
                <a:alpha val="100000"/>
              </a:srgbClr>
            </a:solidFill>
          </p:spPr>
          <p:txBody>
            <a:bodyPr/>
            <a:lstStyle/>
            <a:p/>
          </p:txBody>
        </p:sp>
        <p:sp>
          <p:nvSpPr>
            <p:cNvPr id="34" name="rc34"/>
            <p:cNvSpPr/>
            <p:nvPr/>
          </p:nvSpPr>
          <p:spPr>
            <a:xfrm>
              <a:off x="4963838" y="3253268"/>
              <a:ext cx="245185" cy="620371"/>
            </a:xfrm>
            <a:prstGeom prst="rect">
              <a:avLst/>
            </a:prstGeom>
            <a:solidFill>
              <a:srgbClr val="1CABE2">
                <a:alpha val="100000"/>
              </a:srgbClr>
            </a:solidFill>
          </p:spPr>
          <p:txBody>
            <a:bodyPr/>
            <a:lstStyle/>
            <a:p/>
          </p:txBody>
        </p:sp>
        <p:sp>
          <p:nvSpPr>
            <p:cNvPr id="35" name="rc35"/>
            <p:cNvSpPr/>
            <p:nvPr/>
          </p:nvSpPr>
          <p:spPr>
            <a:xfrm>
              <a:off x="5236267" y="3260940"/>
              <a:ext cx="245185" cy="612699"/>
            </a:xfrm>
            <a:prstGeom prst="rect">
              <a:avLst/>
            </a:prstGeom>
            <a:solidFill>
              <a:srgbClr val="1CABE2">
                <a:alpha val="100000"/>
              </a:srgbClr>
            </a:solidFill>
          </p:spPr>
          <p:txBody>
            <a:bodyPr/>
            <a:lstStyle/>
            <a:p/>
          </p:txBody>
        </p:sp>
        <p:sp>
          <p:nvSpPr>
            <p:cNvPr id="36" name="rc36"/>
            <p:cNvSpPr/>
            <p:nvPr/>
          </p:nvSpPr>
          <p:spPr>
            <a:xfrm>
              <a:off x="5508696" y="3256552"/>
              <a:ext cx="245185" cy="617087"/>
            </a:xfrm>
            <a:prstGeom prst="rect">
              <a:avLst/>
            </a:prstGeom>
            <a:solidFill>
              <a:srgbClr val="1CABE2">
                <a:alpha val="100000"/>
              </a:srgbClr>
            </a:solidFill>
          </p:spPr>
          <p:txBody>
            <a:bodyPr/>
            <a:lstStyle/>
            <a:p/>
          </p:txBody>
        </p:sp>
        <p:sp>
          <p:nvSpPr>
            <p:cNvPr id="37" name="rc37"/>
            <p:cNvSpPr/>
            <p:nvPr/>
          </p:nvSpPr>
          <p:spPr>
            <a:xfrm>
              <a:off x="5781125" y="3254363"/>
              <a:ext cx="245185" cy="619276"/>
            </a:xfrm>
            <a:prstGeom prst="rect">
              <a:avLst/>
            </a:prstGeom>
            <a:solidFill>
              <a:srgbClr val="1CABE2">
                <a:alpha val="100000"/>
              </a:srgbClr>
            </a:solidFill>
          </p:spPr>
          <p:txBody>
            <a:bodyPr/>
            <a:lstStyle/>
            <a:p/>
          </p:txBody>
        </p:sp>
        <p:sp>
          <p:nvSpPr>
            <p:cNvPr id="38" name="rc38"/>
            <p:cNvSpPr/>
            <p:nvPr/>
          </p:nvSpPr>
          <p:spPr>
            <a:xfrm>
              <a:off x="6053553" y="3269077"/>
              <a:ext cx="245185" cy="604562"/>
            </a:xfrm>
            <a:prstGeom prst="rect">
              <a:avLst/>
            </a:prstGeom>
            <a:solidFill>
              <a:srgbClr val="1CABE2">
                <a:alpha val="100000"/>
              </a:srgbClr>
            </a:solidFill>
          </p:spPr>
          <p:txBody>
            <a:bodyPr/>
            <a:lstStyle/>
            <a:p/>
          </p:txBody>
        </p:sp>
        <p:sp>
          <p:nvSpPr>
            <p:cNvPr id="39" name="rc39"/>
            <p:cNvSpPr/>
            <p:nvPr/>
          </p:nvSpPr>
          <p:spPr>
            <a:xfrm>
              <a:off x="6325982" y="3265965"/>
              <a:ext cx="245185" cy="607674"/>
            </a:xfrm>
            <a:prstGeom prst="rect">
              <a:avLst/>
            </a:prstGeom>
            <a:solidFill>
              <a:srgbClr val="1CABE2">
                <a:alpha val="100000"/>
              </a:srgbClr>
            </a:solidFill>
          </p:spPr>
          <p:txBody>
            <a:bodyPr/>
            <a:lstStyle/>
            <a:p/>
          </p:txBody>
        </p:sp>
        <p:sp>
          <p:nvSpPr>
            <p:cNvPr id="40" name="rc40"/>
            <p:cNvSpPr/>
            <p:nvPr/>
          </p:nvSpPr>
          <p:spPr>
            <a:xfrm>
              <a:off x="6598411" y="3325695"/>
              <a:ext cx="245185" cy="547944"/>
            </a:xfrm>
            <a:prstGeom prst="rect">
              <a:avLst/>
            </a:prstGeom>
            <a:solidFill>
              <a:srgbClr val="1CABE2">
                <a:alpha val="100000"/>
              </a:srgbClr>
            </a:solidFill>
          </p:spPr>
          <p:txBody>
            <a:bodyPr/>
            <a:lstStyle/>
            <a:p/>
          </p:txBody>
        </p:sp>
        <p:sp>
          <p:nvSpPr>
            <p:cNvPr id="41" name="rc41"/>
            <p:cNvSpPr/>
            <p:nvPr/>
          </p:nvSpPr>
          <p:spPr>
            <a:xfrm>
              <a:off x="6870839" y="3279162"/>
              <a:ext cx="245185" cy="594477"/>
            </a:xfrm>
            <a:prstGeom prst="rect">
              <a:avLst/>
            </a:prstGeom>
            <a:solidFill>
              <a:srgbClr val="1CABE2">
                <a:alpha val="100000"/>
              </a:srgbClr>
            </a:solidFill>
          </p:spPr>
          <p:txBody>
            <a:bodyPr/>
            <a:lstStyle/>
            <a:p/>
          </p:txBody>
        </p:sp>
        <p:sp>
          <p:nvSpPr>
            <p:cNvPr id="42" name="rc42"/>
            <p:cNvSpPr/>
            <p:nvPr/>
          </p:nvSpPr>
          <p:spPr>
            <a:xfrm>
              <a:off x="7143268" y="3345101"/>
              <a:ext cx="245185" cy="528538"/>
            </a:xfrm>
            <a:prstGeom prst="rect">
              <a:avLst/>
            </a:prstGeom>
            <a:solidFill>
              <a:srgbClr val="1CABE2">
                <a:alpha val="100000"/>
              </a:srgbClr>
            </a:solidFill>
          </p:spPr>
          <p:txBody>
            <a:bodyPr/>
            <a:lstStyle/>
            <a:p/>
          </p:txBody>
        </p:sp>
        <p:sp>
          <p:nvSpPr>
            <p:cNvPr id="43" name="rc43"/>
            <p:cNvSpPr/>
            <p:nvPr/>
          </p:nvSpPr>
          <p:spPr>
            <a:xfrm>
              <a:off x="7415697" y="3521761"/>
              <a:ext cx="245185" cy="351878"/>
            </a:xfrm>
            <a:prstGeom prst="rect">
              <a:avLst/>
            </a:prstGeom>
            <a:solidFill>
              <a:srgbClr val="1CABE2">
                <a:alpha val="100000"/>
              </a:srgbClr>
            </a:solidFill>
          </p:spPr>
          <p:txBody>
            <a:bodyPr/>
            <a:lstStyle/>
            <a:p/>
          </p:txBody>
        </p:sp>
        <p:sp>
          <p:nvSpPr>
            <p:cNvPr id="44" name="rc44"/>
            <p:cNvSpPr/>
            <p:nvPr/>
          </p:nvSpPr>
          <p:spPr>
            <a:xfrm>
              <a:off x="7688125" y="3496446"/>
              <a:ext cx="245185" cy="377193"/>
            </a:xfrm>
            <a:prstGeom prst="rect">
              <a:avLst/>
            </a:prstGeom>
            <a:solidFill>
              <a:srgbClr val="1CABE2">
                <a:alpha val="100000"/>
              </a:srgbClr>
            </a:solidFill>
          </p:spPr>
          <p:txBody>
            <a:bodyPr/>
            <a:lstStyle/>
            <a:p/>
          </p:txBody>
        </p:sp>
        <p:sp>
          <p:nvSpPr>
            <p:cNvPr id="45" name="rc45"/>
            <p:cNvSpPr/>
            <p:nvPr/>
          </p:nvSpPr>
          <p:spPr>
            <a:xfrm>
              <a:off x="7960554" y="3488531"/>
              <a:ext cx="245185" cy="385108"/>
            </a:xfrm>
            <a:prstGeom prst="rect">
              <a:avLst/>
            </a:prstGeom>
            <a:solidFill>
              <a:srgbClr val="1CABE2">
                <a:alpha val="100000"/>
              </a:srgbClr>
            </a:solidFill>
          </p:spPr>
          <p:txBody>
            <a:bodyPr/>
            <a:lstStyle/>
            <a:p/>
          </p:txBody>
        </p:sp>
        <p:sp>
          <p:nvSpPr>
            <p:cNvPr id="46" name="rc46"/>
            <p:cNvSpPr/>
            <p:nvPr/>
          </p:nvSpPr>
          <p:spPr>
            <a:xfrm>
              <a:off x="1422266" y="3237293"/>
              <a:ext cx="245185" cy="227943"/>
            </a:xfrm>
            <a:prstGeom prst="rect">
              <a:avLst/>
            </a:prstGeom>
            <a:solidFill>
              <a:srgbClr val="B3B3B3">
                <a:alpha val="100000"/>
              </a:srgbClr>
            </a:solidFill>
          </p:spPr>
          <p:txBody>
            <a:bodyPr/>
            <a:lstStyle/>
            <a:p/>
          </p:txBody>
        </p:sp>
        <p:sp>
          <p:nvSpPr>
            <p:cNvPr id="47" name="rc47"/>
            <p:cNvSpPr/>
            <p:nvPr/>
          </p:nvSpPr>
          <p:spPr>
            <a:xfrm>
              <a:off x="1694694" y="3212232"/>
              <a:ext cx="245185" cy="236921"/>
            </a:xfrm>
            <a:prstGeom prst="rect">
              <a:avLst/>
            </a:prstGeom>
            <a:solidFill>
              <a:srgbClr val="B3B3B3">
                <a:alpha val="100000"/>
              </a:srgbClr>
            </a:solidFill>
          </p:spPr>
          <p:txBody>
            <a:bodyPr/>
            <a:lstStyle/>
            <a:p/>
          </p:txBody>
        </p:sp>
        <p:sp>
          <p:nvSpPr>
            <p:cNvPr id="48" name="rc48"/>
            <p:cNvSpPr/>
            <p:nvPr/>
          </p:nvSpPr>
          <p:spPr>
            <a:xfrm>
              <a:off x="1967123" y="3258714"/>
              <a:ext cx="245185" cy="204974"/>
            </a:xfrm>
            <a:prstGeom prst="rect">
              <a:avLst/>
            </a:prstGeom>
            <a:solidFill>
              <a:srgbClr val="B3B3B3">
                <a:alpha val="100000"/>
              </a:srgbClr>
            </a:solidFill>
          </p:spPr>
          <p:txBody>
            <a:bodyPr/>
            <a:lstStyle/>
            <a:p/>
          </p:txBody>
        </p:sp>
        <p:sp>
          <p:nvSpPr>
            <p:cNvPr id="49" name="rc49"/>
            <p:cNvSpPr/>
            <p:nvPr/>
          </p:nvSpPr>
          <p:spPr>
            <a:xfrm>
              <a:off x="2239552" y="3238756"/>
              <a:ext cx="245185" cy="264534"/>
            </a:xfrm>
            <a:prstGeom prst="rect">
              <a:avLst/>
            </a:prstGeom>
            <a:solidFill>
              <a:srgbClr val="B3B3B3">
                <a:alpha val="100000"/>
              </a:srgbClr>
            </a:solidFill>
          </p:spPr>
          <p:txBody>
            <a:bodyPr/>
            <a:lstStyle/>
            <a:p/>
          </p:txBody>
        </p:sp>
        <p:sp>
          <p:nvSpPr>
            <p:cNvPr id="50" name="rc50"/>
            <p:cNvSpPr/>
            <p:nvPr/>
          </p:nvSpPr>
          <p:spPr>
            <a:xfrm>
              <a:off x="2511980" y="3108423"/>
              <a:ext cx="245185" cy="218634"/>
            </a:xfrm>
            <a:prstGeom prst="rect">
              <a:avLst/>
            </a:prstGeom>
            <a:solidFill>
              <a:srgbClr val="B3B3B3">
                <a:alpha val="100000"/>
              </a:srgbClr>
            </a:solidFill>
          </p:spPr>
          <p:txBody>
            <a:bodyPr/>
            <a:lstStyle/>
            <a:p/>
          </p:txBody>
        </p:sp>
        <p:sp>
          <p:nvSpPr>
            <p:cNvPr id="51" name="rc51"/>
            <p:cNvSpPr/>
            <p:nvPr/>
          </p:nvSpPr>
          <p:spPr>
            <a:xfrm>
              <a:off x="2784409" y="3141947"/>
              <a:ext cx="245185" cy="168852"/>
            </a:xfrm>
            <a:prstGeom prst="rect">
              <a:avLst/>
            </a:prstGeom>
            <a:solidFill>
              <a:srgbClr val="B3B3B3">
                <a:alpha val="100000"/>
              </a:srgbClr>
            </a:solidFill>
          </p:spPr>
          <p:txBody>
            <a:bodyPr/>
            <a:lstStyle/>
            <a:p/>
          </p:txBody>
        </p:sp>
        <p:sp>
          <p:nvSpPr>
            <p:cNvPr id="52" name="rc52"/>
            <p:cNvSpPr/>
            <p:nvPr/>
          </p:nvSpPr>
          <p:spPr>
            <a:xfrm>
              <a:off x="3056838" y="3018175"/>
              <a:ext cx="245185" cy="161845"/>
            </a:xfrm>
            <a:prstGeom prst="rect">
              <a:avLst/>
            </a:prstGeom>
            <a:solidFill>
              <a:srgbClr val="B3B3B3">
                <a:alpha val="100000"/>
              </a:srgbClr>
            </a:solidFill>
          </p:spPr>
          <p:txBody>
            <a:bodyPr/>
            <a:lstStyle/>
            <a:p/>
          </p:txBody>
        </p:sp>
        <p:sp>
          <p:nvSpPr>
            <p:cNvPr id="53" name="rc53"/>
            <p:cNvSpPr/>
            <p:nvPr/>
          </p:nvSpPr>
          <p:spPr>
            <a:xfrm>
              <a:off x="3329266" y="3164660"/>
              <a:ext cx="245185" cy="224508"/>
            </a:xfrm>
            <a:prstGeom prst="rect">
              <a:avLst/>
            </a:prstGeom>
            <a:solidFill>
              <a:srgbClr val="B3B3B3">
                <a:alpha val="100000"/>
              </a:srgbClr>
            </a:solidFill>
          </p:spPr>
          <p:txBody>
            <a:bodyPr/>
            <a:lstStyle/>
            <a:p/>
          </p:txBody>
        </p:sp>
        <p:sp>
          <p:nvSpPr>
            <p:cNvPr id="54" name="rc54"/>
            <p:cNvSpPr/>
            <p:nvPr/>
          </p:nvSpPr>
          <p:spPr>
            <a:xfrm>
              <a:off x="3601695" y="3035121"/>
              <a:ext cx="245185" cy="109372"/>
            </a:xfrm>
            <a:prstGeom prst="rect">
              <a:avLst/>
            </a:prstGeom>
            <a:solidFill>
              <a:srgbClr val="B3B3B3">
                <a:alpha val="100000"/>
              </a:srgbClr>
            </a:solidFill>
          </p:spPr>
          <p:txBody>
            <a:bodyPr/>
            <a:lstStyle/>
            <a:p/>
          </p:txBody>
        </p:sp>
        <p:sp>
          <p:nvSpPr>
            <p:cNvPr id="55" name="rc55"/>
            <p:cNvSpPr/>
            <p:nvPr/>
          </p:nvSpPr>
          <p:spPr>
            <a:xfrm>
              <a:off x="3874124" y="3155124"/>
              <a:ext cx="245185" cy="123882"/>
            </a:xfrm>
            <a:prstGeom prst="rect">
              <a:avLst/>
            </a:prstGeom>
            <a:solidFill>
              <a:srgbClr val="B3B3B3">
                <a:alpha val="100000"/>
              </a:srgbClr>
            </a:solidFill>
          </p:spPr>
          <p:txBody>
            <a:bodyPr/>
            <a:lstStyle/>
            <a:p/>
          </p:txBody>
        </p:sp>
        <p:sp>
          <p:nvSpPr>
            <p:cNvPr id="56" name="rc56"/>
            <p:cNvSpPr/>
            <p:nvPr/>
          </p:nvSpPr>
          <p:spPr>
            <a:xfrm>
              <a:off x="4146552" y="3186091"/>
              <a:ext cx="245185" cy="125009"/>
            </a:xfrm>
            <a:prstGeom prst="rect">
              <a:avLst/>
            </a:prstGeom>
            <a:solidFill>
              <a:srgbClr val="B3B3B3">
                <a:alpha val="100000"/>
              </a:srgbClr>
            </a:solidFill>
          </p:spPr>
          <p:txBody>
            <a:bodyPr/>
            <a:lstStyle/>
            <a:p/>
          </p:txBody>
        </p:sp>
        <p:sp>
          <p:nvSpPr>
            <p:cNvPr id="57" name="rc57"/>
            <p:cNvSpPr/>
            <p:nvPr/>
          </p:nvSpPr>
          <p:spPr>
            <a:xfrm>
              <a:off x="4418981" y="3172291"/>
              <a:ext cx="245185" cy="130759"/>
            </a:xfrm>
            <a:prstGeom prst="rect">
              <a:avLst/>
            </a:prstGeom>
            <a:solidFill>
              <a:srgbClr val="B3B3B3">
                <a:alpha val="100000"/>
              </a:srgbClr>
            </a:solidFill>
          </p:spPr>
          <p:txBody>
            <a:bodyPr/>
            <a:lstStyle/>
            <a:p/>
          </p:txBody>
        </p:sp>
        <p:sp>
          <p:nvSpPr>
            <p:cNvPr id="58" name="rc58"/>
            <p:cNvSpPr/>
            <p:nvPr/>
          </p:nvSpPr>
          <p:spPr>
            <a:xfrm>
              <a:off x="4691410" y="3134800"/>
              <a:ext cx="245185" cy="127386"/>
            </a:xfrm>
            <a:prstGeom prst="rect">
              <a:avLst/>
            </a:prstGeom>
            <a:solidFill>
              <a:srgbClr val="B3B3B3">
                <a:alpha val="100000"/>
              </a:srgbClr>
            </a:solidFill>
          </p:spPr>
          <p:txBody>
            <a:bodyPr/>
            <a:lstStyle/>
            <a:p/>
          </p:txBody>
        </p:sp>
        <p:sp>
          <p:nvSpPr>
            <p:cNvPr id="59" name="rc59"/>
            <p:cNvSpPr/>
            <p:nvPr/>
          </p:nvSpPr>
          <p:spPr>
            <a:xfrm>
              <a:off x="4963838" y="3134475"/>
              <a:ext cx="245185" cy="118793"/>
            </a:xfrm>
            <a:prstGeom prst="rect">
              <a:avLst/>
            </a:prstGeom>
            <a:solidFill>
              <a:srgbClr val="B3B3B3">
                <a:alpha val="100000"/>
              </a:srgbClr>
            </a:solidFill>
          </p:spPr>
          <p:txBody>
            <a:bodyPr/>
            <a:lstStyle/>
            <a:p/>
          </p:txBody>
        </p:sp>
        <p:sp>
          <p:nvSpPr>
            <p:cNvPr id="60" name="rc60"/>
            <p:cNvSpPr/>
            <p:nvPr/>
          </p:nvSpPr>
          <p:spPr>
            <a:xfrm>
              <a:off x="5236267" y="3138400"/>
              <a:ext cx="245185" cy="122540"/>
            </a:xfrm>
            <a:prstGeom prst="rect">
              <a:avLst/>
            </a:prstGeom>
            <a:solidFill>
              <a:srgbClr val="B3B3B3">
                <a:alpha val="100000"/>
              </a:srgbClr>
            </a:solidFill>
          </p:spPr>
          <p:txBody>
            <a:bodyPr/>
            <a:lstStyle/>
            <a:p/>
          </p:txBody>
        </p:sp>
        <p:sp>
          <p:nvSpPr>
            <p:cNvPr id="61" name="rc61"/>
            <p:cNvSpPr/>
            <p:nvPr/>
          </p:nvSpPr>
          <p:spPr>
            <a:xfrm>
              <a:off x="5508696" y="3144356"/>
              <a:ext cx="245185" cy="112196"/>
            </a:xfrm>
            <a:prstGeom prst="rect">
              <a:avLst/>
            </a:prstGeom>
            <a:solidFill>
              <a:srgbClr val="B3B3B3">
                <a:alpha val="100000"/>
              </a:srgbClr>
            </a:solidFill>
          </p:spPr>
          <p:txBody>
            <a:bodyPr/>
            <a:lstStyle/>
            <a:p/>
          </p:txBody>
        </p:sp>
        <p:sp>
          <p:nvSpPr>
            <p:cNvPr id="62" name="rc62"/>
            <p:cNvSpPr/>
            <p:nvPr/>
          </p:nvSpPr>
          <p:spPr>
            <a:xfrm>
              <a:off x="5781125" y="3139149"/>
              <a:ext cx="245185" cy="115214"/>
            </a:xfrm>
            <a:prstGeom prst="rect">
              <a:avLst/>
            </a:prstGeom>
            <a:solidFill>
              <a:srgbClr val="B3B3B3">
                <a:alpha val="100000"/>
              </a:srgbClr>
            </a:solidFill>
          </p:spPr>
          <p:txBody>
            <a:bodyPr/>
            <a:lstStyle/>
            <a:p/>
          </p:txBody>
        </p:sp>
        <p:sp>
          <p:nvSpPr>
            <p:cNvPr id="63" name="rc63"/>
            <p:cNvSpPr/>
            <p:nvPr/>
          </p:nvSpPr>
          <p:spPr>
            <a:xfrm>
              <a:off x="6053553" y="3151112"/>
              <a:ext cx="245185" cy="117964"/>
            </a:xfrm>
            <a:prstGeom prst="rect">
              <a:avLst/>
            </a:prstGeom>
            <a:solidFill>
              <a:srgbClr val="B3B3B3">
                <a:alpha val="100000"/>
              </a:srgbClr>
            </a:solidFill>
          </p:spPr>
          <p:txBody>
            <a:bodyPr/>
            <a:lstStyle/>
            <a:p/>
          </p:txBody>
        </p:sp>
        <p:sp>
          <p:nvSpPr>
            <p:cNvPr id="64" name="rc64"/>
            <p:cNvSpPr/>
            <p:nvPr/>
          </p:nvSpPr>
          <p:spPr>
            <a:xfrm>
              <a:off x="6325982" y="3159622"/>
              <a:ext cx="245185" cy="106342"/>
            </a:xfrm>
            <a:prstGeom prst="rect">
              <a:avLst/>
            </a:prstGeom>
            <a:solidFill>
              <a:srgbClr val="B3B3B3">
                <a:alpha val="100000"/>
              </a:srgbClr>
            </a:solidFill>
          </p:spPr>
          <p:txBody>
            <a:bodyPr/>
            <a:lstStyle/>
            <a:p/>
          </p:txBody>
        </p:sp>
        <p:sp>
          <p:nvSpPr>
            <p:cNvPr id="65" name="rc65"/>
            <p:cNvSpPr/>
            <p:nvPr/>
          </p:nvSpPr>
          <p:spPr>
            <a:xfrm>
              <a:off x="6598411" y="3200450"/>
              <a:ext cx="245185" cy="125244"/>
            </a:xfrm>
            <a:prstGeom prst="rect">
              <a:avLst/>
            </a:prstGeom>
            <a:solidFill>
              <a:srgbClr val="B3B3B3">
                <a:alpha val="100000"/>
              </a:srgbClr>
            </a:solidFill>
          </p:spPr>
          <p:txBody>
            <a:bodyPr/>
            <a:lstStyle/>
            <a:p/>
          </p:txBody>
        </p:sp>
        <p:sp>
          <p:nvSpPr>
            <p:cNvPr id="66" name="rc66"/>
            <p:cNvSpPr/>
            <p:nvPr/>
          </p:nvSpPr>
          <p:spPr>
            <a:xfrm>
              <a:off x="6870839" y="3150627"/>
              <a:ext cx="245185" cy="128535"/>
            </a:xfrm>
            <a:prstGeom prst="rect">
              <a:avLst/>
            </a:prstGeom>
            <a:solidFill>
              <a:srgbClr val="B3B3B3">
                <a:alpha val="100000"/>
              </a:srgbClr>
            </a:solidFill>
          </p:spPr>
          <p:txBody>
            <a:bodyPr/>
            <a:lstStyle/>
            <a:p/>
          </p:txBody>
        </p:sp>
        <p:sp>
          <p:nvSpPr>
            <p:cNvPr id="67" name="rc67"/>
            <p:cNvSpPr/>
            <p:nvPr/>
          </p:nvSpPr>
          <p:spPr>
            <a:xfrm>
              <a:off x="7143268" y="3246000"/>
              <a:ext cx="245185" cy="99101"/>
            </a:xfrm>
            <a:prstGeom prst="rect">
              <a:avLst/>
            </a:prstGeom>
            <a:solidFill>
              <a:srgbClr val="B3B3B3">
                <a:alpha val="100000"/>
              </a:srgbClr>
            </a:solidFill>
          </p:spPr>
          <p:txBody>
            <a:bodyPr/>
            <a:lstStyle/>
            <a:p/>
          </p:txBody>
        </p:sp>
        <p:sp>
          <p:nvSpPr>
            <p:cNvPr id="68" name="rc68"/>
            <p:cNvSpPr/>
            <p:nvPr/>
          </p:nvSpPr>
          <p:spPr>
            <a:xfrm>
              <a:off x="7415697" y="3387710"/>
              <a:ext cx="245185" cy="134050"/>
            </a:xfrm>
            <a:prstGeom prst="rect">
              <a:avLst/>
            </a:prstGeom>
            <a:solidFill>
              <a:srgbClr val="B3B3B3">
                <a:alpha val="100000"/>
              </a:srgbClr>
            </a:solidFill>
          </p:spPr>
          <p:txBody>
            <a:bodyPr/>
            <a:lstStyle/>
            <a:p/>
          </p:txBody>
        </p:sp>
        <p:sp>
          <p:nvSpPr>
            <p:cNvPr id="69" name="rc69"/>
            <p:cNvSpPr/>
            <p:nvPr/>
          </p:nvSpPr>
          <p:spPr>
            <a:xfrm>
              <a:off x="7688125" y="3342140"/>
              <a:ext cx="245185" cy="154306"/>
            </a:xfrm>
            <a:prstGeom prst="rect">
              <a:avLst/>
            </a:prstGeom>
            <a:solidFill>
              <a:srgbClr val="B3B3B3">
                <a:alpha val="100000"/>
              </a:srgbClr>
            </a:solidFill>
          </p:spPr>
          <p:txBody>
            <a:bodyPr/>
            <a:lstStyle/>
            <a:p/>
          </p:txBody>
        </p:sp>
        <p:sp>
          <p:nvSpPr>
            <p:cNvPr id="70" name="rc70"/>
            <p:cNvSpPr/>
            <p:nvPr/>
          </p:nvSpPr>
          <p:spPr>
            <a:xfrm>
              <a:off x="7960554" y="3348493"/>
              <a:ext cx="245185" cy="140038"/>
            </a:xfrm>
            <a:prstGeom prst="rect">
              <a:avLst/>
            </a:prstGeom>
            <a:solidFill>
              <a:srgbClr val="B3B3B3">
                <a:alpha val="100000"/>
              </a:srgbClr>
            </a:solidFill>
          </p:spPr>
          <p:txBody>
            <a:bodyPr/>
            <a:lstStyle/>
            <a:p/>
          </p:txBody>
        </p:sp>
        <p:sp>
          <p:nvSpPr>
            <p:cNvPr id="71" name="pl71"/>
            <p:cNvSpPr/>
            <p:nvPr/>
          </p:nvSpPr>
          <p:spPr>
            <a:xfrm>
              <a:off x="1544859" y="1620916"/>
              <a:ext cx="6538288" cy="1112104"/>
            </a:xfrm>
            <a:custGeom>
              <a:avLst/>
              <a:pathLst>
                <a:path w="6538288" h="1112104">
                  <a:moveTo>
                    <a:pt x="0" y="627340"/>
                  </a:moveTo>
                  <a:lnTo>
                    <a:pt x="272428" y="627340"/>
                  </a:lnTo>
                  <a:lnTo>
                    <a:pt x="544857" y="541794"/>
                  </a:lnTo>
                  <a:lnTo>
                    <a:pt x="817286" y="399216"/>
                  </a:lnTo>
                  <a:lnTo>
                    <a:pt x="1089714" y="826949"/>
                  </a:lnTo>
                  <a:lnTo>
                    <a:pt x="1362143" y="826949"/>
                  </a:lnTo>
                  <a:lnTo>
                    <a:pt x="1634572" y="1112104"/>
                  </a:lnTo>
                  <a:lnTo>
                    <a:pt x="1907000" y="570309"/>
                  </a:lnTo>
                  <a:lnTo>
                    <a:pt x="2179429" y="1112104"/>
                  </a:lnTo>
                  <a:lnTo>
                    <a:pt x="2451858" y="769918"/>
                  </a:lnTo>
                  <a:lnTo>
                    <a:pt x="2724286" y="684371"/>
                  </a:lnTo>
                  <a:lnTo>
                    <a:pt x="2996715" y="769918"/>
                  </a:lnTo>
                  <a:lnTo>
                    <a:pt x="3269144" y="769918"/>
                  </a:lnTo>
                  <a:lnTo>
                    <a:pt x="3541572" y="741402"/>
                  </a:lnTo>
                  <a:lnTo>
                    <a:pt x="3814001" y="684371"/>
                  </a:lnTo>
                  <a:lnTo>
                    <a:pt x="4086430" y="655856"/>
                  </a:lnTo>
                  <a:lnTo>
                    <a:pt x="4358858" y="627340"/>
                  </a:lnTo>
                  <a:lnTo>
                    <a:pt x="4631287" y="570309"/>
                  </a:lnTo>
                  <a:lnTo>
                    <a:pt x="4903716" y="541794"/>
                  </a:lnTo>
                  <a:lnTo>
                    <a:pt x="5176144" y="399216"/>
                  </a:lnTo>
                  <a:lnTo>
                    <a:pt x="5448573" y="456247"/>
                  </a:lnTo>
                  <a:lnTo>
                    <a:pt x="5721002" y="313670"/>
                  </a:lnTo>
                  <a:lnTo>
                    <a:pt x="5993430" y="0"/>
                  </a:lnTo>
                  <a:lnTo>
                    <a:pt x="6265859" y="28515"/>
                  </a:lnTo>
                  <a:lnTo>
                    <a:pt x="6538288" y="28515"/>
                  </a:lnTo>
                </a:path>
              </a:pathLst>
            </a:custGeom>
            <a:ln w="27101" cap="flat">
              <a:solidFill>
                <a:srgbClr val="0058AB">
                  <a:alpha val="50196"/>
                </a:srgbClr>
              </a:solidFill>
              <a:prstDash val="solid"/>
              <a:round/>
            </a:ln>
          </p:spPr>
          <p:txBody>
            <a:bodyPr/>
            <a:lstStyle/>
            <a:p/>
          </p:txBody>
        </p:sp>
        <p:sp>
          <p:nvSpPr>
            <p:cNvPr id="72" name="pl72"/>
            <p:cNvSpPr/>
            <p:nvPr/>
          </p:nvSpPr>
          <p:spPr>
            <a:xfrm>
              <a:off x="1544859" y="1849040"/>
              <a:ext cx="6538288" cy="1283197"/>
            </a:xfrm>
            <a:custGeom>
              <a:avLst/>
              <a:pathLst>
                <a:path w="6538288" h="1283197">
                  <a:moveTo>
                    <a:pt x="0" y="1083588"/>
                  </a:moveTo>
                  <a:lnTo>
                    <a:pt x="272428" y="1083588"/>
                  </a:lnTo>
                  <a:lnTo>
                    <a:pt x="544857" y="883980"/>
                  </a:lnTo>
                  <a:lnTo>
                    <a:pt x="817286" y="883980"/>
                  </a:lnTo>
                  <a:lnTo>
                    <a:pt x="1089714" y="1169135"/>
                  </a:lnTo>
                  <a:lnTo>
                    <a:pt x="1362143" y="1026557"/>
                  </a:lnTo>
                  <a:lnTo>
                    <a:pt x="1634572" y="1283197"/>
                  </a:lnTo>
                  <a:lnTo>
                    <a:pt x="1907000" y="883980"/>
                  </a:lnTo>
                  <a:lnTo>
                    <a:pt x="2179429" y="1140619"/>
                  </a:lnTo>
                  <a:lnTo>
                    <a:pt x="2451858" y="826949"/>
                  </a:lnTo>
                  <a:lnTo>
                    <a:pt x="2724286" y="741402"/>
                  </a:lnTo>
                  <a:lnTo>
                    <a:pt x="2996715" y="855464"/>
                  </a:lnTo>
                  <a:lnTo>
                    <a:pt x="3269144" y="826949"/>
                  </a:lnTo>
                  <a:lnTo>
                    <a:pt x="3541572" y="769918"/>
                  </a:lnTo>
                  <a:lnTo>
                    <a:pt x="3814001" y="712887"/>
                  </a:lnTo>
                  <a:lnTo>
                    <a:pt x="4086430" y="655856"/>
                  </a:lnTo>
                  <a:lnTo>
                    <a:pt x="4358858" y="627340"/>
                  </a:lnTo>
                  <a:lnTo>
                    <a:pt x="4631287" y="570309"/>
                  </a:lnTo>
                  <a:lnTo>
                    <a:pt x="4903716" y="513278"/>
                  </a:lnTo>
                  <a:lnTo>
                    <a:pt x="5176144" y="399216"/>
                  </a:lnTo>
                  <a:lnTo>
                    <a:pt x="5448573" y="456247"/>
                  </a:lnTo>
                  <a:lnTo>
                    <a:pt x="5721002" y="256639"/>
                  </a:lnTo>
                  <a:lnTo>
                    <a:pt x="5993430" y="0"/>
                  </a:lnTo>
                  <a:lnTo>
                    <a:pt x="6265859" y="57030"/>
                  </a:lnTo>
                  <a:lnTo>
                    <a:pt x="6538288" y="28515"/>
                  </a:lnTo>
                </a:path>
              </a:pathLst>
            </a:custGeom>
            <a:ln w="27101" cap="flat">
              <a:solidFill>
                <a:srgbClr val="333333">
                  <a:alpha val="50196"/>
                </a:srgbClr>
              </a:solidFill>
              <a:prstDash val="solid"/>
              <a:round/>
            </a:ln>
          </p:spPr>
          <p:txBody>
            <a:bodyPr/>
            <a:lstStyle/>
            <a:p/>
          </p:txBody>
        </p:sp>
        <p:sp>
          <p:nvSpPr>
            <p:cNvPr id="73" name="tx73"/>
            <p:cNvSpPr/>
            <p:nvPr/>
          </p:nvSpPr>
          <p:spPr>
            <a:xfrm>
              <a:off x="6660714"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4" name="tx74"/>
            <p:cNvSpPr/>
            <p:nvPr/>
          </p:nvSpPr>
          <p:spPr>
            <a:xfrm>
              <a:off x="6933142" y="19202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5" name="tx75"/>
            <p:cNvSpPr/>
            <p:nvPr/>
          </p:nvSpPr>
          <p:spPr>
            <a:xfrm>
              <a:off x="7205571" y="1777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7478000"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7750428"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8022857" y="14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6660714" y="23022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57</a:t>
              </a:r>
            </a:p>
          </p:txBody>
        </p:sp>
        <p:sp>
          <p:nvSpPr>
            <p:cNvPr id="80" name="tx80"/>
            <p:cNvSpPr/>
            <p:nvPr/>
          </p:nvSpPr>
          <p:spPr>
            <a:xfrm>
              <a:off x="6933142" y="23593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55</a:t>
              </a:r>
            </a:p>
          </p:txBody>
        </p:sp>
        <p:sp>
          <p:nvSpPr>
            <p:cNvPr id="81" name="tx81"/>
            <p:cNvSpPr/>
            <p:nvPr/>
          </p:nvSpPr>
          <p:spPr>
            <a:xfrm>
              <a:off x="7205571"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2" name="tx82"/>
            <p:cNvSpPr/>
            <p:nvPr/>
          </p:nvSpPr>
          <p:spPr>
            <a:xfrm>
              <a:off x="7478000"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3" name="tx83"/>
            <p:cNvSpPr/>
            <p:nvPr/>
          </p:nvSpPr>
          <p:spPr>
            <a:xfrm>
              <a:off x="7750428"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4" name="tx84"/>
            <p:cNvSpPr/>
            <p:nvPr/>
          </p:nvSpPr>
          <p:spPr>
            <a:xfrm>
              <a:off x="8022857"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1454424" y="36289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86" name="tx86"/>
            <p:cNvSpPr/>
            <p:nvPr/>
          </p:nvSpPr>
          <p:spPr>
            <a:xfrm>
              <a:off x="2816567" y="35517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87" name="tx87"/>
            <p:cNvSpPr/>
            <p:nvPr/>
          </p:nvSpPr>
          <p:spPr>
            <a:xfrm>
              <a:off x="4178711" y="35519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88" name="tx88"/>
            <p:cNvSpPr/>
            <p:nvPr/>
          </p:nvSpPr>
          <p:spPr>
            <a:xfrm>
              <a:off x="5540854" y="35246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89" name="tx89"/>
            <p:cNvSpPr/>
            <p:nvPr/>
          </p:nvSpPr>
          <p:spPr>
            <a:xfrm>
              <a:off x="6630569" y="35591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0" name="tx90"/>
            <p:cNvSpPr/>
            <p:nvPr/>
          </p:nvSpPr>
          <p:spPr>
            <a:xfrm>
              <a:off x="6902998" y="35359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260</a:t>
              </a:r>
            </a:p>
          </p:txBody>
        </p:sp>
        <p:sp>
          <p:nvSpPr>
            <p:cNvPr id="91" name="tx91"/>
            <p:cNvSpPr/>
            <p:nvPr/>
          </p:nvSpPr>
          <p:spPr>
            <a:xfrm>
              <a:off x="7175426" y="35688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2" name="tx92"/>
            <p:cNvSpPr/>
            <p:nvPr/>
          </p:nvSpPr>
          <p:spPr>
            <a:xfrm>
              <a:off x="7447855" y="3657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3" name="tx93"/>
            <p:cNvSpPr/>
            <p:nvPr/>
          </p:nvSpPr>
          <p:spPr>
            <a:xfrm>
              <a:off x="7720284" y="36446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94" name="tx94"/>
            <p:cNvSpPr/>
            <p:nvPr/>
          </p:nvSpPr>
          <p:spPr>
            <a:xfrm>
              <a:off x="7992712" y="36406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95" name="tx95"/>
            <p:cNvSpPr/>
            <p:nvPr/>
          </p:nvSpPr>
          <p:spPr>
            <a:xfrm>
              <a:off x="1454424" y="33108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6" name="tx96"/>
            <p:cNvSpPr/>
            <p:nvPr/>
          </p:nvSpPr>
          <p:spPr>
            <a:xfrm>
              <a:off x="2846712" y="318757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7" name="tx97"/>
            <p:cNvSpPr/>
            <p:nvPr/>
          </p:nvSpPr>
          <p:spPr>
            <a:xfrm>
              <a:off x="4208856" y="320953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8" name="tx98"/>
            <p:cNvSpPr/>
            <p:nvPr/>
          </p:nvSpPr>
          <p:spPr>
            <a:xfrm>
              <a:off x="5570999" y="3160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9" name="tx99"/>
            <p:cNvSpPr/>
            <p:nvPr/>
          </p:nvSpPr>
          <p:spPr>
            <a:xfrm>
              <a:off x="6660714" y="32240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0" name="tx100"/>
            <p:cNvSpPr/>
            <p:nvPr/>
          </p:nvSpPr>
          <p:spPr>
            <a:xfrm>
              <a:off x="6933142" y="3174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1" name="tx101"/>
            <p:cNvSpPr/>
            <p:nvPr/>
          </p:nvSpPr>
          <p:spPr>
            <a:xfrm>
              <a:off x="7205571" y="32550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7478000" y="341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3" name="tx103"/>
            <p:cNvSpPr/>
            <p:nvPr/>
          </p:nvSpPr>
          <p:spPr>
            <a:xfrm>
              <a:off x="7750428" y="3378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4" name="tx104"/>
            <p:cNvSpPr/>
            <p:nvPr/>
          </p:nvSpPr>
          <p:spPr>
            <a:xfrm>
              <a:off x="8022857" y="3378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05" name="tx105"/>
            <p:cNvSpPr/>
            <p:nvPr/>
          </p:nvSpPr>
          <p:spPr>
            <a:xfrm>
              <a:off x="1454424" y="31192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a:t>
              </a:r>
            </a:p>
          </p:txBody>
        </p:sp>
        <p:sp>
          <p:nvSpPr>
            <p:cNvPr id="106" name="tx106"/>
            <p:cNvSpPr/>
            <p:nvPr/>
          </p:nvSpPr>
          <p:spPr>
            <a:xfrm>
              <a:off x="2816567" y="302385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320</a:t>
              </a:r>
            </a:p>
          </p:txBody>
        </p:sp>
        <p:sp>
          <p:nvSpPr>
            <p:cNvPr id="107" name="tx107"/>
            <p:cNvSpPr/>
            <p:nvPr/>
          </p:nvSpPr>
          <p:spPr>
            <a:xfrm>
              <a:off x="4178711" y="30679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300</a:t>
              </a:r>
            </a:p>
          </p:txBody>
        </p:sp>
        <p:sp>
          <p:nvSpPr>
            <p:cNvPr id="108" name="tx108"/>
            <p:cNvSpPr/>
            <p:nvPr/>
          </p:nvSpPr>
          <p:spPr>
            <a:xfrm>
              <a:off x="5540854" y="30262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318</a:t>
              </a:r>
            </a:p>
          </p:txBody>
        </p:sp>
        <p:sp>
          <p:nvSpPr>
            <p:cNvPr id="109" name="tx109"/>
            <p:cNvSpPr/>
            <p:nvPr/>
          </p:nvSpPr>
          <p:spPr>
            <a:xfrm>
              <a:off x="6630569" y="30824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294</a:t>
              </a:r>
            </a:p>
          </p:txBody>
        </p:sp>
        <p:sp>
          <p:nvSpPr>
            <p:cNvPr id="110" name="tx110"/>
            <p:cNvSpPr/>
            <p:nvPr/>
          </p:nvSpPr>
          <p:spPr>
            <a:xfrm>
              <a:off x="6902998" y="30325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316</a:t>
              </a:r>
            </a:p>
          </p:txBody>
        </p:sp>
        <p:sp>
          <p:nvSpPr>
            <p:cNvPr id="111" name="tx111"/>
            <p:cNvSpPr/>
            <p:nvPr/>
          </p:nvSpPr>
          <p:spPr>
            <a:xfrm>
              <a:off x="7175426" y="312928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12" name="tx112"/>
            <p:cNvSpPr/>
            <p:nvPr/>
          </p:nvSpPr>
          <p:spPr>
            <a:xfrm>
              <a:off x="7447855" y="327099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212</a:t>
              </a:r>
            </a:p>
          </p:txBody>
        </p:sp>
        <p:sp>
          <p:nvSpPr>
            <p:cNvPr id="113" name="tx113"/>
            <p:cNvSpPr/>
            <p:nvPr/>
          </p:nvSpPr>
          <p:spPr>
            <a:xfrm>
              <a:off x="7720284" y="32240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14" name="tx114"/>
            <p:cNvSpPr/>
            <p:nvPr/>
          </p:nvSpPr>
          <p:spPr>
            <a:xfrm>
              <a:off x="7992712" y="32304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94200" y="26764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7" name="tx117"/>
            <p:cNvSpPr/>
            <p:nvPr/>
          </p:nvSpPr>
          <p:spPr>
            <a:xfrm>
              <a:off x="577692" y="153143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729166" y="4778716"/>
              <a:ext cx="201456" cy="201456"/>
            </a:xfrm>
            <a:prstGeom prst="rect">
              <a:avLst/>
            </a:prstGeom>
            <a:solidFill>
              <a:srgbClr val="B3B3B3">
                <a:alpha val="100000"/>
              </a:srgbClr>
            </a:solidFill>
          </p:spPr>
          <p:txBody>
            <a:bodyPr/>
            <a:lstStyle/>
            <a:p/>
          </p:txBody>
        </p:sp>
        <p:sp>
          <p:nvSpPr>
            <p:cNvPr id="140" name="rc140"/>
            <p:cNvSpPr/>
            <p:nvPr/>
          </p:nvSpPr>
          <p:spPr>
            <a:xfrm>
              <a:off x="5631320" y="4778716"/>
              <a:ext cx="201456" cy="201456"/>
            </a:xfrm>
            <a:prstGeom prst="rect">
              <a:avLst/>
            </a:prstGeom>
            <a:solidFill>
              <a:srgbClr val="1CABE2">
                <a:alpha val="100000"/>
              </a:srgbClr>
            </a:solidFill>
          </p:spPr>
          <p:txBody>
            <a:bodyPr/>
            <a:lstStyle/>
            <a:p/>
          </p:txBody>
        </p:sp>
        <p:sp>
          <p:nvSpPr>
            <p:cNvPr id="141" name="tx141"/>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1083092" y="467611"/>
              <a:ext cx="7408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Somalia, 2000-2024</a:t>
              </a:r>
            </a:p>
          </p:txBody>
        </p:sp>
        <p:sp>
          <p:nvSpPr>
            <p:cNvPr id="144" name="pl144"/>
            <p:cNvSpPr/>
            <p:nvPr/>
          </p:nvSpPr>
          <p:spPr>
            <a:xfrm>
              <a:off x="25760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8837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1913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8" name="pl148"/>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7298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0375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3451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422266" y="5650800"/>
              <a:ext cx="5521429" cy="164676"/>
            </a:xfrm>
            <a:prstGeom prst="rect">
              <a:avLst/>
            </a:prstGeom>
            <a:solidFill>
              <a:srgbClr val="1CABE2">
                <a:alpha val="100000"/>
              </a:srgbClr>
            </a:solidFill>
          </p:spPr>
          <p:txBody>
            <a:bodyPr/>
            <a:lstStyle/>
            <a:p/>
          </p:txBody>
        </p:sp>
        <p:sp>
          <p:nvSpPr>
            <p:cNvPr id="155" name="rc155"/>
            <p:cNvSpPr/>
            <p:nvPr/>
          </p:nvSpPr>
          <p:spPr>
            <a:xfrm>
              <a:off x="1422266" y="5444954"/>
              <a:ext cx="3800834" cy="164676"/>
            </a:xfrm>
            <a:prstGeom prst="rect">
              <a:avLst/>
            </a:prstGeom>
            <a:solidFill>
              <a:srgbClr val="1CABE2">
                <a:alpha val="100000"/>
              </a:srgbClr>
            </a:solidFill>
          </p:spPr>
          <p:txBody>
            <a:bodyPr/>
            <a:lstStyle/>
            <a:p/>
          </p:txBody>
        </p:sp>
        <p:sp>
          <p:nvSpPr>
            <p:cNvPr id="156" name="rc156"/>
            <p:cNvSpPr/>
            <p:nvPr/>
          </p:nvSpPr>
          <p:spPr>
            <a:xfrm>
              <a:off x="1422266" y="5239108"/>
              <a:ext cx="3880586" cy="164676"/>
            </a:xfrm>
            <a:prstGeom prst="rect">
              <a:avLst/>
            </a:prstGeom>
            <a:solidFill>
              <a:srgbClr val="1CABE2">
                <a:alpha val="100000"/>
              </a:srgbClr>
            </a:solidFill>
          </p:spPr>
          <p:txBody>
            <a:bodyPr/>
            <a:lstStyle/>
            <a:p/>
          </p:txBody>
        </p:sp>
        <p:sp>
          <p:nvSpPr>
            <p:cNvPr id="157" name="rc157"/>
            <p:cNvSpPr/>
            <p:nvPr/>
          </p:nvSpPr>
          <p:spPr>
            <a:xfrm>
              <a:off x="6943695" y="5650800"/>
              <a:ext cx="1262044" cy="164676"/>
            </a:xfrm>
            <a:prstGeom prst="rect">
              <a:avLst/>
            </a:prstGeom>
            <a:solidFill>
              <a:srgbClr val="B3B3B3">
                <a:alpha val="100000"/>
              </a:srgbClr>
            </a:solidFill>
          </p:spPr>
          <p:txBody>
            <a:bodyPr/>
            <a:lstStyle/>
            <a:p/>
          </p:txBody>
        </p:sp>
        <p:sp>
          <p:nvSpPr>
            <p:cNvPr id="158" name="rc158"/>
            <p:cNvSpPr/>
            <p:nvPr/>
          </p:nvSpPr>
          <p:spPr>
            <a:xfrm>
              <a:off x="5223100" y="5444954"/>
              <a:ext cx="1554883" cy="164676"/>
            </a:xfrm>
            <a:prstGeom prst="rect">
              <a:avLst/>
            </a:prstGeom>
            <a:solidFill>
              <a:srgbClr val="B3B3B3">
                <a:alpha val="100000"/>
              </a:srgbClr>
            </a:solidFill>
          </p:spPr>
          <p:txBody>
            <a:bodyPr/>
            <a:lstStyle/>
            <a:p/>
          </p:txBody>
        </p:sp>
        <p:sp>
          <p:nvSpPr>
            <p:cNvPr id="159" name="rc159"/>
            <p:cNvSpPr/>
            <p:nvPr/>
          </p:nvSpPr>
          <p:spPr>
            <a:xfrm>
              <a:off x="5302852" y="5239108"/>
              <a:ext cx="1411118" cy="164676"/>
            </a:xfrm>
            <a:prstGeom prst="rect">
              <a:avLst/>
            </a:prstGeom>
            <a:solidFill>
              <a:srgbClr val="B3B3B3">
                <a:alpha val="100000"/>
              </a:srgbClr>
            </a:solidFill>
          </p:spPr>
          <p:txBody>
            <a:bodyPr/>
            <a:lstStyle/>
            <a:p/>
          </p:txBody>
        </p:sp>
        <p:sp>
          <p:nvSpPr>
            <p:cNvPr id="160" name="tx160"/>
            <p:cNvSpPr/>
            <p:nvPr/>
          </p:nvSpPr>
          <p:spPr>
            <a:xfrm>
              <a:off x="8302203"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294</a:t>
              </a:r>
            </a:p>
          </p:txBody>
        </p:sp>
        <p:sp>
          <p:nvSpPr>
            <p:cNvPr id="161" name="tx161"/>
            <p:cNvSpPr/>
            <p:nvPr/>
          </p:nvSpPr>
          <p:spPr>
            <a:xfrm>
              <a:off x="692266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232.1</a:t>
              </a:r>
            </a:p>
          </p:txBody>
        </p:sp>
        <p:sp>
          <p:nvSpPr>
            <p:cNvPr id="162" name="tx162"/>
            <p:cNvSpPr/>
            <p:nvPr/>
          </p:nvSpPr>
          <p:spPr>
            <a:xfrm>
              <a:off x="6858651"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229.3</a:t>
              </a:r>
            </a:p>
          </p:txBody>
        </p:sp>
        <p:sp>
          <p:nvSpPr>
            <p:cNvPr id="163" name="tx163"/>
            <p:cNvSpPr/>
            <p:nvPr/>
          </p:nvSpPr>
          <p:spPr>
            <a:xfrm>
              <a:off x="4038299"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239.3</a:t>
              </a:r>
            </a:p>
          </p:txBody>
        </p:sp>
        <p:sp>
          <p:nvSpPr>
            <p:cNvPr id="164" name="tx164"/>
            <p:cNvSpPr/>
            <p:nvPr/>
          </p:nvSpPr>
          <p:spPr>
            <a:xfrm>
              <a:off x="317800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164.7</a:t>
              </a:r>
            </a:p>
          </p:txBody>
        </p:sp>
        <p:sp>
          <p:nvSpPr>
            <p:cNvPr id="165" name="tx165"/>
            <p:cNvSpPr/>
            <p:nvPr/>
          </p:nvSpPr>
          <p:spPr>
            <a:xfrm>
              <a:off x="3217878"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168.2</a:t>
              </a:r>
            </a:p>
          </p:txBody>
        </p:sp>
        <p:sp>
          <p:nvSpPr>
            <p:cNvPr id="166" name="tx166"/>
            <p:cNvSpPr/>
            <p:nvPr/>
          </p:nvSpPr>
          <p:spPr>
            <a:xfrm>
              <a:off x="7462191" y="569034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67" name="tx167"/>
            <p:cNvSpPr/>
            <p:nvPr/>
          </p:nvSpPr>
          <p:spPr>
            <a:xfrm>
              <a:off x="588801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67.4</a:t>
              </a:r>
            </a:p>
          </p:txBody>
        </p:sp>
        <p:sp>
          <p:nvSpPr>
            <p:cNvPr id="168" name="tx168"/>
            <p:cNvSpPr/>
            <p:nvPr/>
          </p:nvSpPr>
          <p:spPr>
            <a:xfrm>
              <a:off x="5895884"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61.1</a:t>
              </a:r>
            </a:p>
          </p:txBody>
        </p:sp>
        <p:sp>
          <p:nvSpPr>
            <p:cNvPr id="169" name="tx169"/>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56676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4" name="tx174"/>
            <p:cNvSpPr/>
            <p:nvPr/>
          </p:nvSpPr>
          <p:spPr>
            <a:xfrm>
              <a:off x="587440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5" name="tx175"/>
            <p:cNvSpPr/>
            <p:nvPr/>
          </p:nvSpPr>
          <p:spPr>
            <a:xfrm>
              <a:off x="8182036"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6" name="tx176"/>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Somalia.
In 2024, DTP1 coverage in Somalia remained constant 78%. The number of children missing out on any DTP vaccination (zero-dose children) increased from 165,000 in 2023 to 168,000 in 2024.
DTP3 coverage remained relatively constant within 1% at 70% in 2024, leaving 229,000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08510"/>
              <a:ext cx="3397293" cy="1114239"/>
            </a:xfrm>
            <a:custGeom>
              <a:avLst/>
              <a:pathLst>
                <a:path w="3397293" h="1114239">
                  <a:moveTo>
                    <a:pt x="0" y="628545"/>
                  </a:moveTo>
                  <a:lnTo>
                    <a:pt x="141553" y="628545"/>
                  </a:lnTo>
                  <a:lnTo>
                    <a:pt x="283107" y="542834"/>
                  </a:lnTo>
                  <a:lnTo>
                    <a:pt x="424661" y="399983"/>
                  </a:lnTo>
                  <a:lnTo>
                    <a:pt x="566215" y="828537"/>
                  </a:lnTo>
                  <a:lnTo>
                    <a:pt x="707769" y="828537"/>
                  </a:lnTo>
                  <a:lnTo>
                    <a:pt x="849323" y="1114239"/>
                  </a:lnTo>
                  <a:lnTo>
                    <a:pt x="990877" y="571405"/>
                  </a:lnTo>
                  <a:lnTo>
                    <a:pt x="1132431" y="1114239"/>
                  </a:lnTo>
                  <a:lnTo>
                    <a:pt x="1273984" y="771396"/>
                  </a:lnTo>
                  <a:lnTo>
                    <a:pt x="1415538" y="685686"/>
                  </a:lnTo>
                  <a:lnTo>
                    <a:pt x="1557092" y="771396"/>
                  </a:lnTo>
                  <a:lnTo>
                    <a:pt x="1698646" y="771396"/>
                  </a:lnTo>
                  <a:lnTo>
                    <a:pt x="1840200" y="742826"/>
                  </a:lnTo>
                  <a:lnTo>
                    <a:pt x="1981754" y="685686"/>
                  </a:lnTo>
                  <a:lnTo>
                    <a:pt x="2123308" y="657115"/>
                  </a:lnTo>
                  <a:lnTo>
                    <a:pt x="2264862" y="628545"/>
                  </a:lnTo>
                  <a:lnTo>
                    <a:pt x="2406416" y="571405"/>
                  </a:lnTo>
                  <a:lnTo>
                    <a:pt x="2547969" y="542834"/>
                  </a:lnTo>
                  <a:lnTo>
                    <a:pt x="2689523" y="399983"/>
                  </a:lnTo>
                  <a:lnTo>
                    <a:pt x="2831077" y="457124"/>
                  </a:lnTo>
                  <a:lnTo>
                    <a:pt x="2972631" y="314272"/>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08510"/>
              <a:ext cx="3397293" cy="1114239"/>
            </a:xfrm>
            <a:custGeom>
              <a:avLst/>
              <a:pathLst>
                <a:path w="3397293" h="1114239">
                  <a:moveTo>
                    <a:pt x="0" y="628545"/>
                  </a:moveTo>
                  <a:lnTo>
                    <a:pt x="141553" y="628545"/>
                  </a:lnTo>
                  <a:lnTo>
                    <a:pt x="283107" y="542834"/>
                  </a:lnTo>
                  <a:lnTo>
                    <a:pt x="424661" y="399983"/>
                  </a:lnTo>
                  <a:lnTo>
                    <a:pt x="566215" y="828537"/>
                  </a:lnTo>
                  <a:lnTo>
                    <a:pt x="707769" y="828537"/>
                  </a:lnTo>
                  <a:lnTo>
                    <a:pt x="849323" y="1114239"/>
                  </a:lnTo>
                  <a:lnTo>
                    <a:pt x="990877" y="571405"/>
                  </a:lnTo>
                  <a:lnTo>
                    <a:pt x="1132431" y="1114239"/>
                  </a:lnTo>
                  <a:lnTo>
                    <a:pt x="1273984" y="771396"/>
                  </a:lnTo>
                  <a:lnTo>
                    <a:pt x="1415538" y="685686"/>
                  </a:lnTo>
                  <a:lnTo>
                    <a:pt x="1557092" y="771396"/>
                  </a:lnTo>
                  <a:lnTo>
                    <a:pt x="1698646" y="771396"/>
                  </a:lnTo>
                  <a:lnTo>
                    <a:pt x="1840200" y="742826"/>
                  </a:lnTo>
                  <a:lnTo>
                    <a:pt x="1981754" y="685686"/>
                  </a:lnTo>
                  <a:lnTo>
                    <a:pt x="2123308" y="657115"/>
                  </a:lnTo>
                  <a:lnTo>
                    <a:pt x="2264862" y="628545"/>
                  </a:lnTo>
                  <a:lnTo>
                    <a:pt x="2406416" y="571405"/>
                  </a:lnTo>
                  <a:lnTo>
                    <a:pt x="2547969" y="542834"/>
                  </a:lnTo>
                  <a:lnTo>
                    <a:pt x="2689523" y="399983"/>
                  </a:lnTo>
                  <a:lnTo>
                    <a:pt x="2831077" y="457124"/>
                  </a:lnTo>
                  <a:lnTo>
                    <a:pt x="2972631" y="314272"/>
                  </a:lnTo>
                  <a:lnTo>
                    <a:pt x="3114185" y="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608510"/>
              <a:ext cx="3397293" cy="1114239"/>
            </a:xfrm>
            <a:custGeom>
              <a:avLst/>
              <a:pathLst>
                <a:path w="3397293" h="1114239">
                  <a:moveTo>
                    <a:pt x="0" y="628545"/>
                  </a:moveTo>
                  <a:lnTo>
                    <a:pt x="141553" y="628545"/>
                  </a:lnTo>
                  <a:lnTo>
                    <a:pt x="283107" y="542834"/>
                  </a:lnTo>
                  <a:lnTo>
                    <a:pt x="424661" y="399983"/>
                  </a:lnTo>
                  <a:lnTo>
                    <a:pt x="566215" y="828537"/>
                  </a:lnTo>
                  <a:lnTo>
                    <a:pt x="707769" y="828537"/>
                  </a:lnTo>
                  <a:lnTo>
                    <a:pt x="849323" y="1114239"/>
                  </a:lnTo>
                  <a:lnTo>
                    <a:pt x="990877" y="571405"/>
                  </a:lnTo>
                  <a:lnTo>
                    <a:pt x="1132431" y="1114239"/>
                  </a:lnTo>
                  <a:lnTo>
                    <a:pt x="1273984" y="771396"/>
                  </a:lnTo>
                  <a:lnTo>
                    <a:pt x="1415538" y="685686"/>
                  </a:lnTo>
                  <a:lnTo>
                    <a:pt x="1557092" y="771396"/>
                  </a:lnTo>
                  <a:lnTo>
                    <a:pt x="1698646" y="771396"/>
                  </a:lnTo>
                  <a:lnTo>
                    <a:pt x="1840200" y="742826"/>
                  </a:lnTo>
                  <a:lnTo>
                    <a:pt x="1981754" y="685686"/>
                  </a:lnTo>
                  <a:lnTo>
                    <a:pt x="2123308" y="657115"/>
                  </a:lnTo>
                  <a:lnTo>
                    <a:pt x="2264862" y="628545"/>
                  </a:lnTo>
                  <a:lnTo>
                    <a:pt x="2406416" y="571405"/>
                  </a:lnTo>
                  <a:lnTo>
                    <a:pt x="2547969" y="542834"/>
                  </a:lnTo>
                  <a:lnTo>
                    <a:pt x="2689523" y="399983"/>
                  </a:lnTo>
                  <a:lnTo>
                    <a:pt x="2831077" y="457124"/>
                  </a:lnTo>
                  <a:lnTo>
                    <a:pt x="2972631" y="314272"/>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5" name="tx35"/>
            <p:cNvSpPr/>
            <p:nvPr/>
          </p:nvSpPr>
          <p:spPr>
            <a:xfrm>
              <a:off x="2476214"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809" y="471005"/>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Somalia,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33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411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289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166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44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594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472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5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105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77904"/>
              <a:ext cx="3397293" cy="2387656"/>
            </a:xfrm>
            <a:custGeom>
              <a:avLst/>
              <a:pathLst>
                <a:path w="3397293" h="2387656">
                  <a:moveTo>
                    <a:pt x="0" y="1346883"/>
                  </a:moveTo>
                  <a:lnTo>
                    <a:pt x="141553" y="1346883"/>
                  </a:lnTo>
                  <a:lnTo>
                    <a:pt x="283107" y="1163217"/>
                  </a:lnTo>
                  <a:lnTo>
                    <a:pt x="424661" y="857107"/>
                  </a:lnTo>
                  <a:lnTo>
                    <a:pt x="566215" y="1775437"/>
                  </a:lnTo>
                  <a:lnTo>
                    <a:pt x="707769" y="1775437"/>
                  </a:lnTo>
                  <a:lnTo>
                    <a:pt x="849323" y="2387656"/>
                  </a:lnTo>
                  <a:lnTo>
                    <a:pt x="990877" y="1224439"/>
                  </a:lnTo>
                  <a:lnTo>
                    <a:pt x="1132431" y="2387656"/>
                  </a:lnTo>
                  <a:lnTo>
                    <a:pt x="1273984" y="1652993"/>
                  </a:lnTo>
                  <a:lnTo>
                    <a:pt x="1415538" y="1469327"/>
                  </a:lnTo>
                  <a:lnTo>
                    <a:pt x="1557092" y="1652993"/>
                  </a:lnTo>
                  <a:lnTo>
                    <a:pt x="1698646" y="1652993"/>
                  </a:lnTo>
                  <a:lnTo>
                    <a:pt x="1840200" y="1591771"/>
                  </a:lnTo>
                  <a:lnTo>
                    <a:pt x="1981754" y="1469327"/>
                  </a:lnTo>
                  <a:lnTo>
                    <a:pt x="2123308" y="1408105"/>
                  </a:lnTo>
                  <a:lnTo>
                    <a:pt x="2264862" y="1346883"/>
                  </a:lnTo>
                  <a:lnTo>
                    <a:pt x="2406416" y="1224439"/>
                  </a:lnTo>
                  <a:lnTo>
                    <a:pt x="2547969" y="1163217"/>
                  </a:lnTo>
                  <a:lnTo>
                    <a:pt x="2689523" y="857107"/>
                  </a:lnTo>
                  <a:lnTo>
                    <a:pt x="2831077" y="979551"/>
                  </a:lnTo>
                  <a:lnTo>
                    <a:pt x="2972631" y="673441"/>
                  </a:lnTo>
                  <a:lnTo>
                    <a:pt x="3114185" y="0"/>
                  </a:lnTo>
                  <a:lnTo>
                    <a:pt x="3255739" y="61221"/>
                  </a:lnTo>
                  <a:lnTo>
                    <a:pt x="3397293" y="6122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35011"/>
              <a:ext cx="3397293" cy="489775"/>
            </a:xfrm>
            <a:custGeom>
              <a:avLst/>
              <a:pathLst>
                <a:path w="3397293" h="489775">
                  <a:moveTo>
                    <a:pt x="0" y="489775"/>
                  </a:moveTo>
                  <a:lnTo>
                    <a:pt x="141553" y="428553"/>
                  </a:lnTo>
                  <a:lnTo>
                    <a:pt x="283107" y="428553"/>
                  </a:lnTo>
                  <a:lnTo>
                    <a:pt x="424661" y="367331"/>
                  </a:lnTo>
                  <a:lnTo>
                    <a:pt x="566215" y="306109"/>
                  </a:lnTo>
                  <a:lnTo>
                    <a:pt x="707769" y="244887"/>
                  </a:lnTo>
                  <a:lnTo>
                    <a:pt x="849323" y="183665"/>
                  </a:lnTo>
                  <a:lnTo>
                    <a:pt x="990877" y="183665"/>
                  </a:lnTo>
                  <a:lnTo>
                    <a:pt x="1132431" y="122443"/>
                  </a:lnTo>
                  <a:lnTo>
                    <a:pt x="1273984" y="61221"/>
                  </a:lnTo>
                  <a:lnTo>
                    <a:pt x="1415538" y="61221"/>
                  </a:lnTo>
                  <a:lnTo>
                    <a:pt x="1557092" y="61221"/>
                  </a:lnTo>
                  <a:lnTo>
                    <a:pt x="1698646" y="61221"/>
                  </a:lnTo>
                  <a:lnTo>
                    <a:pt x="1840200" y="61221"/>
                  </a:lnTo>
                  <a:lnTo>
                    <a:pt x="1981754" y="61221"/>
                  </a:lnTo>
                  <a:lnTo>
                    <a:pt x="2123308" y="61221"/>
                  </a:lnTo>
                  <a:lnTo>
                    <a:pt x="2264862" y="0"/>
                  </a:lnTo>
                  <a:lnTo>
                    <a:pt x="2406416" y="0"/>
                  </a:lnTo>
                  <a:lnTo>
                    <a:pt x="2547969" y="0"/>
                  </a:lnTo>
                  <a:lnTo>
                    <a:pt x="2689523" y="0"/>
                  </a:lnTo>
                  <a:lnTo>
                    <a:pt x="2831077" y="122443"/>
                  </a:lnTo>
                  <a:lnTo>
                    <a:pt x="2972631" y="183665"/>
                  </a:lnTo>
                  <a:lnTo>
                    <a:pt x="3114185" y="61221"/>
                  </a:lnTo>
                  <a:lnTo>
                    <a:pt x="3255739" y="61221"/>
                  </a:lnTo>
                  <a:lnTo>
                    <a:pt x="3397293" y="612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73789"/>
              <a:ext cx="3397293" cy="795885"/>
            </a:xfrm>
            <a:custGeom>
              <a:avLst/>
              <a:pathLst>
                <a:path w="3397293" h="795885">
                  <a:moveTo>
                    <a:pt x="0" y="795885"/>
                  </a:moveTo>
                  <a:lnTo>
                    <a:pt x="141553" y="673441"/>
                  </a:lnTo>
                  <a:lnTo>
                    <a:pt x="283107" y="550997"/>
                  </a:lnTo>
                  <a:lnTo>
                    <a:pt x="424661" y="428553"/>
                  </a:lnTo>
                  <a:lnTo>
                    <a:pt x="566215" y="367331"/>
                  </a:lnTo>
                  <a:lnTo>
                    <a:pt x="707769" y="367331"/>
                  </a:lnTo>
                  <a:lnTo>
                    <a:pt x="849323" y="244887"/>
                  </a:lnTo>
                  <a:lnTo>
                    <a:pt x="990877" y="183665"/>
                  </a:lnTo>
                  <a:lnTo>
                    <a:pt x="1132431" y="183665"/>
                  </a:lnTo>
                  <a:lnTo>
                    <a:pt x="1273984" y="122443"/>
                  </a:lnTo>
                  <a:lnTo>
                    <a:pt x="1415538" y="61221"/>
                  </a:lnTo>
                  <a:lnTo>
                    <a:pt x="1557092" y="0"/>
                  </a:lnTo>
                  <a:lnTo>
                    <a:pt x="1698646" y="61221"/>
                  </a:lnTo>
                  <a:lnTo>
                    <a:pt x="1840200" y="183665"/>
                  </a:lnTo>
                  <a:lnTo>
                    <a:pt x="1981754" y="61221"/>
                  </a:lnTo>
                  <a:lnTo>
                    <a:pt x="2123308" y="61221"/>
                  </a:lnTo>
                  <a:lnTo>
                    <a:pt x="2264862" y="61221"/>
                  </a:lnTo>
                  <a:lnTo>
                    <a:pt x="2406416" y="122443"/>
                  </a:lnTo>
                  <a:lnTo>
                    <a:pt x="2547969" y="61221"/>
                  </a:lnTo>
                  <a:lnTo>
                    <a:pt x="2689523" y="61221"/>
                  </a:lnTo>
                  <a:lnTo>
                    <a:pt x="2831077" y="122443"/>
                  </a:lnTo>
                  <a:lnTo>
                    <a:pt x="2972631" y="122443"/>
                  </a:lnTo>
                  <a:lnTo>
                    <a:pt x="3114185" y="122443"/>
                  </a:lnTo>
                  <a:lnTo>
                    <a:pt x="3255739" y="61221"/>
                  </a:lnTo>
                  <a:lnTo>
                    <a:pt x="3397293" y="6122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3501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77904"/>
              <a:ext cx="3397293" cy="2387656"/>
            </a:xfrm>
            <a:custGeom>
              <a:avLst/>
              <a:pathLst>
                <a:path w="3397293" h="2387656">
                  <a:moveTo>
                    <a:pt x="0" y="1346883"/>
                  </a:moveTo>
                  <a:lnTo>
                    <a:pt x="141553" y="1346883"/>
                  </a:lnTo>
                  <a:lnTo>
                    <a:pt x="283107" y="1163217"/>
                  </a:lnTo>
                  <a:lnTo>
                    <a:pt x="424661" y="857107"/>
                  </a:lnTo>
                  <a:lnTo>
                    <a:pt x="566215" y="1775437"/>
                  </a:lnTo>
                  <a:lnTo>
                    <a:pt x="707769" y="1775437"/>
                  </a:lnTo>
                  <a:lnTo>
                    <a:pt x="849323" y="2387656"/>
                  </a:lnTo>
                  <a:lnTo>
                    <a:pt x="990877" y="1224439"/>
                  </a:lnTo>
                  <a:lnTo>
                    <a:pt x="1132431" y="2387656"/>
                  </a:lnTo>
                  <a:lnTo>
                    <a:pt x="1273984" y="1652993"/>
                  </a:lnTo>
                  <a:lnTo>
                    <a:pt x="1415538" y="1469327"/>
                  </a:lnTo>
                  <a:lnTo>
                    <a:pt x="1557092" y="1652993"/>
                  </a:lnTo>
                  <a:lnTo>
                    <a:pt x="1698646" y="1652993"/>
                  </a:lnTo>
                  <a:lnTo>
                    <a:pt x="1840200" y="1591771"/>
                  </a:lnTo>
                  <a:lnTo>
                    <a:pt x="1981754" y="1469327"/>
                  </a:lnTo>
                  <a:lnTo>
                    <a:pt x="2123308" y="1408105"/>
                  </a:lnTo>
                  <a:lnTo>
                    <a:pt x="2264862" y="1346883"/>
                  </a:lnTo>
                  <a:lnTo>
                    <a:pt x="2406416" y="1224439"/>
                  </a:lnTo>
                  <a:lnTo>
                    <a:pt x="2547969" y="1163217"/>
                  </a:lnTo>
                  <a:lnTo>
                    <a:pt x="2689523" y="857107"/>
                  </a:lnTo>
                  <a:lnTo>
                    <a:pt x="2831077" y="979551"/>
                  </a:lnTo>
                  <a:lnTo>
                    <a:pt x="2972631" y="673441"/>
                  </a:lnTo>
                  <a:lnTo>
                    <a:pt x="3114185" y="0"/>
                  </a:lnTo>
                  <a:lnTo>
                    <a:pt x="3255739" y="61221"/>
                  </a:lnTo>
                  <a:lnTo>
                    <a:pt x="3397293" y="61221"/>
                  </a:lnTo>
                </a:path>
              </a:pathLst>
            </a:custGeom>
            <a:ln w="43362" cap="flat">
              <a:solidFill>
                <a:srgbClr val="000000">
                  <a:alpha val="100000"/>
                </a:srgbClr>
              </a:solidFill>
              <a:prstDash val="solid"/>
              <a:round/>
            </a:ln>
          </p:spPr>
          <p:txBody>
            <a:bodyPr/>
            <a:lstStyle/>
            <a:p/>
          </p:txBody>
        </p:sp>
        <p:sp>
          <p:nvSpPr>
            <p:cNvPr id="86" name="pl86"/>
            <p:cNvSpPr/>
            <p:nvPr/>
          </p:nvSpPr>
          <p:spPr>
            <a:xfrm>
              <a:off x="5437664" y="1196283"/>
              <a:ext cx="0" cy="1628504"/>
            </a:xfrm>
            <a:custGeom>
              <a:avLst/>
              <a:pathLst>
                <a:path w="0" h="1628504">
                  <a:moveTo>
                    <a:pt x="0" y="16285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196283"/>
              <a:ext cx="0" cy="2057058"/>
            </a:xfrm>
            <a:custGeom>
              <a:avLst/>
              <a:pathLst>
                <a:path w="0" h="2057058">
                  <a:moveTo>
                    <a:pt x="0" y="20570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196283"/>
              <a:ext cx="0" cy="1750948"/>
            </a:xfrm>
            <a:custGeom>
              <a:avLst/>
              <a:pathLst>
                <a:path w="0" h="1750948">
                  <a:moveTo>
                    <a:pt x="0" y="17509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196283"/>
              <a:ext cx="0" cy="1689726"/>
            </a:xfrm>
            <a:custGeom>
              <a:avLst/>
              <a:pathLst>
                <a:path w="0" h="1689726">
                  <a:moveTo>
                    <a:pt x="0" y="16897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196283"/>
              <a:ext cx="0" cy="1138728"/>
            </a:xfrm>
            <a:custGeom>
              <a:avLst/>
              <a:pathLst>
                <a:path w="0" h="1138728">
                  <a:moveTo>
                    <a:pt x="0" y="11387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196283"/>
              <a:ext cx="0" cy="342843"/>
            </a:xfrm>
            <a:custGeom>
              <a:avLst/>
              <a:pathLst>
                <a:path w="0" h="342843">
                  <a:moveTo>
                    <a:pt x="0" y="34284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196283"/>
              <a:ext cx="0" cy="342843"/>
            </a:xfrm>
            <a:custGeom>
              <a:avLst/>
              <a:pathLst>
                <a:path w="0" h="342843">
                  <a:moveTo>
                    <a:pt x="0" y="34284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77904"/>
              <a:ext cx="3397293" cy="2387656"/>
            </a:xfrm>
            <a:custGeom>
              <a:avLst/>
              <a:pathLst>
                <a:path w="3397293" h="2387656">
                  <a:moveTo>
                    <a:pt x="0" y="1346883"/>
                  </a:moveTo>
                  <a:lnTo>
                    <a:pt x="141553" y="1346883"/>
                  </a:lnTo>
                  <a:lnTo>
                    <a:pt x="283107" y="1163217"/>
                  </a:lnTo>
                  <a:lnTo>
                    <a:pt x="424661" y="857107"/>
                  </a:lnTo>
                  <a:lnTo>
                    <a:pt x="566215" y="1775437"/>
                  </a:lnTo>
                  <a:lnTo>
                    <a:pt x="707769" y="1775437"/>
                  </a:lnTo>
                  <a:lnTo>
                    <a:pt x="849323" y="2387656"/>
                  </a:lnTo>
                  <a:lnTo>
                    <a:pt x="990877" y="1224439"/>
                  </a:lnTo>
                  <a:lnTo>
                    <a:pt x="1132431" y="2387656"/>
                  </a:lnTo>
                  <a:lnTo>
                    <a:pt x="1273984" y="1652993"/>
                  </a:lnTo>
                  <a:lnTo>
                    <a:pt x="1415538" y="1469327"/>
                  </a:lnTo>
                  <a:lnTo>
                    <a:pt x="1557092" y="1652993"/>
                  </a:lnTo>
                  <a:lnTo>
                    <a:pt x="1698646" y="1652993"/>
                  </a:lnTo>
                  <a:lnTo>
                    <a:pt x="1840200" y="1591771"/>
                  </a:lnTo>
                  <a:lnTo>
                    <a:pt x="1981754" y="1469327"/>
                  </a:lnTo>
                  <a:lnTo>
                    <a:pt x="2123308" y="1408105"/>
                  </a:lnTo>
                  <a:lnTo>
                    <a:pt x="2264862" y="1346883"/>
                  </a:lnTo>
                  <a:lnTo>
                    <a:pt x="2406416" y="1224439"/>
                  </a:lnTo>
                  <a:lnTo>
                    <a:pt x="2547969" y="1163217"/>
                  </a:lnTo>
                  <a:lnTo>
                    <a:pt x="2689523" y="857107"/>
                  </a:lnTo>
                  <a:lnTo>
                    <a:pt x="2831077" y="979551"/>
                  </a:lnTo>
                  <a:lnTo>
                    <a:pt x="2972631" y="673441"/>
                  </a:lnTo>
                  <a:lnTo>
                    <a:pt x="3114185" y="0"/>
                  </a:lnTo>
                  <a:lnTo>
                    <a:pt x="3255739" y="61221"/>
                  </a:lnTo>
                  <a:lnTo>
                    <a:pt x="3397293" y="61221"/>
                  </a:lnTo>
                </a:path>
              </a:pathLst>
            </a:custGeom>
            <a:ln w="27101" cap="flat">
              <a:solidFill>
                <a:srgbClr val="0058AB">
                  <a:alpha val="100000"/>
                </a:srgbClr>
              </a:solidFill>
              <a:prstDash val="solid"/>
              <a:round/>
            </a:ln>
          </p:spPr>
          <p:txBody>
            <a:bodyPr/>
            <a:lstStyle/>
            <a:p/>
          </p:txBody>
        </p:sp>
        <p:sp>
          <p:nvSpPr>
            <p:cNvPr id="94" name="tx94"/>
            <p:cNvSpPr/>
            <p:nvPr/>
          </p:nvSpPr>
          <p:spPr>
            <a:xfrm>
              <a:off x="5389469" y="113135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067093" y="11313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6774863" y="113135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512777" y="113135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1313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3113" y="11313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0" name="tx100"/>
            <p:cNvSpPr/>
            <p:nvPr/>
          </p:nvSpPr>
          <p:spPr>
            <a:xfrm>
              <a:off x="8774667" y="11313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902429" y="2357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945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073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951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828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706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058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73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36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77723"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1" name="tx121"/>
            <p:cNvSpPr/>
            <p:nvPr/>
          </p:nvSpPr>
          <p:spPr>
            <a:xfrm>
              <a:off x="7141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035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821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6121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421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721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02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471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77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7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37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671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1CABE2">
                <a:alpha val="80000"/>
              </a:srgbClr>
            </a:solidFill>
          </p:spPr>
          <p:txBody>
            <a:bodyPr/>
            <a:lstStyle/>
            <a:p/>
          </p:txBody>
        </p:sp>
        <p:sp>
          <p:nvSpPr>
            <p:cNvPr id="139" name="rc139"/>
            <p:cNvSpPr/>
            <p:nvPr/>
          </p:nvSpPr>
          <p:spPr>
            <a:xfrm>
              <a:off x="1317178" y="5637654"/>
              <a:ext cx="5040009" cy="149993"/>
            </a:xfrm>
            <a:prstGeom prst="rect">
              <a:avLst/>
            </a:prstGeom>
            <a:solidFill>
              <a:srgbClr val="1CABE2">
                <a:alpha val="80000"/>
              </a:srgbClr>
            </a:solidFill>
          </p:spPr>
          <p:txBody>
            <a:bodyPr/>
            <a:lstStyle/>
            <a:p/>
          </p:txBody>
        </p:sp>
        <p:sp>
          <p:nvSpPr>
            <p:cNvPr id="140" name="rc140"/>
            <p:cNvSpPr/>
            <p:nvPr/>
          </p:nvSpPr>
          <p:spPr>
            <a:xfrm>
              <a:off x="1317178" y="5450161"/>
              <a:ext cx="5145762" cy="149993"/>
            </a:xfrm>
            <a:prstGeom prst="rect">
              <a:avLst/>
            </a:prstGeom>
            <a:solidFill>
              <a:srgbClr val="1CABE2">
                <a:alpha val="80000"/>
              </a:srgbClr>
            </a:solidFill>
          </p:spPr>
          <p:txBody>
            <a:bodyPr/>
            <a:lstStyle/>
            <a:p/>
          </p:txBody>
        </p:sp>
        <p:sp>
          <p:nvSpPr>
            <p:cNvPr id="141" name="tx141"/>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239,000</a:t>
              </a:r>
            </a:p>
          </p:txBody>
        </p:sp>
        <p:sp>
          <p:nvSpPr>
            <p:cNvPr id="142" name="tx142"/>
            <p:cNvSpPr/>
            <p:nvPr/>
          </p:nvSpPr>
          <p:spPr>
            <a:xfrm>
              <a:off x="584777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165,000</a:t>
              </a:r>
            </a:p>
          </p:txBody>
        </p:sp>
        <p:sp>
          <p:nvSpPr>
            <p:cNvPr id="143" name="tx143"/>
            <p:cNvSpPr/>
            <p:nvPr/>
          </p:nvSpPr>
          <p:spPr>
            <a:xfrm>
              <a:off x="595352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4198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387218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40217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69321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846216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3" name="tx15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4" name="tx15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Somalia (78%) was 11 percentage points lower than the global average (89%) and 7 percentage points lower than the average across all ESAR countries (85%).
National DTP1 coverage was 13 percentage points higher than in 2019 (65%).
This equates to 168,000 zero-dose children in 2024 compared to 239,000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F26A21">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Somalia ranked number 5 out of 21 countries for lowest DTP1 coverage (based on tied ranks).
Somalia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Somalia was in the top 20 zero-dose countries in 2021 but not in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F26A21">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Somalia ranked number 5 out of 21 countries with 231,000 zero-dose children.
In 2024, Somalia ranked number 6 out of 21 countries with 168,000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2663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288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310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277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299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3213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297668"/>
              <a:ext cx="200644" cy="327866"/>
            </a:xfrm>
            <a:prstGeom prst="rect">
              <a:avLst/>
            </a:prstGeom>
            <a:solidFill>
              <a:srgbClr val="80BD41">
                <a:alpha val="100000"/>
              </a:srgbClr>
            </a:solidFill>
          </p:spPr>
          <p:txBody>
            <a:bodyPr/>
            <a:lstStyle/>
            <a:p/>
          </p:txBody>
        </p:sp>
        <p:sp>
          <p:nvSpPr>
            <p:cNvPr id="25" name="rc25"/>
            <p:cNvSpPr/>
            <p:nvPr/>
          </p:nvSpPr>
          <p:spPr>
            <a:xfrm>
              <a:off x="1423662" y="3632003"/>
              <a:ext cx="200644" cy="427219"/>
            </a:xfrm>
            <a:prstGeom prst="rect">
              <a:avLst/>
            </a:prstGeom>
            <a:solidFill>
              <a:srgbClr val="0058AB">
                <a:alpha val="100000"/>
              </a:srgbClr>
            </a:solidFill>
          </p:spPr>
          <p:txBody>
            <a:bodyPr/>
            <a:lstStyle/>
            <a:p/>
          </p:txBody>
        </p:sp>
        <p:sp>
          <p:nvSpPr>
            <p:cNvPr id="26" name="rc26"/>
            <p:cNvSpPr/>
            <p:nvPr/>
          </p:nvSpPr>
          <p:spPr>
            <a:xfrm>
              <a:off x="1423662" y="4059222"/>
              <a:ext cx="200644" cy="238446"/>
            </a:xfrm>
            <a:prstGeom prst="rect">
              <a:avLst/>
            </a:prstGeom>
            <a:solidFill>
              <a:srgbClr val="1CABE2">
                <a:alpha val="100000"/>
              </a:srgbClr>
            </a:solidFill>
          </p:spPr>
          <p:txBody>
            <a:bodyPr/>
            <a:lstStyle/>
            <a:p/>
          </p:txBody>
        </p:sp>
        <p:sp>
          <p:nvSpPr>
            <p:cNvPr id="27" name="rc27"/>
            <p:cNvSpPr/>
            <p:nvPr/>
          </p:nvSpPr>
          <p:spPr>
            <a:xfrm>
              <a:off x="1646600" y="4284758"/>
              <a:ext cx="200644" cy="340776"/>
            </a:xfrm>
            <a:prstGeom prst="rect">
              <a:avLst/>
            </a:prstGeom>
            <a:solidFill>
              <a:srgbClr val="80BD41">
                <a:alpha val="100000"/>
              </a:srgbClr>
            </a:solidFill>
          </p:spPr>
          <p:txBody>
            <a:bodyPr/>
            <a:lstStyle/>
            <a:p/>
          </p:txBody>
        </p:sp>
        <p:sp>
          <p:nvSpPr>
            <p:cNvPr id="28" name="rc28"/>
            <p:cNvSpPr/>
            <p:nvPr/>
          </p:nvSpPr>
          <p:spPr>
            <a:xfrm>
              <a:off x="1646600" y="3592878"/>
              <a:ext cx="200644" cy="444043"/>
            </a:xfrm>
            <a:prstGeom prst="rect">
              <a:avLst/>
            </a:prstGeom>
            <a:solidFill>
              <a:srgbClr val="0058AB">
                <a:alpha val="100000"/>
              </a:srgbClr>
            </a:solidFill>
          </p:spPr>
          <p:txBody>
            <a:bodyPr/>
            <a:lstStyle/>
            <a:p/>
          </p:txBody>
        </p:sp>
        <p:sp>
          <p:nvSpPr>
            <p:cNvPr id="29" name="rc29"/>
            <p:cNvSpPr/>
            <p:nvPr/>
          </p:nvSpPr>
          <p:spPr>
            <a:xfrm>
              <a:off x="1646600" y="4036922"/>
              <a:ext cx="200644" cy="247836"/>
            </a:xfrm>
            <a:prstGeom prst="rect">
              <a:avLst/>
            </a:prstGeom>
            <a:solidFill>
              <a:srgbClr val="1CABE2">
                <a:alpha val="100000"/>
              </a:srgbClr>
            </a:solidFill>
          </p:spPr>
          <p:txBody>
            <a:bodyPr/>
            <a:lstStyle/>
            <a:p/>
          </p:txBody>
        </p:sp>
        <p:sp>
          <p:nvSpPr>
            <p:cNvPr id="30" name="rc30"/>
            <p:cNvSpPr/>
            <p:nvPr/>
          </p:nvSpPr>
          <p:spPr>
            <a:xfrm>
              <a:off x="1869538" y="4196696"/>
              <a:ext cx="200644" cy="428838"/>
            </a:xfrm>
            <a:prstGeom prst="rect">
              <a:avLst/>
            </a:prstGeom>
            <a:solidFill>
              <a:srgbClr val="80BD41">
                <a:alpha val="100000"/>
              </a:srgbClr>
            </a:solidFill>
          </p:spPr>
          <p:txBody>
            <a:bodyPr/>
            <a:lstStyle/>
            <a:p/>
          </p:txBody>
        </p:sp>
        <p:sp>
          <p:nvSpPr>
            <p:cNvPr id="31" name="rc31"/>
            <p:cNvSpPr/>
            <p:nvPr/>
          </p:nvSpPr>
          <p:spPr>
            <a:xfrm>
              <a:off x="1869538" y="3553439"/>
              <a:ext cx="200644" cy="428838"/>
            </a:xfrm>
            <a:prstGeom prst="rect">
              <a:avLst/>
            </a:prstGeom>
            <a:solidFill>
              <a:srgbClr val="0058AB">
                <a:alpha val="100000"/>
              </a:srgbClr>
            </a:solidFill>
          </p:spPr>
          <p:txBody>
            <a:bodyPr/>
            <a:lstStyle/>
            <a:p/>
          </p:txBody>
        </p:sp>
        <p:sp>
          <p:nvSpPr>
            <p:cNvPr id="32" name="rc32"/>
            <p:cNvSpPr/>
            <p:nvPr/>
          </p:nvSpPr>
          <p:spPr>
            <a:xfrm>
              <a:off x="1869538" y="3982278"/>
              <a:ext cx="200644" cy="214418"/>
            </a:xfrm>
            <a:prstGeom prst="rect">
              <a:avLst/>
            </a:prstGeom>
            <a:solidFill>
              <a:srgbClr val="1CABE2">
                <a:alpha val="100000"/>
              </a:srgbClr>
            </a:solidFill>
          </p:spPr>
          <p:txBody>
            <a:bodyPr/>
            <a:lstStyle/>
            <a:p/>
          </p:txBody>
        </p:sp>
        <p:sp>
          <p:nvSpPr>
            <p:cNvPr id="33" name="rc33"/>
            <p:cNvSpPr/>
            <p:nvPr/>
          </p:nvSpPr>
          <p:spPr>
            <a:xfrm>
              <a:off x="2092476" y="4182780"/>
              <a:ext cx="200644" cy="442754"/>
            </a:xfrm>
            <a:prstGeom prst="rect">
              <a:avLst/>
            </a:prstGeom>
            <a:solidFill>
              <a:srgbClr val="80BD41">
                <a:alpha val="100000"/>
              </a:srgbClr>
            </a:solidFill>
          </p:spPr>
          <p:txBody>
            <a:bodyPr/>
            <a:lstStyle/>
            <a:p/>
          </p:txBody>
        </p:sp>
        <p:sp>
          <p:nvSpPr>
            <p:cNvPr id="34" name="rc34"/>
            <p:cNvSpPr/>
            <p:nvPr/>
          </p:nvSpPr>
          <p:spPr>
            <a:xfrm>
              <a:off x="2092476" y="3518645"/>
              <a:ext cx="200644" cy="387411"/>
            </a:xfrm>
            <a:prstGeom prst="rect">
              <a:avLst/>
            </a:prstGeom>
            <a:solidFill>
              <a:srgbClr val="0058AB">
                <a:alpha val="100000"/>
              </a:srgbClr>
            </a:solidFill>
          </p:spPr>
          <p:txBody>
            <a:bodyPr/>
            <a:lstStyle/>
            <a:p/>
          </p:txBody>
        </p:sp>
        <p:sp>
          <p:nvSpPr>
            <p:cNvPr id="35" name="rc35"/>
            <p:cNvSpPr/>
            <p:nvPr/>
          </p:nvSpPr>
          <p:spPr>
            <a:xfrm>
              <a:off x="2092476" y="3906057"/>
              <a:ext cx="200644" cy="276723"/>
            </a:xfrm>
            <a:prstGeom prst="rect">
              <a:avLst/>
            </a:prstGeom>
            <a:solidFill>
              <a:srgbClr val="1CABE2">
                <a:alpha val="100000"/>
              </a:srgbClr>
            </a:solidFill>
          </p:spPr>
          <p:txBody>
            <a:bodyPr/>
            <a:lstStyle/>
            <a:p/>
          </p:txBody>
        </p:sp>
        <p:sp>
          <p:nvSpPr>
            <p:cNvPr id="36" name="rc36"/>
            <p:cNvSpPr/>
            <p:nvPr/>
          </p:nvSpPr>
          <p:spPr>
            <a:xfrm>
              <a:off x="2315413" y="4282475"/>
              <a:ext cx="200644" cy="343059"/>
            </a:xfrm>
            <a:prstGeom prst="rect">
              <a:avLst/>
            </a:prstGeom>
            <a:solidFill>
              <a:srgbClr val="80BD41">
                <a:alpha val="100000"/>
              </a:srgbClr>
            </a:solidFill>
          </p:spPr>
          <p:txBody>
            <a:bodyPr/>
            <a:lstStyle/>
            <a:p/>
          </p:txBody>
        </p:sp>
        <p:sp>
          <p:nvSpPr>
            <p:cNvPr id="37" name="rc37"/>
            <p:cNvSpPr/>
            <p:nvPr/>
          </p:nvSpPr>
          <p:spPr>
            <a:xfrm>
              <a:off x="2315413" y="3482002"/>
              <a:ext cx="200644" cy="571765"/>
            </a:xfrm>
            <a:prstGeom prst="rect">
              <a:avLst/>
            </a:prstGeom>
            <a:solidFill>
              <a:srgbClr val="0058AB">
                <a:alpha val="100000"/>
              </a:srgbClr>
            </a:solidFill>
          </p:spPr>
          <p:txBody>
            <a:bodyPr/>
            <a:lstStyle/>
            <a:p/>
          </p:txBody>
        </p:sp>
        <p:sp>
          <p:nvSpPr>
            <p:cNvPr id="38" name="rc38"/>
            <p:cNvSpPr/>
            <p:nvPr/>
          </p:nvSpPr>
          <p:spPr>
            <a:xfrm>
              <a:off x="2315413" y="4053767"/>
              <a:ext cx="200644" cy="228708"/>
            </a:xfrm>
            <a:prstGeom prst="rect">
              <a:avLst/>
            </a:prstGeom>
            <a:solidFill>
              <a:srgbClr val="1CABE2">
                <a:alpha val="100000"/>
              </a:srgbClr>
            </a:solidFill>
          </p:spPr>
          <p:txBody>
            <a:bodyPr/>
            <a:lstStyle/>
            <a:p/>
          </p:txBody>
        </p:sp>
        <p:sp>
          <p:nvSpPr>
            <p:cNvPr id="39" name="rc39"/>
            <p:cNvSpPr/>
            <p:nvPr/>
          </p:nvSpPr>
          <p:spPr>
            <a:xfrm>
              <a:off x="2538351" y="4213396"/>
              <a:ext cx="200644" cy="412139"/>
            </a:xfrm>
            <a:prstGeom prst="rect">
              <a:avLst/>
            </a:prstGeom>
            <a:solidFill>
              <a:srgbClr val="80BD41">
                <a:alpha val="100000"/>
              </a:srgbClr>
            </a:solidFill>
          </p:spPr>
          <p:txBody>
            <a:bodyPr/>
            <a:lstStyle/>
            <a:p/>
          </p:txBody>
        </p:sp>
        <p:sp>
          <p:nvSpPr>
            <p:cNvPr id="40" name="rc40"/>
            <p:cNvSpPr/>
            <p:nvPr/>
          </p:nvSpPr>
          <p:spPr>
            <a:xfrm>
              <a:off x="2538351" y="3447992"/>
              <a:ext cx="200644" cy="588771"/>
            </a:xfrm>
            <a:prstGeom prst="rect">
              <a:avLst/>
            </a:prstGeom>
            <a:solidFill>
              <a:srgbClr val="0058AB">
                <a:alpha val="100000"/>
              </a:srgbClr>
            </a:solidFill>
          </p:spPr>
          <p:txBody>
            <a:bodyPr/>
            <a:lstStyle/>
            <a:p/>
          </p:txBody>
        </p:sp>
        <p:sp>
          <p:nvSpPr>
            <p:cNvPr id="41" name="rc41"/>
            <p:cNvSpPr/>
            <p:nvPr/>
          </p:nvSpPr>
          <p:spPr>
            <a:xfrm>
              <a:off x="2538351" y="4036763"/>
              <a:ext cx="200644" cy="176632"/>
            </a:xfrm>
            <a:prstGeom prst="rect">
              <a:avLst/>
            </a:prstGeom>
            <a:solidFill>
              <a:srgbClr val="1CABE2">
                <a:alpha val="100000"/>
              </a:srgbClr>
            </a:solidFill>
          </p:spPr>
          <p:txBody>
            <a:bodyPr/>
            <a:lstStyle/>
            <a:p/>
          </p:txBody>
        </p:sp>
        <p:sp>
          <p:nvSpPr>
            <p:cNvPr id="42" name="rc42"/>
            <p:cNvSpPr/>
            <p:nvPr/>
          </p:nvSpPr>
          <p:spPr>
            <a:xfrm>
              <a:off x="2761289" y="4311120"/>
              <a:ext cx="200644" cy="314415"/>
            </a:xfrm>
            <a:prstGeom prst="rect">
              <a:avLst/>
            </a:prstGeom>
            <a:solidFill>
              <a:srgbClr val="80BD41">
                <a:alpha val="100000"/>
              </a:srgbClr>
            </a:solidFill>
          </p:spPr>
          <p:txBody>
            <a:bodyPr/>
            <a:lstStyle/>
            <a:p/>
          </p:txBody>
        </p:sp>
        <p:sp>
          <p:nvSpPr>
            <p:cNvPr id="43" name="rc43"/>
            <p:cNvSpPr/>
            <p:nvPr/>
          </p:nvSpPr>
          <p:spPr>
            <a:xfrm>
              <a:off x="2761289" y="3416240"/>
              <a:ext cx="200644" cy="725577"/>
            </a:xfrm>
            <a:prstGeom prst="rect">
              <a:avLst/>
            </a:prstGeom>
            <a:solidFill>
              <a:srgbClr val="0058AB">
                <a:alpha val="100000"/>
              </a:srgbClr>
            </a:solidFill>
          </p:spPr>
          <p:txBody>
            <a:bodyPr/>
            <a:lstStyle/>
            <a:p/>
          </p:txBody>
        </p:sp>
        <p:sp>
          <p:nvSpPr>
            <p:cNvPr id="44" name="rc44"/>
            <p:cNvSpPr/>
            <p:nvPr/>
          </p:nvSpPr>
          <p:spPr>
            <a:xfrm>
              <a:off x="2761289" y="4141818"/>
              <a:ext cx="200644" cy="169301"/>
            </a:xfrm>
            <a:prstGeom prst="rect">
              <a:avLst/>
            </a:prstGeom>
            <a:solidFill>
              <a:srgbClr val="1CABE2">
                <a:alpha val="100000"/>
              </a:srgbClr>
            </a:solidFill>
          </p:spPr>
          <p:txBody>
            <a:bodyPr/>
            <a:lstStyle/>
            <a:p/>
          </p:txBody>
        </p:sp>
        <p:sp>
          <p:nvSpPr>
            <p:cNvPr id="45" name="rc45"/>
            <p:cNvSpPr/>
            <p:nvPr/>
          </p:nvSpPr>
          <p:spPr>
            <a:xfrm>
              <a:off x="2984227" y="4131105"/>
              <a:ext cx="200644" cy="494430"/>
            </a:xfrm>
            <a:prstGeom prst="rect">
              <a:avLst/>
            </a:prstGeom>
            <a:solidFill>
              <a:srgbClr val="80BD41">
                <a:alpha val="100000"/>
              </a:srgbClr>
            </a:solidFill>
          </p:spPr>
          <p:txBody>
            <a:bodyPr/>
            <a:lstStyle/>
            <a:p/>
          </p:txBody>
        </p:sp>
        <p:sp>
          <p:nvSpPr>
            <p:cNvPr id="46" name="rc46"/>
            <p:cNvSpPr/>
            <p:nvPr/>
          </p:nvSpPr>
          <p:spPr>
            <a:xfrm>
              <a:off x="2984227" y="3389460"/>
              <a:ext cx="200644" cy="506791"/>
            </a:xfrm>
            <a:prstGeom prst="rect">
              <a:avLst/>
            </a:prstGeom>
            <a:solidFill>
              <a:srgbClr val="0058AB">
                <a:alpha val="100000"/>
              </a:srgbClr>
            </a:solidFill>
          </p:spPr>
          <p:txBody>
            <a:bodyPr/>
            <a:lstStyle/>
            <a:p/>
          </p:txBody>
        </p:sp>
        <p:sp>
          <p:nvSpPr>
            <p:cNvPr id="47" name="rc47"/>
            <p:cNvSpPr/>
            <p:nvPr/>
          </p:nvSpPr>
          <p:spPr>
            <a:xfrm>
              <a:off x="2984227" y="3896252"/>
              <a:ext cx="200644" cy="234852"/>
            </a:xfrm>
            <a:prstGeom prst="rect">
              <a:avLst/>
            </a:prstGeom>
            <a:solidFill>
              <a:srgbClr val="1CABE2">
                <a:alpha val="100000"/>
              </a:srgbClr>
            </a:solidFill>
          </p:spPr>
          <p:txBody>
            <a:bodyPr/>
            <a:lstStyle/>
            <a:p/>
          </p:txBody>
        </p:sp>
        <p:sp>
          <p:nvSpPr>
            <p:cNvPr id="48" name="rc48"/>
            <p:cNvSpPr/>
            <p:nvPr/>
          </p:nvSpPr>
          <p:spPr>
            <a:xfrm>
              <a:off x="3207165" y="4231452"/>
              <a:ext cx="200644" cy="394083"/>
            </a:xfrm>
            <a:prstGeom prst="rect">
              <a:avLst/>
            </a:prstGeom>
            <a:solidFill>
              <a:srgbClr val="80BD41">
                <a:alpha val="100000"/>
              </a:srgbClr>
            </a:solidFill>
          </p:spPr>
          <p:txBody>
            <a:bodyPr/>
            <a:lstStyle/>
            <a:p/>
          </p:txBody>
        </p:sp>
        <p:sp>
          <p:nvSpPr>
            <p:cNvPr id="49" name="rc49"/>
            <p:cNvSpPr/>
            <p:nvPr/>
          </p:nvSpPr>
          <p:spPr>
            <a:xfrm>
              <a:off x="3207165" y="3354300"/>
              <a:ext cx="200644" cy="762740"/>
            </a:xfrm>
            <a:prstGeom prst="rect">
              <a:avLst/>
            </a:prstGeom>
            <a:solidFill>
              <a:srgbClr val="0058AB">
                <a:alpha val="100000"/>
              </a:srgbClr>
            </a:solidFill>
          </p:spPr>
          <p:txBody>
            <a:bodyPr/>
            <a:lstStyle/>
            <a:p/>
          </p:txBody>
        </p:sp>
        <p:sp>
          <p:nvSpPr>
            <p:cNvPr id="50" name="rc50"/>
            <p:cNvSpPr/>
            <p:nvPr/>
          </p:nvSpPr>
          <p:spPr>
            <a:xfrm>
              <a:off x="3207165" y="4117040"/>
              <a:ext cx="200644" cy="114411"/>
            </a:xfrm>
            <a:prstGeom prst="rect">
              <a:avLst/>
            </a:prstGeom>
            <a:solidFill>
              <a:srgbClr val="1CABE2">
                <a:alpha val="100000"/>
              </a:srgbClr>
            </a:solidFill>
          </p:spPr>
          <p:txBody>
            <a:bodyPr/>
            <a:lstStyle/>
            <a:p/>
          </p:txBody>
        </p:sp>
        <p:sp>
          <p:nvSpPr>
            <p:cNvPr id="51" name="rc51"/>
            <p:cNvSpPr/>
            <p:nvPr/>
          </p:nvSpPr>
          <p:spPr>
            <a:xfrm>
              <a:off x="3430103" y="4081259"/>
              <a:ext cx="200644" cy="544275"/>
            </a:xfrm>
            <a:prstGeom prst="rect">
              <a:avLst/>
            </a:prstGeom>
            <a:solidFill>
              <a:srgbClr val="80BD41">
                <a:alpha val="100000"/>
              </a:srgbClr>
            </a:solidFill>
          </p:spPr>
          <p:txBody>
            <a:bodyPr/>
            <a:lstStyle/>
            <a:p/>
          </p:txBody>
        </p:sp>
        <p:sp>
          <p:nvSpPr>
            <p:cNvPr id="52" name="rc52"/>
            <p:cNvSpPr/>
            <p:nvPr/>
          </p:nvSpPr>
          <p:spPr>
            <a:xfrm>
              <a:off x="3430103" y="3329639"/>
              <a:ext cx="200644" cy="622029"/>
            </a:xfrm>
            <a:prstGeom prst="rect">
              <a:avLst/>
            </a:prstGeom>
            <a:solidFill>
              <a:srgbClr val="0058AB">
                <a:alpha val="100000"/>
              </a:srgbClr>
            </a:solidFill>
          </p:spPr>
          <p:txBody>
            <a:bodyPr/>
            <a:lstStyle/>
            <a:p/>
          </p:txBody>
        </p:sp>
        <p:sp>
          <p:nvSpPr>
            <p:cNvPr id="53" name="rc53"/>
            <p:cNvSpPr/>
            <p:nvPr/>
          </p:nvSpPr>
          <p:spPr>
            <a:xfrm>
              <a:off x="3430103" y="3951669"/>
              <a:ext cx="200644" cy="129590"/>
            </a:xfrm>
            <a:prstGeom prst="rect">
              <a:avLst/>
            </a:prstGeom>
            <a:solidFill>
              <a:srgbClr val="1CABE2">
                <a:alpha val="100000"/>
              </a:srgbClr>
            </a:solidFill>
          </p:spPr>
          <p:txBody>
            <a:bodyPr/>
            <a:lstStyle/>
            <a:p/>
          </p:txBody>
        </p:sp>
        <p:sp>
          <p:nvSpPr>
            <p:cNvPr id="54" name="rc54"/>
            <p:cNvSpPr/>
            <p:nvPr/>
          </p:nvSpPr>
          <p:spPr>
            <a:xfrm>
              <a:off x="3653041" y="4037077"/>
              <a:ext cx="200644" cy="588457"/>
            </a:xfrm>
            <a:prstGeom prst="rect">
              <a:avLst/>
            </a:prstGeom>
            <a:solidFill>
              <a:srgbClr val="80BD41">
                <a:alpha val="100000"/>
              </a:srgbClr>
            </a:solidFill>
          </p:spPr>
          <p:txBody>
            <a:bodyPr/>
            <a:lstStyle/>
            <a:p/>
          </p:txBody>
        </p:sp>
        <p:sp>
          <p:nvSpPr>
            <p:cNvPr id="55" name="rc55"/>
            <p:cNvSpPr/>
            <p:nvPr/>
          </p:nvSpPr>
          <p:spPr>
            <a:xfrm>
              <a:off x="3653041" y="3317851"/>
              <a:ext cx="200644" cy="588457"/>
            </a:xfrm>
            <a:prstGeom prst="rect">
              <a:avLst/>
            </a:prstGeom>
            <a:solidFill>
              <a:srgbClr val="0058AB">
                <a:alpha val="100000"/>
              </a:srgbClr>
            </a:solidFill>
          </p:spPr>
          <p:txBody>
            <a:bodyPr/>
            <a:lstStyle/>
            <a:p/>
          </p:txBody>
        </p:sp>
        <p:sp>
          <p:nvSpPr>
            <p:cNvPr id="56" name="rc56"/>
            <p:cNvSpPr/>
            <p:nvPr/>
          </p:nvSpPr>
          <p:spPr>
            <a:xfrm>
              <a:off x="3653041" y="3906309"/>
              <a:ext cx="200644" cy="130768"/>
            </a:xfrm>
            <a:prstGeom prst="rect">
              <a:avLst/>
            </a:prstGeom>
            <a:solidFill>
              <a:srgbClr val="1CABE2">
                <a:alpha val="100000"/>
              </a:srgbClr>
            </a:solidFill>
          </p:spPr>
          <p:txBody>
            <a:bodyPr/>
            <a:lstStyle/>
            <a:p/>
          </p:txBody>
        </p:sp>
        <p:sp>
          <p:nvSpPr>
            <p:cNvPr id="57" name="rc57"/>
            <p:cNvSpPr/>
            <p:nvPr/>
          </p:nvSpPr>
          <p:spPr>
            <a:xfrm>
              <a:off x="3875979" y="4115701"/>
              <a:ext cx="200644" cy="509834"/>
            </a:xfrm>
            <a:prstGeom prst="rect">
              <a:avLst/>
            </a:prstGeom>
            <a:solidFill>
              <a:srgbClr val="80BD41">
                <a:alpha val="100000"/>
              </a:srgbClr>
            </a:solidFill>
          </p:spPr>
          <p:txBody>
            <a:bodyPr/>
            <a:lstStyle/>
            <a:p/>
          </p:txBody>
        </p:sp>
        <p:sp>
          <p:nvSpPr>
            <p:cNvPr id="58" name="rc58"/>
            <p:cNvSpPr/>
            <p:nvPr/>
          </p:nvSpPr>
          <p:spPr>
            <a:xfrm>
              <a:off x="3875979" y="3382038"/>
              <a:ext cx="200644" cy="596878"/>
            </a:xfrm>
            <a:prstGeom prst="rect">
              <a:avLst/>
            </a:prstGeom>
            <a:solidFill>
              <a:srgbClr val="0058AB">
                <a:alpha val="100000"/>
              </a:srgbClr>
            </a:solidFill>
          </p:spPr>
          <p:txBody>
            <a:bodyPr/>
            <a:lstStyle/>
            <a:p/>
          </p:txBody>
        </p:sp>
        <p:sp>
          <p:nvSpPr>
            <p:cNvPr id="59" name="rc59"/>
            <p:cNvSpPr/>
            <p:nvPr/>
          </p:nvSpPr>
          <p:spPr>
            <a:xfrm>
              <a:off x="3875979" y="3978917"/>
              <a:ext cx="200644" cy="136784"/>
            </a:xfrm>
            <a:prstGeom prst="rect">
              <a:avLst/>
            </a:prstGeom>
            <a:solidFill>
              <a:srgbClr val="1CABE2">
                <a:alpha val="100000"/>
              </a:srgbClr>
            </a:solidFill>
          </p:spPr>
          <p:txBody>
            <a:bodyPr/>
            <a:lstStyle/>
            <a:p/>
          </p:txBody>
        </p:sp>
        <p:sp>
          <p:nvSpPr>
            <p:cNvPr id="60" name="rc60"/>
            <p:cNvSpPr/>
            <p:nvPr/>
          </p:nvSpPr>
          <p:spPr>
            <a:xfrm>
              <a:off x="4098916" y="4065863"/>
              <a:ext cx="200644" cy="559672"/>
            </a:xfrm>
            <a:prstGeom prst="rect">
              <a:avLst/>
            </a:prstGeom>
            <a:solidFill>
              <a:srgbClr val="80BD41">
                <a:alpha val="100000"/>
              </a:srgbClr>
            </a:solidFill>
          </p:spPr>
          <p:txBody>
            <a:bodyPr/>
            <a:lstStyle/>
            <a:p/>
          </p:txBody>
        </p:sp>
        <p:sp>
          <p:nvSpPr>
            <p:cNvPr id="61" name="rc61"/>
            <p:cNvSpPr/>
            <p:nvPr/>
          </p:nvSpPr>
          <p:spPr>
            <a:xfrm>
              <a:off x="4098916" y="3292982"/>
              <a:ext cx="200644" cy="639625"/>
            </a:xfrm>
            <a:prstGeom prst="rect">
              <a:avLst/>
            </a:prstGeom>
            <a:solidFill>
              <a:srgbClr val="0058AB">
                <a:alpha val="100000"/>
              </a:srgbClr>
            </a:solidFill>
          </p:spPr>
          <p:txBody>
            <a:bodyPr/>
            <a:lstStyle/>
            <a:p/>
          </p:txBody>
        </p:sp>
        <p:sp>
          <p:nvSpPr>
            <p:cNvPr id="62" name="rc62"/>
            <p:cNvSpPr/>
            <p:nvPr/>
          </p:nvSpPr>
          <p:spPr>
            <a:xfrm>
              <a:off x="4098916" y="3932607"/>
              <a:ext cx="200644" cy="133255"/>
            </a:xfrm>
            <a:prstGeom prst="rect">
              <a:avLst/>
            </a:prstGeom>
            <a:solidFill>
              <a:srgbClr val="1CABE2">
                <a:alpha val="100000"/>
              </a:srgbClr>
            </a:solidFill>
          </p:spPr>
          <p:txBody>
            <a:bodyPr/>
            <a:lstStyle/>
            <a:p/>
          </p:txBody>
        </p:sp>
        <p:sp>
          <p:nvSpPr>
            <p:cNvPr id="63" name="rc63"/>
            <p:cNvSpPr/>
            <p:nvPr/>
          </p:nvSpPr>
          <p:spPr>
            <a:xfrm>
              <a:off x="4321854" y="4018003"/>
              <a:ext cx="200644" cy="607531"/>
            </a:xfrm>
            <a:prstGeom prst="rect">
              <a:avLst/>
            </a:prstGeom>
            <a:solidFill>
              <a:srgbClr val="80BD41">
                <a:alpha val="100000"/>
              </a:srgbClr>
            </a:solidFill>
          </p:spPr>
          <p:txBody>
            <a:bodyPr/>
            <a:lstStyle/>
            <a:p/>
          </p:txBody>
        </p:sp>
        <p:sp>
          <p:nvSpPr>
            <p:cNvPr id="64" name="rc64"/>
            <p:cNvSpPr/>
            <p:nvPr/>
          </p:nvSpPr>
          <p:spPr>
            <a:xfrm>
              <a:off x="4321854" y="3244782"/>
              <a:ext cx="200644" cy="648953"/>
            </a:xfrm>
            <a:prstGeom prst="rect">
              <a:avLst/>
            </a:prstGeom>
            <a:solidFill>
              <a:srgbClr val="0058AB">
                <a:alpha val="100000"/>
              </a:srgbClr>
            </a:solidFill>
          </p:spPr>
          <p:txBody>
            <a:bodyPr/>
            <a:lstStyle/>
            <a:p/>
          </p:txBody>
        </p:sp>
        <p:sp>
          <p:nvSpPr>
            <p:cNvPr id="65" name="rc65"/>
            <p:cNvSpPr/>
            <p:nvPr/>
          </p:nvSpPr>
          <p:spPr>
            <a:xfrm>
              <a:off x="4321854" y="3893736"/>
              <a:ext cx="200644" cy="124267"/>
            </a:xfrm>
            <a:prstGeom prst="rect">
              <a:avLst/>
            </a:prstGeom>
            <a:solidFill>
              <a:srgbClr val="1CABE2">
                <a:alpha val="100000"/>
              </a:srgbClr>
            </a:solidFill>
          </p:spPr>
          <p:txBody>
            <a:bodyPr/>
            <a:lstStyle/>
            <a:p/>
          </p:txBody>
        </p:sp>
        <p:sp>
          <p:nvSpPr>
            <p:cNvPr id="66" name="rc66"/>
            <p:cNvSpPr/>
            <p:nvPr/>
          </p:nvSpPr>
          <p:spPr>
            <a:xfrm>
              <a:off x="4544792" y="3970365"/>
              <a:ext cx="200644" cy="655170"/>
            </a:xfrm>
            <a:prstGeom prst="rect">
              <a:avLst/>
            </a:prstGeom>
            <a:solidFill>
              <a:srgbClr val="80BD41">
                <a:alpha val="100000"/>
              </a:srgbClr>
            </a:solidFill>
          </p:spPr>
          <p:txBody>
            <a:bodyPr/>
            <a:lstStyle/>
            <a:p/>
          </p:txBody>
        </p:sp>
        <p:sp>
          <p:nvSpPr>
            <p:cNvPr id="67" name="rc67"/>
            <p:cNvSpPr/>
            <p:nvPr/>
          </p:nvSpPr>
          <p:spPr>
            <a:xfrm>
              <a:off x="4544792" y="3201250"/>
              <a:ext cx="200644" cy="640928"/>
            </a:xfrm>
            <a:prstGeom prst="rect">
              <a:avLst/>
            </a:prstGeom>
            <a:solidFill>
              <a:srgbClr val="0058AB">
                <a:alpha val="100000"/>
              </a:srgbClr>
            </a:solidFill>
          </p:spPr>
          <p:txBody>
            <a:bodyPr/>
            <a:lstStyle/>
            <a:p/>
          </p:txBody>
        </p:sp>
        <p:sp>
          <p:nvSpPr>
            <p:cNvPr id="68" name="rc68"/>
            <p:cNvSpPr/>
            <p:nvPr/>
          </p:nvSpPr>
          <p:spPr>
            <a:xfrm>
              <a:off x="4544792" y="3842178"/>
              <a:ext cx="200644" cy="128186"/>
            </a:xfrm>
            <a:prstGeom prst="rect">
              <a:avLst/>
            </a:prstGeom>
            <a:solidFill>
              <a:srgbClr val="1CABE2">
                <a:alpha val="100000"/>
              </a:srgbClr>
            </a:solidFill>
          </p:spPr>
          <p:txBody>
            <a:bodyPr/>
            <a:lstStyle/>
            <a:p/>
          </p:txBody>
        </p:sp>
        <p:sp>
          <p:nvSpPr>
            <p:cNvPr id="69" name="rc69"/>
            <p:cNvSpPr/>
            <p:nvPr/>
          </p:nvSpPr>
          <p:spPr>
            <a:xfrm>
              <a:off x="4767730" y="3921334"/>
              <a:ext cx="200644" cy="704201"/>
            </a:xfrm>
            <a:prstGeom prst="rect">
              <a:avLst/>
            </a:prstGeom>
            <a:solidFill>
              <a:srgbClr val="80BD41">
                <a:alpha val="100000"/>
              </a:srgbClr>
            </a:solidFill>
          </p:spPr>
          <p:txBody>
            <a:bodyPr/>
            <a:lstStyle/>
            <a:p/>
          </p:txBody>
        </p:sp>
        <p:sp>
          <p:nvSpPr>
            <p:cNvPr id="70" name="rc70"/>
            <p:cNvSpPr/>
            <p:nvPr/>
          </p:nvSpPr>
          <p:spPr>
            <a:xfrm>
              <a:off x="4767730" y="3158450"/>
              <a:ext cx="200644" cy="645518"/>
            </a:xfrm>
            <a:prstGeom prst="rect">
              <a:avLst/>
            </a:prstGeom>
            <a:solidFill>
              <a:srgbClr val="0058AB">
                <a:alpha val="100000"/>
              </a:srgbClr>
            </a:solidFill>
          </p:spPr>
          <p:txBody>
            <a:bodyPr/>
            <a:lstStyle/>
            <a:p/>
          </p:txBody>
        </p:sp>
        <p:sp>
          <p:nvSpPr>
            <p:cNvPr id="71" name="rc71"/>
            <p:cNvSpPr/>
            <p:nvPr/>
          </p:nvSpPr>
          <p:spPr>
            <a:xfrm>
              <a:off x="4767730" y="3803968"/>
              <a:ext cx="200644" cy="117365"/>
            </a:xfrm>
            <a:prstGeom prst="rect">
              <a:avLst/>
            </a:prstGeom>
            <a:solidFill>
              <a:srgbClr val="1CABE2">
                <a:alpha val="100000"/>
              </a:srgbClr>
            </a:solidFill>
          </p:spPr>
          <p:txBody>
            <a:bodyPr/>
            <a:lstStyle/>
            <a:p/>
          </p:txBody>
        </p:sp>
        <p:sp>
          <p:nvSpPr>
            <p:cNvPr id="72" name="rc72"/>
            <p:cNvSpPr/>
            <p:nvPr/>
          </p:nvSpPr>
          <p:spPr>
            <a:xfrm>
              <a:off x="4990668" y="3887335"/>
              <a:ext cx="200644" cy="738199"/>
            </a:xfrm>
            <a:prstGeom prst="rect">
              <a:avLst/>
            </a:prstGeom>
            <a:solidFill>
              <a:srgbClr val="80BD41">
                <a:alpha val="100000"/>
              </a:srgbClr>
            </a:solidFill>
          </p:spPr>
          <p:txBody>
            <a:bodyPr/>
            <a:lstStyle/>
            <a:p/>
          </p:txBody>
        </p:sp>
        <p:sp>
          <p:nvSpPr>
            <p:cNvPr id="73" name="rc73"/>
            <p:cNvSpPr/>
            <p:nvPr/>
          </p:nvSpPr>
          <p:spPr>
            <a:xfrm>
              <a:off x="4990668" y="3119004"/>
              <a:ext cx="200644" cy="647808"/>
            </a:xfrm>
            <a:prstGeom prst="rect">
              <a:avLst/>
            </a:prstGeom>
            <a:solidFill>
              <a:srgbClr val="0058AB">
                <a:alpha val="100000"/>
              </a:srgbClr>
            </a:solidFill>
          </p:spPr>
          <p:txBody>
            <a:bodyPr/>
            <a:lstStyle/>
            <a:p/>
          </p:txBody>
        </p:sp>
        <p:sp>
          <p:nvSpPr>
            <p:cNvPr id="74" name="rc74"/>
            <p:cNvSpPr/>
            <p:nvPr/>
          </p:nvSpPr>
          <p:spPr>
            <a:xfrm>
              <a:off x="4990668" y="3766813"/>
              <a:ext cx="200644" cy="120522"/>
            </a:xfrm>
            <a:prstGeom prst="rect">
              <a:avLst/>
            </a:prstGeom>
            <a:solidFill>
              <a:srgbClr val="1CABE2">
                <a:alpha val="100000"/>
              </a:srgbClr>
            </a:solidFill>
          </p:spPr>
          <p:txBody>
            <a:bodyPr/>
            <a:lstStyle/>
            <a:p/>
          </p:txBody>
        </p:sp>
        <p:sp>
          <p:nvSpPr>
            <p:cNvPr id="75" name="rc75"/>
            <p:cNvSpPr/>
            <p:nvPr/>
          </p:nvSpPr>
          <p:spPr>
            <a:xfrm>
              <a:off x="5213606" y="3838870"/>
              <a:ext cx="200644" cy="786665"/>
            </a:xfrm>
            <a:prstGeom prst="rect">
              <a:avLst/>
            </a:prstGeom>
            <a:solidFill>
              <a:srgbClr val="80BD41">
                <a:alpha val="100000"/>
              </a:srgbClr>
            </a:solidFill>
          </p:spPr>
          <p:txBody>
            <a:bodyPr/>
            <a:lstStyle/>
            <a:p/>
          </p:txBody>
        </p:sp>
        <p:sp>
          <p:nvSpPr>
            <p:cNvPr id="76" name="rc76"/>
            <p:cNvSpPr/>
            <p:nvPr/>
          </p:nvSpPr>
          <p:spPr>
            <a:xfrm>
              <a:off x="5213606" y="3083053"/>
              <a:ext cx="200644" cy="632417"/>
            </a:xfrm>
            <a:prstGeom prst="rect">
              <a:avLst/>
            </a:prstGeom>
            <a:solidFill>
              <a:srgbClr val="0058AB">
                <a:alpha val="100000"/>
              </a:srgbClr>
            </a:solidFill>
          </p:spPr>
          <p:txBody>
            <a:bodyPr/>
            <a:lstStyle/>
            <a:p/>
          </p:txBody>
        </p:sp>
        <p:sp>
          <p:nvSpPr>
            <p:cNvPr id="77" name="rc77"/>
            <p:cNvSpPr/>
            <p:nvPr/>
          </p:nvSpPr>
          <p:spPr>
            <a:xfrm>
              <a:off x="5213606" y="3715470"/>
              <a:ext cx="200644" cy="123399"/>
            </a:xfrm>
            <a:prstGeom prst="rect">
              <a:avLst/>
            </a:prstGeom>
            <a:solidFill>
              <a:srgbClr val="1CABE2">
                <a:alpha val="100000"/>
              </a:srgbClr>
            </a:solidFill>
          </p:spPr>
          <p:txBody>
            <a:bodyPr/>
            <a:lstStyle/>
            <a:p/>
          </p:txBody>
        </p:sp>
        <p:sp>
          <p:nvSpPr>
            <p:cNvPr id="78" name="rc78"/>
            <p:cNvSpPr/>
            <p:nvPr/>
          </p:nvSpPr>
          <p:spPr>
            <a:xfrm>
              <a:off x="5436544" y="3783270"/>
              <a:ext cx="200644" cy="842264"/>
            </a:xfrm>
            <a:prstGeom prst="rect">
              <a:avLst/>
            </a:prstGeom>
            <a:solidFill>
              <a:srgbClr val="80BD41">
                <a:alpha val="100000"/>
              </a:srgbClr>
            </a:solidFill>
          </p:spPr>
          <p:txBody>
            <a:bodyPr/>
            <a:lstStyle/>
            <a:p/>
          </p:txBody>
        </p:sp>
        <p:sp>
          <p:nvSpPr>
            <p:cNvPr id="79" name="rc79"/>
            <p:cNvSpPr/>
            <p:nvPr/>
          </p:nvSpPr>
          <p:spPr>
            <a:xfrm>
              <a:off x="5436544" y="3036356"/>
              <a:ext cx="200644" cy="635672"/>
            </a:xfrm>
            <a:prstGeom prst="rect">
              <a:avLst/>
            </a:prstGeom>
            <a:solidFill>
              <a:srgbClr val="0058AB">
                <a:alpha val="100000"/>
              </a:srgbClr>
            </a:solidFill>
          </p:spPr>
          <p:txBody>
            <a:bodyPr/>
            <a:lstStyle/>
            <a:p/>
          </p:txBody>
        </p:sp>
        <p:sp>
          <p:nvSpPr>
            <p:cNvPr id="80" name="rc80"/>
            <p:cNvSpPr/>
            <p:nvPr/>
          </p:nvSpPr>
          <p:spPr>
            <a:xfrm>
              <a:off x="5436544" y="3672028"/>
              <a:ext cx="200644" cy="111242"/>
            </a:xfrm>
            <a:prstGeom prst="rect">
              <a:avLst/>
            </a:prstGeom>
            <a:solidFill>
              <a:srgbClr val="1CABE2">
                <a:alpha val="100000"/>
              </a:srgbClr>
            </a:solidFill>
          </p:spPr>
          <p:txBody>
            <a:bodyPr/>
            <a:lstStyle/>
            <a:p/>
          </p:txBody>
        </p:sp>
        <p:sp>
          <p:nvSpPr>
            <p:cNvPr id="81" name="rc81"/>
            <p:cNvSpPr/>
            <p:nvPr/>
          </p:nvSpPr>
          <p:spPr>
            <a:xfrm>
              <a:off x="5659482" y="3692051"/>
              <a:ext cx="200644" cy="933484"/>
            </a:xfrm>
            <a:prstGeom prst="rect">
              <a:avLst/>
            </a:prstGeom>
            <a:solidFill>
              <a:srgbClr val="80BD41">
                <a:alpha val="100000"/>
              </a:srgbClr>
            </a:solidFill>
          </p:spPr>
          <p:txBody>
            <a:bodyPr/>
            <a:lstStyle/>
            <a:p/>
          </p:txBody>
        </p:sp>
        <p:sp>
          <p:nvSpPr>
            <p:cNvPr id="82" name="rc82"/>
            <p:cNvSpPr/>
            <p:nvPr/>
          </p:nvSpPr>
          <p:spPr>
            <a:xfrm>
              <a:off x="5659482" y="2987845"/>
              <a:ext cx="200644" cy="573190"/>
            </a:xfrm>
            <a:prstGeom prst="rect">
              <a:avLst/>
            </a:prstGeom>
            <a:solidFill>
              <a:srgbClr val="0058AB">
                <a:alpha val="100000"/>
              </a:srgbClr>
            </a:solidFill>
          </p:spPr>
          <p:txBody>
            <a:bodyPr/>
            <a:lstStyle/>
            <a:p/>
          </p:txBody>
        </p:sp>
        <p:sp>
          <p:nvSpPr>
            <p:cNvPr id="83" name="rc83"/>
            <p:cNvSpPr/>
            <p:nvPr/>
          </p:nvSpPr>
          <p:spPr>
            <a:xfrm>
              <a:off x="5659482" y="3561035"/>
              <a:ext cx="200644" cy="131015"/>
            </a:xfrm>
            <a:prstGeom prst="rect">
              <a:avLst/>
            </a:prstGeom>
            <a:solidFill>
              <a:srgbClr val="1CABE2">
                <a:alpha val="100000"/>
              </a:srgbClr>
            </a:solidFill>
          </p:spPr>
          <p:txBody>
            <a:bodyPr/>
            <a:lstStyle/>
            <a:p/>
          </p:txBody>
        </p:sp>
        <p:sp>
          <p:nvSpPr>
            <p:cNvPr id="84" name="rc84"/>
            <p:cNvSpPr/>
            <p:nvPr/>
          </p:nvSpPr>
          <p:spPr>
            <a:xfrm>
              <a:off x="5882419" y="3701137"/>
              <a:ext cx="200644" cy="924397"/>
            </a:xfrm>
            <a:prstGeom prst="rect">
              <a:avLst/>
            </a:prstGeom>
            <a:solidFill>
              <a:srgbClr val="80BD41">
                <a:alpha val="100000"/>
              </a:srgbClr>
            </a:solidFill>
          </p:spPr>
          <p:txBody>
            <a:bodyPr/>
            <a:lstStyle/>
            <a:p/>
          </p:txBody>
        </p:sp>
        <p:sp>
          <p:nvSpPr>
            <p:cNvPr id="85" name="rc85"/>
            <p:cNvSpPr/>
            <p:nvPr/>
          </p:nvSpPr>
          <p:spPr>
            <a:xfrm>
              <a:off x="5882419" y="2944812"/>
              <a:ext cx="200644" cy="621866"/>
            </a:xfrm>
            <a:prstGeom prst="rect">
              <a:avLst/>
            </a:prstGeom>
            <a:solidFill>
              <a:srgbClr val="0058AB">
                <a:alpha val="100000"/>
              </a:srgbClr>
            </a:solidFill>
          </p:spPr>
          <p:txBody>
            <a:bodyPr/>
            <a:lstStyle/>
            <a:p/>
          </p:txBody>
        </p:sp>
        <p:sp>
          <p:nvSpPr>
            <p:cNvPr id="86" name="rc86"/>
            <p:cNvSpPr/>
            <p:nvPr/>
          </p:nvSpPr>
          <p:spPr>
            <a:xfrm>
              <a:off x="5882419" y="3566679"/>
              <a:ext cx="200644" cy="134457"/>
            </a:xfrm>
            <a:prstGeom prst="rect">
              <a:avLst/>
            </a:prstGeom>
            <a:solidFill>
              <a:srgbClr val="1CABE2">
                <a:alpha val="100000"/>
              </a:srgbClr>
            </a:solidFill>
          </p:spPr>
          <p:txBody>
            <a:bodyPr/>
            <a:lstStyle/>
            <a:p/>
          </p:txBody>
        </p:sp>
        <p:sp>
          <p:nvSpPr>
            <p:cNvPr id="87" name="rc87"/>
            <p:cNvSpPr/>
            <p:nvPr/>
          </p:nvSpPr>
          <p:spPr>
            <a:xfrm>
              <a:off x="6105357" y="3554311"/>
              <a:ext cx="200644" cy="1071224"/>
            </a:xfrm>
            <a:prstGeom prst="rect">
              <a:avLst/>
            </a:prstGeom>
            <a:solidFill>
              <a:srgbClr val="80BD41">
                <a:alpha val="100000"/>
              </a:srgbClr>
            </a:solidFill>
          </p:spPr>
          <p:txBody>
            <a:bodyPr/>
            <a:lstStyle/>
            <a:p/>
          </p:txBody>
        </p:sp>
        <p:sp>
          <p:nvSpPr>
            <p:cNvPr id="88" name="rc88"/>
            <p:cNvSpPr/>
            <p:nvPr/>
          </p:nvSpPr>
          <p:spPr>
            <a:xfrm>
              <a:off x="6105357" y="2897753"/>
              <a:ext cx="200644" cy="552890"/>
            </a:xfrm>
            <a:prstGeom prst="rect">
              <a:avLst/>
            </a:prstGeom>
            <a:solidFill>
              <a:srgbClr val="0058AB">
                <a:alpha val="100000"/>
              </a:srgbClr>
            </a:solidFill>
          </p:spPr>
          <p:txBody>
            <a:bodyPr/>
            <a:lstStyle/>
            <a:p/>
          </p:txBody>
        </p:sp>
        <p:sp>
          <p:nvSpPr>
            <p:cNvPr id="89" name="rc89"/>
            <p:cNvSpPr/>
            <p:nvPr/>
          </p:nvSpPr>
          <p:spPr>
            <a:xfrm>
              <a:off x="6105357" y="3450644"/>
              <a:ext cx="200644" cy="103667"/>
            </a:xfrm>
            <a:prstGeom prst="rect">
              <a:avLst/>
            </a:prstGeom>
            <a:solidFill>
              <a:srgbClr val="1CABE2">
                <a:alpha val="100000"/>
              </a:srgbClr>
            </a:solidFill>
          </p:spPr>
          <p:txBody>
            <a:bodyPr/>
            <a:lstStyle/>
            <a:p/>
          </p:txBody>
        </p:sp>
        <p:sp>
          <p:nvSpPr>
            <p:cNvPr id="90" name="rc90"/>
            <p:cNvSpPr/>
            <p:nvPr/>
          </p:nvSpPr>
          <p:spPr>
            <a:xfrm>
              <a:off x="6328295" y="3381032"/>
              <a:ext cx="200644" cy="1244502"/>
            </a:xfrm>
            <a:prstGeom prst="rect">
              <a:avLst/>
            </a:prstGeom>
            <a:solidFill>
              <a:srgbClr val="80BD41">
                <a:alpha val="100000"/>
              </a:srgbClr>
            </a:solidFill>
          </p:spPr>
          <p:txBody>
            <a:bodyPr/>
            <a:lstStyle/>
            <a:p/>
          </p:txBody>
        </p:sp>
        <p:sp>
          <p:nvSpPr>
            <p:cNvPr id="91" name="rc91"/>
            <p:cNvSpPr/>
            <p:nvPr/>
          </p:nvSpPr>
          <p:spPr>
            <a:xfrm>
              <a:off x="6328295" y="2872714"/>
              <a:ext cx="200644" cy="368091"/>
            </a:xfrm>
            <a:prstGeom prst="rect">
              <a:avLst/>
            </a:prstGeom>
            <a:solidFill>
              <a:srgbClr val="0058AB">
                <a:alpha val="100000"/>
              </a:srgbClr>
            </a:solidFill>
          </p:spPr>
          <p:txBody>
            <a:bodyPr/>
            <a:lstStyle/>
            <a:p/>
          </p:txBody>
        </p:sp>
        <p:sp>
          <p:nvSpPr>
            <p:cNvPr id="92" name="rc92"/>
            <p:cNvSpPr/>
            <p:nvPr/>
          </p:nvSpPr>
          <p:spPr>
            <a:xfrm>
              <a:off x="6328295" y="3240806"/>
              <a:ext cx="200644" cy="140226"/>
            </a:xfrm>
            <a:prstGeom prst="rect">
              <a:avLst/>
            </a:prstGeom>
            <a:solidFill>
              <a:srgbClr val="1CABE2">
                <a:alpha val="100000"/>
              </a:srgbClr>
            </a:solidFill>
          </p:spPr>
          <p:txBody>
            <a:bodyPr/>
            <a:lstStyle/>
            <a:p/>
          </p:txBody>
        </p:sp>
        <p:sp>
          <p:nvSpPr>
            <p:cNvPr id="93" name="rc93"/>
            <p:cNvSpPr/>
            <p:nvPr/>
          </p:nvSpPr>
          <p:spPr>
            <a:xfrm>
              <a:off x="6551233" y="3388011"/>
              <a:ext cx="200644" cy="1237524"/>
            </a:xfrm>
            <a:prstGeom prst="rect">
              <a:avLst/>
            </a:prstGeom>
            <a:solidFill>
              <a:srgbClr val="80BD41">
                <a:alpha val="100000"/>
              </a:srgbClr>
            </a:solidFill>
          </p:spPr>
          <p:txBody>
            <a:bodyPr/>
            <a:lstStyle/>
            <a:p/>
          </p:txBody>
        </p:sp>
        <p:sp>
          <p:nvSpPr>
            <p:cNvPr id="94" name="rc94"/>
            <p:cNvSpPr/>
            <p:nvPr/>
          </p:nvSpPr>
          <p:spPr>
            <a:xfrm>
              <a:off x="6551233" y="2832023"/>
              <a:ext cx="200644" cy="394572"/>
            </a:xfrm>
            <a:prstGeom prst="rect">
              <a:avLst/>
            </a:prstGeom>
            <a:solidFill>
              <a:srgbClr val="0058AB">
                <a:alpha val="100000"/>
              </a:srgbClr>
            </a:solidFill>
          </p:spPr>
          <p:txBody>
            <a:bodyPr/>
            <a:lstStyle/>
            <a:p/>
          </p:txBody>
        </p:sp>
        <p:sp>
          <p:nvSpPr>
            <p:cNvPr id="95" name="rc95"/>
            <p:cNvSpPr/>
            <p:nvPr/>
          </p:nvSpPr>
          <p:spPr>
            <a:xfrm>
              <a:off x="6551233" y="3226595"/>
              <a:ext cx="200644" cy="161415"/>
            </a:xfrm>
            <a:prstGeom prst="rect">
              <a:avLst/>
            </a:prstGeom>
            <a:solidFill>
              <a:srgbClr val="1CABE2">
                <a:alpha val="100000"/>
              </a:srgbClr>
            </a:solidFill>
          </p:spPr>
          <p:txBody>
            <a:bodyPr/>
            <a:lstStyle/>
            <a:p/>
          </p:txBody>
        </p:sp>
        <p:sp>
          <p:nvSpPr>
            <p:cNvPr id="96" name="rc96"/>
            <p:cNvSpPr/>
            <p:nvPr/>
          </p:nvSpPr>
          <p:spPr>
            <a:xfrm>
              <a:off x="6774171" y="3343738"/>
              <a:ext cx="200644" cy="1281797"/>
            </a:xfrm>
            <a:prstGeom prst="rect">
              <a:avLst/>
            </a:prstGeom>
            <a:solidFill>
              <a:srgbClr val="80BD41">
                <a:alpha val="100000"/>
              </a:srgbClr>
            </a:solidFill>
          </p:spPr>
          <p:txBody>
            <a:bodyPr/>
            <a:lstStyle/>
            <a:p/>
          </p:txBody>
        </p:sp>
        <p:sp>
          <p:nvSpPr>
            <p:cNvPr id="97" name="rc97"/>
            <p:cNvSpPr/>
            <p:nvPr/>
          </p:nvSpPr>
          <p:spPr>
            <a:xfrm>
              <a:off x="6774171" y="2794395"/>
              <a:ext cx="200644" cy="402851"/>
            </a:xfrm>
            <a:prstGeom prst="rect">
              <a:avLst/>
            </a:prstGeom>
            <a:solidFill>
              <a:srgbClr val="0058AB">
                <a:alpha val="100000"/>
              </a:srgbClr>
            </a:solidFill>
          </p:spPr>
          <p:txBody>
            <a:bodyPr/>
            <a:lstStyle/>
            <a:p/>
          </p:txBody>
        </p:sp>
        <p:sp>
          <p:nvSpPr>
            <p:cNvPr id="98" name="rc98"/>
            <p:cNvSpPr/>
            <p:nvPr/>
          </p:nvSpPr>
          <p:spPr>
            <a:xfrm>
              <a:off x="6774171" y="3197247"/>
              <a:ext cx="200644" cy="146491"/>
            </a:xfrm>
            <a:prstGeom prst="rect">
              <a:avLst/>
            </a:prstGeom>
            <a:solidFill>
              <a:srgbClr val="1CABE2">
                <a:alpha val="100000"/>
              </a:srgbClr>
            </a:solidFill>
          </p:spPr>
          <p:txBody>
            <a:bodyPr/>
            <a:lstStyle/>
            <a:p/>
          </p:txBody>
        </p:sp>
        <p:sp>
          <p:nvSpPr>
            <p:cNvPr id="99" name="rc99"/>
            <p:cNvSpPr/>
            <p:nvPr/>
          </p:nvSpPr>
          <p:spPr>
            <a:xfrm>
              <a:off x="6997109" y="2754487"/>
              <a:ext cx="200644" cy="380626"/>
            </a:xfrm>
            <a:prstGeom prst="rect">
              <a:avLst/>
            </a:prstGeom>
            <a:solidFill>
              <a:srgbClr val="F26A21">
                <a:alpha val="100000"/>
              </a:srgbClr>
            </a:solidFill>
          </p:spPr>
          <p:txBody>
            <a:bodyPr/>
            <a:lstStyle/>
            <a:p/>
          </p:txBody>
        </p:sp>
        <p:sp>
          <p:nvSpPr>
            <p:cNvPr id="100" name="rc100"/>
            <p:cNvSpPr/>
            <p:nvPr/>
          </p:nvSpPr>
          <p:spPr>
            <a:xfrm>
              <a:off x="6997109" y="3135113"/>
              <a:ext cx="200644" cy="1490421"/>
            </a:xfrm>
            <a:prstGeom prst="rect">
              <a:avLst/>
            </a:prstGeom>
            <a:solidFill>
              <a:srgbClr val="FFC20E">
                <a:alpha val="100000"/>
              </a:srgbClr>
            </a:solidFill>
          </p:spPr>
          <p:txBody>
            <a:bodyPr/>
            <a:lstStyle/>
            <a:p/>
          </p:txBody>
        </p:sp>
        <p:sp>
          <p:nvSpPr>
            <p:cNvPr id="101" name="rc101"/>
            <p:cNvSpPr/>
            <p:nvPr/>
          </p:nvSpPr>
          <p:spPr>
            <a:xfrm>
              <a:off x="7220047" y="2721411"/>
              <a:ext cx="200644" cy="359627"/>
            </a:xfrm>
            <a:prstGeom prst="rect">
              <a:avLst/>
            </a:prstGeom>
            <a:solidFill>
              <a:srgbClr val="F26A21">
                <a:alpha val="100000"/>
              </a:srgbClr>
            </a:solidFill>
          </p:spPr>
          <p:txBody>
            <a:bodyPr/>
            <a:lstStyle/>
            <a:p/>
          </p:txBody>
        </p:sp>
        <p:sp>
          <p:nvSpPr>
            <p:cNvPr id="102" name="rc102"/>
            <p:cNvSpPr/>
            <p:nvPr/>
          </p:nvSpPr>
          <p:spPr>
            <a:xfrm>
              <a:off x="7220047" y="3081038"/>
              <a:ext cx="200644" cy="1544496"/>
            </a:xfrm>
            <a:prstGeom prst="rect">
              <a:avLst/>
            </a:prstGeom>
            <a:solidFill>
              <a:srgbClr val="FFC20E">
                <a:alpha val="100000"/>
              </a:srgbClr>
            </a:solidFill>
          </p:spPr>
          <p:txBody>
            <a:bodyPr/>
            <a:lstStyle/>
            <a:p/>
          </p:txBody>
        </p:sp>
        <p:sp>
          <p:nvSpPr>
            <p:cNvPr id="103" name="rc103"/>
            <p:cNvSpPr/>
            <p:nvPr/>
          </p:nvSpPr>
          <p:spPr>
            <a:xfrm>
              <a:off x="7442985" y="2695418"/>
              <a:ext cx="200644" cy="339787"/>
            </a:xfrm>
            <a:prstGeom prst="rect">
              <a:avLst/>
            </a:prstGeom>
            <a:solidFill>
              <a:srgbClr val="F26A21">
                <a:alpha val="100000"/>
              </a:srgbClr>
            </a:solidFill>
          </p:spPr>
          <p:txBody>
            <a:bodyPr/>
            <a:lstStyle/>
            <a:p/>
          </p:txBody>
        </p:sp>
        <p:sp>
          <p:nvSpPr>
            <p:cNvPr id="104" name="rc104"/>
            <p:cNvSpPr/>
            <p:nvPr/>
          </p:nvSpPr>
          <p:spPr>
            <a:xfrm>
              <a:off x="7442985" y="3035206"/>
              <a:ext cx="200644" cy="1590329"/>
            </a:xfrm>
            <a:prstGeom prst="rect">
              <a:avLst/>
            </a:prstGeom>
            <a:solidFill>
              <a:srgbClr val="FFC20E">
                <a:alpha val="100000"/>
              </a:srgbClr>
            </a:solidFill>
          </p:spPr>
          <p:txBody>
            <a:bodyPr/>
            <a:lstStyle/>
            <a:p/>
          </p:txBody>
        </p:sp>
        <p:sp>
          <p:nvSpPr>
            <p:cNvPr id="105" name="rc105"/>
            <p:cNvSpPr/>
            <p:nvPr/>
          </p:nvSpPr>
          <p:spPr>
            <a:xfrm>
              <a:off x="7665922" y="2666518"/>
              <a:ext cx="200644" cy="321041"/>
            </a:xfrm>
            <a:prstGeom prst="rect">
              <a:avLst/>
            </a:prstGeom>
            <a:solidFill>
              <a:srgbClr val="F26A21">
                <a:alpha val="100000"/>
              </a:srgbClr>
            </a:solidFill>
          </p:spPr>
          <p:txBody>
            <a:bodyPr/>
            <a:lstStyle/>
            <a:p/>
          </p:txBody>
        </p:sp>
        <p:sp>
          <p:nvSpPr>
            <p:cNvPr id="106" name="rc106"/>
            <p:cNvSpPr/>
            <p:nvPr/>
          </p:nvSpPr>
          <p:spPr>
            <a:xfrm>
              <a:off x="7665922" y="2987559"/>
              <a:ext cx="200644" cy="1637975"/>
            </a:xfrm>
            <a:prstGeom prst="rect">
              <a:avLst/>
            </a:prstGeom>
            <a:solidFill>
              <a:srgbClr val="FFC20E">
                <a:alpha val="100000"/>
              </a:srgbClr>
            </a:solidFill>
          </p:spPr>
          <p:txBody>
            <a:bodyPr/>
            <a:lstStyle/>
            <a:p/>
          </p:txBody>
        </p:sp>
        <p:sp>
          <p:nvSpPr>
            <p:cNvPr id="107" name="rc107"/>
            <p:cNvSpPr/>
            <p:nvPr/>
          </p:nvSpPr>
          <p:spPr>
            <a:xfrm>
              <a:off x="7888860" y="2643520"/>
              <a:ext cx="200644" cy="303329"/>
            </a:xfrm>
            <a:prstGeom prst="rect">
              <a:avLst/>
            </a:prstGeom>
            <a:solidFill>
              <a:srgbClr val="F26A21">
                <a:alpha val="100000"/>
              </a:srgbClr>
            </a:solidFill>
          </p:spPr>
          <p:txBody>
            <a:bodyPr/>
            <a:lstStyle/>
            <a:p/>
          </p:txBody>
        </p:sp>
        <p:sp>
          <p:nvSpPr>
            <p:cNvPr id="108" name="rc108"/>
            <p:cNvSpPr/>
            <p:nvPr/>
          </p:nvSpPr>
          <p:spPr>
            <a:xfrm>
              <a:off x="7888860" y="2946850"/>
              <a:ext cx="200644" cy="1678685"/>
            </a:xfrm>
            <a:prstGeom prst="rect">
              <a:avLst/>
            </a:prstGeom>
            <a:solidFill>
              <a:srgbClr val="FFC20E">
                <a:alpha val="100000"/>
              </a:srgbClr>
            </a:solidFill>
          </p:spPr>
          <p:txBody>
            <a:bodyPr/>
            <a:lstStyle/>
            <a:p/>
          </p:txBody>
        </p:sp>
        <p:sp>
          <p:nvSpPr>
            <p:cNvPr id="109" name="rc109"/>
            <p:cNvSpPr/>
            <p:nvPr/>
          </p:nvSpPr>
          <p:spPr>
            <a:xfrm>
              <a:off x="8111798" y="2622719"/>
              <a:ext cx="200644" cy="286595"/>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913906"/>
              <a:ext cx="5350508" cy="1338652"/>
            </a:xfrm>
            <a:custGeom>
              <a:avLst/>
              <a:pathLst>
                <a:path w="5350508" h="1338652">
                  <a:moveTo>
                    <a:pt x="0" y="755137"/>
                  </a:moveTo>
                  <a:lnTo>
                    <a:pt x="222937" y="755137"/>
                  </a:lnTo>
                  <a:lnTo>
                    <a:pt x="445875" y="652163"/>
                  </a:lnTo>
                  <a:lnTo>
                    <a:pt x="668813" y="480541"/>
                  </a:lnTo>
                  <a:lnTo>
                    <a:pt x="891751" y="995407"/>
                  </a:lnTo>
                  <a:lnTo>
                    <a:pt x="1114689" y="995407"/>
                  </a:lnTo>
                  <a:lnTo>
                    <a:pt x="1337627" y="1338652"/>
                  </a:lnTo>
                  <a:lnTo>
                    <a:pt x="1560565" y="686488"/>
                  </a:lnTo>
                  <a:lnTo>
                    <a:pt x="1783502" y="1338652"/>
                  </a:lnTo>
                  <a:lnTo>
                    <a:pt x="2006440" y="926759"/>
                  </a:lnTo>
                  <a:lnTo>
                    <a:pt x="2229378" y="823785"/>
                  </a:lnTo>
                  <a:lnTo>
                    <a:pt x="2452316" y="926759"/>
                  </a:lnTo>
                  <a:lnTo>
                    <a:pt x="2675254" y="926759"/>
                  </a:lnTo>
                  <a:lnTo>
                    <a:pt x="2898192" y="892434"/>
                  </a:lnTo>
                  <a:lnTo>
                    <a:pt x="3121130" y="823785"/>
                  </a:lnTo>
                  <a:lnTo>
                    <a:pt x="3344068" y="789461"/>
                  </a:lnTo>
                  <a:lnTo>
                    <a:pt x="3567005" y="755137"/>
                  </a:lnTo>
                  <a:lnTo>
                    <a:pt x="3789943" y="686488"/>
                  </a:lnTo>
                  <a:lnTo>
                    <a:pt x="4012881" y="652163"/>
                  </a:lnTo>
                  <a:lnTo>
                    <a:pt x="4235819" y="480541"/>
                  </a:lnTo>
                  <a:lnTo>
                    <a:pt x="4458757" y="549190"/>
                  </a:lnTo>
                  <a:lnTo>
                    <a:pt x="4681695" y="377568"/>
                  </a:lnTo>
                  <a:lnTo>
                    <a:pt x="4904633" y="0"/>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2188502"/>
              <a:ext cx="5350508" cy="1544598"/>
            </a:xfrm>
            <a:custGeom>
              <a:avLst/>
              <a:pathLst>
                <a:path w="5350508" h="1544598">
                  <a:moveTo>
                    <a:pt x="0" y="1304327"/>
                  </a:moveTo>
                  <a:lnTo>
                    <a:pt x="222937" y="1304327"/>
                  </a:lnTo>
                  <a:lnTo>
                    <a:pt x="445875" y="1064056"/>
                  </a:lnTo>
                  <a:lnTo>
                    <a:pt x="668813" y="1064056"/>
                  </a:lnTo>
                  <a:lnTo>
                    <a:pt x="891751" y="1407300"/>
                  </a:lnTo>
                  <a:lnTo>
                    <a:pt x="1114689" y="1235678"/>
                  </a:lnTo>
                  <a:lnTo>
                    <a:pt x="1337627" y="1544598"/>
                  </a:lnTo>
                  <a:lnTo>
                    <a:pt x="1560565" y="1064056"/>
                  </a:lnTo>
                  <a:lnTo>
                    <a:pt x="1783502" y="1372976"/>
                  </a:lnTo>
                  <a:lnTo>
                    <a:pt x="2006440" y="995407"/>
                  </a:lnTo>
                  <a:lnTo>
                    <a:pt x="2229378" y="892434"/>
                  </a:lnTo>
                  <a:lnTo>
                    <a:pt x="2452316" y="1029732"/>
                  </a:lnTo>
                  <a:lnTo>
                    <a:pt x="2675254" y="995407"/>
                  </a:lnTo>
                  <a:lnTo>
                    <a:pt x="2898192" y="926759"/>
                  </a:lnTo>
                  <a:lnTo>
                    <a:pt x="3121130" y="858110"/>
                  </a:lnTo>
                  <a:lnTo>
                    <a:pt x="3344068" y="789461"/>
                  </a:lnTo>
                  <a:lnTo>
                    <a:pt x="3567005" y="755137"/>
                  </a:lnTo>
                  <a:lnTo>
                    <a:pt x="3789943" y="686488"/>
                  </a:lnTo>
                  <a:lnTo>
                    <a:pt x="4012881" y="617839"/>
                  </a:lnTo>
                  <a:lnTo>
                    <a:pt x="4235819" y="480541"/>
                  </a:lnTo>
                  <a:lnTo>
                    <a:pt x="4458757" y="549190"/>
                  </a:lnTo>
                  <a:lnTo>
                    <a:pt x="4681695" y="308919"/>
                  </a:lnTo>
                  <a:lnTo>
                    <a:pt x="4904633" y="0"/>
                  </a:lnTo>
                  <a:lnTo>
                    <a:pt x="5127571" y="68648"/>
                  </a:lnTo>
                  <a:lnTo>
                    <a:pt x="5350508" y="34324"/>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246641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14" name="tx114"/>
            <p:cNvSpPr/>
            <p:nvPr/>
          </p:nvSpPr>
          <p:spPr>
            <a:xfrm>
              <a:off x="2570345" y="27051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15" name="tx115"/>
            <p:cNvSpPr/>
            <p:nvPr/>
          </p:nvSpPr>
          <p:spPr>
            <a:xfrm>
              <a:off x="3685034" y="253511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55</a:t>
              </a:r>
            </a:p>
          </p:txBody>
        </p:sp>
        <p:sp>
          <p:nvSpPr>
            <p:cNvPr id="116" name="tx116"/>
            <p:cNvSpPr/>
            <p:nvPr/>
          </p:nvSpPr>
          <p:spPr>
            <a:xfrm>
              <a:off x="4799724" y="24992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56</a:t>
              </a:r>
            </a:p>
          </p:txBody>
        </p:sp>
        <p:sp>
          <p:nvSpPr>
            <p:cNvPr id="117" name="tx117"/>
            <p:cNvSpPr/>
            <p:nvPr/>
          </p:nvSpPr>
          <p:spPr>
            <a:xfrm>
              <a:off x="5691475"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18" name="tx118"/>
            <p:cNvSpPr/>
            <p:nvPr/>
          </p:nvSpPr>
          <p:spPr>
            <a:xfrm>
              <a:off x="5914413" y="225890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63</a:t>
              </a:r>
            </a:p>
          </p:txBody>
        </p:sp>
        <p:sp>
          <p:nvSpPr>
            <p:cNvPr id="119" name="tx119"/>
            <p:cNvSpPr/>
            <p:nvPr/>
          </p:nvSpPr>
          <p:spPr>
            <a:xfrm>
              <a:off x="6137351"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0" name="tx120"/>
            <p:cNvSpPr/>
            <p:nvPr/>
          </p:nvSpPr>
          <p:spPr>
            <a:xfrm>
              <a:off x="6360289"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583227"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2" name="tx122"/>
            <p:cNvSpPr/>
            <p:nvPr/>
          </p:nvSpPr>
          <p:spPr>
            <a:xfrm>
              <a:off x="6806165" y="17440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3" name="tx123"/>
            <p:cNvSpPr/>
            <p:nvPr/>
          </p:nvSpPr>
          <p:spPr>
            <a:xfrm>
              <a:off x="1455656" y="356126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24" name="tx124"/>
            <p:cNvSpPr/>
            <p:nvPr/>
          </p:nvSpPr>
          <p:spPr>
            <a:xfrm>
              <a:off x="2570345" y="34926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25" name="tx125"/>
            <p:cNvSpPr/>
            <p:nvPr/>
          </p:nvSpPr>
          <p:spPr>
            <a:xfrm>
              <a:off x="3685034"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6" name="tx126"/>
            <p:cNvSpPr/>
            <p:nvPr/>
          </p:nvSpPr>
          <p:spPr>
            <a:xfrm>
              <a:off x="4799724" y="30464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27" name="tx127"/>
            <p:cNvSpPr/>
            <p:nvPr/>
          </p:nvSpPr>
          <p:spPr>
            <a:xfrm>
              <a:off x="5691475" y="27390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28" name="tx128"/>
            <p:cNvSpPr/>
            <p:nvPr/>
          </p:nvSpPr>
          <p:spPr>
            <a:xfrm>
              <a:off x="5914413"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29" name="tx129"/>
            <p:cNvSpPr/>
            <p:nvPr/>
          </p:nvSpPr>
          <p:spPr>
            <a:xfrm>
              <a:off x="6137351"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0" name="tx130"/>
            <p:cNvSpPr/>
            <p:nvPr/>
          </p:nvSpPr>
          <p:spPr>
            <a:xfrm>
              <a:off x="6360289"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583227"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2" name="tx132"/>
            <p:cNvSpPr/>
            <p:nvPr/>
          </p:nvSpPr>
          <p:spPr>
            <a:xfrm>
              <a:off x="6806165"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703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7250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97470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79074"/>
              <a:ext cx="4277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Somalia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Somalia is projected to have a  large increase (&gt;=50,000) in the number of surviving infants by 2030. Maintaining current coverage requires vaccinating an increasing number of children.
To achieve the IA2030 ZD target, more (~3.11%)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307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477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523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9539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0003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0467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2680677"/>
              <a:ext cx="214223" cy="2310082"/>
            </a:xfrm>
            <a:prstGeom prst="rect">
              <a:avLst/>
            </a:prstGeom>
            <a:solidFill>
              <a:srgbClr val="0058AB">
                <a:alpha val="100000"/>
              </a:srgbClr>
            </a:solidFill>
          </p:spPr>
          <p:txBody>
            <a:bodyPr/>
            <a:lstStyle/>
            <a:p/>
          </p:txBody>
        </p:sp>
        <p:sp>
          <p:nvSpPr>
            <p:cNvPr id="39" name="rc39"/>
            <p:cNvSpPr/>
            <p:nvPr/>
          </p:nvSpPr>
          <p:spPr>
            <a:xfrm>
              <a:off x="1589675" y="2589704"/>
              <a:ext cx="214223" cy="2401055"/>
            </a:xfrm>
            <a:prstGeom prst="rect">
              <a:avLst/>
            </a:prstGeom>
            <a:solidFill>
              <a:srgbClr val="0058AB">
                <a:alpha val="100000"/>
              </a:srgbClr>
            </a:solidFill>
          </p:spPr>
          <p:txBody>
            <a:bodyPr/>
            <a:lstStyle/>
            <a:p/>
          </p:txBody>
        </p:sp>
        <p:sp>
          <p:nvSpPr>
            <p:cNvPr id="40" name="rc40"/>
            <p:cNvSpPr/>
            <p:nvPr/>
          </p:nvSpPr>
          <p:spPr>
            <a:xfrm>
              <a:off x="1827702" y="2671921"/>
              <a:ext cx="214223" cy="2318838"/>
            </a:xfrm>
            <a:prstGeom prst="rect">
              <a:avLst/>
            </a:prstGeom>
            <a:solidFill>
              <a:srgbClr val="0058AB">
                <a:alpha val="100000"/>
              </a:srgbClr>
            </a:solidFill>
          </p:spPr>
          <p:txBody>
            <a:bodyPr/>
            <a:lstStyle/>
            <a:p/>
          </p:txBody>
        </p:sp>
        <p:sp>
          <p:nvSpPr>
            <p:cNvPr id="41" name="rc41"/>
            <p:cNvSpPr/>
            <p:nvPr/>
          </p:nvSpPr>
          <p:spPr>
            <a:xfrm>
              <a:off x="2065728" y="2895928"/>
              <a:ext cx="214223" cy="2094831"/>
            </a:xfrm>
            <a:prstGeom prst="rect">
              <a:avLst/>
            </a:prstGeom>
            <a:solidFill>
              <a:srgbClr val="0058AB">
                <a:alpha val="100000"/>
              </a:srgbClr>
            </a:solidFill>
          </p:spPr>
          <p:txBody>
            <a:bodyPr/>
            <a:lstStyle/>
            <a:p/>
          </p:txBody>
        </p:sp>
        <p:sp>
          <p:nvSpPr>
            <p:cNvPr id="42" name="rc42"/>
            <p:cNvSpPr/>
            <p:nvPr/>
          </p:nvSpPr>
          <p:spPr>
            <a:xfrm>
              <a:off x="2303754" y="1899083"/>
              <a:ext cx="214223" cy="3091677"/>
            </a:xfrm>
            <a:prstGeom prst="rect">
              <a:avLst/>
            </a:prstGeom>
            <a:solidFill>
              <a:srgbClr val="0058AB">
                <a:alpha val="100000"/>
              </a:srgbClr>
            </a:solidFill>
          </p:spPr>
          <p:txBody>
            <a:bodyPr/>
            <a:lstStyle/>
            <a:p/>
          </p:txBody>
        </p:sp>
        <p:sp>
          <p:nvSpPr>
            <p:cNvPr id="43" name="rc43"/>
            <p:cNvSpPr/>
            <p:nvPr/>
          </p:nvSpPr>
          <p:spPr>
            <a:xfrm>
              <a:off x="2541780" y="1807125"/>
              <a:ext cx="214223" cy="3183634"/>
            </a:xfrm>
            <a:prstGeom prst="rect">
              <a:avLst/>
            </a:prstGeom>
            <a:solidFill>
              <a:srgbClr val="0058AB">
                <a:alpha val="100000"/>
              </a:srgbClr>
            </a:solidFill>
          </p:spPr>
          <p:txBody>
            <a:bodyPr/>
            <a:lstStyle/>
            <a:p/>
          </p:txBody>
        </p:sp>
        <p:sp>
          <p:nvSpPr>
            <p:cNvPr id="44" name="rc44"/>
            <p:cNvSpPr/>
            <p:nvPr/>
          </p:nvSpPr>
          <p:spPr>
            <a:xfrm>
              <a:off x="2779807" y="1067383"/>
              <a:ext cx="214223" cy="3923376"/>
            </a:xfrm>
            <a:prstGeom prst="rect">
              <a:avLst/>
            </a:prstGeom>
            <a:solidFill>
              <a:srgbClr val="0058AB">
                <a:alpha val="100000"/>
              </a:srgbClr>
            </a:solidFill>
          </p:spPr>
          <p:txBody>
            <a:bodyPr/>
            <a:lstStyle/>
            <a:p/>
          </p:txBody>
        </p:sp>
        <p:sp>
          <p:nvSpPr>
            <p:cNvPr id="45" name="rc45"/>
            <p:cNvSpPr/>
            <p:nvPr/>
          </p:nvSpPr>
          <p:spPr>
            <a:xfrm>
              <a:off x="3017833" y="2250410"/>
              <a:ext cx="214223" cy="2740349"/>
            </a:xfrm>
            <a:prstGeom prst="rect">
              <a:avLst/>
            </a:prstGeom>
            <a:solidFill>
              <a:srgbClr val="0058AB">
                <a:alpha val="100000"/>
              </a:srgbClr>
            </a:solidFill>
          </p:spPr>
          <p:txBody>
            <a:bodyPr/>
            <a:lstStyle/>
            <a:p/>
          </p:txBody>
        </p:sp>
        <p:sp>
          <p:nvSpPr>
            <p:cNvPr id="46" name="rc46"/>
            <p:cNvSpPr/>
            <p:nvPr/>
          </p:nvSpPr>
          <p:spPr>
            <a:xfrm>
              <a:off x="3255859" y="866434"/>
              <a:ext cx="214223" cy="4124325"/>
            </a:xfrm>
            <a:prstGeom prst="rect">
              <a:avLst/>
            </a:prstGeom>
            <a:solidFill>
              <a:srgbClr val="0058AB">
                <a:alpha val="100000"/>
              </a:srgbClr>
            </a:solidFill>
          </p:spPr>
          <p:txBody>
            <a:bodyPr/>
            <a:lstStyle/>
            <a:p/>
          </p:txBody>
        </p:sp>
        <p:sp>
          <p:nvSpPr>
            <p:cNvPr id="47" name="rc47"/>
            <p:cNvSpPr/>
            <p:nvPr/>
          </p:nvSpPr>
          <p:spPr>
            <a:xfrm>
              <a:off x="3493885" y="1627290"/>
              <a:ext cx="214223" cy="3363469"/>
            </a:xfrm>
            <a:prstGeom prst="rect">
              <a:avLst/>
            </a:prstGeom>
            <a:solidFill>
              <a:srgbClr val="0058AB">
                <a:alpha val="100000"/>
              </a:srgbClr>
            </a:solidFill>
          </p:spPr>
          <p:txBody>
            <a:bodyPr/>
            <a:lstStyle/>
            <a:p/>
          </p:txBody>
        </p:sp>
        <p:sp>
          <p:nvSpPr>
            <p:cNvPr id="48" name="rc48"/>
            <p:cNvSpPr/>
            <p:nvPr/>
          </p:nvSpPr>
          <p:spPr>
            <a:xfrm>
              <a:off x="3731911" y="1808822"/>
              <a:ext cx="214223" cy="3181937"/>
            </a:xfrm>
            <a:prstGeom prst="rect">
              <a:avLst/>
            </a:prstGeom>
            <a:solidFill>
              <a:srgbClr val="0058AB">
                <a:alpha val="100000"/>
              </a:srgbClr>
            </a:solidFill>
          </p:spPr>
          <p:txBody>
            <a:bodyPr/>
            <a:lstStyle/>
            <a:p/>
          </p:txBody>
        </p:sp>
        <p:sp>
          <p:nvSpPr>
            <p:cNvPr id="49" name="rc49"/>
            <p:cNvSpPr/>
            <p:nvPr/>
          </p:nvSpPr>
          <p:spPr>
            <a:xfrm>
              <a:off x="3969938" y="1763290"/>
              <a:ext cx="214223" cy="3227469"/>
            </a:xfrm>
            <a:prstGeom prst="rect">
              <a:avLst/>
            </a:prstGeom>
            <a:solidFill>
              <a:srgbClr val="0058AB">
                <a:alpha val="100000"/>
              </a:srgbClr>
            </a:solidFill>
          </p:spPr>
          <p:txBody>
            <a:bodyPr/>
            <a:lstStyle/>
            <a:p/>
          </p:txBody>
        </p:sp>
        <p:sp>
          <p:nvSpPr>
            <p:cNvPr id="50" name="rc50"/>
            <p:cNvSpPr/>
            <p:nvPr/>
          </p:nvSpPr>
          <p:spPr>
            <a:xfrm>
              <a:off x="4207964" y="1532146"/>
              <a:ext cx="214223" cy="3458613"/>
            </a:xfrm>
            <a:prstGeom prst="rect">
              <a:avLst/>
            </a:prstGeom>
            <a:solidFill>
              <a:srgbClr val="0058AB">
                <a:alpha val="100000"/>
              </a:srgbClr>
            </a:solidFill>
          </p:spPr>
          <p:txBody>
            <a:bodyPr/>
            <a:lstStyle/>
            <a:p/>
          </p:txBody>
        </p:sp>
        <p:sp>
          <p:nvSpPr>
            <p:cNvPr id="51" name="rc51"/>
            <p:cNvSpPr/>
            <p:nvPr/>
          </p:nvSpPr>
          <p:spPr>
            <a:xfrm>
              <a:off x="4445990" y="1481704"/>
              <a:ext cx="214223" cy="3509055"/>
            </a:xfrm>
            <a:prstGeom prst="rect">
              <a:avLst/>
            </a:prstGeom>
            <a:solidFill>
              <a:srgbClr val="0058AB">
                <a:alpha val="100000"/>
              </a:srgbClr>
            </a:solidFill>
          </p:spPr>
          <p:txBody>
            <a:bodyPr/>
            <a:lstStyle/>
            <a:p/>
          </p:txBody>
        </p:sp>
        <p:sp>
          <p:nvSpPr>
            <p:cNvPr id="52" name="rc52"/>
            <p:cNvSpPr/>
            <p:nvPr/>
          </p:nvSpPr>
          <p:spPr>
            <a:xfrm>
              <a:off x="4684016" y="1525099"/>
              <a:ext cx="214223" cy="3465660"/>
            </a:xfrm>
            <a:prstGeom prst="rect">
              <a:avLst/>
            </a:prstGeom>
            <a:solidFill>
              <a:srgbClr val="0058AB">
                <a:alpha val="100000"/>
              </a:srgbClr>
            </a:solidFill>
          </p:spPr>
          <p:txBody>
            <a:bodyPr/>
            <a:lstStyle/>
            <a:p/>
          </p:txBody>
        </p:sp>
        <p:sp>
          <p:nvSpPr>
            <p:cNvPr id="53" name="rc53"/>
            <p:cNvSpPr/>
            <p:nvPr/>
          </p:nvSpPr>
          <p:spPr>
            <a:xfrm>
              <a:off x="4922043" y="1500280"/>
              <a:ext cx="214223" cy="3490479"/>
            </a:xfrm>
            <a:prstGeom prst="rect">
              <a:avLst/>
            </a:prstGeom>
            <a:solidFill>
              <a:srgbClr val="0058AB">
                <a:alpha val="100000"/>
              </a:srgbClr>
            </a:solidFill>
          </p:spPr>
          <p:txBody>
            <a:bodyPr/>
            <a:lstStyle/>
            <a:p/>
          </p:txBody>
        </p:sp>
        <p:sp>
          <p:nvSpPr>
            <p:cNvPr id="54" name="rc54"/>
            <p:cNvSpPr/>
            <p:nvPr/>
          </p:nvSpPr>
          <p:spPr>
            <a:xfrm>
              <a:off x="5160069" y="1487896"/>
              <a:ext cx="214223" cy="3502863"/>
            </a:xfrm>
            <a:prstGeom prst="rect">
              <a:avLst/>
            </a:prstGeom>
            <a:solidFill>
              <a:srgbClr val="0058AB">
                <a:alpha val="100000"/>
              </a:srgbClr>
            </a:solidFill>
          </p:spPr>
          <p:txBody>
            <a:bodyPr/>
            <a:lstStyle/>
            <a:p/>
          </p:txBody>
        </p:sp>
        <p:sp>
          <p:nvSpPr>
            <p:cNvPr id="55" name="rc55"/>
            <p:cNvSpPr/>
            <p:nvPr/>
          </p:nvSpPr>
          <p:spPr>
            <a:xfrm>
              <a:off x="5398095" y="1571123"/>
              <a:ext cx="214223" cy="3419636"/>
            </a:xfrm>
            <a:prstGeom prst="rect">
              <a:avLst/>
            </a:prstGeom>
            <a:solidFill>
              <a:srgbClr val="0058AB">
                <a:alpha val="100000"/>
              </a:srgbClr>
            </a:solidFill>
          </p:spPr>
          <p:txBody>
            <a:bodyPr/>
            <a:lstStyle/>
            <a:p/>
          </p:txBody>
        </p:sp>
        <p:sp>
          <p:nvSpPr>
            <p:cNvPr id="56" name="rc56"/>
            <p:cNvSpPr/>
            <p:nvPr/>
          </p:nvSpPr>
          <p:spPr>
            <a:xfrm>
              <a:off x="5636121" y="1553519"/>
              <a:ext cx="214223" cy="3437240"/>
            </a:xfrm>
            <a:prstGeom prst="rect">
              <a:avLst/>
            </a:prstGeom>
            <a:solidFill>
              <a:srgbClr val="0058AB">
                <a:alpha val="100000"/>
              </a:srgbClr>
            </a:solidFill>
          </p:spPr>
          <p:txBody>
            <a:bodyPr/>
            <a:lstStyle/>
            <a:p/>
          </p:txBody>
        </p:sp>
        <p:sp>
          <p:nvSpPr>
            <p:cNvPr id="57" name="rc57"/>
            <p:cNvSpPr/>
            <p:nvPr/>
          </p:nvSpPr>
          <p:spPr>
            <a:xfrm>
              <a:off x="5874148" y="1891375"/>
              <a:ext cx="214223" cy="3099384"/>
            </a:xfrm>
            <a:prstGeom prst="rect">
              <a:avLst/>
            </a:prstGeom>
            <a:solidFill>
              <a:srgbClr val="0058AB">
                <a:alpha val="100000"/>
              </a:srgbClr>
            </a:solidFill>
          </p:spPr>
          <p:txBody>
            <a:bodyPr/>
            <a:lstStyle/>
            <a:p/>
          </p:txBody>
        </p:sp>
        <p:sp>
          <p:nvSpPr>
            <p:cNvPr id="58" name="rc58"/>
            <p:cNvSpPr/>
            <p:nvPr/>
          </p:nvSpPr>
          <p:spPr>
            <a:xfrm>
              <a:off x="6112174" y="1628171"/>
              <a:ext cx="214223" cy="3362588"/>
            </a:xfrm>
            <a:prstGeom prst="rect">
              <a:avLst/>
            </a:prstGeom>
            <a:solidFill>
              <a:srgbClr val="0058AB">
                <a:alpha val="100000"/>
              </a:srgbClr>
            </a:solidFill>
          </p:spPr>
          <p:txBody>
            <a:bodyPr/>
            <a:lstStyle/>
            <a:p/>
          </p:txBody>
        </p:sp>
        <p:sp>
          <p:nvSpPr>
            <p:cNvPr id="59" name="rc59"/>
            <p:cNvSpPr/>
            <p:nvPr/>
          </p:nvSpPr>
          <p:spPr>
            <a:xfrm>
              <a:off x="6350200" y="2001144"/>
              <a:ext cx="214223" cy="2989615"/>
            </a:xfrm>
            <a:prstGeom prst="rect">
              <a:avLst/>
            </a:prstGeom>
            <a:solidFill>
              <a:srgbClr val="0058AB">
                <a:alpha val="100000"/>
              </a:srgbClr>
            </a:solidFill>
          </p:spPr>
          <p:txBody>
            <a:bodyPr/>
            <a:lstStyle/>
            <a:p/>
          </p:txBody>
        </p:sp>
        <p:sp>
          <p:nvSpPr>
            <p:cNvPr id="60" name="rc60"/>
            <p:cNvSpPr/>
            <p:nvPr/>
          </p:nvSpPr>
          <p:spPr>
            <a:xfrm>
              <a:off x="6588226" y="3000399"/>
              <a:ext cx="214223" cy="1990361"/>
            </a:xfrm>
            <a:prstGeom prst="rect">
              <a:avLst/>
            </a:prstGeom>
            <a:solidFill>
              <a:srgbClr val="0058AB">
                <a:alpha val="100000"/>
              </a:srgbClr>
            </a:solidFill>
          </p:spPr>
          <p:txBody>
            <a:bodyPr/>
            <a:lstStyle/>
            <a:p/>
          </p:txBody>
        </p:sp>
        <p:sp>
          <p:nvSpPr>
            <p:cNvPr id="61" name="rc61"/>
            <p:cNvSpPr/>
            <p:nvPr/>
          </p:nvSpPr>
          <p:spPr>
            <a:xfrm>
              <a:off x="6826253" y="2857209"/>
              <a:ext cx="214223" cy="2133550"/>
            </a:xfrm>
            <a:prstGeom prst="rect">
              <a:avLst/>
            </a:prstGeom>
            <a:solidFill>
              <a:srgbClr val="0058AB">
                <a:alpha val="100000"/>
              </a:srgbClr>
            </a:solidFill>
          </p:spPr>
          <p:txBody>
            <a:bodyPr/>
            <a:lstStyle/>
            <a:p/>
          </p:txBody>
        </p:sp>
        <p:sp>
          <p:nvSpPr>
            <p:cNvPr id="62" name="rc62"/>
            <p:cNvSpPr/>
            <p:nvPr/>
          </p:nvSpPr>
          <p:spPr>
            <a:xfrm>
              <a:off x="7064279" y="2812442"/>
              <a:ext cx="214223" cy="2178317"/>
            </a:xfrm>
            <a:prstGeom prst="rect">
              <a:avLst/>
            </a:prstGeom>
            <a:solidFill>
              <a:srgbClr val="0058AB">
                <a:alpha val="100000"/>
              </a:srgbClr>
            </a:solidFill>
          </p:spPr>
          <p:txBody>
            <a:bodyPr/>
            <a:lstStyle/>
            <a:p/>
          </p:txBody>
        </p:sp>
        <p:sp>
          <p:nvSpPr>
            <p:cNvPr id="63" name="rc63"/>
            <p:cNvSpPr/>
            <p:nvPr/>
          </p:nvSpPr>
          <p:spPr>
            <a:xfrm>
              <a:off x="8492436" y="3441067"/>
              <a:ext cx="214223" cy="1549692"/>
            </a:xfrm>
            <a:prstGeom prst="rect">
              <a:avLst/>
            </a:prstGeom>
            <a:solidFill>
              <a:srgbClr val="69DBFF">
                <a:alpha val="100000"/>
              </a:srgbClr>
            </a:solidFill>
          </p:spPr>
          <p:txBody>
            <a:bodyPr/>
            <a:lstStyle/>
            <a:p/>
          </p:txBody>
        </p:sp>
        <p:sp>
          <p:nvSpPr>
            <p:cNvPr id="64" name="pl64"/>
            <p:cNvSpPr/>
            <p:nvPr/>
          </p:nvSpPr>
          <p:spPr>
            <a:xfrm>
              <a:off x="6219286" y="1891375"/>
              <a:ext cx="2380262" cy="1549692"/>
            </a:xfrm>
            <a:custGeom>
              <a:avLst/>
              <a:pathLst>
                <a:path w="2380262" h="1549692">
                  <a:moveTo>
                    <a:pt x="0" y="0"/>
                  </a:moveTo>
                  <a:lnTo>
                    <a:pt x="238026" y="154969"/>
                  </a:lnTo>
                  <a:lnTo>
                    <a:pt x="476052" y="309938"/>
                  </a:lnTo>
                  <a:lnTo>
                    <a:pt x="714078" y="464907"/>
                  </a:lnTo>
                  <a:lnTo>
                    <a:pt x="952104" y="619876"/>
                  </a:lnTo>
                  <a:lnTo>
                    <a:pt x="1190131" y="774846"/>
                  </a:lnTo>
                  <a:lnTo>
                    <a:pt x="1428157" y="929815"/>
                  </a:lnTo>
                  <a:lnTo>
                    <a:pt x="1666183" y="1084784"/>
                  </a:lnTo>
                  <a:lnTo>
                    <a:pt x="1904209" y="1239753"/>
                  </a:lnTo>
                  <a:lnTo>
                    <a:pt x="2142236" y="1394722"/>
                  </a:lnTo>
                  <a:lnTo>
                    <a:pt x="2380262" y="1549692"/>
                  </a:lnTo>
                </a:path>
              </a:pathLst>
            </a:custGeom>
            <a:ln w="13550" cap="flat">
              <a:solidFill>
                <a:srgbClr val="000000">
                  <a:alpha val="100000"/>
                </a:srgbClr>
              </a:solidFill>
              <a:prstDash val="solid"/>
              <a:round/>
            </a:ln>
          </p:spPr>
          <p:txBody>
            <a:bodyPr/>
            <a:lstStyle/>
            <a:p/>
          </p:txBody>
        </p:sp>
        <p:sp>
          <p:nvSpPr>
            <p:cNvPr id="65" name="pt65"/>
            <p:cNvSpPr/>
            <p:nvPr/>
          </p:nvSpPr>
          <p:spPr>
            <a:xfrm>
              <a:off x="6194460" y="18665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2021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2176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2331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24864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641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27963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29513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3106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3261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416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379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3426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10472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23790" y="398022"/>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Somalia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Somalia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92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823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354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5581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089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2620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655012"/>
              <a:ext cx="248247" cy="447685"/>
            </a:xfrm>
            <a:prstGeom prst="rect">
              <a:avLst/>
            </a:prstGeom>
            <a:solidFill>
              <a:srgbClr val="80BD41">
                <a:alpha val="100000"/>
              </a:srgbClr>
            </a:solidFill>
          </p:spPr>
          <p:txBody>
            <a:bodyPr/>
            <a:lstStyle/>
            <a:p/>
          </p:txBody>
        </p:sp>
        <p:sp>
          <p:nvSpPr>
            <p:cNvPr id="23" name="rc23"/>
            <p:cNvSpPr/>
            <p:nvPr/>
          </p:nvSpPr>
          <p:spPr>
            <a:xfrm>
              <a:off x="1333322" y="3317278"/>
              <a:ext cx="248247" cy="337733"/>
            </a:xfrm>
            <a:prstGeom prst="rect">
              <a:avLst/>
            </a:prstGeom>
            <a:solidFill>
              <a:srgbClr val="1CABE2">
                <a:alpha val="100000"/>
              </a:srgbClr>
            </a:solidFill>
          </p:spPr>
          <p:txBody>
            <a:bodyPr/>
            <a:lstStyle/>
            <a:p/>
          </p:txBody>
        </p:sp>
        <p:sp>
          <p:nvSpPr>
            <p:cNvPr id="24" name="rc24"/>
            <p:cNvSpPr/>
            <p:nvPr/>
          </p:nvSpPr>
          <p:spPr>
            <a:xfrm>
              <a:off x="1609153" y="3637381"/>
              <a:ext cx="248247" cy="465316"/>
            </a:xfrm>
            <a:prstGeom prst="rect">
              <a:avLst/>
            </a:prstGeom>
            <a:solidFill>
              <a:srgbClr val="80BD41">
                <a:alpha val="100000"/>
              </a:srgbClr>
            </a:solidFill>
          </p:spPr>
          <p:txBody>
            <a:bodyPr/>
            <a:lstStyle/>
            <a:p/>
          </p:txBody>
        </p:sp>
        <p:sp>
          <p:nvSpPr>
            <p:cNvPr id="25" name="rc25"/>
            <p:cNvSpPr/>
            <p:nvPr/>
          </p:nvSpPr>
          <p:spPr>
            <a:xfrm>
              <a:off x="1609153" y="3286353"/>
              <a:ext cx="248247" cy="351027"/>
            </a:xfrm>
            <a:prstGeom prst="rect">
              <a:avLst/>
            </a:prstGeom>
            <a:solidFill>
              <a:srgbClr val="1CABE2">
                <a:alpha val="100000"/>
              </a:srgbClr>
            </a:solidFill>
          </p:spPr>
          <p:txBody>
            <a:bodyPr/>
            <a:lstStyle/>
            <a:p/>
          </p:txBody>
        </p:sp>
        <p:sp>
          <p:nvSpPr>
            <p:cNvPr id="26" name="rc26"/>
            <p:cNvSpPr/>
            <p:nvPr/>
          </p:nvSpPr>
          <p:spPr>
            <a:xfrm>
              <a:off x="1884983" y="3594184"/>
              <a:ext cx="248247" cy="508512"/>
            </a:xfrm>
            <a:prstGeom prst="rect">
              <a:avLst/>
            </a:prstGeom>
            <a:solidFill>
              <a:srgbClr val="80BD41">
                <a:alpha val="100000"/>
              </a:srgbClr>
            </a:solidFill>
          </p:spPr>
          <p:txBody>
            <a:bodyPr/>
            <a:lstStyle/>
            <a:p/>
          </p:txBody>
        </p:sp>
        <p:sp>
          <p:nvSpPr>
            <p:cNvPr id="27" name="rc27"/>
            <p:cNvSpPr/>
            <p:nvPr/>
          </p:nvSpPr>
          <p:spPr>
            <a:xfrm>
              <a:off x="1884983" y="3255182"/>
              <a:ext cx="248247" cy="339002"/>
            </a:xfrm>
            <a:prstGeom prst="rect">
              <a:avLst/>
            </a:prstGeom>
            <a:solidFill>
              <a:srgbClr val="1CABE2">
                <a:alpha val="100000"/>
              </a:srgbClr>
            </a:solidFill>
          </p:spPr>
          <p:txBody>
            <a:bodyPr/>
            <a:lstStyle/>
            <a:p/>
          </p:txBody>
        </p:sp>
        <p:sp>
          <p:nvSpPr>
            <p:cNvPr id="28" name="rc28"/>
            <p:cNvSpPr/>
            <p:nvPr/>
          </p:nvSpPr>
          <p:spPr>
            <a:xfrm>
              <a:off x="2160814" y="3533943"/>
              <a:ext cx="248247" cy="568753"/>
            </a:xfrm>
            <a:prstGeom prst="rect">
              <a:avLst/>
            </a:prstGeom>
            <a:solidFill>
              <a:srgbClr val="80BD41">
                <a:alpha val="100000"/>
              </a:srgbClr>
            </a:solidFill>
          </p:spPr>
          <p:txBody>
            <a:bodyPr/>
            <a:lstStyle/>
            <a:p/>
          </p:txBody>
        </p:sp>
        <p:sp>
          <p:nvSpPr>
            <p:cNvPr id="29" name="rc29"/>
            <p:cNvSpPr/>
            <p:nvPr/>
          </p:nvSpPr>
          <p:spPr>
            <a:xfrm>
              <a:off x="2160814" y="3227684"/>
              <a:ext cx="248247" cy="306259"/>
            </a:xfrm>
            <a:prstGeom prst="rect">
              <a:avLst/>
            </a:prstGeom>
            <a:solidFill>
              <a:srgbClr val="1CABE2">
                <a:alpha val="100000"/>
              </a:srgbClr>
            </a:solidFill>
          </p:spPr>
          <p:txBody>
            <a:bodyPr/>
            <a:lstStyle/>
            <a:p/>
          </p:txBody>
        </p:sp>
        <p:sp>
          <p:nvSpPr>
            <p:cNvPr id="30" name="rc30"/>
            <p:cNvSpPr/>
            <p:nvPr/>
          </p:nvSpPr>
          <p:spPr>
            <a:xfrm>
              <a:off x="2436645" y="3650713"/>
              <a:ext cx="248247" cy="451984"/>
            </a:xfrm>
            <a:prstGeom prst="rect">
              <a:avLst/>
            </a:prstGeom>
            <a:solidFill>
              <a:srgbClr val="80BD41">
                <a:alpha val="100000"/>
              </a:srgbClr>
            </a:solidFill>
          </p:spPr>
          <p:txBody>
            <a:bodyPr/>
            <a:lstStyle/>
            <a:p/>
          </p:txBody>
        </p:sp>
        <p:sp>
          <p:nvSpPr>
            <p:cNvPr id="31" name="rc31"/>
            <p:cNvSpPr/>
            <p:nvPr/>
          </p:nvSpPr>
          <p:spPr>
            <a:xfrm>
              <a:off x="2436645" y="3198729"/>
              <a:ext cx="248247" cy="451984"/>
            </a:xfrm>
            <a:prstGeom prst="rect">
              <a:avLst/>
            </a:prstGeom>
            <a:solidFill>
              <a:srgbClr val="1CABE2">
                <a:alpha val="100000"/>
              </a:srgbClr>
            </a:solidFill>
          </p:spPr>
          <p:txBody>
            <a:bodyPr/>
            <a:lstStyle/>
            <a:p/>
          </p:txBody>
        </p:sp>
        <p:sp>
          <p:nvSpPr>
            <p:cNvPr id="32" name="rc32"/>
            <p:cNvSpPr/>
            <p:nvPr/>
          </p:nvSpPr>
          <p:spPr>
            <a:xfrm>
              <a:off x="2712475" y="3637267"/>
              <a:ext cx="248247" cy="465429"/>
            </a:xfrm>
            <a:prstGeom prst="rect">
              <a:avLst/>
            </a:prstGeom>
            <a:solidFill>
              <a:srgbClr val="80BD41">
                <a:alpha val="100000"/>
              </a:srgbClr>
            </a:solidFill>
          </p:spPr>
          <p:txBody>
            <a:bodyPr/>
            <a:lstStyle/>
            <a:p/>
          </p:txBody>
        </p:sp>
        <p:sp>
          <p:nvSpPr>
            <p:cNvPr id="33" name="rc33"/>
            <p:cNvSpPr/>
            <p:nvPr/>
          </p:nvSpPr>
          <p:spPr>
            <a:xfrm>
              <a:off x="2712475" y="3171837"/>
              <a:ext cx="248247" cy="465429"/>
            </a:xfrm>
            <a:prstGeom prst="rect">
              <a:avLst/>
            </a:prstGeom>
            <a:solidFill>
              <a:srgbClr val="1CABE2">
                <a:alpha val="100000"/>
              </a:srgbClr>
            </a:solidFill>
          </p:spPr>
          <p:txBody>
            <a:bodyPr/>
            <a:lstStyle/>
            <a:p/>
          </p:txBody>
        </p:sp>
        <p:sp>
          <p:nvSpPr>
            <p:cNvPr id="34" name="rc34"/>
            <p:cNvSpPr/>
            <p:nvPr/>
          </p:nvSpPr>
          <p:spPr>
            <a:xfrm>
              <a:off x="2988306" y="3720308"/>
              <a:ext cx="248247" cy="382388"/>
            </a:xfrm>
            <a:prstGeom prst="rect">
              <a:avLst/>
            </a:prstGeom>
            <a:solidFill>
              <a:srgbClr val="80BD41">
                <a:alpha val="100000"/>
              </a:srgbClr>
            </a:solidFill>
          </p:spPr>
          <p:txBody>
            <a:bodyPr/>
            <a:lstStyle/>
            <a:p/>
          </p:txBody>
        </p:sp>
        <p:sp>
          <p:nvSpPr>
            <p:cNvPr id="35" name="rc35"/>
            <p:cNvSpPr/>
            <p:nvPr/>
          </p:nvSpPr>
          <p:spPr>
            <a:xfrm>
              <a:off x="2988306" y="3146726"/>
              <a:ext cx="248247" cy="573582"/>
            </a:xfrm>
            <a:prstGeom prst="rect">
              <a:avLst/>
            </a:prstGeom>
            <a:solidFill>
              <a:srgbClr val="1CABE2">
                <a:alpha val="100000"/>
              </a:srgbClr>
            </a:solidFill>
          </p:spPr>
          <p:txBody>
            <a:bodyPr/>
            <a:lstStyle/>
            <a:p/>
          </p:txBody>
        </p:sp>
        <p:sp>
          <p:nvSpPr>
            <p:cNvPr id="36" name="rc36"/>
            <p:cNvSpPr/>
            <p:nvPr/>
          </p:nvSpPr>
          <p:spPr>
            <a:xfrm>
              <a:off x="3264137" y="3526179"/>
              <a:ext cx="248247" cy="576517"/>
            </a:xfrm>
            <a:prstGeom prst="rect">
              <a:avLst/>
            </a:prstGeom>
            <a:solidFill>
              <a:srgbClr val="80BD41">
                <a:alpha val="100000"/>
              </a:srgbClr>
            </a:solidFill>
          </p:spPr>
          <p:txBody>
            <a:bodyPr/>
            <a:lstStyle/>
            <a:p/>
          </p:txBody>
        </p:sp>
        <p:sp>
          <p:nvSpPr>
            <p:cNvPr id="37" name="rc37"/>
            <p:cNvSpPr/>
            <p:nvPr/>
          </p:nvSpPr>
          <p:spPr>
            <a:xfrm>
              <a:off x="3264137" y="3125554"/>
              <a:ext cx="248247" cy="400625"/>
            </a:xfrm>
            <a:prstGeom prst="rect">
              <a:avLst/>
            </a:prstGeom>
            <a:solidFill>
              <a:srgbClr val="1CABE2">
                <a:alpha val="100000"/>
              </a:srgbClr>
            </a:solidFill>
          </p:spPr>
          <p:txBody>
            <a:bodyPr/>
            <a:lstStyle/>
            <a:p/>
          </p:txBody>
        </p:sp>
        <p:sp>
          <p:nvSpPr>
            <p:cNvPr id="38" name="rc38"/>
            <p:cNvSpPr/>
            <p:nvPr/>
          </p:nvSpPr>
          <p:spPr>
            <a:xfrm>
              <a:off x="3539967" y="3700727"/>
              <a:ext cx="248247" cy="401969"/>
            </a:xfrm>
            <a:prstGeom prst="rect">
              <a:avLst/>
            </a:prstGeom>
            <a:solidFill>
              <a:srgbClr val="80BD41">
                <a:alpha val="100000"/>
              </a:srgbClr>
            </a:solidFill>
          </p:spPr>
          <p:txBody>
            <a:bodyPr/>
            <a:lstStyle/>
            <a:p/>
          </p:txBody>
        </p:sp>
        <p:sp>
          <p:nvSpPr>
            <p:cNvPr id="39" name="rc39"/>
            <p:cNvSpPr/>
            <p:nvPr/>
          </p:nvSpPr>
          <p:spPr>
            <a:xfrm>
              <a:off x="3539967" y="3097772"/>
              <a:ext cx="248247" cy="602954"/>
            </a:xfrm>
            <a:prstGeom prst="rect">
              <a:avLst/>
            </a:prstGeom>
            <a:solidFill>
              <a:srgbClr val="1CABE2">
                <a:alpha val="100000"/>
              </a:srgbClr>
            </a:solidFill>
          </p:spPr>
          <p:txBody>
            <a:bodyPr/>
            <a:lstStyle/>
            <a:p/>
          </p:txBody>
        </p:sp>
        <p:sp>
          <p:nvSpPr>
            <p:cNvPr id="40" name="rc40"/>
            <p:cNvSpPr/>
            <p:nvPr/>
          </p:nvSpPr>
          <p:spPr>
            <a:xfrm>
              <a:off x="3815798" y="3570001"/>
              <a:ext cx="248247" cy="532696"/>
            </a:xfrm>
            <a:prstGeom prst="rect">
              <a:avLst/>
            </a:prstGeom>
            <a:solidFill>
              <a:srgbClr val="80BD41">
                <a:alpha val="100000"/>
              </a:srgbClr>
            </a:solidFill>
          </p:spPr>
          <p:txBody>
            <a:bodyPr/>
            <a:lstStyle/>
            <a:p/>
          </p:txBody>
        </p:sp>
        <p:sp>
          <p:nvSpPr>
            <p:cNvPr id="41" name="rc41"/>
            <p:cNvSpPr/>
            <p:nvPr/>
          </p:nvSpPr>
          <p:spPr>
            <a:xfrm>
              <a:off x="3815798" y="3078285"/>
              <a:ext cx="248247" cy="491715"/>
            </a:xfrm>
            <a:prstGeom prst="rect">
              <a:avLst/>
            </a:prstGeom>
            <a:solidFill>
              <a:srgbClr val="1CABE2">
                <a:alpha val="100000"/>
              </a:srgbClr>
            </a:solidFill>
          </p:spPr>
          <p:txBody>
            <a:bodyPr/>
            <a:lstStyle/>
            <a:p/>
          </p:txBody>
        </p:sp>
        <p:sp>
          <p:nvSpPr>
            <p:cNvPr id="42" name="rc42"/>
            <p:cNvSpPr/>
            <p:nvPr/>
          </p:nvSpPr>
          <p:spPr>
            <a:xfrm>
              <a:off x="4091628" y="3534133"/>
              <a:ext cx="248247" cy="568564"/>
            </a:xfrm>
            <a:prstGeom prst="rect">
              <a:avLst/>
            </a:prstGeom>
            <a:solidFill>
              <a:srgbClr val="80BD41">
                <a:alpha val="100000"/>
              </a:srgbClr>
            </a:solidFill>
          </p:spPr>
          <p:txBody>
            <a:bodyPr/>
            <a:lstStyle/>
            <a:p/>
          </p:txBody>
        </p:sp>
        <p:sp>
          <p:nvSpPr>
            <p:cNvPr id="43" name="rc43"/>
            <p:cNvSpPr/>
            <p:nvPr/>
          </p:nvSpPr>
          <p:spPr>
            <a:xfrm>
              <a:off x="4091628" y="3068949"/>
              <a:ext cx="248247" cy="465183"/>
            </a:xfrm>
            <a:prstGeom prst="rect">
              <a:avLst/>
            </a:prstGeom>
            <a:solidFill>
              <a:srgbClr val="1CABE2">
                <a:alpha val="100000"/>
              </a:srgbClr>
            </a:solidFill>
          </p:spPr>
          <p:txBody>
            <a:bodyPr/>
            <a:lstStyle/>
            <a:p/>
          </p:txBody>
        </p:sp>
        <p:sp>
          <p:nvSpPr>
            <p:cNvPr id="44" name="rc44"/>
            <p:cNvSpPr/>
            <p:nvPr/>
          </p:nvSpPr>
          <p:spPr>
            <a:xfrm>
              <a:off x="4367459" y="3591533"/>
              <a:ext cx="248247" cy="511164"/>
            </a:xfrm>
            <a:prstGeom prst="rect">
              <a:avLst/>
            </a:prstGeom>
            <a:solidFill>
              <a:srgbClr val="80BD41">
                <a:alpha val="100000"/>
              </a:srgbClr>
            </a:solidFill>
          </p:spPr>
          <p:txBody>
            <a:bodyPr/>
            <a:lstStyle/>
            <a:p/>
          </p:txBody>
        </p:sp>
        <p:sp>
          <p:nvSpPr>
            <p:cNvPr id="45" name="rc45"/>
            <p:cNvSpPr/>
            <p:nvPr/>
          </p:nvSpPr>
          <p:spPr>
            <a:xfrm>
              <a:off x="4367459" y="3119683"/>
              <a:ext cx="248247" cy="471849"/>
            </a:xfrm>
            <a:prstGeom prst="rect">
              <a:avLst/>
            </a:prstGeom>
            <a:solidFill>
              <a:srgbClr val="1CABE2">
                <a:alpha val="100000"/>
              </a:srgbClr>
            </a:solidFill>
          </p:spPr>
          <p:txBody>
            <a:bodyPr/>
            <a:lstStyle/>
            <a:p/>
          </p:txBody>
        </p:sp>
        <p:sp>
          <p:nvSpPr>
            <p:cNvPr id="46" name="rc46"/>
            <p:cNvSpPr/>
            <p:nvPr/>
          </p:nvSpPr>
          <p:spPr>
            <a:xfrm>
              <a:off x="4643290" y="3554926"/>
              <a:ext cx="248247" cy="547770"/>
            </a:xfrm>
            <a:prstGeom prst="rect">
              <a:avLst/>
            </a:prstGeom>
            <a:solidFill>
              <a:srgbClr val="80BD41">
                <a:alpha val="100000"/>
              </a:srgbClr>
            </a:solidFill>
          </p:spPr>
          <p:txBody>
            <a:bodyPr/>
            <a:lstStyle/>
            <a:p/>
          </p:txBody>
        </p:sp>
        <p:sp>
          <p:nvSpPr>
            <p:cNvPr id="47" name="rc47"/>
            <p:cNvSpPr/>
            <p:nvPr/>
          </p:nvSpPr>
          <p:spPr>
            <a:xfrm>
              <a:off x="4643290" y="3049292"/>
              <a:ext cx="248247" cy="505634"/>
            </a:xfrm>
            <a:prstGeom prst="rect">
              <a:avLst/>
            </a:prstGeom>
            <a:solidFill>
              <a:srgbClr val="1CABE2">
                <a:alpha val="100000"/>
              </a:srgbClr>
            </a:solidFill>
          </p:spPr>
          <p:txBody>
            <a:bodyPr/>
            <a:lstStyle/>
            <a:p/>
          </p:txBody>
        </p:sp>
        <p:sp>
          <p:nvSpPr>
            <p:cNvPr id="48" name="rc48"/>
            <p:cNvSpPr/>
            <p:nvPr/>
          </p:nvSpPr>
          <p:spPr>
            <a:xfrm>
              <a:off x="4919120" y="3524190"/>
              <a:ext cx="248247" cy="578506"/>
            </a:xfrm>
            <a:prstGeom prst="rect">
              <a:avLst/>
            </a:prstGeom>
            <a:solidFill>
              <a:srgbClr val="80BD41">
                <a:alpha val="100000"/>
              </a:srgbClr>
            </a:solidFill>
          </p:spPr>
          <p:txBody>
            <a:bodyPr/>
            <a:lstStyle/>
            <a:p/>
          </p:txBody>
        </p:sp>
        <p:sp>
          <p:nvSpPr>
            <p:cNvPr id="49" name="rc49"/>
            <p:cNvSpPr/>
            <p:nvPr/>
          </p:nvSpPr>
          <p:spPr>
            <a:xfrm>
              <a:off x="4919120" y="3011189"/>
              <a:ext cx="248247" cy="513001"/>
            </a:xfrm>
            <a:prstGeom prst="rect">
              <a:avLst/>
            </a:prstGeom>
            <a:solidFill>
              <a:srgbClr val="1CABE2">
                <a:alpha val="100000"/>
              </a:srgbClr>
            </a:solidFill>
          </p:spPr>
          <p:txBody>
            <a:bodyPr/>
            <a:lstStyle/>
            <a:p/>
          </p:txBody>
        </p:sp>
        <p:sp>
          <p:nvSpPr>
            <p:cNvPr id="50" name="rc50"/>
            <p:cNvSpPr/>
            <p:nvPr/>
          </p:nvSpPr>
          <p:spPr>
            <a:xfrm>
              <a:off x="5194951" y="3483437"/>
              <a:ext cx="248247" cy="619260"/>
            </a:xfrm>
            <a:prstGeom prst="rect">
              <a:avLst/>
            </a:prstGeom>
            <a:solidFill>
              <a:srgbClr val="80BD41">
                <a:alpha val="100000"/>
              </a:srgbClr>
            </a:solidFill>
          </p:spPr>
          <p:txBody>
            <a:bodyPr/>
            <a:lstStyle/>
            <a:p/>
          </p:txBody>
        </p:sp>
        <p:sp>
          <p:nvSpPr>
            <p:cNvPr id="51" name="rc51"/>
            <p:cNvSpPr/>
            <p:nvPr/>
          </p:nvSpPr>
          <p:spPr>
            <a:xfrm>
              <a:off x="5194951" y="2976780"/>
              <a:ext cx="248247" cy="506657"/>
            </a:xfrm>
            <a:prstGeom prst="rect">
              <a:avLst/>
            </a:prstGeom>
            <a:solidFill>
              <a:srgbClr val="1CABE2">
                <a:alpha val="100000"/>
              </a:srgbClr>
            </a:solidFill>
          </p:spPr>
          <p:txBody>
            <a:bodyPr/>
            <a:lstStyle/>
            <a:p/>
          </p:txBody>
        </p:sp>
        <p:sp>
          <p:nvSpPr>
            <p:cNvPr id="52" name="rc52"/>
            <p:cNvSpPr/>
            <p:nvPr/>
          </p:nvSpPr>
          <p:spPr>
            <a:xfrm>
              <a:off x="5470781" y="3453231"/>
              <a:ext cx="248247" cy="649465"/>
            </a:xfrm>
            <a:prstGeom prst="rect">
              <a:avLst/>
            </a:prstGeom>
            <a:solidFill>
              <a:srgbClr val="80BD41">
                <a:alpha val="100000"/>
              </a:srgbClr>
            </a:solidFill>
          </p:spPr>
          <p:txBody>
            <a:bodyPr/>
            <a:lstStyle/>
            <a:p/>
          </p:txBody>
        </p:sp>
        <p:sp>
          <p:nvSpPr>
            <p:cNvPr id="53" name="rc53"/>
            <p:cNvSpPr/>
            <p:nvPr/>
          </p:nvSpPr>
          <p:spPr>
            <a:xfrm>
              <a:off x="5470781" y="2942938"/>
              <a:ext cx="248247" cy="510293"/>
            </a:xfrm>
            <a:prstGeom prst="rect">
              <a:avLst/>
            </a:prstGeom>
            <a:solidFill>
              <a:srgbClr val="1CABE2">
                <a:alpha val="100000"/>
              </a:srgbClr>
            </a:solidFill>
          </p:spPr>
          <p:txBody>
            <a:bodyPr/>
            <a:lstStyle/>
            <a:p/>
          </p:txBody>
        </p:sp>
        <p:sp>
          <p:nvSpPr>
            <p:cNvPr id="54" name="rc54"/>
            <p:cNvSpPr/>
            <p:nvPr/>
          </p:nvSpPr>
          <p:spPr>
            <a:xfrm>
              <a:off x="5746612" y="3423859"/>
              <a:ext cx="248247" cy="678837"/>
            </a:xfrm>
            <a:prstGeom prst="rect">
              <a:avLst/>
            </a:prstGeom>
            <a:solidFill>
              <a:srgbClr val="80BD41">
                <a:alpha val="100000"/>
              </a:srgbClr>
            </a:solidFill>
          </p:spPr>
          <p:txBody>
            <a:bodyPr/>
            <a:lstStyle/>
            <a:p/>
          </p:txBody>
        </p:sp>
        <p:sp>
          <p:nvSpPr>
            <p:cNvPr id="55" name="rc55"/>
            <p:cNvSpPr/>
            <p:nvPr/>
          </p:nvSpPr>
          <p:spPr>
            <a:xfrm>
              <a:off x="5746612" y="2911748"/>
              <a:ext cx="248247" cy="512111"/>
            </a:xfrm>
            <a:prstGeom prst="rect">
              <a:avLst/>
            </a:prstGeom>
            <a:solidFill>
              <a:srgbClr val="1CABE2">
                <a:alpha val="100000"/>
              </a:srgbClr>
            </a:solidFill>
          </p:spPr>
          <p:txBody>
            <a:bodyPr/>
            <a:lstStyle/>
            <a:p/>
          </p:txBody>
        </p:sp>
        <p:sp>
          <p:nvSpPr>
            <p:cNvPr id="56" name="rc56"/>
            <p:cNvSpPr/>
            <p:nvPr/>
          </p:nvSpPr>
          <p:spPr>
            <a:xfrm>
              <a:off x="6022443" y="3383276"/>
              <a:ext cx="248247" cy="719421"/>
            </a:xfrm>
            <a:prstGeom prst="rect">
              <a:avLst/>
            </a:prstGeom>
            <a:solidFill>
              <a:srgbClr val="80BD41">
                <a:alpha val="100000"/>
              </a:srgbClr>
            </a:solidFill>
          </p:spPr>
          <p:txBody>
            <a:bodyPr/>
            <a:lstStyle/>
            <a:p/>
          </p:txBody>
        </p:sp>
        <p:sp>
          <p:nvSpPr>
            <p:cNvPr id="57" name="rc57"/>
            <p:cNvSpPr/>
            <p:nvPr/>
          </p:nvSpPr>
          <p:spPr>
            <a:xfrm>
              <a:off x="6022443" y="2883341"/>
              <a:ext cx="248247" cy="499934"/>
            </a:xfrm>
            <a:prstGeom prst="rect">
              <a:avLst/>
            </a:prstGeom>
            <a:solidFill>
              <a:srgbClr val="1CABE2">
                <a:alpha val="100000"/>
              </a:srgbClr>
            </a:solidFill>
          </p:spPr>
          <p:txBody>
            <a:bodyPr/>
            <a:lstStyle/>
            <a:p/>
          </p:txBody>
        </p:sp>
        <p:sp>
          <p:nvSpPr>
            <p:cNvPr id="58" name="rc58"/>
            <p:cNvSpPr/>
            <p:nvPr/>
          </p:nvSpPr>
          <p:spPr>
            <a:xfrm>
              <a:off x="6298273" y="3348942"/>
              <a:ext cx="248247" cy="753755"/>
            </a:xfrm>
            <a:prstGeom prst="rect">
              <a:avLst/>
            </a:prstGeom>
            <a:solidFill>
              <a:srgbClr val="80BD41">
                <a:alpha val="100000"/>
              </a:srgbClr>
            </a:solidFill>
          </p:spPr>
          <p:txBody>
            <a:bodyPr/>
            <a:lstStyle/>
            <a:p/>
          </p:txBody>
        </p:sp>
        <p:sp>
          <p:nvSpPr>
            <p:cNvPr id="59" name="rc59"/>
            <p:cNvSpPr/>
            <p:nvPr/>
          </p:nvSpPr>
          <p:spPr>
            <a:xfrm>
              <a:off x="6298273" y="2846432"/>
              <a:ext cx="248247" cy="502509"/>
            </a:xfrm>
            <a:prstGeom prst="rect">
              <a:avLst/>
            </a:prstGeom>
            <a:solidFill>
              <a:srgbClr val="1CABE2">
                <a:alpha val="100000"/>
              </a:srgbClr>
            </a:solidFill>
          </p:spPr>
          <p:txBody>
            <a:bodyPr/>
            <a:lstStyle/>
            <a:p/>
          </p:txBody>
        </p:sp>
        <p:sp>
          <p:nvSpPr>
            <p:cNvPr id="60" name="rc60"/>
            <p:cNvSpPr/>
            <p:nvPr/>
          </p:nvSpPr>
          <p:spPr>
            <a:xfrm>
              <a:off x="6574104" y="3261185"/>
              <a:ext cx="248247" cy="841512"/>
            </a:xfrm>
            <a:prstGeom prst="rect">
              <a:avLst/>
            </a:prstGeom>
            <a:solidFill>
              <a:srgbClr val="80BD41">
                <a:alpha val="100000"/>
              </a:srgbClr>
            </a:solidFill>
          </p:spPr>
          <p:txBody>
            <a:bodyPr/>
            <a:lstStyle/>
            <a:p/>
          </p:txBody>
        </p:sp>
        <p:sp>
          <p:nvSpPr>
            <p:cNvPr id="61" name="rc61"/>
            <p:cNvSpPr/>
            <p:nvPr/>
          </p:nvSpPr>
          <p:spPr>
            <a:xfrm>
              <a:off x="6574104" y="2808064"/>
              <a:ext cx="248247" cy="453120"/>
            </a:xfrm>
            <a:prstGeom prst="rect">
              <a:avLst/>
            </a:prstGeom>
            <a:solidFill>
              <a:srgbClr val="1CABE2">
                <a:alpha val="100000"/>
              </a:srgbClr>
            </a:solidFill>
          </p:spPr>
          <p:txBody>
            <a:bodyPr/>
            <a:lstStyle/>
            <a:p/>
          </p:txBody>
        </p:sp>
        <p:sp>
          <p:nvSpPr>
            <p:cNvPr id="62" name="rc62"/>
            <p:cNvSpPr/>
            <p:nvPr/>
          </p:nvSpPr>
          <p:spPr>
            <a:xfrm>
              <a:off x="6849934" y="3265654"/>
              <a:ext cx="248247" cy="837042"/>
            </a:xfrm>
            <a:prstGeom prst="rect">
              <a:avLst/>
            </a:prstGeom>
            <a:solidFill>
              <a:srgbClr val="80BD41">
                <a:alpha val="100000"/>
              </a:srgbClr>
            </a:solidFill>
          </p:spPr>
          <p:txBody>
            <a:bodyPr/>
            <a:lstStyle/>
            <a:p/>
          </p:txBody>
        </p:sp>
        <p:sp>
          <p:nvSpPr>
            <p:cNvPr id="63" name="rc63"/>
            <p:cNvSpPr/>
            <p:nvPr/>
          </p:nvSpPr>
          <p:spPr>
            <a:xfrm>
              <a:off x="6849934" y="2774052"/>
              <a:ext cx="248247" cy="491601"/>
            </a:xfrm>
            <a:prstGeom prst="rect">
              <a:avLst/>
            </a:prstGeom>
            <a:solidFill>
              <a:srgbClr val="1CABE2">
                <a:alpha val="100000"/>
              </a:srgbClr>
            </a:solidFill>
          </p:spPr>
          <p:txBody>
            <a:bodyPr/>
            <a:lstStyle/>
            <a:p/>
          </p:txBody>
        </p:sp>
        <p:sp>
          <p:nvSpPr>
            <p:cNvPr id="64" name="rc64"/>
            <p:cNvSpPr/>
            <p:nvPr/>
          </p:nvSpPr>
          <p:spPr>
            <a:xfrm>
              <a:off x="7125765" y="3173920"/>
              <a:ext cx="248247" cy="928776"/>
            </a:xfrm>
            <a:prstGeom prst="rect">
              <a:avLst/>
            </a:prstGeom>
            <a:solidFill>
              <a:srgbClr val="80BD41">
                <a:alpha val="100000"/>
              </a:srgbClr>
            </a:solidFill>
          </p:spPr>
          <p:txBody>
            <a:bodyPr/>
            <a:lstStyle/>
            <a:p/>
          </p:txBody>
        </p:sp>
        <p:sp>
          <p:nvSpPr>
            <p:cNvPr id="65" name="rc65"/>
            <p:cNvSpPr/>
            <p:nvPr/>
          </p:nvSpPr>
          <p:spPr>
            <a:xfrm>
              <a:off x="7125765" y="2736859"/>
              <a:ext cx="248247" cy="437061"/>
            </a:xfrm>
            <a:prstGeom prst="rect">
              <a:avLst/>
            </a:prstGeom>
            <a:solidFill>
              <a:srgbClr val="1CABE2">
                <a:alpha val="100000"/>
              </a:srgbClr>
            </a:solidFill>
          </p:spPr>
          <p:txBody>
            <a:bodyPr/>
            <a:lstStyle/>
            <a:p/>
          </p:txBody>
        </p:sp>
        <p:sp>
          <p:nvSpPr>
            <p:cNvPr id="66" name="rc66"/>
            <p:cNvSpPr/>
            <p:nvPr/>
          </p:nvSpPr>
          <p:spPr>
            <a:xfrm>
              <a:off x="7401596" y="3008046"/>
              <a:ext cx="248247" cy="1094651"/>
            </a:xfrm>
            <a:prstGeom prst="rect">
              <a:avLst/>
            </a:prstGeom>
            <a:solidFill>
              <a:srgbClr val="80BD41">
                <a:alpha val="100000"/>
              </a:srgbClr>
            </a:solidFill>
          </p:spPr>
          <p:txBody>
            <a:bodyPr/>
            <a:lstStyle/>
            <a:p/>
          </p:txBody>
        </p:sp>
        <p:sp>
          <p:nvSpPr>
            <p:cNvPr id="67" name="rc67"/>
            <p:cNvSpPr/>
            <p:nvPr/>
          </p:nvSpPr>
          <p:spPr>
            <a:xfrm>
              <a:off x="7401596" y="2717069"/>
              <a:ext cx="248247" cy="290976"/>
            </a:xfrm>
            <a:prstGeom prst="rect">
              <a:avLst/>
            </a:prstGeom>
            <a:solidFill>
              <a:srgbClr val="1CABE2">
                <a:alpha val="100000"/>
              </a:srgbClr>
            </a:solidFill>
          </p:spPr>
          <p:txBody>
            <a:bodyPr/>
            <a:lstStyle/>
            <a:p/>
          </p:txBody>
        </p:sp>
        <p:sp>
          <p:nvSpPr>
            <p:cNvPr id="68" name="rc68"/>
            <p:cNvSpPr/>
            <p:nvPr/>
          </p:nvSpPr>
          <p:spPr>
            <a:xfrm>
              <a:off x="7677426" y="2996816"/>
              <a:ext cx="248247" cy="1105881"/>
            </a:xfrm>
            <a:prstGeom prst="rect">
              <a:avLst/>
            </a:prstGeom>
            <a:solidFill>
              <a:srgbClr val="80BD41">
                <a:alpha val="100000"/>
              </a:srgbClr>
            </a:solidFill>
          </p:spPr>
          <p:txBody>
            <a:bodyPr/>
            <a:lstStyle/>
            <a:p/>
          </p:txBody>
        </p:sp>
        <p:sp>
          <p:nvSpPr>
            <p:cNvPr id="69" name="rc69"/>
            <p:cNvSpPr/>
            <p:nvPr/>
          </p:nvSpPr>
          <p:spPr>
            <a:xfrm>
              <a:off x="7677426" y="2684894"/>
              <a:ext cx="248247" cy="311921"/>
            </a:xfrm>
            <a:prstGeom prst="rect">
              <a:avLst/>
            </a:prstGeom>
            <a:solidFill>
              <a:srgbClr val="1CABE2">
                <a:alpha val="100000"/>
              </a:srgbClr>
            </a:solidFill>
          </p:spPr>
          <p:txBody>
            <a:bodyPr/>
            <a:lstStyle/>
            <a:p/>
          </p:txBody>
        </p:sp>
        <p:sp>
          <p:nvSpPr>
            <p:cNvPr id="70" name="rc70"/>
            <p:cNvSpPr/>
            <p:nvPr/>
          </p:nvSpPr>
          <p:spPr>
            <a:xfrm>
              <a:off x="7953257" y="2973617"/>
              <a:ext cx="248247" cy="1129079"/>
            </a:xfrm>
            <a:prstGeom prst="rect">
              <a:avLst/>
            </a:prstGeom>
            <a:solidFill>
              <a:srgbClr val="80BD41">
                <a:alpha val="100000"/>
              </a:srgbClr>
            </a:solidFill>
          </p:spPr>
          <p:txBody>
            <a:bodyPr/>
            <a:lstStyle/>
            <a:p/>
          </p:txBody>
        </p:sp>
        <p:sp>
          <p:nvSpPr>
            <p:cNvPr id="71" name="rc71"/>
            <p:cNvSpPr/>
            <p:nvPr/>
          </p:nvSpPr>
          <p:spPr>
            <a:xfrm>
              <a:off x="7953257" y="2655162"/>
              <a:ext cx="248247" cy="318454"/>
            </a:xfrm>
            <a:prstGeom prst="rect">
              <a:avLst/>
            </a:prstGeom>
            <a:solidFill>
              <a:srgbClr val="1CABE2">
                <a:alpha val="100000"/>
              </a:srgbClr>
            </a:solidFill>
          </p:spPr>
          <p:txBody>
            <a:bodyPr/>
            <a:lstStyle/>
            <a:p/>
          </p:txBody>
        </p:sp>
        <p:sp>
          <p:nvSpPr>
            <p:cNvPr id="72" name="pl72"/>
            <p:cNvSpPr/>
            <p:nvPr/>
          </p:nvSpPr>
          <p:spPr>
            <a:xfrm>
              <a:off x="1457446" y="1815574"/>
              <a:ext cx="6619934" cy="1129085"/>
            </a:xfrm>
            <a:custGeom>
              <a:avLst/>
              <a:pathLst>
                <a:path w="6619934" h="1129085">
                  <a:moveTo>
                    <a:pt x="0" y="636920"/>
                  </a:moveTo>
                  <a:lnTo>
                    <a:pt x="275830" y="636920"/>
                  </a:lnTo>
                  <a:lnTo>
                    <a:pt x="551661" y="550067"/>
                  </a:lnTo>
                  <a:lnTo>
                    <a:pt x="827491" y="405312"/>
                  </a:lnTo>
                  <a:lnTo>
                    <a:pt x="1103322" y="839576"/>
                  </a:lnTo>
                  <a:lnTo>
                    <a:pt x="1379153" y="839576"/>
                  </a:lnTo>
                  <a:lnTo>
                    <a:pt x="1654983" y="1129085"/>
                  </a:lnTo>
                  <a:lnTo>
                    <a:pt x="1930814" y="579018"/>
                  </a:lnTo>
                  <a:lnTo>
                    <a:pt x="2206644" y="1129085"/>
                  </a:lnTo>
                  <a:lnTo>
                    <a:pt x="2482475" y="781674"/>
                  </a:lnTo>
                  <a:lnTo>
                    <a:pt x="2758306" y="694822"/>
                  </a:lnTo>
                  <a:lnTo>
                    <a:pt x="3034136" y="781674"/>
                  </a:lnTo>
                  <a:lnTo>
                    <a:pt x="3309967" y="781674"/>
                  </a:lnTo>
                  <a:lnTo>
                    <a:pt x="3585797" y="752723"/>
                  </a:lnTo>
                  <a:lnTo>
                    <a:pt x="3861628" y="694822"/>
                  </a:lnTo>
                  <a:lnTo>
                    <a:pt x="4137459" y="665871"/>
                  </a:lnTo>
                  <a:lnTo>
                    <a:pt x="4413289" y="636920"/>
                  </a:lnTo>
                  <a:lnTo>
                    <a:pt x="4689120" y="579018"/>
                  </a:lnTo>
                  <a:lnTo>
                    <a:pt x="4964950" y="550067"/>
                  </a:lnTo>
                  <a:lnTo>
                    <a:pt x="5240781" y="405312"/>
                  </a:lnTo>
                  <a:lnTo>
                    <a:pt x="5516612" y="463214"/>
                  </a:lnTo>
                  <a:lnTo>
                    <a:pt x="5792442" y="318460"/>
                  </a:lnTo>
                  <a:lnTo>
                    <a:pt x="6068273" y="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5" name="tx75"/>
            <p:cNvSpPr/>
            <p:nvPr/>
          </p:nvSpPr>
          <p:spPr>
            <a:xfrm>
              <a:off x="4155462" y="107184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1339893" y="31825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4" name="tx84"/>
            <p:cNvSpPr/>
            <p:nvPr/>
          </p:nvSpPr>
          <p:spPr>
            <a:xfrm>
              <a:off x="2719046" y="303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5" name="tx85"/>
            <p:cNvSpPr/>
            <p:nvPr/>
          </p:nvSpPr>
          <p:spPr>
            <a:xfrm>
              <a:off x="4098199" y="2933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86" name="tx86"/>
            <p:cNvSpPr/>
            <p:nvPr/>
          </p:nvSpPr>
          <p:spPr>
            <a:xfrm>
              <a:off x="5477352" y="2807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87" name="tx87"/>
            <p:cNvSpPr/>
            <p:nvPr/>
          </p:nvSpPr>
          <p:spPr>
            <a:xfrm>
              <a:off x="6580674" y="2672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88" name="tx88"/>
            <p:cNvSpPr/>
            <p:nvPr/>
          </p:nvSpPr>
          <p:spPr>
            <a:xfrm>
              <a:off x="6856505" y="2638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89" name="tx89"/>
            <p:cNvSpPr/>
            <p:nvPr/>
          </p:nvSpPr>
          <p:spPr>
            <a:xfrm>
              <a:off x="7132335" y="26020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0" name="tx90"/>
            <p:cNvSpPr/>
            <p:nvPr/>
          </p:nvSpPr>
          <p:spPr>
            <a:xfrm>
              <a:off x="7408166" y="2581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1" name="tx91"/>
            <p:cNvSpPr/>
            <p:nvPr/>
          </p:nvSpPr>
          <p:spPr>
            <a:xfrm>
              <a:off x="7683997" y="2548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2" name="tx92"/>
            <p:cNvSpPr/>
            <p:nvPr/>
          </p:nvSpPr>
          <p:spPr>
            <a:xfrm>
              <a:off x="7959827" y="2519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3" name="pl93"/>
            <p:cNvSpPr/>
            <p:nvPr/>
          </p:nvSpPr>
          <p:spPr>
            <a:xfrm>
              <a:off x="1457446"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1302791"/>
            </a:xfrm>
            <a:custGeom>
              <a:avLst/>
              <a:pathLst>
                <a:path w="0" h="1302791">
                  <a:moveTo>
                    <a:pt x="0" y="130279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843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236.4</a:t>
              </a:r>
            </a:p>
          </p:txBody>
        </p:sp>
        <p:sp>
          <p:nvSpPr>
            <p:cNvPr id="104" name="tx104"/>
            <p:cNvSpPr/>
            <p:nvPr/>
          </p:nvSpPr>
          <p:spPr>
            <a:xfrm>
              <a:off x="1339893" y="34510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178.3</a:t>
              </a:r>
            </a:p>
          </p:txBody>
        </p:sp>
        <p:sp>
          <p:nvSpPr>
            <p:cNvPr id="105" name="tx105"/>
            <p:cNvSpPr/>
            <p:nvPr/>
          </p:nvSpPr>
          <p:spPr>
            <a:xfrm>
              <a:off x="2719046" y="38349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245.8</a:t>
              </a:r>
            </a:p>
          </p:txBody>
        </p:sp>
        <p:sp>
          <p:nvSpPr>
            <p:cNvPr id="106" name="tx106"/>
            <p:cNvSpPr/>
            <p:nvPr/>
          </p:nvSpPr>
          <p:spPr>
            <a:xfrm>
              <a:off x="2719046" y="33695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245.8</a:t>
              </a:r>
            </a:p>
          </p:txBody>
        </p:sp>
        <p:sp>
          <p:nvSpPr>
            <p:cNvPr id="107" name="tx107"/>
            <p:cNvSpPr/>
            <p:nvPr/>
          </p:nvSpPr>
          <p:spPr>
            <a:xfrm>
              <a:off x="4098199" y="37833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300.2</a:t>
              </a:r>
            </a:p>
          </p:txBody>
        </p:sp>
        <p:sp>
          <p:nvSpPr>
            <p:cNvPr id="108" name="tx108"/>
            <p:cNvSpPr/>
            <p:nvPr/>
          </p:nvSpPr>
          <p:spPr>
            <a:xfrm>
              <a:off x="4098199" y="3266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245.6</a:t>
              </a:r>
            </a:p>
          </p:txBody>
        </p:sp>
        <p:sp>
          <p:nvSpPr>
            <p:cNvPr id="109" name="tx109"/>
            <p:cNvSpPr/>
            <p:nvPr/>
          </p:nvSpPr>
          <p:spPr>
            <a:xfrm>
              <a:off x="5516529" y="37428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0" name="tx110"/>
            <p:cNvSpPr/>
            <p:nvPr/>
          </p:nvSpPr>
          <p:spPr>
            <a:xfrm>
              <a:off x="5477352" y="3163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269.5</a:t>
              </a:r>
            </a:p>
          </p:txBody>
        </p:sp>
        <p:sp>
          <p:nvSpPr>
            <p:cNvPr id="111" name="tx111"/>
            <p:cNvSpPr/>
            <p:nvPr/>
          </p:nvSpPr>
          <p:spPr>
            <a:xfrm>
              <a:off x="6580674" y="3648315"/>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444.4</a:t>
              </a:r>
            </a:p>
          </p:txBody>
        </p:sp>
        <p:sp>
          <p:nvSpPr>
            <p:cNvPr id="112" name="tx112"/>
            <p:cNvSpPr/>
            <p:nvPr/>
          </p:nvSpPr>
          <p:spPr>
            <a:xfrm>
              <a:off x="6580674" y="2999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239.3</a:t>
              </a:r>
            </a:p>
          </p:txBody>
        </p:sp>
        <p:sp>
          <p:nvSpPr>
            <p:cNvPr id="113" name="tx113"/>
            <p:cNvSpPr/>
            <p:nvPr/>
          </p:nvSpPr>
          <p:spPr>
            <a:xfrm>
              <a:off x="6895682" y="36502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a:t>
              </a:r>
            </a:p>
          </p:txBody>
        </p:sp>
        <p:sp>
          <p:nvSpPr>
            <p:cNvPr id="114" name="tx114"/>
            <p:cNvSpPr/>
            <p:nvPr/>
          </p:nvSpPr>
          <p:spPr>
            <a:xfrm>
              <a:off x="6856505" y="2984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259.6</a:t>
              </a:r>
            </a:p>
          </p:txBody>
        </p:sp>
        <p:sp>
          <p:nvSpPr>
            <p:cNvPr id="115" name="tx115"/>
            <p:cNvSpPr/>
            <p:nvPr/>
          </p:nvSpPr>
          <p:spPr>
            <a:xfrm>
              <a:off x="7132335" y="3603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490.4</a:t>
              </a:r>
            </a:p>
          </p:txBody>
        </p:sp>
        <p:sp>
          <p:nvSpPr>
            <p:cNvPr id="116" name="tx116"/>
            <p:cNvSpPr/>
            <p:nvPr/>
          </p:nvSpPr>
          <p:spPr>
            <a:xfrm>
              <a:off x="7132335" y="29202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17" name="tx117"/>
            <p:cNvSpPr/>
            <p:nvPr/>
          </p:nvSpPr>
          <p:spPr>
            <a:xfrm>
              <a:off x="7447343" y="35203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8" name="tx118"/>
            <p:cNvSpPr/>
            <p:nvPr/>
          </p:nvSpPr>
          <p:spPr>
            <a:xfrm>
              <a:off x="7408166" y="28274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153.7</a:t>
              </a:r>
            </a:p>
          </p:txBody>
        </p:sp>
        <p:sp>
          <p:nvSpPr>
            <p:cNvPr id="119" name="tx119"/>
            <p:cNvSpPr/>
            <p:nvPr/>
          </p:nvSpPr>
          <p:spPr>
            <a:xfrm>
              <a:off x="7723173" y="35147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20" name="tx120"/>
            <p:cNvSpPr/>
            <p:nvPr/>
          </p:nvSpPr>
          <p:spPr>
            <a:xfrm>
              <a:off x="7683997" y="2805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164.7</a:t>
              </a:r>
            </a:p>
          </p:txBody>
        </p:sp>
        <p:sp>
          <p:nvSpPr>
            <p:cNvPr id="121" name="tx121"/>
            <p:cNvSpPr/>
            <p:nvPr/>
          </p:nvSpPr>
          <p:spPr>
            <a:xfrm>
              <a:off x="7959827" y="3503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596.2</a:t>
              </a:r>
            </a:p>
          </p:txBody>
        </p:sp>
        <p:sp>
          <p:nvSpPr>
            <p:cNvPr id="122" name="tx122"/>
            <p:cNvSpPr/>
            <p:nvPr/>
          </p:nvSpPr>
          <p:spPr>
            <a:xfrm>
              <a:off x="7959827" y="2779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037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3874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1918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2000-2024</a:t>
              </a:r>
            </a:p>
          </p:txBody>
        </p:sp>
        <p:sp>
          <p:nvSpPr>
            <p:cNvPr id="152" name="pl152"/>
            <p:cNvSpPr/>
            <p:nvPr/>
          </p:nvSpPr>
          <p:spPr>
            <a:xfrm>
              <a:off x="21890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005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120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235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448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2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67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1792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3802578" cy="167191"/>
            </a:xfrm>
            <a:prstGeom prst="rect">
              <a:avLst/>
            </a:prstGeom>
            <a:solidFill>
              <a:srgbClr val="80BD41">
                <a:alpha val="100000"/>
              </a:srgbClr>
            </a:solidFill>
          </p:spPr>
          <p:txBody>
            <a:bodyPr/>
            <a:lstStyle/>
            <a:p/>
          </p:txBody>
        </p:sp>
        <p:sp>
          <p:nvSpPr>
            <p:cNvPr id="165" name="rc165"/>
            <p:cNvSpPr/>
            <p:nvPr/>
          </p:nvSpPr>
          <p:spPr>
            <a:xfrm>
              <a:off x="5135900" y="5889059"/>
              <a:ext cx="2047535" cy="167191"/>
            </a:xfrm>
            <a:prstGeom prst="rect">
              <a:avLst/>
            </a:prstGeom>
            <a:solidFill>
              <a:srgbClr val="1CABE2">
                <a:alpha val="100000"/>
              </a:srgbClr>
            </a:solidFill>
          </p:spPr>
          <p:txBody>
            <a:bodyPr/>
            <a:lstStyle/>
            <a:p/>
          </p:txBody>
        </p:sp>
        <p:sp>
          <p:nvSpPr>
            <p:cNvPr id="166" name="rc166"/>
            <p:cNvSpPr/>
            <p:nvPr/>
          </p:nvSpPr>
          <p:spPr>
            <a:xfrm>
              <a:off x="1333322" y="5680069"/>
              <a:ext cx="4997194" cy="167191"/>
            </a:xfrm>
            <a:prstGeom prst="rect">
              <a:avLst/>
            </a:prstGeom>
            <a:solidFill>
              <a:srgbClr val="80BD41">
                <a:alpha val="100000"/>
              </a:srgbClr>
            </a:solidFill>
          </p:spPr>
          <p:txBody>
            <a:bodyPr/>
            <a:lstStyle/>
            <a:p/>
          </p:txBody>
        </p:sp>
        <p:sp>
          <p:nvSpPr>
            <p:cNvPr id="167" name="rc167"/>
            <p:cNvSpPr/>
            <p:nvPr/>
          </p:nvSpPr>
          <p:spPr>
            <a:xfrm>
              <a:off x="6330517" y="5680069"/>
              <a:ext cx="1409493" cy="167191"/>
            </a:xfrm>
            <a:prstGeom prst="rect">
              <a:avLst/>
            </a:prstGeom>
            <a:solidFill>
              <a:srgbClr val="1CABE2">
                <a:alpha val="100000"/>
              </a:srgbClr>
            </a:solidFill>
          </p:spPr>
          <p:txBody>
            <a:bodyPr/>
            <a:lstStyle/>
            <a:p/>
          </p:txBody>
        </p:sp>
        <p:sp>
          <p:nvSpPr>
            <p:cNvPr id="168" name="rc168"/>
            <p:cNvSpPr/>
            <p:nvPr/>
          </p:nvSpPr>
          <p:spPr>
            <a:xfrm>
              <a:off x="1333322" y="5471080"/>
              <a:ext cx="5102023" cy="167191"/>
            </a:xfrm>
            <a:prstGeom prst="rect">
              <a:avLst/>
            </a:prstGeom>
            <a:solidFill>
              <a:srgbClr val="80BD41">
                <a:alpha val="100000"/>
              </a:srgbClr>
            </a:solidFill>
          </p:spPr>
          <p:txBody>
            <a:bodyPr/>
            <a:lstStyle/>
            <a:p/>
          </p:txBody>
        </p:sp>
        <p:sp>
          <p:nvSpPr>
            <p:cNvPr id="169" name="rc169"/>
            <p:cNvSpPr/>
            <p:nvPr/>
          </p:nvSpPr>
          <p:spPr>
            <a:xfrm>
              <a:off x="6435346" y="5471080"/>
              <a:ext cx="1439016" cy="167191"/>
            </a:xfrm>
            <a:prstGeom prst="rect">
              <a:avLst/>
            </a:prstGeom>
            <a:solidFill>
              <a:srgbClr val="1CABE2">
                <a:alpha val="100000"/>
              </a:srgbClr>
            </a:solidFill>
          </p:spPr>
          <p:txBody>
            <a:bodyPr/>
            <a:lstStyle/>
            <a:p/>
          </p:txBody>
        </p:sp>
        <p:sp>
          <p:nvSpPr>
            <p:cNvPr id="170" name="tx170"/>
            <p:cNvSpPr/>
            <p:nvPr/>
          </p:nvSpPr>
          <p:spPr>
            <a:xfrm>
              <a:off x="7331171"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71" name="tx171"/>
            <p:cNvSpPr/>
            <p:nvPr/>
          </p:nvSpPr>
          <p:spPr>
            <a:xfrm>
              <a:off x="791566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748.7</a:t>
              </a:r>
            </a:p>
          </p:txBody>
        </p:sp>
        <p:sp>
          <p:nvSpPr>
            <p:cNvPr id="172" name="tx172"/>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73" name="tx173"/>
            <p:cNvSpPr/>
            <p:nvPr/>
          </p:nvSpPr>
          <p:spPr>
            <a:xfrm>
              <a:off x="3098973" y="5933855"/>
              <a:ext cx="27127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444.4</a:t>
              </a:r>
            </a:p>
          </p:txBody>
        </p:sp>
        <p:sp>
          <p:nvSpPr>
            <p:cNvPr id="174" name="tx174"/>
            <p:cNvSpPr/>
            <p:nvPr/>
          </p:nvSpPr>
          <p:spPr>
            <a:xfrm>
              <a:off x="602403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239.3</a:t>
              </a:r>
            </a:p>
          </p:txBody>
        </p:sp>
        <p:sp>
          <p:nvSpPr>
            <p:cNvPr id="175" name="tx175"/>
            <p:cNvSpPr/>
            <p:nvPr/>
          </p:nvSpPr>
          <p:spPr>
            <a:xfrm>
              <a:off x="3741485"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176" name="tx176"/>
            <p:cNvSpPr/>
            <p:nvPr/>
          </p:nvSpPr>
          <p:spPr>
            <a:xfrm>
              <a:off x="6899625"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164.7</a:t>
              </a:r>
            </a:p>
          </p:txBody>
        </p:sp>
        <p:sp>
          <p:nvSpPr>
            <p:cNvPr id="177" name="tx177"/>
            <p:cNvSpPr/>
            <p:nvPr/>
          </p:nvSpPr>
          <p:spPr>
            <a:xfrm>
              <a:off x="374869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596.2</a:t>
              </a:r>
            </a:p>
          </p:txBody>
        </p:sp>
        <p:sp>
          <p:nvSpPr>
            <p:cNvPr id="178" name="tx178"/>
            <p:cNvSpPr/>
            <p:nvPr/>
          </p:nvSpPr>
          <p:spPr>
            <a:xfrm>
              <a:off x="701921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2826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463975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5" name="tx185"/>
            <p:cNvSpPr/>
            <p:nvPr/>
          </p:nvSpPr>
          <p:spPr>
            <a:xfrm>
              <a:off x="63512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6" name="tx186"/>
            <p:cNvSpPr/>
            <p:nvPr/>
          </p:nvSpPr>
          <p:spPr>
            <a:xfrm>
              <a:off x="80627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(78%) was higher than in 2019 (65%).
The number of children vaccinated with DTP1 increased 34% compared to in 2019.
The number of surviving infants increased approximately 12%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37072"/>
              <a:ext cx="3397293" cy="1285661"/>
            </a:xfrm>
            <a:custGeom>
              <a:avLst/>
              <a:pathLst>
                <a:path w="3397293" h="1285661">
                  <a:moveTo>
                    <a:pt x="0" y="1085669"/>
                  </a:moveTo>
                  <a:lnTo>
                    <a:pt x="141553" y="1085669"/>
                  </a:lnTo>
                  <a:lnTo>
                    <a:pt x="283107" y="885677"/>
                  </a:lnTo>
                  <a:lnTo>
                    <a:pt x="424661" y="885677"/>
                  </a:lnTo>
                  <a:lnTo>
                    <a:pt x="566215" y="1171380"/>
                  </a:lnTo>
                  <a:lnTo>
                    <a:pt x="707769" y="1028529"/>
                  </a:lnTo>
                  <a:lnTo>
                    <a:pt x="849323" y="1285661"/>
                  </a:lnTo>
                  <a:lnTo>
                    <a:pt x="990877" y="885677"/>
                  </a:lnTo>
                  <a:lnTo>
                    <a:pt x="1132431" y="1142810"/>
                  </a:lnTo>
                  <a:lnTo>
                    <a:pt x="1273984" y="828537"/>
                  </a:lnTo>
                  <a:lnTo>
                    <a:pt x="1415538" y="742826"/>
                  </a:lnTo>
                  <a:lnTo>
                    <a:pt x="1557092" y="857107"/>
                  </a:lnTo>
                  <a:lnTo>
                    <a:pt x="1698646" y="828537"/>
                  </a:lnTo>
                  <a:lnTo>
                    <a:pt x="1840200" y="771396"/>
                  </a:lnTo>
                  <a:lnTo>
                    <a:pt x="1981754" y="714256"/>
                  </a:lnTo>
                  <a:lnTo>
                    <a:pt x="2123308" y="657115"/>
                  </a:lnTo>
                  <a:lnTo>
                    <a:pt x="2264862" y="628545"/>
                  </a:lnTo>
                  <a:lnTo>
                    <a:pt x="2406416" y="571405"/>
                  </a:lnTo>
                  <a:lnTo>
                    <a:pt x="2547969" y="514264"/>
                  </a:lnTo>
                  <a:lnTo>
                    <a:pt x="2689523" y="399983"/>
                  </a:lnTo>
                  <a:lnTo>
                    <a:pt x="2831077" y="457124"/>
                  </a:lnTo>
                  <a:lnTo>
                    <a:pt x="2972631" y="257132"/>
                  </a:lnTo>
                  <a:lnTo>
                    <a:pt x="3114185" y="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37072"/>
              <a:ext cx="3397293" cy="1285661"/>
            </a:xfrm>
            <a:custGeom>
              <a:avLst/>
              <a:pathLst>
                <a:path w="3397293" h="1285661">
                  <a:moveTo>
                    <a:pt x="0" y="1085669"/>
                  </a:moveTo>
                  <a:lnTo>
                    <a:pt x="141553" y="1085669"/>
                  </a:lnTo>
                  <a:lnTo>
                    <a:pt x="283107" y="885677"/>
                  </a:lnTo>
                  <a:lnTo>
                    <a:pt x="424661" y="885677"/>
                  </a:lnTo>
                  <a:lnTo>
                    <a:pt x="566215" y="1171380"/>
                  </a:lnTo>
                  <a:lnTo>
                    <a:pt x="707769" y="1028529"/>
                  </a:lnTo>
                  <a:lnTo>
                    <a:pt x="849323" y="1285661"/>
                  </a:lnTo>
                  <a:lnTo>
                    <a:pt x="990877" y="885677"/>
                  </a:lnTo>
                  <a:lnTo>
                    <a:pt x="1132431" y="1142810"/>
                  </a:lnTo>
                  <a:lnTo>
                    <a:pt x="1273984" y="828537"/>
                  </a:lnTo>
                  <a:lnTo>
                    <a:pt x="1415538" y="742826"/>
                  </a:lnTo>
                  <a:lnTo>
                    <a:pt x="1557092" y="857107"/>
                  </a:lnTo>
                  <a:lnTo>
                    <a:pt x="1698646" y="828537"/>
                  </a:lnTo>
                  <a:lnTo>
                    <a:pt x="1840200" y="771396"/>
                  </a:lnTo>
                  <a:lnTo>
                    <a:pt x="1981754" y="714256"/>
                  </a:lnTo>
                  <a:lnTo>
                    <a:pt x="2123308" y="657115"/>
                  </a:lnTo>
                  <a:lnTo>
                    <a:pt x="2264862" y="628545"/>
                  </a:lnTo>
                  <a:lnTo>
                    <a:pt x="2406416" y="571405"/>
                  </a:lnTo>
                  <a:lnTo>
                    <a:pt x="2547969" y="514264"/>
                  </a:lnTo>
                  <a:lnTo>
                    <a:pt x="2689523" y="399983"/>
                  </a:lnTo>
                  <a:lnTo>
                    <a:pt x="2831077" y="457124"/>
                  </a:lnTo>
                  <a:lnTo>
                    <a:pt x="2972631" y="257132"/>
                  </a:lnTo>
                  <a:lnTo>
                    <a:pt x="3114185" y="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71347"/>
            </a:xfrm>
            <a:custGeom>
              <a:avLst/>
              <a:pathLst>
                <a:path w="0" h="1971347">
                  <a:moveTo>
                    <a:pt x="0" y="0"/>
                  </a:moveTo>
                  <a:lnTo>
                    <a:pt x="0" y="197134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14206"/>
            </a:xfrm>
            <a:custGeom>
              <a:avLst/>
              <a:pathLst>
                <a:path w="0" h="1914206">
                  <a:moveTo>
                    <a:pt x="0" y="0"/>
                  </a:moveTo>
                  <a:lnTo>
                    <a:pt x="0" y="191420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2" name="pl32"/>
            <p:cNvSpPr/>
            <p:nvPr/>
          </p:nvSpPr>
          <p:spPr>
            <a:xfrm>
              <a:off x="1120965" y="1837072"/>
              <a:ext cx="3397293" cy="1285661"/>
            </a:xfrm>
            <a:custGeom>
              <a:avLst/>
              <a:pathLst>
                <a:path w="3397293" h="1285661">
                  <a:moveTo>
                    <a:pt x="0" y="1085669"/>
                  </a:moveTo>
                  <a:lnTo>
                    <a:pt x="141553" y="1085669"/>
                  </a:lnTo>
                  <a:lnTo>
                    <a:pt x="283107" y="885677"/>
                  </a:lnTo>
                  <a:lnTo>
                    <a:pt x="424661" y="885677"/>
                  </a:lnTo>
                  <a:lnTo>
                    <a:pt x="566215" y="1171380"/>
                  </a:lnTo>
                  <a:lnTo>
                    <a:pt x="707769" y="1028529"/>
                  </a:lnTo>
                  <a:lnTo>
                    <a:pt x="849323" y="1285661"/>
                  </a:lnTo>
                  <a:lnTo>
                    <a:pt x="990877" y="885677"/>
                  </a:lnTo>
                  <a:lnTo>
                    <a:pt x="1132431" y="1142810"/>
                  </a:lnTo>
                  <a:lnTo>
                    <a:pt x="1273984" y="828537"/>
                  </a:lnTo>
                  <a:lnTo>
                    <a:pt x="1415538" y="742826"/>
                  </a:lnTo>
                  <a:lnTo>
                    <a:pt x="1557092" y="857107"/>
                  </a:lnTo>
                  <a:lnTo>
                    <a:pt x="1698646" y="828537"/>
                  </a:lnTo>
                  <a:lnTo>
                    <a:pt x="1840200" y="771396"/>
                  </a:lnTo>
                  <a:lnTo>
                    <a:pt x="1981754" y="714256"/>
                  </a:lnTo>
                  <a:lnTo>
                    <a:pt x="2123308" y="657115"/>
                  </a:lnTo>
                  <a:lnTo>
                    <a:pt x="2264862" y="628545"/>
                  </a:lnTo>
                  <a:lnTo>
                    <a:pt x="2406416" y="571405"/>
                  </a:lnTo>
                  <a:lnTo>
                    <a:pt x="2547969" y="514264"/>
                  </a:lnTo>
                  <a:lnTo>
                    <a:pt x="2689523" y="399983"/>
                  </a:lnTo>
                  <a:lnTo>
                    <a:pt x="2831077" y="457124"/>
                  </a:lnTo>
                  <a:lnTo>
                    <a:pt x="2972631" y="257132"/>
                  </a:lnTo>
                  <a:lnTo>
                    <a:pt x="3114185" y="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5" name="tx35"/>
            <p:cNvSpPr/>
            <p:nvPr/>
          </p:nvSpPr>
          <p:spPr>
            <a:xfrm>
              <a:off x="24762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5809" y="471005"/>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Somalia, 2000-2024</a:t>
              </a:r>
            </a:p>
          </p:txBody>
        </p:sp>
        <p:sp>
          <p:nvSpPr>
            <p:cNvPr id="63" name="pl63"/>
            <p:cNvSpPr/>
            <p:nvPr/>
          </p:nvSpPr>
          <p:spPr>
            <a:xfrm>
              <a:off x="5267799" y="3538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28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74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20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56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111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110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201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747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292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838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11116"/>
              <a:ext cx="3397293" cy="2454444"/>
            </a:xfrm>
            <a:custGeom>
              <a:avLst/>
              <a:pathLst>
                <a:path w="3397293" h="2454444">
                  <a:moveTo>
                    <a:pt x="0" y="2072641"/>
                  </a:moveTo>
                  <a:lnTo>
                    <a:pt x="141553" y="2072641"/>
                  </a:lnTo>
                  <a:lnTo>
                    <a:pt x="283107" y="1690839"/>
                  </a:lnTo>
                  <a:lnTo>
                    <a:pt x="424661" y="1690839"/>
                  </a:lnTo>
                  <a:lnTo>
                    <a:pt x="566215" y="2236271"/>
                  </a:lnTo>
                  <a:lnTo>
                    <a:pt x="707769" y="1963555"/>
                  </a:lnTo>
                  <a:lnTo>
                    <a:pt x="849323" y="2454444"/>
                  </a:lnTo>
                  <a:lnTo>
                    <a:pt x="990877" y="1690839"/>
                  </a:lnTo>
                  <a:lnTo>
                    <a:pt x="1132431" y="2181728"/>
                  </a:lnTo>
                  <a:lnTo>
                    <a:pt x="1273984" y="1581752"/>
                  </a:lnTo>
                  <a:lnTo>
                    <a:pt x="1415538" y="1418123"/>
                  </a:lnTo>
                  <a:lnTo>
                    <a:pt x="1557092" y="1636296"/>
                  </a:lnTo>
                  <a:lnTo>
                    <a:pt x="1698646" y="1581752"/>
                  </a:lnTo>
                  <a:lnTo>
                    <a:pt x="1840200" y="1472666"/>
                  </a:lnTo>
                  <a:lnTo>
                    <a:pt x="1981754" y="1363580"/>
                  </a:lnTo>
                  <a:lnTo>
                    <a:pt x="2123308" y="1254493"/>
                  </a:lnTo>
                  <a:lnTo>
                    <a:pt x="2264862" y="1199950"/>
                  </a:lnTo>
                  <a:lnTo>
                    <a:pt x="2406416" y="1090864"/>
                  </a:lnTo>
                  <a:lnTo>
                    <a:pt x="2547969" y="981777"/>
                  </a:lnTo>
                  <a:lnTo>
                    <a:pt x="2689523" y="763604"/>
                  </a:lnTo>
                  <a:lnTo>
                    <a:pt x="2831077" y="872691"/>
                  </a:lnTo>
                  <a:lnTo>
                    <a:pt x="2972631" y="490888"/>
                  </a:lnTo>
                  <a:lnTo>
                    <a:pt x="3114185" y="0"/>
                  </a:lnTo>
                  <a:lnTo>
                    <a:pt x="3255739" y="109086"/>
                  </a:lnTo>
                  <a:lnTo>
                    <a:pt x="3397293" y="5454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174721"/>
              <a:ext cx="3397293" cy="763604"/>
            </a:xfrm>
            <a:custGeom>
              <a:avLst/>
              <a:pathLst>
                <a:path w="3397293" h="763604">
                  <a:moveTo>
                    <a:pt x="0" y="763604"/>
                  </a:moveTo>
                  <a:lnTo>
                    <a:pt x="141553" y="763604"/>
                  </a:lnTo>
                  <a:lnTo>
                    <a:pt x="283107" y="763604"/>
                  </a:lnTo>
                  <a:lnTo>
                    <a:pt x="424661" y="654518"/>
                  </a:lnTo>
                  <a:lnTo>
                    <a:pt x="566215" y="545432"/>
                  </a:lnTo>
                  <a:lnTo>
                    <a:pt x="707769" y="490888"/>
                  </a:lnTo>
                  <a:lnTo>
                    <a:pt x="849323" y="436345"/>
                  </a:lnTo>
                  <a:lnTo>
                    <a:pt x="990877" y="436345"/>
                  </a:lnTo>
                  <a:lnTo>
                    <a:pt x="1132431" y="272716"/>
                  </a:lnTo>
                  <a:lnTo>
                    <a:pt x="1273984" y="163629"/>
                  </a:lnTo>
                  <a:lnTo>
                    <a:pt x="1415538" y="163629"/>
                  </a:lnTo>
                  <a:lnTo>
                    <a:pt x="1557092" y="109086"/>
                  </a:lnTo>
                  <a:lnTo>
                    <a:pt x="1698646" y="109086"/>
                  </a:lnTo>
                  <a:lnTo>
                    <a:pt x="1840200" y="163629"/>
                  </a:lnTo>
                  <a:lnTo>
                    <a:pt x="1981754" y="109086"/>
                  </a:lnTo>
                  <a:lnTo>
                    <a:pt x="2123308" y="54543"/>
                  </a:lnTo>
                  <a:lnTo>
                    <a:pt x="2264862" y="0"/>
                  </a:lnTo>
                  <a:lnTo>
                    <a:pt x="2406416" y="0"/>
                  </a:lnTo>
                  <a:lnTo>
                    <a:pt x="2547969" y="0"/>
                  </a:lnTo>
                  <a:lnTo>
                    <a:pt x="2689523" y="0"/>
                  </a:lnTo>
                  <a:lnTo>
                    <a:pt x="2831077" y="163629"/>
                  </a:lnTo>
                  <a:lnTo>
                    <a:pt x="2972631" y="218172"/>
                  </a:lnTo>
                  <a:lnTo>
                    <a:pt x="3114185" y="54543"/>
                  </a:lnTo>
                  <a:lnTo>
                    <a:pt x="3255739" y="109086"/>
                  </a:lnTo>
                  <a:lnTo>
                    <a:pt x="3397293" y="5454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74721"/>
              <a:ext cx="3397293" cy="1090864"/>
            </a:xfrm>
            <a:custGeom>
              <a:avLst/>
              <a:pathLst>
                <a:path w="3397293" h="1090864">
                  <a:moveTo>
                    <a:pt x="0" y="1090864"/>
                  </a:moveTo>
                  <a:lnTo>
                    <a:pt x="141553" y="927234"/>
                  </a:lnTo>
                  <a:lnTo>
                    <a:pt x="283107" y="872691"/>
                  </a:lnTo>
                  <a:lnTo>
                    <a:pt x="424661" y="763604"/>
                  </a:lnTo>
                  <a:lnTo>
                    <a:pt x="566215" y="709061"/>
                  </a:lnTo>
                  <a:lnTo>
                    <a:pt x="707769" y="599975"/>
                  </a:lnTo>
                  <a:lnTo>
                    <a:pt x="849323" y="490888"/>
                  </a:lnTo>
                  <a:lnTo>
                    <a:pt x="990877" y="436345"/>
                  </a:lnTo>
                  <a:lnTo>
                    <a:pt x="1132431" y="381802"/>
                  </a:lnTo>
                  <a:lnTo>
                    <a:pt x="1273984" y="272716"/>
                  </a:lnTo>
                  <a:lnTo>
                    <a:pt x="1415538" y="163629"/>
                  </a:lnTo>
                  <a:lnTo>
                    <a:pt x="1557092" y="109086"/>
                  </a:lnTo>
                  <a:lnTo>
                    <a:pt x="1698646" y="163629"/>
                  </a:lnTo>
                  <a:lnTo>
                    <a:pt x="1840200" y="163629"/>
                  </a:lnTo>
                  <a:lnTo>
                    <a:pt x="1981754" y="54543"/>
                  </a:lnTo>
                  <a:lnTo>
                    <a:pt x="2123308" y="54543"/>
                  </a:lnTo>
                  <a:lnTo>
                    <a:pt x="2264862" y="54543"/>
                  </a:lnTo>
                  <a:lnTo>
                    <a:pt x="2406416" y="54543"/>
                  </a:lnTo>
                  <a:lnTo>
                    <a:pt x="2547969" y="0"/>
                  </a:lnTo>
                  <a:lnTo>
                    <a:pt x="2689523" y="0"/>
                  </a:lnTo>
                  <a:lnTo>
                    <a:pt x="2831077" y="109086"/>
                  </a:lnTo>
                  <a:lnTo>
                    <a:pt x="2972631" y="163629"/>
                  </a:lnTo>
                  <a:lnTo>
                    <a:pt x="3114185" y="163629"/>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17472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11116"/>
              <a:ext cx="3397293" cy="2454444"/>
            </a:xfrm>
            <a:custGeom>
              <a:avLst/>
              <a:pathLst>
                <a:path w="3397293" h="2454444">
                  <a:moveTo>
                    <a:pt x="0" y="2072641"/>
                  </a:moveTo>
                  <a:lnTo>
                    <a:pt x="141553" y="2072641"/>
                  </a:lnTo>
                  <a:lnTo>
                    <a:pt x="283107" y="1690839"/>
                  </a:lnTo>
                  <a:lnTo>
                    <a:pt x="424661" y="1690839"/>
                  </a:lnTo>
                  <a:lnTo>
                    <a:pt x="566215" y="2236271"/>
                  </a:lnTo>
                  <a:lnTo>
                    <a:pt x="707769" y="1963555"/>
                  </a:lnTo>
                  <a:lnTo>
                    <a:pt x="849323" y="2454444"/>
                  </a:lnTo>
                  <a:lnTo>
                    <a:pt x="990877" y="1690839"/>
                  </a:lnTo>
                  <a:lnTo>
                    <a:pt x="1132431" y="2181728"/>
                  </a:lnTo>
                  <a:lnTo>
                    <a:pt x="1273984" y="1581752"/>
                  </a:lnTo>
                  <a:lnTo>
                    <a:pt x="1415538" y="1418123"/>
                  </a:lnTo>
                  <a:lnTo>
                    <a:pt x="1557092" y="1636296"/>
                  </a:lnTo>
                  <a:lnTo>
                    <a:pt x="1698646" y="1581752"/>
                  </a:lnTo>
                  <a:lnTo>
                    <a:pt x="1840200" y="1472666"/>
                  </a:lnTo>
                  <a:lnTo>
                    <a:pt x="1981754" y="1363580"/>
                  </a:lnTo>
                  <a:lnTo>
                    <a:pt x="2123308" y="1254493"/>
                  </a:lnTo>
                  <a:lnTo>
                    <a:pt x="2264862" y="1199950"/>
                  </a:lnTo>
                  <a:lnTo>
                    <a:pt x="2406416" y="1090864"/>
                  </a:lnTo>
                  <a:lnTo>
                    <a:pt x="2547969" y="981777"/>
                  </a:lnTo>
                  <a:lnTo>
                    <a:pt x="2689523" y="763604"/>
                  </a:lnTo>
                  <a:lnTo>
                    <a:pt x="2831077" y="872691"/>
                  </a:lnTo>
                  <a:lnTo>
                    <a:pt x="2972631" y="490888"/>
                  </a:lnTo>
                  <a:lnTo>
                    <a:pt x="3114185" y="0"/>
                  </a:lnTo>
                  <a:lnTo>
                    <a:pt x="3255739" y="109086"/>
                  </a:lnTo>
                  <a:lnTo>
                    <a:pt x="3397293" y="54543"/>
                  </a:lnTo>
                </a:path>
              </a:pathLst>
            </a:custGeom>
            <a:ln w="43362" cap="flat">
              <a:solidFill>
                <a:srgbClr val="000000">
                  <a:alpha val="100000"/>
                </a:srgbClr>
              </a:solidFill>
              <a:prstDash val="solid"/>
              <a:round/>
            </a:ln>
          </p:spPr>
          <p:txBody>
            <a:bodyPr/>
            <a:lstStyle/>
            <a:p/>
          </p:txBody>
        </p:sp>
        <p:sp>
          <p:nvSpPr>
            <p:cNvPr id="87" name="pl87"/>
            <p:cNvSpPr/>
            <p:nvPr/>
          </p:nvSpPr>
          <p:spPr>
            <a:xfrm>
              <a:off x="5437664" y="1160217"/>
              <a:ext cx="0" cy="2323540"/>
            </a:xfrm>
            <a:custGeom>
              <a:avLst/>
              <a:pathLst>
                <a:path w="0" h="2323540">
                  <a:moveTo>
                    <a:pt x="0" y="23235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160217"/>
              <a:ext cx="0" cy="2214454"/>
            </a:xfrm>
            <a:custGeom>
              <a:avLst/>
              <a:pathLst>
                <a:path w="0" h="2214454">
                  <a:moveTo>
                    <a:pt x="0" y="2214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160217"/>
              <a:ext cx="0" cy="1669022"/>
            </a:xfrm>
            <a:custGeom>
              <a:avLst/>
              <a:pathLst>
                <a:path w="0" h="1669022">
                  <a:moveTo>
                    <a:pt x="0" y="16690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160217"/>
              <a:ext cx="0" cy="1505392"/>
            </a:xfrm>
            <a:custGeom>
              <a:avLst/>
              <a:pathLst>
                <a:path w="0" h="1505392">
                  <a:moveTo>
                    <a:pt x="0" y="15053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160217"/>
              <a:ext cx="0" cy="1014503"/>
            </a:xfrm>
            <a:custGeom>
              <a:avLst/>
              <a:pathLst>
                <a:path w="0" h="1014503">
                  <a:moveTo>
                    <a:pt x="0" y="10145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160217"/>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160217"/>
              <a:ext cx="0" cy="305441"/>
            </a:xfrm>
            <a:custGeom>
              <a:avLst/>
              <a:pathLst>
                <a:path w="0" h="305441">
                  <a:moveTo>
                    <a:pt x="0" y="30544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11116"/>
              <a:ext cx="3397293" cy="2454444"/>
            </a:xfrm>
            <a:custGeom>
              <a:avLst/>
              <a:pathLst>
                <a:path w="3397293" h="2454444">
                  <a:moveTo>
                    <a:pt x="0" y="2072641"/>
                  </a:moveTo>
                  <a:lnTo>
                    <a:pt x="141553" y="2072641"/>
                  </a:lnTo>
                  <a:lnTo>
                    <a:pt x="283107" y="1690839"/>
                  </a:lnTo>
                  <a:lnTo>
                    <a:pt x="424661" y="1690839"/>
                  </a:lnTo>
                  <a:lnTo>
                    <a:pt x="566215" y="2236271"/>
                  </a:lnTo>
                  <a:lnTo>
                    <a:pt x="707769" y="1963555"/>
                  </a:lnTo>
                  <a:lnTo>
                    <a:pt x="849323" y="2454444"/>
                  </a:lnTo>
                  <a:lnTo>
                    <a:pt x="990877" y="1690839"/>
                  </a:lnTo>
                  <a:lnTo>
                    <a:pt x="1132431" y="2181728"/>
                  </a:lnTo>
                  <a:lnTo>
                    <a:pt x="1273984" y="1581752"/>
                  </a:lnTo>
                  <a:lnTo>
                    <a:pt x="1415538" y="1418123"/>
                  </a:lnTo>
                  <a:lnTo>
                    <a:pt x="1557092" y="1636296"/>
                  </a:lnTo>
                  <a:lnTo>
                    <a:pt x="1698646" y="1581752"/>
                  </a:lnTo>
                  <a:lnTo>
                    <a:pt x="1840200" y="1472666"/>
                  </a:lnTo>
                  <a:lnTo>
                    <a:pt x="1981754" y="1363580"/>
                  </a:lnTo>
                  <a:lnTo>
                    <a:pt x="2123308" y="1254493"/>
                  </a:lnTo>
                  <a:lnTo>
                    <a:pt x="2264862" y="1199950"/>
                  </a:lnTo>
                  <a:lnTo>
                    <a:pt x="2406416" y="1090864"/>
                  </a:lnTo>
                  <a:lnTo>
                    <a:pt x="2547969" y="981777"/>
                  </a:lnTo>
                  <a:lnTo>
                    <a:pt x="2689523" y="763604"/>
                  </a:lnTo>
                  <a:lnTo>
                    <a:pt x="2831077" y="872691"/>
                  </a:lnTo>
                  <a:lnTo>
                    <a:pt x="2972631" y="490888"/>
                  </a:lnTo>
                  <a:lnTo>
                    <a:pt x="3114185" y="0"/>
                  </a:lnTo>
                  <a:lnTo>
                    <a:pt x="3255739" y="109086"/>
                  </a:lnTo>
                  <a:lnTo>
                    <a:pt x="3397293" y="54543"/>
                  </a:lnTo>
                </a:path>
              </a:pathLst>
            </a:custGeom>
            <a:ln w="27101" cap="flat">
              <a:solidFill>
                <a:srgbClr val="0058AB">
                  <a:alpha val="100000"/>
                </a:srgbClr>
              </a:solidFill>
              <a:prstDash val="solid"/>
              <a:round/>
            </a:ln>
          </p:spPr>
          <p:txBody>
            <a:bodyPr/>
            <a:lstStyle/>
            <a:p/>
          </p:txBody>
        </p:sp>
        <p:sp>
          <p:nvSpPr>
            <p:cNvPr id="95" name="tx95"/>
            <p:cNvSpPr/>
            <p:nvPr/>
          </p:nvSpPr>
          <p:spPr>
            <a:xfrm>
              <a:off x="5359324" y="109928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6067093" y="109928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6774863" y="109928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7512777" y="10979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097042" y="10979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3113" y="10992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1" name="tx101"/>
            <p:cNvSpPr/>
            <p:nvPr/>
          </p:nvSpPr>
          <p:spPr>
            <a:xfrm>
              <a:off x="8774667" y="10979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2" name="tx102"/>
            <p:cNvSpPr/>
            <p:nvPr/>
          </p:nvSpPr>
          <p:spPr>
            <a:xfrm>
              <a:off x="8902429" y="21901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134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75883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680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226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5771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0317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3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3" name="tx123"/>
            <p:cNvSpPr/>
            <p:nvPr/>
          </p:nvSpPr>
          <p:spPr>
            <a:xfrm>
              <a:off x="7141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625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532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438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078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985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7892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5780553" cy="149993"/>
            </a:xfrm>
            <a:prstGeom prst="rect">
              <a:avLst/>
            </a:prstGeom>
            <a:solidFill>
              <a:srgbClr val="1CABE2">
                <a:alpha val="80000"/>
              </a:srgbClr>
            </a:solidFill>
          </p:spPr>
          <p:txBody>
            <a:bodyPr/>
            <a:lstStyle/>
            <a:p/>
          </p:txBody>
        </p:sp>
        <p:sp>
          <p:nvSpPr>
            <p:cNvPr id="138" name="rc138"/>
            <p:cNvSpPr/>
            <p:nvPr/>
          </p:nvSpPr>
          <p:spPr>
            <a:xfrm>
              <a:off x="1317178" y="5450161"/>
              <a:ext cx="5711462" cy="149993"/>
            </a:xfrm>
            <a:prstGeom prst="rect">
              <a:avLst/>
            </a:prstGeom>
            <a:solidFill>
              <a:srgbClr val="1CABE2">
                <a:alpha val="80000"/>
              </a:srgbClr>
            </a:solidFill>
          </p:spPr>
          <p:txBody>
            <a:bodyPr/>
            <a:lstStyle/>
            <a:p/>
          </p:txBody>
        </p:sp>
        <p:sp>
          <p:nvSpPr>
            <p:cNvPr id="139" name="tx139"/>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294,000</a:t>
              </a:r>
            </a:p>
          </p:txBody>
        </p:sp>
        <p:sp>
          <p:nvSpPr>
            <p:cNvPr id="140" name="tx140"/>
            <p:cNvSpPr/>
            <p:nvPr/>
          </p:nvSpPr>
          <p:spPr>
            <a:xfrm>
              <a:off x="658831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232,000</a:t>
              </a:r>
            </a:p>
          </p:txBody>
        </p:sp>
        <p:sp>
          <p:nvSpPr>
            <p:cNvPr id="141" name="tx141"/>
            <p:cNvSpPr/>
            <p:nvPr/>
          </p:nvSpPr>
          <p:spPr>
            <a:xfrm>
              <a:off x="651922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028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79356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28425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Somalia (70%) was 15 percentage points lower than the global average (85%) and 9 percentage points lower than the average across all ESAR countries (79%).
National DTP3 coverage was 13 percentage points higher than in 2019 (57%).
This equates to 229,000 un- and undervaccinated children in 2024 compared to 294,000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F26A21">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Somalia ranked number 3 out of 21 countries for lowest DTP3 coverage (based on tied ranks).
Somalia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474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290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106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882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1698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2514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755301"/>
              <a:ext cx="248247" cy="251383"/>
            </a:xfrm>
            <a:prstGeom prst="rect">
              <a:avLst/>
            </a:prstGeom>
            <a:solidFill>
              <a:srgbClr val="80BD41">
                <a:alpha val="100000"/>
              </a:srgbClr>
            </a:solidFill>
          </p:spPr>
          <p:txBody>
            <a:bodyPr/>
            <a:lstStyle/>
            <a:p/>
          </p:txBody>
        </p:sp>
        <p:sp>
          <p:nvSpPr>
            <p:cNvPr id="23" name="rc23"/>
            <p:cNvSpPr/>
            <p:nvPr/>
          </p:nvSpPr>
          <p:spPr>
            <a:xfrm>
              <a:off x="1333322" y="3244910"/>
              <a:ext cx="248247" cy="510390"/>
            </a:xfrm>
            <a:prstGeom prst="rect">
              <a:avLst/>
            </a:prstGeom>
            <a:solidFill>
              <a:srgbClr val="1CABE2">
                <a:alpha val="100000"/>
              </a:srgbClr>
            </a:solidFill>
          </p:spPr>
          <p:txBody>
            <a:bodyPr/>
            <a:lstStyle/>
            <a:p/>
          </p:txBody>
        </p:sp>
        <p:sp>
          <p:nvSpPr>
            <p:cNvPr id="24" name="rc24"/>
            <p:cNvSpPr/>
            <p:nvPr/>
          </p:nvSpPr>
          <p:spPr>
            <a:xfrm>
              <a:off x="1609153" y="3745400"/>
              <a:ext cx="248247" cy="261284"/>
            </a:xfrm>
            <a:prstGeom prst="rect">
              <a:avLst/>
            </a:prstGeom>
            <a:solidFill>
              <a:srgbClr val="80BD41">
                <a:alpha val="100000"/>
              </a:srgbClr>
            </a:solidFill>
          </p:spPr>
          <p:txBody>
            <a:bodyPr/>
            <a:lstStyle/>
            <a:p/>
          </p:txBody>
        </p:sp>
        <p:sp>
          <p:nvSpPr>
            <p:cNvPr id="25" name="rc25"/>
            <p:cNvSpPr/>
            <p:nvPr/>
          </p:nvSpPr>
          <p:spPr>
            <a:xfrm>
              <a:off x="1609153" y="3214915"/>
              <a:ext cx="248247" cy="530485"/>
            </a:xfrm>
            <a:prstGeom prst="rect">
              <a:avLst/>
            </a:prstGeom>
            <a:solidFill>
              <a:srgbClr val="1CABE2">
                <a:alpha val="100000"/>
              </a:srgbClr>
            </a:solidFill>
          </p:spPr>
          <p:txBody>
            <a:bodyPr/>
            <a:lstStyle/>
            <a:p/>
          </p:txBody>
        </p:sp>
        <p:sp>
          <p:nvSpPr>
            <p:cNvPr id="26" name="rc26"/>
            <p:cNvSpPr/>
            <p:nvPr/>
          </p:nvSpPr>
          <p:spPr>
            <a:xfrm>
              <a:off x="1884983" y="3677880"/>
              <a:ext cx="248247" cy="328804"/>
            </a:xfrm>
            <a:prstGeom prst="rect">
              <a:avLst/>
            </a:prstGeom>
            <a:solidFill>
              <a:srgbClr val="80BD41">
                <a:alpha val="100000"/>
              </a:srgbClr>
            </a:solidFill>
          </p:spPr>
          <p:txBody>
            <a:bodyPr/>
            <a:lstStyle/>
            <a:p/>
          </p:txBody>
        </p:sp>
        <p:sp>
          <p:nvSpPr>
            <p:cNvPr id="27" name="rc27"/>
            <p:cNvSpPr/>
            <p:nvPr/>
          </p:nvSpPr>
          <p:spPr>
            <a:xfrm>
              <a:off x="1884983" y="3184663"/>
              <a:ext cx="248247" cy="493216"/>
            </a:xfrm>
            <a:prstGeom prst="rect">
              <a:avLst/>
            </a:prstGeom>
            <a:solidFill>
              <a:srgbClr val="1CABE2">
                <a:alpha val="100000"/>
              </a:srgbClr>
            </a:solidFill>
          </p:spPr>
          <p:txBody>
            <a:bodyPr/>
            <a:lstStyle/>
            <a:p/>
          </p:txBody>
        </p:sp>
        <p:sp>
          <p:nvSpPr>
            <p:cNvPr id="28" name="rc28"/>
            <p:cNvSpPr/>
            <p:nvPr/>
          </p:nvSpPr>
          <p:spPr>
            <a:xfrm>
              <a:off x="2160814" y="3667208"/>
              <a:ext cx="248247" cy="339476"/>
            </a:xfrm>
            <a:prstGeom prst="rect">
              <a:avLst/>
            </a:prstGeom>
            <a:solidFill>
              <a:srgbClr val="80BD41">
                <a:alpha val="100000"/>
              </a:srgbClr>
            </a:solidFill>
          </p:spPr>
          <p:txBody>
            <a:bodyPr/>
            <a:lstStyle/>
            <a:p/>
          </p:txBody>
        </p:sp>
        <p:sp>
          <p:nvSpPr>
            <p:cNvPr id="29" name="rc29"/>
            <p:cNvSpPr/>
            <p:nvPr/>
          </p:nvSpPr>
          <p:spPr>
            <a:xfrm>
              <a:off x="2160814" y="3157993"/>
              <a:ext cx="248247" cy="509215"/>
            </a:xfrm>
            <a:prstGeom prst="rect">
              <a:avLst/>
            </a:prstGeom>
            <a:solidFill>
              <a:srgbClr val="1CABE2">
                <a:alpha val="100000"/>
              </a:srgbClr>
            </a:solidFill>
          </p:spPr>
          <p:txBody>
            <a:bodyPr/>
            <a:lstStyle/>
            <a:p/>
          </p:txBody>
        </p:sp>
        <p:sp>
          <p:nvSpPr>
            <p:cNvPr id="30" name="rc30"/>
            <p:cNvSpPr/>
            <p:nvPr/>
          </p:nvSpPr>
          <p:spPr>
            <a:xfrm>
              <a:off x="2436645" y="3743656"/>
              <a:ext cx="248247" cy="263029"/>
            </a:xfrm>
            <a:prstGeom prst="rect">
              <a:avLst/>
            </a:prstGeom>
            <a:solidFill>
              <a:srgbClr val="80BD41">
                <a:alpha val="100000"/>
              </a:srgbClr>
            </a:solidFill>
          </p:spPr>
          <p:txBody>
            <a:bodyPr/>
            <a:lstStyle/>
            <a:p/>
          </p:txBody>
        </p:sp>
        <p:sp>
          <p:nvSpPr>
            <p:cNvPr id="31" name="rc31"/>
            <p:cNvSpPr/>
            <p:nvPr/>
          </p:nvSpPr>
          <p:spPr>
            <a:xfrm>
              <a:off x="2436645" y="3129908"/>
              <a:ext cx="248247" cy="613747"/>
            </a:xfrm>
            <a:prstGeom prst="rect">
              <a:avLst/>
            </a:prstGeom>
            <a:solidFill>
              <a:srgbClr val="1CABE2">
                <a:alpha val="100000"/>
              </a:srgbClr>
            </a:solidFill>
          </p:spPr>
          <p:txBody>
            <a:bodyPr/>
            <a:lstStyle/>
            <a:p/>
          </p:txBody>
        </p:sp>
        <p:sp>
          <p:nvSpPr>
            <p:cNvPr id="32" name="rc32"/>
            <p:cNvSpPr/>
            <p:nvPr/>
          </p:nvSpPr>
          <p:spPr>
            <a:xfrm>
              <a:off x="2712475" y="3690682"/>
              <a:ext cx="248247" cy="316002"/>
            </a:xfrm>
            <a:prstGeom prst="rect">
              <a:avLst/>
            </a:prstGeom>
            <a:solidFill>
              <a:srgbClr val="80BD41">
                <a:alpha val="100000"/>
              </a:srgbClr>
            </a:solidFill>
          </p:spPr>
          <p:txBody>
            <a:bodyPr/>
            <a:lstStyle/>
            <a:p/>
          </p:txBody>
        </p:sp>
        <p:sp>
          <p:nvSpPr>
            <p:cNvPr id="33" name="rc33"/>
            <p:cNvSpPr/>
            <p:nvPr/>
          </p:nvSpPr>
          <p:spPr>
            <a:xfrm>
              <a:off x="2712475" y="3103826"/>
              <a:ext cx="248247" cy="586856"/>
            </a:xfrm>
            <a:prstGeom prst="rect">
              <a:avLst/>
            </a:prstGeom>
            <a:solidFill>
              <a:srgbClr val="1CABE2">
                <a:alpha val="100000"/>
              </a:srgbClr>
            </a:solidFill>
          </p:spPr>
          <p:txBody>
            <a:bodyPr/>
            <a:lstStyle/>
            <a:p/>
          </p:txBody>
        </p:sp>
        <p:sp>
          <p:nvSpPr>
            <p:cNvPr id="34" name="rc34"/>
            <p:cNvSpPr/>
            <p:nvPr/>
          </p:nvSpPr>
          <p:spPr>
            <a:xfrm>
              <a:off x="2988306" y="3765605"/>
              <a:ext cx="248247" cy="241079"/>
            </a:xfrm>
            <a:prstGeom prst="rect">
              <a:avLst/>
            </a:prstGeom>
            <a:solidFill>
              <a:srgbClr val="80BD41">
                <a:alpha val="100000"/>
              </a:srgbClr>
            </a:solidFill>
          </p:spPr>
          <p:txBody>
            <a:bodyPr/>
            <a:lstStyle/>
            <a:p/>
          </p:txBody>
        </p:sp>
        <p:sp>
          <p:nvSpPr>
            <p:cNvPr id="35" name="rc35"/>
            <p:cNvSpPr/>
            <p:nvPr/>
          </p:nvSpPr>
          <p:spPr>
            <a:xfrm>
              <a:off x="2988306" y="3079470"/>
              <a:ext cx="248247" cy="686135"/>
            </a:xfrm>
            <a:prstGeom prst="rect">
              <a:avLst/>
            </a:prstGeom>
            <a:solidFill>
              <a:srgbClr val="1CABE2">
                <a:alpha val="100000"/>
              </a:srgbClr>
            </a:solidFill>
          </p:spPr>
          <p:txBody>
            <a:bodyPr/>
            <a:lstStyle/>
            <a:p/>
          </p:txBody>
        </p:sp>
        <p:sp>
          <p:nvSpPr>
            <p:cNvPr id="36" name="rc36"/>
            <p:cNvSpPr/>
            <p:nvPr/>
          </p:nvSpPr>
          <p:spPr>
            <a:xfrm>
              <a:off x="3264137" y="3627588"/>
              <a:ext cx="248247" cy="379096"/>
            </a:xfrm>
            <a:prstGeom prst="rect">
              <a:avLst/>
            </a:prstGeom>
            <a:solidFill>
              <a:srgbClr val="80BD41">
                <a:alpha val="100000"/>
              </a:srgbClr>
            </a:solidFill>
          </p:spPr>
          <p:txBody>
            <a:bodyPr/>
            <a:lstStyle/>
            <a:p/>
          </p:txBody>
        </p:sp>
        <p:sp>
          <p:nvSpPr>
            <p:cNvPr id="37" name="rc37"/>
            <p:cNvSpPr/>
            <p:nvPr/>
          </p:nvSpPr>
          <p:spPr>
            <a:xfrm>
              <a:off x="3264137" y="3058934"/>
              <a:ext cx="248247" cy="568653"/>
            </a:xfrm>
            <a:prstGeom prst="rect">
              <a:avLst/>
            </a:prstGeom>
            <a:solidFill>
              <a:srgbClr val="1CABE2">
                <a:alpha val="100000"/>
              </a:srgbClr>
            </a:solidFill>
          </p:spPr>
          <p:txBody>
            <a:bodyPr/>
            <a:lstStyle/>
            <a:p/>
          </p:txBody>
        </p:sp>
        <p:sp>
          <p:nvSpPr>
            <p:cNvPr id="38" name="rc38"/>
            <p:cNvSpPr/>
            <p:nvPr/>
          </p:nvSpPr>
          <p:spPr>
            <a:xfrm>
              <a:off x="3539967" y="3704532"/>
              <a:ext cx="248247" cy="302153"/>
            </a:xfrm>
            <a:prstGeom prst="rect">
              <a:avLst/>
            </a:prstGeom>
            <a:solidFill>
              <a:srgbClr val="80BD41">
                <a:alpha val="100000"/>
              </a:srgbClr>
            </a:solidFill>
          </p:spPr>
          <p:txBody>
            <a:bodyPr/>
            <a:lstStyle/>
            <a:p/>
          </p:txBody>
        </p:sp>
        <p:sp>
          <p:nvSpPr>
            <p:cNvPr id="39" name="rc39"/>
            <p:cNvSpPr/>
            <p:nvPr/>
          </p:nvSpPr>
          <p:spPr>
            <a:xfrm>
              <a:off x="3539967" y="3031989"/>
              <a:ext cx="248247" cy="672543"/>
            </a:xfrm>
            <a:prstGeom prst="rect">
              <a:avLst/>
            </a:prstGeom>
            <a:solidFill>
              <a:srgbClr val="1CABE2">
                <a:alpha val="100000"/>
              </a:srgbClr>
            </a:solidFill>
          </p:spPr>
          <p:txBody>
            <a:bodyPr/>
            <a:lstStyle/>
            <a:p/>
          </p:txBody>
        </p:sp>
        <p:sp>
          <p:nvSpPr>
            <p:cNvPr id="40" name="rc40"/>
            <p:cNvSpPr/>
            <p:nvPr/>
          </p:nvSpPr>
          <p:spPr>
            <a:xfrm>
              <a:off x="3815798" y="3589365"/>
              <a:ext cx="248247" cy="417320"/>
            </a:xfrm>
            <a:prstGeom prst="rect">
              <a:avLst/>
            </a:prstGeom>
            <a:solidFill>
              <a:srgbClr val="80BD41">
                <a:alpha val="100000"/>
              </a:srgbClr>
            </a:solidFill>
          </p:spPr>
          <p:txBody>
            <a:bodyPr/>
            <a:lstStyle/>
            <a:p/>
          </p:txBody>
        </p:sp>
        <p:sp>
          <p:nvSpPr>
            <p:cNvPr id="41" name="rc41"/>
            <p:cNvSpPr/>
            <p:nvPr/>
          </p:nvSpPr>
          <p:spPr>
            <a:xfrm>
              <a:off x="3815798" y="3013070"/>
              <a:ext cx="248247" cy="576294"/>
            </a:xfrm>
            <a:prstGeom prst="rect">
              <a:avLst/>
            </a:prstGeom>
            <a:solidFill>
              <a:srgbClr val="1CABE2">
                <a:alpha val="100000"/>
              </a:srgbClr>
            </a:solidFill>
          </p:spPr>
          <p:txBody>
            <a:bodyPr/>
            <a:lstStyle/>
            <a:p/>
          </p:txBody>
        </p:sp>
        <p:sp>
          <p:nvSpPr>
            <p:cNvPr id="42" name="rc42"/>
            <p:cNvSpPr/>
            <p:nvPr/>
          </p:nvSpPr>
          <p:spPr>
            <a:xfrm>
              <a:off x="4091628" y="3555494"/>
              <a:ext cx="248247" cy="451190"/>
            </a:xfrm>
            <a:prstGeom prst="rect">
              <a:avLst/>
            </a:prstGeom>
            <a:solidFill>
              <a:srgbClr val="80BD41">
                <a:alpha val="100000"/>
              </a:srgbClr>
            </a:solidFill>
          </p:spPr>
          <p:txBody>
            <a:bodyPr/>
            <a:lstStyle/>
            <a:p/>
          </p:txBody>
        </p:sp>
        <p:sp>
          <p:nvSpPr>
            <p:cNvPr id="43" name="rc43"/>
            <p:cNvSpPr/>
            <p:nvPr/>
          </p:nvSpPr>
          <p:spPr>
            <a:xfrm>
              <a:off x="4091628" y="3004033"/>
              <a:ext cx="248247" cy="551461"/>
            </a:xfrm>
            <a:prstGeom prst="rect">
              <a:avLst/>
            </a:prstGeom>
            <a:solidFill>
              <a:srgbClr val="1CABE2">
                <a:alpha val="100000"/>
              </a:srgbClr>
            </a:solidFill>
          </p:spPr>
          <p:txBody>
            <a:bodyPr/>
            <a:lstStyle/>
            <a:p/>
          </p:txBody>
        </p:sp>
        <p:sp>
          <p:nvSpPr>
            <p:cNvPr id="44" name="rc44"/>
            <p:cNvSpPr/>
            <p:nvPr/>
          </p:nvSpPr>
          <p:spPr>
            <a:xfrm>
              <a:off x="4367459" y="3615778"/>
              <a:ext cx="248247" cy="390907"/>
            </a:xfrm>
            <a:prstGeom prst="rect">
              <a:avLst/>
            </a:prstGeom>
            <a:solidFill>
              <a:srgbClr val="80BD41">
                <a:alpha val="100000"/>
              </a:srgbClr>
            </a:solidFill>
          </p:spPr>
          <p:txBody>
            <a:bodyPr/>
            <a:lstStyle/>
            <a:p/>
          </p:txBody>
        </p:sp>
        <p:sp>
          <p:nvSpPr>
            <p:cNvPr id="45" name="rc45"/>
            <p:cNvSpPr/>
            <p:nvPr/>
          </p:nvSpPr>
          <p:spPr>
            <a:xfrm>
              <a:off x="4367459" y="3053259"/>
              <a:ext cx="248247" cy="562518"/>
            </a:xfrm>
            <a:prstGeom prst="rect">
              <a:avLst/>
            </a:prstGeom>
            <a:solidFill>
              <a:srgbClr val="1CABE2">
                <a:alpha val="100000"/>
              </a:srgbClr>
            </a:solidFill>
          </p:spPr>
          <p:txBody>
            <a:bodyPr/>
            <a:lstStyle/>
            <a:p/>
          </p:txBody>
        </p:sp>
        <p:sp>
          <p:nvSpPr>
            <p:cNvPr id="46" name="rc46"/>
            <p:cNvSpPr/>
            <p:nvPr/>
          </p:nvSpPr>
          <p:spPr>
            <a:xfrm>
              <a:off x="4643290" y="3577572"/>
              <a:ext cx="248247" cy="429112"/>
            </a:xfrm>
            <a:prstGeom prst="rect">
              <a:avLst/>
            </a:prstGeom>
            <a:solidFill>
              <a:srgbClr val="80BD41">
                <a:alpha val="100000"/>
              </a:srgbClr>
            </a:solidFill>
          </p:spPr>
          <p:txBody>
            <a:bodyPr/>
            <a:lstStyle/>
            <a:p/>
          </p:txBody>
        </p:sp>
        <p:sp>
          <p:nvSpPr>
            <p:cNvPr id="47" name="rc47"/>
            <p:cNvSpPr/>
            <p:nvPr/>
          </p:nvSpPr>
          <p:spPr>
            <a:xfrm>
              <a:off x="4643290" y="2984985"/>
              <a:ext cx="248247" cy="592587"/>
            </a:xfrm>
            <a:prstGeom prst="rect">
              <a:avLst/>
            </a:prstGeom>
            <a:solidFill>
              <a:srgbClr val="1CABE2">
                <a:alpha val="100000"/>
              </a:srgbClr>
            </a:solidFill>
          </p:spPr>
          <p:txBody>
            <a:bodyPr/>
            <a:lstStyle/>
            <a:p/>
          </p:txBody>
        </p:sp>
        <p:sp>
          <p:nvSpPr>
            <p:cNvPr id="48" name="rc48"/>
            <p:cNvSpPr/>
            <p:nvPr/>
          </p:nvSpPr>
          <p:spPr>
            <a:xfrm>
              <a:off x="4919120" y="3540873"/>
              <a:ext cx="248247" cy="465811"/>
            </a:xfrm>
            <a:prstGeom prst="rect">
              <a:avLst/>
            </a:prstGeom>
            <a:solidFill>
              <a:srgbClr val="80BD41">
                <a:alpha val="100000"/>
              </a:srgbClr>
            </a:solidFill>
          </p:spPr>
          <p:txBody>
            <a:bodyPr/>
            <a:lstStyle/>
            <a:p/>
          </p:txBody>
        </p:sp>
        <p:sp>
          <p:nvSpPr>
            <p:cNvPr id="49" name="rc49"/>
            <p:cNvSpPr/>
            <p:nvPr/>
          </p:nvSpPr>
          <p:spPr>
            <a:xfrm>
              <a:off x="4919120" y="2948010"/>
              <a:ext cx="248247" cy="592862"/>
            </a:xfrm>
            <a:prstGeom prst="rect">
              <a:avLst/>
            </a:prstGeom>
            <a:solidFill>
              <a:srgbClr val="1CABE2">
                <a:alpha val="100000"/>
              </a:srgbClr>
            </a:solidFill>
          </p:spPr>
          <p:txBody>
            <a:bodyPr/>
            <a:lstStyle/>
            <a:p/>
          </p:txBody>
        </p:sp>
        <p:sp>
          <p:nvSpPr>
            <p:cNvPr id="50" name="rc50"/>
            <p:cNvSpPr/>
            <p:nvPr/>
          </p:nvSpPr>
          <p:spPr>
            <a:xfrm>
              <a:off x="5194951" y="3504339"/>
              <a:ext cx="248247" cy="502345"/>
            </a:xfrm>
            <a:prstGeom prst="rect">
              <a:avLst/>
            </a:prstGeom>
            <a:solidFill>
              <a:srgbClr val="80BD41">
                <a:alpha val="100000"/>
              </a:srgbClr>
            </a:solidFill>
          </p:spPr>
          <p:txBody>
            <a:bodyPr/>
            <a:lstStyle/>
            <a:p/>
          </p:txBody>
        </p:sp>
        <p:sp>
          <p:nvSpPr>
            <p:cNvPr id="51" name="rc51"/>
            <p:cNvSpPr/>
            <p:nvPr/>
          </p:nvSpPr>
          <p:spPr>
            <a:xfrm>
              <a:off x="5194951" y="2914636"/>
              <a:ext cx="248247" cy="589703"/>
            </a:xfrm>
            <a:prstGeom prst="rect">
              <a:avLst/>
            </a:prstGeom>
            <a:solidFill>
              <a:srgbClr val="1CABE2">
                <a:alpha val="100000"/>
              </a:srgbClr>
            </a:solidFill>
          </p:spPr>
          <p:txBody>
            <a:bodyPr/>
            <a:lstStyle/>
            <a:p/>
          </p:txBody>
        </p:sp>
        <p:sp>
          <p:nvSpPr>
            <p:cNvPr id="52" name="rc52"/>
            <p:cNvSpPr/>
            <p:nvPr/>
          </p:nvSpPr>
          <p:spPr>
            <a:xfrm>
              <a:off x="5470781" y="3466740"/>
              <a:ext cx="248247" cy="539944"/>
            </a:xfrm>
            <a:prstGeom prst="rect">
              <a:avLst/>
            </a:prstGeom>
            <a:solidFill>
              <a:srgbClr val="80BD41">
                <a:alpha val="100000"/>
              </a:srgbClr>
            </a:solidFill>
          </p:spPr>
          <p:txBody>
            <a:bodyPr/>
            <a:lstStyle/>
            <a:p/>
          </p:txBody>
        </p:sp>
        <p:sp>
          <p:nvSpPr>
            <p:cNvPr id="53" name="rc53"/>
            <p:cNvSpPr/>
            <p:nvPr/>
          </p:nvSpPr>
          <p:spPr>
            <a:xfrm>
              <a:off x="5470781" y="2881812"/>
              <a:ext cx="248247" cy="584927"/>
            </a:xfrm>
            <a:prstGeom prst="rect">
              <a:avLst/>
            </a:prstGeom>
            <a:solidFill>
              <a:srgbClr val="1CABE2">
                <a:alpha val="100000"/>
              </a:srgbClr>
            </a:solidFill>
          </p:spPr>
          <p:txBody>
            <a:bodyPr/>
            <a:lstStyle/>
            <a:p/>
          </p:txBody>
        </p:sp>
        <p:sp>
          <p:nvSpPr>
            <p:cNvPr id="54" name="rc54"/>
            <p:cNvSpPr/>
            <p:nvPr/>
          </p:nvSpPr>
          <p:spPr>
            <a:xfrm>
              <a:off x="5746612" y="3440676"/>
              <a:ext cx="248247" cy="566008"/>
            </a:xfrm>
            <a:prstGeom prst="rect">
              <a:avLst/>
            </a:prstGeom>
            <a:solidFill>
              <a:srgbClr val="80BD41">
                <a:alpha val="100000"/>
              </a:srgbClr>
            </a:solidFill>
          </p:spPr>
          <p:txBody>
            <a:bodyPr/>
            <a:lstStyle/>
            <a:p/>
          </p:txBody>
        </p:sp>
        <p:sp>
          <p:nvSpPr>
            <p:cNvPr id="55" name="rc55"/>
            <p:cNvSpPr/>
            <p:nvPr/>
          </p:nvSpPr>
          <p:spPr>
            <a:xfrm>
              <a:off x="5746612" y="2851560"/>
              <a:ext cx="248247" cy="589115"/>
            </a:xfrm>
            <a:prstGeom prst="rect">
              <a:avLst/>
            </a:prstGeom>
            <a:solidFill>
              <a:srgbClr val="1CABE2">
                <a:alpha val="100000"/>
              </a:srgbClr>
            </a:solidFill>
          </p:spPr>
          <p:txBody>
            <a:bodyPr/>
            <a:lstStyle/>
            <a:p/>
          </p:txBody>
        </p:sp>
        <p:sp>
          <p:nvSpPr>
            <p:cNvPr id="56" name="rc56"/>
            <p:cNvSpPr/>
            <p:nvPr/>
          </p:nvSpPr>
          <p:spPr>
            <a:xfrm>
              <a:off x="6022443" y="3403518"/>
              <a:ext cx="248247" cy="603167"/>
            </a:xfrm>
            <a:prstGeom prst="rect">
              <a:avLst/>
            </a:prstGeom>
            <a:solidFill>
              <a:srgbClr val="80BD41">
                <a:alpha val="100000"/>
              </a:srgbClr>
            </a:solidFill>
          </p:spPr>
          <p:txBody>
            <a:bodyPr/>
            <a:lstStyle/>
            <a:p/>
          </p:txBody>
        </p:sp>
        <p:sp>
          <p:nvSpPr>
            <p:cNvPr id="57" name="rc57"/>
            <p:cNvSpPr/>
            <p:nvPr/>
          </p:nvSpPr>
          <p:spPr>
            <a:xfrm>
              <a:off x="6022443" y="2824008"/>
              <a:ext cx="248247" cy="579509"/>
            </a:xfrm>
            <a:prstGeom prst="rect">
              <a:avLst/>
            </a:prstGeom>
            <a:solidFill>
              <a:srgbClr val="1CABE2">
                <a:alpha val="100000"/>
              </a:srgbClr>
            </a:solidFill>
          </p:spPr>
          <p:txBody>
            <a:bodyPr/>
            <a:lstStyle/>
            <a:p/>
          </p:txBody>
        </p:sp>
        <p:sp>
          <p:nvSpPr>
            <p:cNvPr id="58" name="rc58"/>
            <p:cNvSpPr/>
            <p:nvPr/>
          </p:nvSpPr>
          <p:spPr>
            <a:xfrm>
              <a:off x="6298273" y="3360885"/>
              <a:ext cx="248247" cy="645799"/>
            </a:xfrm>
            <a:prstGeom prst="rect">
              <a:avLst/>
            </a:prstGeom>
            <a:solidFill>
              <a:srgbClr val="80BD41">
                <a:alpha val="100000"/>
              </a:srgbClr>
            </a:solidFill>
          </p:spPr>
          <p:txBody>
            <a:bodyPr/>
            <a:lstStyle/>
            <a:p/>
          </p:txBody>
        </p:sp>
        <p:sp>
          <p:nvSpPr>
            <p:cNvPr id="59" name="rc59"/>
            <p:cNvSpPr/>
            <p:nvPr/>
          </p:nvSpPr>
          <p:spPr>
            <a:xfrm>
              <a:off x="6298273" y="2788191"/>
              <a:ext cx="248247" cy="572694"/>
            </a:xfrm>
            <a:prstGeom prst="rect">
              <a:avLst/>
            </a:prstGeom>
            <a:solidFill>
              <a:srgbClr val="1CABE2">
                <a:alpha val="100000"/>
              </a:srgbClr>
            </a:solidFill>
          </p:spPr>
          <p:txBody>
            <a:bodyPr/>
            <a:lstStyle/>
            <a:p/>
          </p:txBody>
        </p:sp>
        <p:sp>
          <p:nvSpPr>
            <p:cNvPr id="60" name="rc60"/>
            <p:cNvSpPr/>
            <p:nvPr/>
          </p:nvSpPr>
          <p:spPr>
            <a:xfrm>
              <a:off x="6574104" y="3290940"/>
              <a:ext cx="248247" cy="715744"/>
            </a:xfrm>
            <a:prstGeom prst="rect">
              <a:avLst/>
            </a:prstGeom>
            <a:solidFill>
              <a:srgbClr val="80BD41">
                <a:alpha val="100000"/>
              </a:srgbClr>
            </a:solidFill>
          </p:spPr>
          <p:txBody>
            <a:bodyPr/>
            <a:lstStyle/>
            <a:p/>
          </p:txBody>
        </p:sp>
        <p:sp>
          <p:nvSpPr>
            <p:cNvPr id="61" name="rc61"/>
            <p:cNvSpPr/>
            <p:nvPr/>
          </p:nvSpPr>
          <p:spPr>
            <a:xfrm>
              <a:off x="6574104" y="2750996"/>
              <a:ext cx="248247" cy="539944"/>
            </a:xfrm>
            <a:prstGeom prst="rect">
              <a:avLst/>
            </a:prstGeom>
            <a:solidFill>
              <a:srgbClr val="1CABE2">
                <a:alpha val="100000"/>
              </a:srgbClr>
            </a:solidFill>
          </p:spPr>
          <p:txBody>
            <a:bodyPr/>
            <a:lstStyle/>
            <a:p/>
          </p:txBody>
        </p:sp>
        <p:sp>
          <p:nvSpPr>
            <p:cNvPr id="62" name="rc62"/>
            <p:cNvSpPr/>
            <p:nvPr/>
          </p:nvSpPr>
          <p:spPr>
            <a:xfrm>
              <a:off x="6849934" y="3297920"/>
              <a:ext cx="248247" cy="708764"/>
            </a:xfrm>
            <a:prstGeom prst="rect">
              <a:avLst/>
            </a:prstGeom>
            <a:solidFill>
              <a:srgbClr val="80BD41">
                <a:alpha val="100000"/>
              </a:srgbClr>
            </a:solidFill>
          </p:spPr>
          <p:txBody>
            <a:bodyPr/>
            <a:lstStyle/>
            <a:p/>
          </p:txBody>
        </p:sp>
        <p:sp>
          <p:nvSpPr>
            <p:cNvPr id="63" name="rc63"/>
            <p:cNvSpPr/>
            <p:nvPr/>
          </p:nvSpPr>
          <p:spPr>
            <a:xfrm>
              <a:off x="6849934" y="2718025"/>
              <a:ext cx="248247" cy="579895"/>
            </a:xfrm>
            <a:prstGeom prst="rect">
              <a:avLst/>
            </a:prstGeom>
            <a:solidFill>
              <a:srgbClr val="1CABE2">
                <a:alpha val="100000"/>
              </a:srgbClr>
            </a:solidFill>
          </p:spPr>
          <p:txBody>
            <a:bodyPr/>
            <a:lstStyle/>
            <a:p/>
          </p:txBody>
        </p:sp>
        <p:sp>
          <p:nvSpPr>
            <p:cNvPr id="64" name="rc64"/>
            <p:cNvSpPr/>
            <p:nvPr/>
          </p:nvSpPr>
          <p:spPr>
            <a:xfrm>
              <a:off x="7125765" y="3185343"/>
              <a:ext cx="248247" cy="821341"/>
            </a:xfrm>
            <a:prstGeom prst="rect">
              <a:avLst/>
            </a:prstGeom>
            <a:solidFill>
              <a:srgbClr val="80BD41">
                <a:alpha val="100000"/>
              </a:srgbClr>
            </a:solidFill>
          </p:spPr>
          <p:txBody>
            <a:bodyPr/>
            <a:lstStyle/>
            <a:p/>
          </p:txBody>
        </p:sp>
        <p:sp>
          <p:nvSpPr>
            <p:cNvPr id="65" name="rc65"/>
            <p:cNvSpPr/>
            <p:nvPr/>
          </p:nvSpPr>
          <p:spPr>
            <a:xfrm>
              <a:off x="7125765" y="2681932"/>
              <a:ext cx="248247" cy="503410"/>
            </a:xfrm>
            <a:prstGeom prst="rect">
              <a:avLst/>
            </a:prstGeom>
            <a:solidFill>
              <a:srgbClr val="1CABE2">
                <a:alpha val="100000"/>
              </a:srgbClr>
            </a:solidFill>
          </p:spPr>
          <p:txBody>
            <a:bodyPr/>
            <a:lstStyle/>
            <a:p/>
          </p:txBody>
        </p:sp>
        <p:sp>
          <p:nvSpPr>
            <p:cNvPr id="66" name="rc66"/>
            <p:cNvSpPr/>
            <p:nvPr/>
          </p:nvSpPr>
          <p:spPr>
            <a:xfrm>
              <a:off x="7401596" y="3052469"/>
              <a:ext cx="248247" cy="954215"/>
            </a:xfrm>
            <a:prstGeom prst="rect">
              <a:avLst/>
            </a:prstGeom>
            <a:solidFill>
              <a:srgbClr val="80BD41">
                <a:alpha val="100000"/>
              </a:srgbClr>
            </a:solidFill>
          </p:spPr>
          <p:txBody>
            <a:bodyPr/>
            <a:lstStyle/>
            <a:p/>
          </p:txBody>
        </p:sp>
        <p:sp>
          <p:nvSpPr>
            <p:cNvPr id="67" name="rc67"/>
            <p:cNvSpPr/>
            <p:nvPr/>
          </p:nvSpPr>
          <p:spPr>
            <a:xfrm>
              <a:off x="7401596" y="2662719"/>
              <a:ext cx="248247" cy="389749"/>
            </a:xfrm>
            <a:prstGeom prst="rect">
              <a:avLst/>
            </a:prstGeom>
            <a:solidFill>
              <a:srgbClr val="1CABE2">
                <a:alpha val="100000"/>
              </a:srgbClr>
            </a:solidFill>
          </p:spPr>
          <p:txBody>
            <a:bodyPr/>
            <a:lstStyle/>
            <a:p/>
          </p:txBody>
        </p:sp>
        <p:sp>
          <p:nvSpPr>
            <p:cNvPr id="68" name="rc68"/>
            <p:cNvSpPr/>
            <p:nvPr/>
          </p:nvSpPr>
          <p:spPr>
            <a:xfrm>
              <a:off x="7677426" y="3057832"/>
              <a:ext cx="248247" cy="948852"/>
            </a:xfrm>
            <a:prstGeom prst="rect">
              <a:avLst/>
            </a:prstGeom>
            <a:solidFill>
              <a:srgbClr val="80BD41">
                <a:alpha val="100000"/>
              </a:srgbClr>
            </a:solidFill>
          </p:spPr>
          <p:txBody>
            <a:bodyPr/>
            <a:lstStyle/>
            <a:p/>
          </p:txBody>
        </p:sp>
        <p:sp>
          <p:nvSpPr>
            <p:cNvPr id="69" name="rc69"/>
            <p:cNvSpPr/>
            <p:nvPr/>
          </p:nvSpPr>
          <p:spPr>
            <a:xfrm>
              <a:off x="7677426" y="2631530"/>
              <a:ext cx="248247" cy="426302"/>
            </a:xfrm>
            <a:prstGeom prst="rect">
              <a:avLst/>
            </a:prstGeom>
            <a:solidFill>
              <a:srgbClr val="1CABE2">
                <a:alpha val="100000"/>
              </a:srgbClr>
            </a:solidFill>
          </p:spPr>
          <p:txBody>
            <a:bodyPr/>
            <a:lstStyle/>
            <a:p/>
          </p:txBody>
        </p:sp>
        <p:sp>
          <p:nvSpPr>
            <p:cNvPr id="70" name="rc70"/>
            <p:cNvSpPr/>
            <p:nvPr/>
          </p:nvSpPr>
          <p:spPr>
            <a:xfrm>
              <a:off x="7953257" y="3023888"/>
              <a:ext cx="248247" cy="982796"/>
            </a:xfrm>
            <a:prstGeom prst="rect">
              <a:avLst/>
            </a:prstGeom>
            <a:solidFill>
              <a:srgbClr val="80BD41">
                <a:alpha val="100000"/>
              </a:srgbClr>
            </a:solidFill>
          </p:spPr>
          <p:txBody>
            <a:bodyPr/>
            <a:lstStyle/>
            <a:p/>
          </p:txBody>
        </p:sp>
        <p:sp>
          <p:nvSpPr>
            <p:cNvPr id="71" name="rc71"/>
            <p:cNvSpPr/>
            <p:nvPr/>
          </p:nvSpPr>
          <p:spPr>
            <a:xfrm>
              <a:off x="7953257" y="2602693"/>
              <a:ext cx="248247" cy="421195"/>
            </a:xfrm>
            <a:prstGeom prst="rect">
              <a:avLst/>
            </a:prstGeom>
            <a:solidFill>
              <a:srgbClr val="1CABE2">
                <a:alpha val="100000"/>
              </a:srgbClr>
            </a:solidFill>
          </p:spPr>
          <p:txBody>
            <a:bodyPr/>
            <a:lstStyle/>
            <a:p/>
          </p:txBody>
        </p:sp>
        <p:sp>
          <p:nvSpPr>
            <p:cNvPr id="72" name="pl72"/>
            <p:cNvSpPr/>
            <p:nvPr/>
          </p:nvSpPr>
          <p:spPr>
            <a:xfrm>
              <a:off x="1457446" y="2013000"/>
              <a:ext cx="6619934" cy="1263602"/>
            </a:xfrm>
            <a:custGeom>
              <a:avLst/>
              <a:pathLst>
                <a:path w="6619934" h="1263602">
                  <a:moveTo>
                    <a:pt x="0" y="1067042"/>
                  </a:moveTo>
                  <a:lnTo>
                    <a:pt x="275830" y="1067042"/>
                  </a:lnTo>
                  <a:lnTo>
                    <a:pt x="551661" y="870482"/>
                  </a:lnTo>
                  <a:lnTo>
                    <a:pt x="827491" y="870482"/>
                  </a:lnTo>
                  <a:lnTo>
                    <a:pt x="1103322" y="1151282"/>
                  </a:lnTo>
                  <a:lnTo>
                    <a:pt x="1379153" y="1010882"/>
                  </a:lnTo>
                  <a:lnTo>
                    <a:pt x="1654983" y="1263602"/>
                  </a:lnTo>
                  <a:lnTo>
                    <a:pt x="1930814" y="870482"/>
                  </a:lnTo>
                  <a:lnTo>
                    <a:pt x="2206644" y="1123202"/>
                  </a:lnTo>
                  <a:lnTo>
                    <a:pt x="2482475" y="814321"/>
                  </a:lnTo>
                  <a:lnTo>
                    <a:pt x="2758306" y="730081"/>
                  </a:lnTo>
                  <a:lnTo>
                    <a:pt x="3034136" y="842401"/>
                  </a:lnTo>
                  <a:lnTo>
                    <a:pt x="3309967" y="814321"/>
                  </a:lnTo>
                  <a:lnTo>
                    <a:pt x="3585797" y="758161"/>
                  </a:lnTo>
                  <a:lnTo>
                    <a:pt x="3861628" y="702001"/>
                  </a:lnTo>
                  <a:lnTo>
                    <a:pt x="4137459" y="645841"/>
                  </a:lnTo>
                  <a:lnTo>
                    <a:pt x="4413289" y="617761"/>
                  </a:lnTo>
                  <a:lnTo>
                    <a:pt x="4689120" y="561601"/>
                  </a:lnTo>
                  <a:lnTo>
                    <a:pt x="4964950" y="505441"/>
                  </a:lnTo>
                  <a:lnTo>
                    <a:pt x="5240781" y="393120"/>
                  </a:lnTo>
                  <a:lnTo>
                    <a:pt x="5516612" y="449281"/>
                  </a:lnTo>
                  <a:lnTo>
                    <a:pt x="5792442" y="252720"/>
                  </a:lnTo>
                  <a:lnTo>
                    <a:pt x="6068273" y="0"/>
                  </a:lnTo>
                  <a:lnTo>
                    <a:pt x="6344103" y="56160"/>
                  </a:lnTo>
                  <a:lnTo>
                    <a:pt x="6619934" y="2808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74" name="tx74"/>
            <p:cNvSpPr/>
            <p:nvPr/>
          </p:nvSpPr>
          <p:spPr>
            <a:xfrm>
              <a:off x="277630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5" name="tx75"/>
            <p:cNvSpPr/>
            <p:nvPr/>
          </p:nvSpPr>
          <p:spPr>
            <a:xfrm>
              <a:off x="4155462"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7" name="tx77"/>
            <p:cNvSpPr/>
            <p:nvPr/>
          </p:nvSpPr>
          <p:spPr>
            <a:xfrm>
              <a:off x="663793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8" name="tx78"/>
            <p:cNvSpPr/>
            <p:nvPr/>
          </p:nvSpPr>
          <p:spPr>
            <a:xfrm>
              <a:off x="6913768"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1339893" y="31101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4" name="tx84"/>
            <p:cNvSpPr/>
            <p:nvPr/>
          </p:nvSpPr>
          <p:spPr>
            <a:xfrm>
              <a:off x="2719046" y="2967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5" name="tx85"/>
            <p:cNvSpPr/>
            <p:nvPr/>
          </p:nvSpPr>
          <p:spPr>
            <a:xfrm>
              <a:off x="4098199" y="2868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86" name="tx86"/>
            <p:cNvSpPr/>
            <p:nvPr/>
          </p:nvSpPr>
          <p:spPr>
            <a:xfrm>
              <a:off x="5477352" y="27458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87" name="tx87"/>
            <p:cNvSpPr/>
            <p:nvPr/>
          </p:nvSpPr>
          <p:spPr>
            <a:xfrm>
              <a:off x="6580674" y="26150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88" name="tx88"/>
            <p:cNvSpPr/>
            <p:nvPr/>
          </p:nvSpPr>
          <p:spPr>
            <a:xfrm>
              <a:off x="6856505" y="2582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89" name="tx89"/>
            <p:cNvSpPr/>
            <p:nvPr/>
          </p:nvSpPr>
          <p:spPr>
            <a:xfrm>
              <a:off x="7132335" y="254715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0" name="tx90"/>
            <p:cNvSpPr/>
            <p:nvPr/>
          </p:nvSpPr>
          <p:spPr>
            <a:xfrm>
              <a:off x="7408166" y="25267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1" name="tx91"/>
            <p:cNvSpPr/>
            <p:nvPr/>
          </p:nvSpPr>
          <p:spPr>
            <a:xfrm>
              <a:off x="7683997" y="2495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2" name="tx92"/>
            <p:cNvSpPr/>
            <p:nvPr/>
          </p:nvSpPr>
          <p:spPr>
            <a:xfrm>
              <a:off x="7959827" y="24667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3" name="pl93"/>
            <p:cNvSpPr/>
            <p:nvPr/>
          </p:nvSpPr>
          <p:spPr>
            <a:xfrm>
              <a:off x="1457446" y="1198678"/>
              <a:ext cx="0" cy="1881364"/>
            </a:xfrm>
            <a:custGeom>
              <a:avLst/>
              <a:pathLst>
                <a:path w="0" h="1881364">
                  <a:moveTo>
                    <a:pt x="0" y="188136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207442"/>
            </a:xfrm>
            <a:custGeom>
              <a:avLst/>
              <a:pathLst>
                <a:path w="0" h="1207442">
                  <a:moveTo>
                    <a:pt x="0" y="12074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845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136.9</a:t>
              </a:r>
            </a:p>
          </p:txBody>
        </p:sp>
        <p:sp>
          <p:nvSpPr>
            <p:cNvPr id="104" name="tx104"/>
            <p:cNvSpPr/>
            <p:nvPr/>
          </p:nvSpPr>
          <p:spPr>
            <a:xfrm>
              <a:off x="1339893" y="3465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277.9</a:t>
              </a:r>
            </a:p>
          </p:txBody>
        </p:sp>
        <p:sp>
          <p:nvSpPr>
            <p:cNvPr id="105" name="tx105"/>
            <p:cNvSpPr/>
            <p:nvPr/>
          </p:nvSpPr>
          <p:spPr>
            <a:xfrm>
              <a:off x="2758222" y="381478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6" name="tx106"/>
            <p:cNvSpPr/>
            <p:nvPr/>
          </p:nvSpPr>
          <p:spPr>
            <a:xfrm>
              <a:off x="2719046" y="3362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319.5</a:t>
              </a:r>
            </a:p>
          </p:txBody>
        </p:sp>
        <p:sp>
          <p:nvSpPr>
            <p:cNvPr id="107" name="tx107"/>
            <p:cNvSpPr/>
            <p:nvPr/>
          </p:nvSpPr>
          <p:spPr>
            <a:xfrm>
              <a:off x="4098199" y="3746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245.6</a:t>
              </a:r>
            </a:p>
          </p:txBody>
        </p:sp>
        <p:sp>
          <p:nvSpPr>
            <p:cNvPr id="108" name="tx108"/>
            <p:cNvSpPr/>
            <p:nvPr/>
          </p:nvSpPr>
          <p:spPr>
            <a:xfrm>
              <a:off x="4098199" y="3244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300.2</a:t>
              </a:r>
            </a:p>
          </p:txBody>
        </p:sp>
        <p:sp>
          <p:nvSpPr>
            <p:cNvPr id="109" name="tx109"/>
            <p:cNvSpPr/>
            <p:nvPr/>
          </p:nvSpPr>
          <p:spPr>
            <a:xfrm>
              <a:off x="5516529" y="37016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0" name="tx110"/>
            <p:cNvSpPr/>
            <p:nvPr/>
          </p:nvSpPr>
          <p:spPr>
            <a:xfrm>
              <a:off x="5477352" y="313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318.4</a:t>
              </a:r>
            </a:p>
          </p:txBody>
        </p:sp>
        <p:sp>
          <p:nvSpPr>
            <p:cNvPr id="111" name="tx111"/>
            <p:cNvSpPr/>
            <p:nvPr/>
          </p:nvSpPr>
          <p:spPr>
            <a:xfrm>
              <a:off x="6580674" y="36137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389.7</a:t>
              </a:r>
            </a:p>
          </p:txBody>
        </p:sp>
        <p:sp>
          <p:nvSpPr>
            <p:cNvPr id="112" name="tx112"/>
            <p:cNvSpPr/>
            <p:nvPr/>
          </p:nvSpPr>
          <p:spPr>
            <a:xfrm>
              <a:off x="6619851" y="29859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13" name="tx113"/>
            <p:cNvSpPr/>
            <p:nvPr/>
          </p:nvSpPr>
          <p:spPr>
            <a:xfrm>
              <a:off x="6856505" y="3617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385.9</a:t>
              </a:r>
            </a:p>
          </p:txBody>
        </p:sp>
        <p:sp>
          <p:nvSpPr>
            <p:cNvPr id="114" name="tx114"/>
            <p:cNvSpPr/>
            <p:nvPr/>
          </p:nvSpPr>
          <p:spPr>
            <a:xfrm>
              <a:off x="6856505" y="2972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315.7</a:t>
              </a:r>
            </a:p>
          </p:txBody>
        </p:sp>
        <p:sp>
          <p:nvSpPr>
            <p:cNvPr id="115" name="tx115"/>
            <p:cNvSpPr/>
            <p:nvPr/>
          </p:nvSpPr>
          <p:spPr>
            <a:xfrm>
              <a:off x="7132335" y="356211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447.2</a:t>
              </a:r>
            </a:p>
          </p:txBody>
        </p:sp>
        <p:sp>
          <p:nvSpPr>
            <p:cNvPr id="116" name="tx116"/>
            <p:cNvSpPr/>
            <p:nvPr/>
          </p:nvSpPr>
          <p:spPr>
            <a:xfrm>
              <a:off x="7132335" y="289973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274.1</a:t>
              </a:r>
            </a:p>
          </p:txBody>
        </p:sp>
        <p:sp>
          <p:nvSpPr>
            <p:cNvPr id="117" name="tx117"/>
            <p:cNvSpPr/>
            <p:nvPr/>
          </p:nvSpPr>
          <p:spPr>
            <a:xfrm>
              <a:off x="7408166" y="3494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519.5</a:t>
              </a:r>
            </a:p>
          </p:txBody>
        </p:sp>
        <p:sp>
          <p:nvSpPr>
            <p:cNvPr id="118" name="tx118"/>
            <p:cNvSpPr/>
            <p:nvPr/>
          </p:nvSpPr>
          <p:spPr>
            <a:xfrm>
              <a:off x="7408166" y="282369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212.2</a:t>
              </a:r>
            </a:p>
          </p:txBody>
        </p:sp>
        <p:sp>
          <p:nvSpPr>
            <p:cNvPr id="119" name="tx119"/>
            <p:cNvSpPr/>
            <p:nvPr/>
          </p:nvSpPr>
          <p:spPr>
            <a:xfrm>
              <a:off x="7683997" y="3497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516.6</a:t>
              </a:r>
            </a:p>
          </p:txBody>
        </p:sp>
        <p:sp>
          <p:nvSpPr>
            <p:cNvPr id="120" name="tx120"/>
            <p:cNvSpPr/>
            <p:nvPr/>
          </p:nvSpPr>
          <p:spPr>
            <a:xfrm>
              <a:off x="7683997" y="28095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232.1</a:t>
              </a:r>
            </a:p>
          </p:txBody>
        </p:sp>
        <p:sp>
          <p:nvSpPr>
            <p:cNvPr id="121" name="tx121"/>
            <p:cNvSpPr/>
            <p:nvPr/>
          </p:nvSpPr>
          <p:spPr>
            <a:xfrm>
              <a:off x="7959827" y="3480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535.1</a:t>
              </a:r>
            </a:p>
          </p:txBody>
        </p:sp>
        <p:sp>
          <p:nvSpPr>
            <p:cNvPr id="122" name="tx122"/>
            <p:cNvSpPr/>
            <p:nvPr/>
          </p:nvSpPr>
          <p:spPr>
            <a:xfrm>
              <a:off x="7959827" y="27781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229.3</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361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09969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1812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2000-2024</a:t>
              </a:r>
            </a:p>
          </p:txBody>
        </p:sp>
        <p:sp>
          <p:nvSpPr>
            <p:cNvPr id="152" name="pl152"/>
            <p:cNvSpPr/>
            <p:nvPr/>
          </p:nvSpPr>
          <p:spPr>
            <a:xfrm>
              <a:off x="21890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005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120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235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448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2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677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1792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774644"/>
              <a:ext cx="3334572" cy="162162"/>
            </a:xfrm>
            <a:prstGeom prst="rect">
              <a:avLst/>
            </a:prstGeom>
            <a:solidFill>
              <a:srgbClr val="80BD41">
                <a:alpha val="100000"/>
              </a:srgbClr>
            </a:solidFill>
          </p:spPr>
          <p:txBody>
            <a:bodyPr/>
            <a:lstStyle/>
            <a:p/>
          </p:txBody>
        </p:sp>
        <p:sp>
          <p:nvSpPr>
            <p:cNvPr id="165" name="rc165"/>
            <p:cNvSpPr/>
            <p:nvPr/>
          </p:nvSpPr>
          <p:spPr>
            <a:xfrm>
              <a:off x="4667895" y="5774644"/>
              <a:ext cx="2515541" cy="162162"/>
            </a:xfrm>
            <a:prstGeom prst="rect">
              <a:avLst/>
            </a:prstGeom>
            <a:solidFill>
              <a:srgbClr val="1CABE2">
                <a:alpha val="100000"/>
              </a:srgbClr>
            </a:solidFill>
          </p:spPr>
          <p:txBody>
            <a:bodyPr/>
            <a:lstStyle/>
            <a:p/>
          </p:txBody>
        </p:sp>
        <p:sp>
          <p:nvSpPr>
            <p:cNvPr id="166" name="rc166"/>
            <p:cNvSpPr/>
            <p:nvPr/>
          </p:nvSpPr>
          <p:spPr>
            <a:xfrm>
              <a:off x="1333322" y="5571941"/>
              <a:ext cx="4420595" cy="162162"/>
            </a:xfrm>
            <a:prstGeom prst="rect">
              <a:avLst/>
            </a:prstGeom>
            <a:solidFill>
              <a:srgbClr val="80BD41">
                <a:alpha val="100000"/>
              </a:srgbClr>
            </a:solidFill>
          </p:spPr>
          <p:txBody>
            <a:bodyPr/>
            <a:lstStyle/>
            <a:p/>
          </p:txBody>
        </p:sp>
        <p:sp>
          <p:nvSpPr>
            <p:cNvPr id="167" name="rc167"/>
            <p:cNvSpPr/>
            <p:nvPr/>
          </p:nvSpPr>
          <p:spPr>
            <a:xfrm>
              <a:off x="5753918" y="5571941"/>
              <a:ext cx="1986093" cy="162162"/>
            </a:xfrm>
            <a:prstGeom prst="rect">
              <a:avLst/>
            </a:prstGeom>
            <a:solidFill>
              <a:srgbClr val="1CABE2">
                <a:alpha val="100000"/>
              </a:srgbClr>
            </a:solidFill>
          </p:spPr>
          <p:txBody>
            <a:bodyPr/>
            <a:lstStyle/>
            <a:p/>
          </p:txBody>
        </p:sp>
        <p:sp>
          <p:nvSpPr>
            <p:cNvPr id="168" name="rc168"/>
            <p:cNvSpPr/>
            <p:nvPr/>
          </p:nvSpPr>
          <p:spPr>
            <a:xfrm>
              <a:off x="1333322" y="5369238"/>
              <a:ext cx="4578736" cy="162162"/>
            </a:xfrm>
            <a:prstGeom prst="rect">
              <a:avLst/>
            </a:prstGeom>
            <a:solidFill>
              <a:srgbClr val="80BD41">
                <a:alpha val="100000"/>
              </a:srgbClr>
            </a:solidFill>
          </p:spPr>
          <p:txBody>
            <a:bodyPr/>
            <a:lstStyle/>
            <a:p/>
          </p:txBody>
        </p:sp>
        <p:sp>
          <p:nvSpPr>
            <p:cNvPr id="169" name="rc169"/>
            <p:cNvSpPr/>
            <p:nvPr/>
          </p:nvSpPr>
          <p:spPr>
            <a:xfrm>
              <a:off x="5912059" y="5369238"/>
              <a:ext cx="1962303" cy="162162"/>
            </a:xfrm>
            <a:prstGeom prst="rect">
              <a:avLst/>
            </a:prstGeom>
            <a:solidFill>
              <a:srgbClr val="1CABE2">
                <a:alpha val="100000"/>
              </a:srgbClr>
            </a:solidFill>
          </p:spPr>
          <p:txBody>
            <a:bodyPr/>
            <a:lstStyle/>
            <a:p/>
          </p:txBody>
        </p:sp>
        <p:sp>
          <p:nvSpPr>
            <p:cNvPr id="170" name="tx170"/>
            <p:cNvSpPr/>
            <p:nvPr/>
          </p:nvSpPr>
          <p:spPr>
            <a:xfrm>
              <a:off x="7331171"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71" name="tx171"/>
            <p:cNvSpPr/>
            <p:nvPr/>
          </p:nvSpPr>
          <p:spPr>
            <a:xfrm>
              <a:off x="791566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748.7</a:t>
              </a:r>
            </a:p>
          </p:txBody>
        </p:sp>
        <p:sp>
          <p:nvSpPr>
            <p:cNvPr id="172" name="tx172"/>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73" name="tx173"/>
            <p:cNvSpPr/>
            <p:nvPr/>
          </p:nvSpPr>
          <p:spPr>
            <a:xfrm>
              <a:off x="286497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389.7</a:t>
              </a:r>
            </a:p>
          </p:txBody>
        </p:sp>
        <p:sp>
          <p:nvSpPr>
            <p:cNvPr id="174" name="tx174"/>
            <p:cNvSpPr/>
            <p:nvPr/>
          </p:nvSpPr>
          <p:spPr>
            <a:xfrm>
              <a:off x="5835231" y="5815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175" name="tx175"/>
            <p:cNvSpPr/>
            <p:nvPr/>
          </p:nvSpPr>
          <p:spPr>
            <a:xfrm>
              <a:off x="340798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516.6</a:t>
              </a:r>
            </a:p>
          </p:txBody>
        </p:sp>
        <p:sp>
          <p:nvSpPr>
            <p:cNvPr id="176" name="tx176"/>
            <p:cNvSpPr/>
            <p:nvPr/>
          </p:nvSpPr>
          <p:spPr>
            <a:xfrm>
              <a:off x="6611326"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232.1</a:t>
              </a:r>
            </a:p>
          </p:txBody>
        </p:sp>
        <p:sp>
          <p:nvSpPr>
            <p:cNvPr id="177" name="tx177"/>
            <p:cNvSpPr/>
            <p:nvPr/>
          </p:nvSpPr>
          <p:spPr>
            <a:xfrm>
              <a:off x="348705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535.1</a:t>
              </a:r>
            </a:p>
          </p:txBody>
        </p:sp>
        <p:sp>
          <p:nvSpPr>
            <p:cNvPr id="178" name="tx178"/>
            <p:cNvSpPr/>
            <p:nvPr/>
          </p:nvSpPr>
          <p:spPr>
            <a:xfrm>
              <a:off x="675757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229.3</a:t>
              </a:r>
            </a:p>
          </p:txBody>
        </p:sp>
        <p:sp>
          <p:nvSpPr>
            <p:cNvPr id="179" name="tx179"/>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2826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463975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5" name="tx185"/>
            <p:cNvSpPr/>
            <p:nvPr/>
          </p:nvSpPr>
          <p:spPr>
            <a:xfrm>
              <a:off x="635123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6" name="tx186"/>
            <p:cNvSpPr/>
            <p:nvPr/>
          </p:nvSpPr>
          <p:spPr>
            <a:xfrm>
              <a:off x="806272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7" name="tx187"/>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(70%) was higher than in 2019 (57%).
The number of children vaccinated with DTP3 increased 37% compared to in 2019.
The number of surviving infants increased approximately 12%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7387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0824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34261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67698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10113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34105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67543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00980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34417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587079"/>
              <a:ext cx="245185" cy="419606"/>
            </a:xfrm>
            <a:prstGeom prst="rect">
              <a:avLst/>
            </a:prstGeom>
            <a:solidFill>
              <a:srgbClr val="E2231A">
                <a:alpha val="100000"/>
              </a:srgbClr>
            </a:solidFill>
          </p:spPr>
          <p:txBody>
            <a:bodyPr/>
            <a:lstStyle/>
            <a:p/>
          </p:txBody>
        </p:sp>
        <p:sp>
          <p:nvSpPr>
            <p:cNvPr id="26" name="rc26"/>
            <p:cNvSpPr/>
            <p:nvPr/>
          </p:nvSpPr>
          <p:spPr>
            <a:xfrm>
              <a:off x="1694694" y="3547600"/>
              <a:ext cx="245185" cy="459084"/>
            </a:xfrm>
            <a:prstGeom prst="rect">
              <a:avLst/>
            </a:prstGeom>
            <a:solidFill>
              <a:srgbClr val="E2231A">
                <a:alpha val="100000"/>
              </a:srgbClr>
            </a:solidFill>
          </p:spPr>
          <p:txBody>
            <a:bodyPr/>
            <a:lstStyle/>
            <a:p/>
          </p:txBody>
        </p:sp>
        <p:sp>
          <p:nvSpPr>
            <p:cNvPr id="27" name="rc27"/>
            <p:cNvSpPr/>
            <p:nvPr/>
          </p:nvSpPr>
          <p:spPr>
            <a:xfrm>
              <a:off x="1967123" y="3679010"/>
              <a:ext cx="245185" cy="327675"/>
            </a:xfrm>
            <a:prstGeom prst="rect">
              <a:avLst/>
            </a:prstGeom>
            <a:solidFill>
              <a:srgbClr val="E2231A">
                <a:alpha val="100000"/>
              </a:srgbClr>
            </a:solidFill>
          </p:spPr>
          <p:txBody>
            <a:bodyPr/>
            <a:lstStyle/>
            <a:p/>
          </p:txBody>
        </p:sp>
        <p:sp>
          <p:nvSpPr>
            <p:cNvPr id="28" name="rc28"/>
            <p:cNvSpPr/>
            <p:nvPr/>
          </p:nvSpPr>
          <p:spPr>
            <a:xfrm>
              <a:off x="2239552" y="3637620"/>
              <a:ext cx="245185" cy="369065"/>
            </a:xfrm>
            <a:prstGeom prst="rect">
              <a:avLst/>
            </a:prstGeom>
            <a:solidFill>
              <a:srgbClr val="E2231A">
                <a:alpha val="100000"/>
              </a:srgbClr>
            </a:solidFill>
          </p:spPr>
          <p:txBody>
            <a:bodyPr/>
            <a:lstStyle/>
            <a:p/>
          </p:txBody>
        </p:sp>
        <p:sp>
          <p:nvSpPr>
            <p:cNvPr id="29" name="rc29"/>
            <p:cNvSpPr/>
            <p:nvPr/>
          </p:nvSpPr>
          <p:spPr>
            <a:xfrm>
              <a:off x="2511980" y="3625403"/>
              <a:ext cx="245185" cy="381281"/>
            </a:xfrm>
            <a:prstGeom prst="rect">
              <a:avLst/>
            </a:prstGeom>
            <a:solidFill>
              <a:srgbClr val="E2231A">
                <a:alpha val="100000"/>
              </a:srgbClr>
            </a:solidFill>
          </p:spPr>
          <p:txBody>
            <a:bodyPr/>
            <a:lstStyle/>
            <a:p/>
          </p:txBody>
        </p:sp>
        <p:sp>
          <p:nvSpPr>
            <p:cNvPr id="30" name="rc30"/>
            <p:cNvSpPr/>
            <p:nvPr/>
          </p:nvSpPr>
          <p:spPr>
            <a:xfrm>
              <a:off x="2784409" y="3581344"/>
              <a:ext cx="245185" cy="425341"/>
            </a:xfrm>
            <a:prstGeom prst="rect">
              <a:avLst/>
            </a:prstGeom>
            <a:solidFill>
              <a:srgbClr val="E2231A">
                <a:alpha val="100000"/>
              </a:srgbClr>
            </a:solidFill>
          </p:spPr>
          <p:txBody>
            <a:bodyPr/>
            <a:lstStyle/>
            <a:p/>
          </p:txBody>
        </p:sp>
        <p:sp>
          <p:nvSpPr>
            <p:cNvPr id="31" name="rc31"/>
            <p:cNvSpPr/>
            <p:nvPr/>
          </p:nvSpPr>
          <p:spPr>
            <a:xfrm>
              <a:off x="3056838" y="3569875"/>
              <a:ext cx="245185" cy="436809"/>
            </a:xfrm>
            <a:prstGeom prst="rect">
              <a:avLst/>
            </a:prstGeom>
            <a:solidFill>
              <a:srgbClr val="E2231A">
                <a:alpha val="100000"/>
              </a:srgbClr>
            </a:solidFill>
          </p:spPr>
          <p:txBody>
            <a:bodyPr/>
            <a:lstStyle/>
            <a:p/>
          </p:txBody>
        </p:sp>
        <p:sp>
          <p:nvSpPr>
            <p:cNvPr id="32" name="rc32"/>
            <p:cNvSpPr/>
            <p:nvPr/>
          </p:nvSpPr>
          <p:spPr>
            <a:xfrm>
              <a:off x="3329266" y="3560202"/>
              <a:ext cx="245185" cy="446482"/>
            </a:xfrm>
            <a:prstGeom prst="rect">
              <a:avLst/>
            </a:prstGeom>
            <a:solidFill>
              <a:srgbClr val="E2231A">
                <a:alpha val="100000"/>
              </a:srgbClr>
            </a:solidFill>
          </p:spPr>
          <p:txBody>
            <a:bodyPr/>
            <a:lstStyle/>
            <a:p/>
          </p:txBody>
        </p:sp>
        <p:sp>
          <p:nvSpPr>
            <p:cNvPr id="33" name="rc33"/>
            <p:cNvSpPr/>
            <p:nvPr/>
          </p:nvSpPr>
          <p:spPr>
            <a:xfrm>
              <a:off x="3601695" y="3540437"/>
              <a:ext cx="245185" cy="466247"/>
            </a:xfrm>
            <a:prstGeom prst="rect">
              <a:avLst/>
            </a:prstGeom>
            <a:solidFill>
              <a:srgbClr val="E2231A">
                <a:alpha val="100000"/>
              </a:srgbClr>
            </a:solidFill>
          </p:spPr>
          <p:txBody>
            <a:bodyPr/>
            <a:lstStyle/>
            <a:p/>
          </p:txBody>
        </p:sp>
        <p:sp>
          <p:nvSpPr>
            <p:cNvPr id="34" name="rc34"/>
            <p:cNvSpPr/>
            <p:nvPr/>
          </p:nvSpPr>
          <p:spPr>
            <a:xfrm>
              <a:off x="3874124" y="3596206"/>
              <a:ext cx="245185" cy="410479"/>
            </a:xfrm>
            <a:prstGeom prst="rect">
              <a:avLst/>
            </a:prstGeom>
            <a:solidFill>
              <a:srgbClr val="E2231A">
                <a:alpha val="100000"/>
              </a:srgbClr>
            </a:solidFill>
          </p:spPr>
          <p:txBody>
            <a:bodyPr/>
            <a:lstStyle/>
            <a:p/>
          </p:txBody>
        </p:sp>
        <p:sp>
          <p:nvSpPr>
            <p:cNvPr id="35" name="rc35"/>
            <p:cNvSpPr/>
            <p:nvPr/>
          </p:nvSpPr>
          <p:spPr>
            <a:xfrm>
              <a:off x="4146552" y="3614272"/>
              <a:ext cx="245185" cy="392412"/>
            </a:xfrm>
            <a:prstGeom prst="rect">
              <a:avLst/>
            </a:prstGeom>
            <a:solidFill>
              <a:srgbClr val="E2231A">
                <a:alpha val="100000"/>
              </a:srgbClr>
            </a:solidFill>
          </p:spPr>
          <p:txBody>
            <a:bodyPr/>
            <a:lstStyle/>
            <a:p/>
          </p:txBody>
        </p:sp>
        <p:sp>
          <p:nvSpPr>
            <p:cNvPr id="36" name="rc36"/>
            <p:cNvSpPr/>
            <p:nvPr/>
          </p:nvSpPr>
          <p:spPr>
            <a:xfrm>
              <a:off x="4418981" y="3633534"/>
              <a:ext cx="245185" cy="373150"/>
            </a:xfrm>
            <a:prstGeom prst="rect">
              <a:avLst/>
            </a:prstGeom>
            <a:solidFill>
              <a:srgbClr val="E2231A">
                <a:alpha val="100000"/>
              </a:srgbClr>
            </a:solidFill>
          </p:spPr>
          <p:txBody>
            <a:bodyPr/>
            <a:lstStyle/>
            <a:p/>
          </p:txBody>
        </p:sp>
        <p:sp>
          <p:nvSpPr>
            <p:cNvPr id="37" name="rc37"/>
            <p:cNvSpPr/>
            <p:nvPr/>
          </p:nvSpPr>
          <p:spPr>
            <a:xfrm>
              <a:off x="4691410" y="3606809"/>
              <a:ext cx="245185" cy="399875"/>
            </a:xfrm>
            <a:prstGeom prst="rect">
              <a:avLst/>
            </a:prstGeom>
            <a:solidFill>
              <a:srgbClr val="E2231A">
                <a:alpha val="100000"/>
              </a:srgbClr>
            </a:solidFill>
          </p:spPr>
          <p:txBody>
            <a:bodyPr/>
            <a:lstStyle/>
            <a:p/>
          </p:txBody>
        </p:sp>
        <p:sp>
          <p:nvSpPr>
            <p:cNvPr id="38" name="rc38"/>
            <p:cNvSpPr/>
            <p:nvPr/>
          </p:nvSpPr>
          <p:spPr>
            <a:xfrm>
              <a:off x="4963838" y="3600018"/>
              <a:ext cx="245185" cy="406666"/>
            </a:xfrm>
            <a:prstGeom prst="rect">
              <a:avLst/>
            </a:prstGeom>
            <a:solidFill>
              <a:srgbClr val="E2231A">
                <a:alpha val="100000"/>
              </a:srgbClr>
            </a:solidFill>
          </p:spPr>
          <p:txBody>
            <a:bodyPr/>
            <a:lstStyle/>
            <a:p/>
          </p:txBody>
        </p:sp>
        <p:sp>
          <p:nvSpPr>
            <p:cNvPr id="39" name="rc39"/>
            <p:cNvSpPr/>
            <p:nvPr/>
          </p:nvSpPr>
          <p:spPr>
            <a:xfrm>
              <a:off x="5236267" y="3595111"/>
              <a:ext cx="245185" cy="411573"/>
            </a:xfrm>
            <a:prstGeom prst="rect">
              <a:avLst/>
            </a:prstGeom>
            <a:solidFill>
              <a:srgbClr val="E2231A">
                <a:alpha val="100000"/>
              </a:srgbClr>
            </a:solidFill>
          </p:spPr>
          <p:txBody>
            <a:bodyPr/>
            <a:lstStyle/>
            <a:p/>
          </p:txBody>
        </p:sp>
        <p:sp>
          <p:nvSpPr>
            <p:cNvPr id="40" name="rc40"/>
            <p:cNvSpPr/>
            <p:nvPr/>
          </p:nvSpPr>
          <p:spPr>
            <a:xfrm>
              <a:off x="5508696" y="3599049"/>
              <a:ext cx="245185" cy="407635"/>
            </a:xfrm>
            <a:prstGeom prst="rect">
              <a:avLst/>
            </a:prstGeom>
            <a:solidFill>
              <a:srgbClr val="E2231A">
                <a:alpha val="100000"/>
              </a:srgbClr>
            </a:solidFill>
          </p:spPr>
          <p:txBody>
            <a:bodyPr/>
            <a:lstStyle/>
            <a:p/>
          </p:txBody>
        </p:sp>
        <p:sp>
          <p:nvSpPr>
            <p:cNvPr id="41" name="rc41"/>
            <p:cNvSpPr/>
            <p:nvPr/>
          </p:nvSpPr>
          <p:spPr>
            <a:xfrm>
              <a:off x="5781125" y="3596461"/>
              <a:ext cx="245185" cy="410223"/>
            </a:xfrm>
            <a:prstGeom prst="rect">
              <a:avLst/>
            </a:prstGeom>
            <a:solidFill>
              <a:srgbClr val="E2231A">
                <a:alpha val="100000"/>
              </a:srgbClr>
            </a:solidFill>
          </p:spPr>
          <p:txBody>
            <a:bodyPr/>
            <a:lstStyle/>
            <a:p/>
          </p:txBody>
        </p:sp>
        <p:sp>
          <p:nvSpPr>
            <p:cNvPr id="42" name="rc42"/>
            <p:cNvSpPr/>
            <p:nvPr/>
          </p:nvSpPr>
          <p:spPr>
            <a:xfrm>
              <a:off x="6053553" y="3595243"/>
              <a:ext cx="245185" cy="411441"/>
            </a:xfrm>
            <a:prstGeom prst="rect">
              <a:avLst/>
            </a:prstGeom>
            <a:solidFill>
              <a:srgbClr val="E2231A">
                <a:alpha val="100000"/>
              </a:srgbClr>
            </a:solidFill>
          </p:spPr>
          <p:txBody>
            <a:bodyPr/>
            <a:lstStyle/>
            <a:p/>
          </p:txBody>
        </p:sp>
        <p:sp>
          <p:nvSpPr>
            <p:cNvPr id="43" name="rc43"/>
            <p:cNvSpPr/>
            <p:nvPr/>
          </p:nvSpPr>
          <p:spPr>
            <a:xfrm>
              <a:off x="6325982" y="3591618"/>
              <a:ext cx="245185" cy="415066"/>
            </a:xfrm>
            <a:prstGeom prst="rect">
              <a:avLst/>
            </a:prstGeom>
            <a:solidFill>
              <a:srgbClr val="E2231A">
                <a:alpha val="100000"/>
              </a:srgbClr>
            </a:solidFill>
          </p:spPr>
          <p:txBody>
            <a:bodyPr/>
            <a:lstStyle/>
            <a:p/>
          </p:txBody>
        </p:sp>
        <p:sp>
          <p:nvSpPr>
            <p:cNvPr id="44" name="rc44"/>
            <p:cNvSpPr/>
            <p:nvPr/>
          </p:nvSpPr>
          <p:spPr>
            <a:xfrm>
              <a:off x="6598411" y="3569847"/>
              <a:ext cx="245185" cy="436837"/>
            </a:xfrm>
            <a:prstGeom prst="rect">
              <a:avLst/>
            </a:prstGeom>
            <a:solidFill>
              <a:srgbClr val="E2231A">
                <a:alpha val="100000"/>
              </a:srgbClr>
            </a:solidFill>
          </p:spPr>
          <p:txBody>
            <a:bodyPr/>
            <a:lstStyle/>
            <a:p/>
          </p:txBody>
        </p:sp>
        <p:sp>
          <p:nvSpPr>
            <p:cNvPr id="45" name="rc45"/>
            <p:cNvSpPr/>
            <p:nvPr/>
          </p:nvSpPr>
          <p:spPr>
            <a:xfrm>
              <a:off x="6870839" y="3558369"/>
              <a:ext cx="245185" cy="448315"/>
            </a:xfrm>
            <a:prstGeom prst="rect">
              <a:avLst/>
            </a:prstGeom>
            <a:solidFill>
              <a:srgbClr val="E2231A">
                <a:alpha val="100000"/>
              </a:srgbClr>
            </a:solidFill>
          </p:spPr>
          <p:txBody>
            <a:bodyPr/>
            <a:lstStyle/>
            <a:p/>
          </p:txBody>
        </p:sp>
        <p:sp>
          <p:nvSpPr>
            <p:cNvPr id="46" name="rc46"/>
            <p:cNvSpPr/>
            <p:nvPr/>
          </p:nvSpPr>
          <p:spPr>
            <a:xfrm>
              <a:off x="7143268" y="3603425"/>
              <a:ext cx="245185" cy="403259"/>
            </a:xfrm>
            <a:prstGeom prst="rect">
              <a:avLst/>
            </a:prstGeom>
            <a:solidFill>
              <a:srgbClr val="E2231A">
                <a:alpha val="100000"/>
              </a:srgbClr>
            </a:solidFill>
          </p:spPr>
          <p:txBody>
            <a:bodyPr/>
            <a:lstStyle/>
            <a:p/>
          </p:txBody>
        </p:sp>
        <p:sp>
          <p:nvSpPr>
            <p:cNvPr id="47" name="rc47"/>
            <p:cNvSpPr/>
            <p:nvPr/>
          </p:nvSpPr>
          <p:spPr>
            <a:xfrm>
              <a:off x="7415697" y="3704727"/>
              <a:ext cx="245185" cy="301957"/>
            </a:xfrm>
            <a:prstGeom prst="rect">
              <a:avLst/>
            </a:prstGeom>
            <a:solidFill>
              <a:srgbClr val="E2231A">
                <a:alpha val="100000"/>
              </a:srgbClr>
            </a:solidFill>
          </p:spPr>
          <p:txBody>
            <a:bodyPr/>
            <a:lstStyle/>
            <a:p/>
          </p:txBody>
        </p:sp>
        <p:sp>
          <p:nvSpPr>
            <p:cNvPr id="48" name="rc48"/>
            <p:cNvSpPr/>
            <p:nvPr/>
          </p:nvSpPr>
          <p:spPr>
            <a:xfrm>
              <a:off x="7688125" y="3637917"/>
              <a:ext cx="245185" cy="368768"/>
            </a:xfrm>
            <a:prstGeom prst="rect">
              <a:avLst/>
            </a:prstGeom>
            <a:solidFill>
              <a:srgbClr val="E2231A">
                <a:alpha val="100000"/>
              </a:srgbClr>
            </a:solidFill>
          </p:spPr>
          <p:txBody>
            <a:bodyPr/>
            <a:lstStyle/>
            <a:p/>
          </p:txBody>
        </p:sp>
        <p:sp>
          <p:nvSpPr>
            <p:cNvPr id="49" name="rc49"/>
            <p:cNvSpPr/>
            <p:nvPr/>
          </p:nvSpPr>
          <p:spPr>
            <a:xfrm>
              <a:off x="7960554" y="3640357"/>
              <a:ext cx="245185" cy="366327"/>
            </a:xfrm>
            <a:prstGeom prst="rect">
              <a:avLst/>
            </a:prstGeom>
            <a:solidFill>
              <a:srgbClr val="E2231A">
                <a:alpha val="100000"/>
              </a:srgbClr>
            </a:solidFill>
          </p:spPr>
          <p:txBody>
            <a:bodyPr/>
            <a:lstStyle/>
            <a:p/>
          </p:txBody>
        </p:sp>
        <p:sp>
          <p:nvSpPr>
            <p:cNvPr id="50" name="rc50"/>
            <p:cNvSpPr/>
            <p:nvPr/>
          </p:nvSpPr>
          <p:spPr>
            <a:xfrm>
              <a:off x="7143268" y="3164283"/>
              <a:ext cx="245185" cy="439142"/>
            </a:xfrm>
            <a:prstGeom prst="rect">
              <a:avLst/>
            </a:prstGeom>
            <a:solidFill>
              <a:srgbClr val="B3B3B3">
                <a:alpha val="100000"/>
              </a:srgbClr>
            </a:solidFill>
          </p:spPr>
          <p:txBody>
            <a:bodyPr/>
            <a:lstStyle/>
            <a:p/>
          </p:txBody>
        </p:sp>
        <p:sp>
          <p:nvSpPr>
            <p:cNvPr id="51" name="rc51"/>
            <p:cNvSpPr/>
            <p:nvPr/>
          </p:nvSpPr>
          <p:spPr>
            <a:xfrm>
              <a:off x="7415697" y="3172912"/>
              <a:ext cx="245185" cy="531814"/>
            </a:xfrm>
            <a:prstGeom prst="rect">
              <a:avLst/>
            </a:prstGeom>
            <a:solidFill>
              <a:srgbClr val="B3B3B3">
                <a:alpha val="100000"/>
              </a:srgbClr>
            </a:solidFill>
          </p:spPr>
          <p:txBody>
            <a:bodyPr/>
            <a:lstStyle/>
            <a:p/>
          </p:txBody>
        </p:sp>
        <p:sp>
          <p:nvSpPr>
            <p:cNvPr id="52" name="rc52"/>
            <p:cNvSpPr/>
            <p:nvPr/>
          </p:nvSpPr>
          <p:spPr>
            <a:xfrm>
              <a:off x="7688125" y="3268134"/>
              <a:ext cx="245185" cy="369782"/>
            </a:xfrm>
            <a:prstGeom prst="rect">
              <a:avLst/>
            </a:prstGeom>
            <a:solidFill>
              <a:srgbClr val="B3B3B3">
                <a:alpha val="100000"/>
              </a:srgbClr>
            </a:solidFill>
          </p:spPr>
          <p:txBody>
            <a:bodyPr/>
            <a:lstStyle/>
            <a:p/>
          </p:txBody>
        </p:sp>
        <p:sp>
          <p:nvSpPr>
            <p:cNvPr id="53" name="rc53"/>
            <p:cNvSpPr/>
            <p:nvPr/>
          </p:nvSpPr>
          <p:spPr>
            <a:xfrm>
              <a:off x="7960554" y="3378536"/>
              <a:ext cx="245185" cy="261820"/>
            </a:xfrm>
            <a:prstGeom prst="rect">
              <a:avLst/>
            </a:prstGeom>
            <a:solidFill>
              <a:srgbClr val="B3B3B3">
                <a:alpha val="100000"/>
              </a:srgbClr>
            </a:solidFill>
          </p:spPr>
          <p:txBody>
            <a:bodyPr/>
            <a:lstStyle/>
            <a:p/>
          </p:txBody>
        </p:sp>
        <p:sp>
          <p:nvSpPr>
            <p:cNvPr id="54" name="pl54"/>
            <p:cNvSpPr/>
            <p:nvPr/>
          </p:nvSpPr>
          <p:spPr>
            <a:xfrm>
              <a:off x="1544859" y="2069160"/>
              <a:ext cx="6538288" cy="1375923"/>
            </a:xfrm>
            <a:custGeom>
              <a:avLst/>
              <a:pathLst>
                <a:path w="6538288" h="1375923">
                  <a:moveTo>
                    <a:pt x="0" y="1263602"/>
                  </a:moveTo>
                  <a:lnTo>
                    <a:pt x="272428" y="1375923"/>
                  </a:lnTo>
                  <a:lnTo>
                    <a:pt x="544857" y="673921"/>
                  </a:lnTo>
                  <a:lnTo>
                    <a:pt x="817286" y="814321"/>
                  </a:lnTo>
                  <a:lnTo>
                    <a:pt x="1089714" y="814321"/>
                  </a:lnTo>
                  <a:lnTo>
                    <a:pt x="1362143" y="954722"/>
                  </a:lnTo>
                  <a:lnTo>
                    <a:pt x="1634572" y="954722"/>
                  </a:lnTo>
                  <a:lnTo>
                    <a:pt x="1907000" y="954722"/>
                  </a:lnTo>
                  <a:lnTo>
                    <a:pt x="2179429" y="982802"/>
                  </a:lnTo>
                  <a:lnTo>
                    <a:pt x="2451858" y="730081"/>
                  </a:lnTo>
                  <a:lnTo>
                    <a:pt x="2724286" y="645841"/>
                  </a:lnTo>
                  <a:lnTo>
                    <a:pt x="2996715" y="645841"/>
                  </a:lnTo>
                  <a:lnTo>
                    <a:pt x="3269144" y="645841"/>
                  </a:lnTo>
                  <a:lnTo>
                    <a:pt x="3541572" y="617761"/>
                  </a:lnTo>
                  <a:lnTo>
                    <a:pt x="3814001" y="589681"/>
                  </a:lnTo>
                  <a:lnTo>
                    <a:pt x="4086430" y="533521"/>
                  </a:lnTo>
                  <a:lnTo>
                    <a:pt x="4358858" y="505441"/>
                  </a:lnTo>
                  <a:lnTo>
                    <a:pt x="4631287" y="477361"/>
                  </a:lnTo>
                  <a:lnTo>
                    <a:pt x="4903716" y="449281"/>
                  </a:lnTo>
                  <a:lnTo>
                    <a:pt x="5176144" y="477361"/>
                  </a:lnTo>
                  <a:lnTo>
                    <a:pt x="5448573" y="477361"/>
                  </a:lnTo>
                  <a:lnTo>
                    <a:pt x="5721002" y="308880"/>
                  </a:lnTo>
                  <a:lnTo>
                    <a:pt x="5993430" y="0"/>
                  </a:lnTo>
                  <a:lnTo>
                    <a:pt x="6265859" y="168480"/>
                  </a:lnTo>
                  <a:lnTo>
                    <a:pt x="6538288" y="140400"/>
                  </a:lnTo>
                </a:path>
              </a:pathLst>
            </a:custGeom>
            <a:ln w="27101" cap="flat">
              <a:solidFill>
                <a:srgbClr val="0058AB">
                  <a:alpha val="100000"/>
                </a:srgbClr>
              </a:solidFill>
              <a:prstDash val="solid"/>
              <a:round/>
            </a:ln>
          </p:spPr>
          <p:txBody>
            <a:bodyPr/>
            <a:lstStyle/>
            <a:p/>
          </p:txBody>
        </p:sp>
        <p:sp>
          <p:nvSpPr>
            <p:cNvPr id="55" name="pl55"/>
            <p:cNvSpPr/>
            <p:nvPr/>
          </p:nvSpPr>
          <p:spPr>
            <a:xfrm>
              <a:off x="7265861" y="3108123"/>
              <a:ext cx="817286" cy="814321"/>
            </a:xfrm>
            <a:custGeom>
              <a:avLst/>
              <a:pathLst>
                <a:path w="817286" h="814321">
                  <a:moveTo>
                    <a:pt x="0" y="814321"/>
                  </a:moveTo>
                  <a:lnTo>
                    <a:pt x="272428" y="730081"/>
                  </a:lnTo>
                  <a:lnTo>
                    <a:pt x="544857" y="393120"/>
                  </a:lnTo>
                  <a:lnTo>
                    <a:pt x="817286" y="0"/>
                  </a:lnTo>
                </a:path>
              </a:pathLst>
            </a:custGeom>
            <a:ln w="27101" cap="flat">
              <a:solidFill>
                <a:srgbClr val="333333">
                  <a:alpha val="100000"/>
                </a:srgbClr>
              </a:solidFill>
              <a:prstDash val="solid"/>
              <a:round/>
            </a:ln>
          </p:spPr>
          <p:txBody>
            <a:bodyPr/>
            <a:lstStyle/>
            <a:p/>
          </p:txBody>
        </p:sp>
        <p:sp>
          <p:nvSpPr>
            <p:cNvPr id="56" name="tx56"/>
            <p:cNvSpPr/>
            <p:nvPr/>
          </p:nvSpPr>
          <p:spPr>
            <a:xfrm>
              <a:off x="6650665"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57" name="tx57"/>
            <p:cNvSpPr/>
            <p:nvPr/>
          </p:nvSpPr>
          <p:spPr>
            <a:xfrm>
              <a:off x="6923094"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58" name="tx58"/>
            <p:cNvSpPr/>
            <p:nvPr/>
          </p:nvSpPr>
          <p:spPr>
            <a:xfrm>
              <a:off x="7195523"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58</a:t>
              </a:r>
            </a:p>
          </p:txBody>
        </p:sp>
        <p:sp>
          <p:nvSpPr>
            <p:cNvPr id="59" name="tx59"/>
            <p:cNvSpPr/>
            <p:nvPr/>
          </p:nvSpPr>
          <p:spPr>
            <a:xfrm>
              <a:off x="7467952" y="18861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69</a:t>
              </a:r>
            </a:p>
          </p:txBody>
        </p:sp>
        <p:sp>
          <p:nvSpPr>
            <p:cNvPr id="60" name="tx60"/>
            <p:cNvSpPr/>
            <p:nvPr/>
          </p:nvSpPr>
          <p:spPr>
            <a:xfrm>
              <a:off x="7740380"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61" name="tx61"/>
            <p:cNvSpPr/>
            <p:nvPr/>
          </p:nvSpPr>
          <p:spPr>
            <a:xfrm>
              <a:off x="8012809"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64</a:t>
              </a:r>
            </a:p>
          </p:txBody>
        </p:sp>
        <p:sp>
          <p:nvSpPr>
            <p:cNvPr id="62" name="tx62"/>
            <p:cNvSpPr/>
            <p:nvPr/>
          </p:nvSpPr>
          <p:spPr>
            <a:xfrm>
              <a:off x="7230692" y="3983841"/>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a:t>
              </a:r>
            </a:p>
          </p:txBody>
        </p:sp>
        <p:sp>
          <p:nvSpPr>
            <p:cNvPr id="63" name="tx63"/>
            <p:cNvSpPr/>
            <p:nvPr/>
          </p:nvSpPr>
          <p:spPr>
            <a:xfrm>
              <a:off x="7503121" y="389966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a:t>
              </a:r>
            </a:p>
          </p:txBody>
        </p:sp>
        <p:sp>
          <p:nvSpPr>
            <p:cNvPr id="64" name="tx64"/>
            <p:cNvSpPr/>
            <p:nvPr/>
          </p:nvSpPr>
          <p:spPr>
            <a:xfrm>
              <a:off x="7740380" y="35627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18</a:t>
              </a:r>
            </a:p>
          </p:txBody>
        </p:sp>
        <p:sp>
          <p:nvSpPr>
            <p:cNvPr id="65" name="tx65"/>
            <p:cNvSpPr/>
            <p:nvPr/>
          </p:nvSpPr>
          <p:spPr>
            <a:xfrm>
              <a:off x="8012809" y="316951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32</a:t>
              </a:r>
            </a:p>
          </p:txBody>
        </p:sp>
        <p:sp>
          <p:nvSpPr>
            <p:cNvPr id="66" name="tx66"/>
            <p:cNvSpPr/>
            <p:nvPr/>
          </p:nvSpPr>
          <p:spPr>
            <a:xfrm>
              <a:off x="1454424" y="37563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67" name="tx67"/>
            <p:cNvSpPr/>
            <p:nvPr/>
          </p:nvSpPr>
          <p:spPr>
            <a:xfrm>
              <a:off x="2816567" y="375352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320</a:t>
              </a:r>
            </a:p>
          </p:txBody>
        </p:sp>
        <p:sp>
          <p:nvSpPr>
            <p:cNvPr id="68" name="tx68"/>
            <p:cNvSpPr/>
            <p:nvPr/>
          </p:nvSpPr>
          <p:spPr>
            <a:xfrm>
              <a:off x="4178711" y="37700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69" name="tx69"/>
            <p:cNvSpPr/>
            <p:nvPr/>
          </p:nvSpPr>
          <p:spPr>
            <a:xfrm>
              <a:off x="5540854" y="37623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70" name="tx70"/>
            <p:cNvSpPr/>
            <p:nvPr/>
          </p:nvSpPr>
          <p:spPr>
            <a:xfrm>
              <a:off x="6630569" y="37477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a:t>
              </a:r>
            </a:p>
          </p:txBody>
        </p:sp>
        <p:sp>
          <p:nvSpPr>
            <p:cNvPr id="71" name="tx71"/>
            <p:cNvSpPr/>
            <p:nvPr/>
          </p:nvSpPr>
          <p:spPr>
            <a:xfrm>
              <a:off x="6902998" y="37420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72" name="tx72"/>
            <p:cNvSpPr/>
            <p:nvPr/>
          </p:nvSpPr>
          <p:spPr>
            <a:xfrm>
              <a:off x="7175426" y="37645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73" name="tx73"/>
            <p:cNvSpPr/>
            <p:nvPr/>
          </p:nvSpPr>
          <p:spPr>
            <a:xfrm>
              <a:off x="7447855" y="381658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74" name="tx74"/>
            <p:cNvSpPr/>
            <p:nvPr/>
          </p:nvSpPr>
          <p:spPr>
            <a:xfrm>
              <a:off x="7720284" y="378318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75" name="tx75"/>
            <p:cNvSpPr/>
            <p:nvPr/>
          </p:nvSpPr>
          <p:spPr>
            <a:xfrm>
              <a:off x="7992712" y="37830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a:t>
              </a:r>
            </a:p>
          </p:txBody>
        </p:sp>
        <p:sp>
          <p:nvSpPr>
            <p:cNvPr id="76" name="tx76"/>
            <p:cNvSpPr/>
            <p:nvPr/>
          </p:nvSpPr>
          <p:spPr>
            <a:xfrm>
              <a:off x="7175426" y="33433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a:t>
              </a:r>
            </a:p>
          </p:txBody>
        </p:sp>
        <p:sp>
          <p:nvSpPr>
            <p:cNvPr id="77" name="tx77"/>
            <p:cNvSpPr/>
            <p:nvPr/>
          </p:nvSpPr>
          <p:spPr>
            <a:xfrm>
              <a:off x="7447855" y="33983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400</a:t>
              </a:r>
            </a:p>
          </p:txBody>
        </p:sp>
        <p:sp>
          <p:nvSpPr>
            <p:cNvPr id="78" name="tx78"/>
            <p:cNvSpPr/>
            <p:nvPr/>
          </p:nvSpPr>
          <p:spPr>
            <a:xfrm>
              <a:off x="7720284" y="34125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79" name="tx79"/>
            <p:cNvSpPr/>
            <p:nvPr/>
          </p:nvSpPr>
          <p:spPr>
            <a:xfrm>
              <a:off x="7992712" y="34690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80" name="tx80"/>
            <p:cNvSpPr/>
            <p:nvPr/>
          </p:nvSpPr>
          <p:spPr>
            <a:xfrm>
              <a:off x="7184470" y="305800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633</a:t>
              </a:r>
            </a:p>
          </p:txBody>
        </p:sp>
        <p:sp>
          <p:nvSpPr>
            <p:cNvPr id="81" name="tx81"/>
            <p:cNvSpPr/>
            <p:nvPr/>
          </p:nvSpPr>
          <p:spPr>
            <a:xfrm>
              <a:off x="7456898" y="306667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626</a:t>
              </a:r>
            </a:p>
          </p:txBody>
        </p:sp>
        <p:sp>
          <p:nvSpPr>
            <p:cNvPr id="82" name="tx82"/>
            <p:cNvSpPr/>
            <p:nvPr/>
          </p:nvSpPr>
          <p:spPr>
            <a:xfrm>
              <a:off x="7729327" y="3163138"/>
              <a:ext cx="162782"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555</a:t>
              </a:r>
            </a:p>
          </p:txBody>
        </p:sp>
        <p:sp>
          <p:nvSpPr>
            <p:cNvPr id="83" name="tx83"/>
            <p:cNvSpPr/>
            <p:nvPr/>
          </p:nvSpPr>
          <p:spPr>
            <a:xfrm>
              <a:off x="8001756" y="327349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472</a:t>
              </a:r>
            </a:p>
          </p:txBody>
        </p:sp>
        <p:sp>
          <p:nvSpPr>
            <p:cNvPr id="84" name="tx84"/>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694200" y="32889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6" name="tx86"/>
            <p:cNvSpPr/>
            <p:nvPr/>
          </p:nvSpPr>
          <p:spPr>
            <a:xfrm>
              <a:off x="577692" y="262331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7" name="tx87"/>
            <p:cNvSpPr/>
            <p:nvPr/>
          </p:nvSpPr>
          <p:spPr>
            <a:xfrm>
              <a:off x="577692" y="195768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8" name="tx88"/>
            <p:cNvSpPr/>
            <p:nvPr/>
          </p:nvSpPr>
          <p:spPr>
            <a:xfrm>
              <a:off x="577692" y="129206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89" name="tx8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744786" y="4909475"/>
              <a:ext cx="201456" cy="201456"/>
            </a:xfrm>
            <a:prstGeom prst="rect">
              <a:avLst/>
            </a:prstGeom>
            <a:solidFill>
              <a:srgbClr val="E2231A">
                <a:alpha val="100000"/>
              </a:srgbClr>
            </a:solidFill>
          </p:spPr>
          <p:txBody>
            <a:bodyPr/>
            <a:lstStyle/>
            <a:p/>
          </p:txBody>
        </p:sp>
        <p:sp>
          <p:nvSpPr>
            <p:cNvPr id="111" name="rc111"/>
            <p:cNvSpPr/>
            <p:nvPr/>
          </p:nvSpPr>
          <p:spPr>
            <a:xfrm>
              <a:off x="5708946" y="4909475"/>
              <a:ext cx="201456" cy="201456"/>
            </a:xfrm>
            <a:prstGeom prst="rect">
              <a:avLst/>
            </a:prstGeom>
            <a:solidFill>
              <a:srgbClr val="B3B3B3">
                <a:alpha val="100000"/>
              </a:srgbClr>
            </a:solidFill>
          </p:spPr>
          <p:txBody>
            <a:bodyPr/>
            <a:lstStyle/>
            <a:p/>
          </p:txBody>
        </p:sp>
        <p:sp>
          <p:nvSpPr>
            <p:cNvPr id="112" name="tx112"/>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1083092"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2000-2024</a:t>
              </a:r>
            </a:p>
          </p:txBody>
        </p:sp>
        <p:sp>
          <p:nvSpPr>
            <p:cNvPr id="116" name="pl116"/>
            <p:cNvSpPr/>
            <p:nvPr/>
          </p:nvSpPr>
          <p:spPr>
            <a:xfrm>
              <a:off x="26450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0904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5359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0" name="pl12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1" name="pl12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2" name="pl12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677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3132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422266" y="5774644"/>
              <a:ext cx="4012288" cy="162162"/>
            </a:xfrm>
            <a:prstGeom prst="rect">
              <a:avLst/>
            </a:prstGeom>
            <a:solidFill>
              <a:srgbClr val="E2231A">
                <a:alpha val="100000"/>
              </a:srgbClr>
            </a:solidFill>
          </p:spPr>
          <p:txBody>
            <a:bodyPr/>
            <a:lstStyle/>
            <a:p/>
          </p:txBody>
        </p:sp>
        <p:sp>
          <p:nvSpPr>
            <p:cNvPr id="126" name="rc126"/>
            <p:cNvSpPr/>
            <p:nvPr/>
          </p:nvSpPr>
          <p:spPr>
            <a:xfrm>
              <a:off x="1422266" y="5571941"/>
              <a:ext cx="3387078" cy="162162"/>
            </a:xfrm>
            <a:prstGeom prst="rect">
              <a:avLst/>
            </a:prstGeom>
            <a:solidFill>
              <a:srgbClr val="E2231A">
                <a:alpha val="100000"/>
              </a:srgbClr>
            </a:solidFill>
          </p:spPr>
          <p:txBody>
            <a:bodyPr/>
            <a:lstStyle/>
            <a:p/>
          </p:txBody>
        </p:sp>
        <p:sp>
          <p:nvSpPr>
            <p:cNvPr id="127" name="rc127"/>
            <p:cNvSpPr/>
            <p:nvPr/>
          </p:nvSpPr>
          <p:spPr>
            <a:xfrm>
              <a:off x="1422266" y="5369238"/>
              <a:ext cx="3364665" cy="162162"/>
            </a:xfrm>
            <a:prstGeom prst="rect">
              <a:avLst/>
            </a:prstGeom>
            <a:solidFill>
              <a:srgbClr val="E2231A">
                <a:alpha val="100000"/>
              </a:srgbClr>
            </a:solidFill>
          </p:spPr>
          <p:txBody>
            <a:bodyPr/>
            <a:lstStyle/>
            <a:p/>
          </p:txBody>
        </p:sp>
        <p:sp>
          <p:nvSpPr>
            <p:cNvPr id="128" name="rc128"/>
            <p:cNvSpPr/>
            <p:nvPr/>
          </p:nvSpPr>
          <p:spPr>
            <a:xfrm>
              <a:off x="4809344" y="5571941"/>
              <a:ext cx="3396395" cy="162162"/>
            </a:xfrm>
            <a:prstGeom prst="rect">
              <a:avLst/>
            </a:prstGeom>
            <a:solidFill>
              <a:srgbClr val="B3B3B3">
                <a:alpha val="100000"/>
              </a:srgbClr>
            </a:solidFill>
          </p:spPr>
          <p:txBody>
            <a:bodyPr/>
            <a:lstStyle/>
            <a:p/>
          </p:txBody>
        </p:sp>
        <p:sp>
          <p:nvSpPr>
            <p:cNvPr id="129" name="rc129"/>
            <p:cNvSpPr/>
            <p:nvPr/>
          </p:nvSpPr>
          <p:spPr>
            <a:xfrm>
              <a:off x="4786931" y="5369238"/>
              <a:ext cx="2404780" cy="162162"/>
            </a:xfrm>
            <a:prstGeom prst="rect">
              <a:avLst/>
            </a:prstGeom>
            <a:solidFill>
              <a:srgbClr val="B3B3B3">
                <a:alpha val="100000"/>
              </a:srgbClr>
            </a:solidFill>
          </p:spPr>
          <p:txBody>
            <a:bodyPr/>
            <a:lstStyle/>
            <a:p/>
          </p:txBody>
        </p:sp>
        <p:sp>
          <p:nvSpPr>
            <p:cNvPr id="130" name="tx130"/>
            <p:cNvSpPr/>
            <p:nvPr/>
          </p:nvSpPr>
          <p:spPr>
            <a:xfrm>
              <a:off x="835042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554.8</a:t>
              </a:r>
            </a:p>
          </p:txBody>
        </p:sp>
        <p:sp>
          <p:nvSpPr>
            <p:cNvPr id="131" name="tx131"/>
            <p:cNvSpPr/>
            <p:nvPr/>
          </p:nvSpPr>
          <p:spPr>
            <a:xfrm>
              <a:off x="733639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471.8</a:t>
              </a:r>
            </a:p>
          </p:txBody>
        </p:sp>
        <p:sp>
          <p:nvSpPr>
            <p:cNvPr id="132" name="tx132"/>
            <p:cNvSpPr/>
            <p:nvPr/>
          </p:nvSpPr>
          <p:spPr>
            <a:xfrm>
              <a:off x="328372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328.1</a:t>
              </a:r>
            </a:p>
          </p:txBody>
        </p:sp>
        <p:sp>
          <p:nvSpPr>
            <p:cNvPr id="133" name="tx133"/>
            <p:cNvSpPr/>
            <p:nvPr/>
          </p:nvSpPr>
          <p:spPr>
            <a:xfrm>
              <a:off x="3019341"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277</a:t>
              </a:r>
            </a:p>
          </p:txBody>
        </p:sp>
        <p:sp>
          <p:nvSpPr>
            <p:cNvPr id="134" name="tx134"/>
            <p:cNvSpPr/>
            <p:nvPr/>
          </p:nvSpPr>
          <p:spPr>
            <a:xfrm>
              <a:off x="295991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275.2</a:t>
              </a:r>
            </a:p>
          </p:txBody>
        </p:sp>
        <p:sp>
          <p:nvSpPr>
            <p:cNvPr id="135" name="tx135"/>
            <p:cNvSpPr/>
            <p:nvPr/>
          </p:nvSpPr>
          <p:spPr>
            <a:xfrm>
              <a:off x="636286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277.8</a:t>
              </a:r>
            </a:p>
          </p:txBody>
        </p:sp>
        <p:sp>
          <p:nvSpPr>
            <p:cNvPr id="136" name="tx136"/>
            <p:cNvSpPr/>
            <p:nvPr/>
          </p:nvSpPr>
          <p:spPr>
            <a:xfrm>
              <a:off x="584464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196.7</a:t>
              </a:r>
            </a:p>
          </p:txBody>
        </p:sp>
        <p:sp>
          <p:nvSpPr>
            <p:cNvPr id="137" name="tx137"/>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1" name="tx141"/>
            <p:cNvSpPr/>
            <p:nvPr/>
          </p:nvSpPr>
          <p:spPr>
            <a:xfrm>
              <a:off x="370460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2" name="tx142"/>
            <p:cNvSpPr/>
            <p:nvPr/>
          </p:nvSpPr>
          <p:spPr>
            <a:xfrm>
              <a:off x="615008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3" name="tx143"/>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64%. This is greater than in 2019, where coverage was 52%.
275,000 children missed their routine first dose of measles vaccine.
MCV2 is typically administered to children between 18 months and five years old. MCV2 coverage increased to 32%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213"/>
              <a:ext cx="3397293" cy="1399942"/>
            </a:xfrm>
            <a:custGeom>
              <a:avLst/>
              <a:pathLst>
                <a:path w="3397293" h="1399942">
                  <a:moveTo>
                    <a:pt x="0" y="1285661"/>
                  </a:moveTo>
                  <a:lnTo>
                    <a:pt x="141553" y="1399942"/>
                  </a:lnTo>
                  <a:lnTo>
                    <a:pt x="283107" y="685686"/>
                  </a:lnTo>
                  <a:lnTo>
                    <a:pt x="424661" y="828537"/>
                  </a:lnTo>
                  <a:lnTo>
                    <a:pt x="566215" y="828537"/>
                  </a:lnTo>
                  <a:lnTo>
                    <a:pt x="707769" y="971388"/>
                  </a:lnTo>
                  <a:lnTo>
                    <a:pt x="849323" y="971388"/>
                  </a:lnTo>
                  <a:lnTo>
                    <a:pt x="990877" y="971388"/>
                  </a:lnTo>
                  <a:lnTo>
                    <a:pt x="1132431" y="999958"/>
                  </a:lnTo>
                  <a:lnTo>
                    <a:pt x="1273984" y="742826"/>
                  </a:lnTo>
                  <a:lnTo>
                    <a:pt x="1415538" y="657115"/>
                  </a:lnTo>
                  <a:lnTo>
                    <a:pt x="1557092" y="657115"/>
                  </a:lnTo>
                  <a:lnTo>
                    <a:pt x="1698646" y="657115"/>
                  </a:lnTo>
                  <a:lnTo>
                    <a:pt x="1840200" y="628545"/>
                  </a:lnTo>
                  <a:lnTo>
                    <a:pt x="1981754" y="599975"/>
                  </a:lnTo>
                  <a:lnTo>
                    <a:pt x="2123308" y="542834"/>
                  </a:lnTo>
                  <a:lnTo>
                    <a:pt x="2264862" y="514264"/>
                  </a:lnTo>
                  <a:lnTo>
                    <a:pt x="2406416" y="485694"/>
                  </a:lnTo>
                  <a:lnTo>
                    <a:pt x="2547969" y="457124"/>
                  </a:lnTo>
                  <a:lnTo>
                    <a:pt x="2689523" y="485694"/>
                  </a:lnTo>
                  <a:lnTo>
                    <a:pt x="2831077" y="485694"/>
                  </a:lnTo>
                  <a:lnTo>
                    <a:pt x="2972631" y="314272"/>
                  </a:lnTo>
                  <a:lnTo>
                    <a:pt x="3114185" y="0"/>
                  </a:lnTo>
                  <a:lnTo>
                    <a:pt x="3255739" y="17142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213"/>
              <a:ext cx="3397293" cy="1399942"/>
            </a:xfrm>
            <a:custGeom>
              <a:avLst/>
              <a:pathLst>
                <a:path w="3397293" h="1399942">
                  <a:moveTo>
                    <a:pt x="0" y="1285661"/>
                  </a:moveTo>
                  <a:lnTo>
                    <a:pt x="141553" y="1399942"/>
                  </a:lnTo>
                  <a:lnTo>
                    <a:pt x="283107" y="685686"/>
                  </a:lnTo>
                  <a:lnTo>
                    <a:pt x="424661" y="828537"/>
                  </a:lnTo>
                  <a:lnTo>
                    <a:pt x="566215" y="828537"/>
                  </a:lnTo>
                  <a:lnTo>
                    <a:pt x="707769" y="971388"/>
                  </a:lnTo>
                  <a:lnTo>
                    <a:pt x="849323" y="971388"/>
                  </a:lnTo>
                  <a:lnTo>
                    <a:pt x="990877" y="971388"/>
                  </a:lnTo>
                  <a:lnTo>
                    <a:pt x="1132431" y="999958"/>
                  </a:lnTo>
                  <a:lnTo>
                    <a:pt x="1273984" y="742826"/>
                  </a:lnTo>
                  <a:lnTo>
                    <a:pt x="1415538" y="657115"/>
                  </a:lnTo>
                  <a:lnTo>
                    <a:pt x="1557092" y="657115"/>
                  </a:lnTo>
                  <a:lnTo>
                    <a:pt x="1698646" y="657115"/>
                  </a:lnTo>
                  <a:lnTo>
                    <a:pt x="1840200" y="628545"/>
                  </a:lnTo>
                  <a:lnTo>
                    <a:pt x="1981754" y="599975"/>
                  </a:lnTo>
                  <a:lnTo>
                    <a:pt x="2123308" y="542834"/>
                  </a:lnTo>
                  <a:lnTo>
                    <a:pt x="2264862" y="514264"/>
                  </a:lnTo>
                  <a:lnTo>
                    <a:pt x="2406416" y="485694"/>
                  </a:lnTo>
                  <a:lnTo>
                    <a:pt x="2547969" y="457124"/>
                  </a:lnTo>
                  <a:lnTo>
                    <a:pt x="2689523" y="485694"/>
                  </a:lnTo>
                  <a:lnTo>
                    <a:pt x="2831077" y="485694"/>
                  </a:lnTo>
                  <a:lnTo>
                    <a:pt x="2972631" y="314272"/>
                  </a:lnTo>
                  <a:lnTo>
                    <a:pt x="3114185" y="0"/>
                  </a:lnTo>
                  <a:lnTo>
                    <a:pt x="3255739" y="17142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28479"/>
            </a:xfrm>
            <a:custGeom>
              <a:avLst/>
              <a:pathLst>
                <a:path w="0" h="2228479">
                  <a:moveTo>
                    <a:pt x="0" y="0"/>
                  </a:moveTo>
                  <a:lnTo>
                    <a:pt x="0" y="222847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14206"/>
            </a:xfrm>
            <a:custGeom>
              <a:avLst/>
              <a:pathLst>
                <a:path w="0" h="1914206">
                  <a:moveTo>
                    <a:pt x="0" y="0"/>
                  </a:moveTo>
                  <a:lnTo>
                    <a:pt x="0" y="191420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213"/>
              <a:ext cx="3397293" cy="1399942"/>
            </a:xfrm>
            <a:custGeom>
              <a:avLst/>
              <a:pathLst>
                <a:path w="3397293" h="1399942">
                  <a:moveTo>
                    <a:pt x="0" y="1285661"/>
                  </a:moveTo>
                  <a:lnTo>
                    <a:pt x="141553" y="1399942"/>
                  </a:lnTo>
                  <a:lnTo>
                    <a:pt x="283107" y="685686"/>
                  </a:lnTo>
                  <a:lnTo>
                    <a:pt x="424661" y="828537"/>
                  </a:lnTo>
                  <a:lnTo>
                    <a:pt x="566215" y="828537"/>
                  </a:lnTo>
                  <a:lnTo>
                    <a:pt x="707769" y="971388"/>
                  </a:lnTo>
                  <a:lnTo>
                    <a:pt x="849323" y="971388"/>
                  </a:lnTo>
                  <a:lnTo>
                    <a:pt x="990877" y="971388"/>
                  </a:lnTo>
                  <a:lnTo>
                    <a:pt x="1132431" y="999958"/>
                  </a:lnTo>
                  <a:lnTo>
                    <a:pt x="1273984" y="742826"/>
                  </a:lnTo>
                  <a:lnTo>
                    <a:pt x="1415538" y="657115"/>
                  </a:lnTo>
                  <a:lnTo>
                    <a:pt x="1557092" y="657115"/>
                  </a:lnTo>
                  <a:lnTo>
                    <a:pt x="1698646" y="657115"/>
                  </a:lnTo>
                  <a:lnTo>
                    <a:pt x="1840200" y="628545"/>
                  </a:lnTo>
                  <a:lnTo>
                    <a:pt x="1981754" y="599975"/>
                  </a:lnTo>
                  <a:lnTo>
                    <a:pt x="2123308" y="542834"/>
                  </a:lnTo>
                  <a:lnTo>
                    <a:pt x="2264862" y="514264"/>
                  </a:lnTo>
                  <a:lnTo>
                    <a:pt x="2406416" y="485694"/>
                  </a:lnTo>
                  <a:lnTo>
                    <a:pt x="2547969" y="457124"/>
                  </a:lnTo>
                  <a:lnTo>
                    <a:pt x="2689523" y="485694"/>
                  </a:lnTo>
                  <a:lnTo>
                    <a:pt x="2831077" y="485694"/>
                  </a:lnTo>
                  <a:lnTo>
                    <a:pt x="2972631" y="314272"/>
                  </a:lnTo>
                  <a:lnTo>
                    <a:pt x="3114185" y="0"/>
                  </a:lnTo>
                  <a:lnTo>
                    <a:pt x="3255739" y="17142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2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0" name="tx60"/>
            <p:cNvSpPr/>
            <p:nvPr/>
          </p:nvSpPr>
          <p:spPr>
            <a:xfrm>
              <a:off x="28243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8880" y="471005"/>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Somalia, 2000-2024</a:t>
              </a:r>
            </a:p>
          </p:txBody>
        </p:sp>
        <p:sp>
          <p:nvSpPr>
            <p:cNvPr id="63" name="pl63"/>
            <p:cNvSpPr/>
            <p:nvPr/>
          </p:nvSpPr>
          <p:spPr>
            <a:xfrm>
              <a:off x="5267799" y="3509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1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927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42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58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673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63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554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46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38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300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21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74138"/>
              <a:ext cx="3397293" cy="2491422"/>
            </a:xfrm>
            <a:custGeom>
              <a:avLst/>
              <a:pathLst>
                <a:path w="3397293" h="2491422">
                  <a:moveTo>
                    <a:pt x="0" y="2288041"/>
                  </a:moveTo>
                  <a:lnTo>
                    <a:pt x="141553" y="2491422"/>
                  </a:lnTo>
                  <a:lnTo>
                    <a:pt x="283107" y="1220288"/>
                  </a:lnTo>
                  <a:lnTo>
                    <a:pt x="424661" y="1474515"/>
                  </a:lnTo>
                  <a:lnTo>
                    <a:pt x="566215" y="1474515"/>
                  </a:lnTo>
                  <a:lnTo>
                    <a:pt x="707769" y="1728742"/>
                  </a:lnTo>
                  <a:lnTo>
                    <a:pt x="849323" y="1728742"/>
                  </a:lnTo>
                  <a:lnTo>
                    <a:pt x="990877" y="1728742"/>
                  </a:lnTo>
                  <a:lnTo>
                    <a:pt x="1132431" y="1779587"/>
                  </a:lnTo>
                  <a:lnTo>
                    <a:pt x="1273984" y="1321979"/>
                  </a:lnTo>
                  <a:lnTo>
                    <a:pt x="1415538" y="1169443"/>
                  </a:lnTo>
                  <a:lnTo>
                    <a:pt x="1557092" y="1169443"/>
                  </a:lnTo>
                  <a:lnTo>
                    <a:pt x="1698646" y="1169443"/>
                  </a:lnTo>
                  <a:lnTo>
                    <a:pt x="1840200" y="1118597"/>
                  </a:lnTo>
                  <a:lnTo>
                    <a:pt x="1981754" y="1067752"/>
                  </a:lnTo>
                  <a:lnTo>
                    <a:pt x="2123308" y="966061"/>
                  </a:lnTo>
                  <a:lnTo>
                    <a:pt x="2264862" y="915216"/>
                  </a:lnTo>
                  <a:lnTo>
                    <a:pt x="2406416" y="864371"/>
                  </a:lnTo>
                  <a:lnTo>
                    <a:pt x="2547969" y="813525"/>
                  </a:lnTo>
                  <a:lnTo>
                    <a:pt x="2689523" y="864371"/>
                  </a:lnTo>
                  <a:lnTo>
                    <a:pt x="2831077" y="864371"/>
                  </a:lnTo>
                  <a:lnTo>
                    <a:pt x="2972631" y="559298"/>
                  </a:lnTo>
                  <a:lnTo>
                    <a:pt x="3114185" y="0"/>
                  </a:lnTo>
                  <a:lnTo>
                    <a:pt x="3255739" y="305072"/>
                  </a:lnTo>
                  <a:lnTo>
                    <a:pt x="3397293" y="2542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38509"/>
              <a:ext cx="3397293" cy="762680"/>
            </a:xfrm>
            <a:custGeom>
              <a:avLst/>
              <a:pathLst>
                <a:path w="3397293" h="762680">
                  <a:moveTo>
                    <a:pt x="0" y="762680"/>
                  </a:moveTo>
                  <a:lnTo>
                    <a:pt x="141553" y="711835"/>
                  </a:lnTo>
                  <a:lnTo>
                    <a:pt x="283107" y="711835"/>
                  </a:lnTo>
                  <a:lnTo>
                    <a:pt x="424661" y="660989"/>
                  </a:lnTo>
                  <a:lnTo>
                    <a:pt x="566215" y="559298"/>
                  </a:lnTo>
                  <a:lnTo>
                    <a:pt x="707769" y="457608"/>
                  </a:lnTo>
                  <a:lnTo>
                    <a:pt x="849323" y="355917"/>
                  </a:lnTo>
                  <a:lnTo>
                    <a:pt x="990877" y="355917"/>
                  </a:lnTo>
                  <a:lnTo>
                    <a:pt x="1132431" y="254226"/>
                  </a:lnTo>
                  <a:lnTo>
                    <a:pt x="1273984" y="152536"/>
                  </a:lnTo>
                  <a:lnTo>
                    <a:pt x="1415538" y="101690"/>
                  </a:lnTo>
                  <a:lnTo>
                    <a:pt x="1557092" y="101690"/>
                  </a:lnTo>
                  <a:lnTo>
                    <a:pt x="1698646" y="101690"/>
                  </a:lnTo>
                  <a:lnTo>
                    <a:pt x="1840200" y="101690"/>
                  </a:lnTo>
                  <a:lnTo>
                    <a:pt x="1981754" y="101690"/>
                  </a:lnTo>
                  <a:lnTo>
                    <a:pt x="2123308" y="101690"/>
                  </a:lnTo>
                  <a:lnTo>
                    <a:pt x="2264862" y="50845"/>
                  </a:lnTo>
                  <a:lnTo>
                    <a:pt x="2406416" y="50845"/>
                  </a:lnTo>
                  <a:lnTo>
                    <a:pt x="2547969" y="0"/>
                  </a:lnTo>
                  <a:lnTo>
                    <a:pt x="2689523" y="0"/>
                  </a:lnTo>
                  <a:lnTo>
                    <a:pt x="2831077" y="152536"/>
                  </a:lnTo>
                  <a:lnTo>
                    <a:pt x="2972631" y="254226"/>
                  </a:lnTo>
                  <a:lnTo>
                    <a:pt x="3114185" y="152536"/>
                  </a:lnTo>
                  <a:lnTo>
                    <a:pt x="3255739" y="152536"/>
                  </a:lnTo>
                  <a:lnTo>
                    <a:pt x="3397293" y="101690"/>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87663"/>
              <a:ext cx="3397293" cy="966061"/>
            </a:xfrm>
            <a:custGeom>
              <a:avLst/>
              <a:pathLst>
                <a:path w="3397293" h="966061">
                  <a:moveTo>
                    <a:pt x="0" y="966061"/>
                  </a:moveTo>
                  <a:lnTo>
                    <a:pt x="141553" y="813525"/>
                  </a:lnTo>
                  <a:lnTo>
                    <a:pt x="283107" y="711835"/>
                  </a:lnTo>
                  <a:lnTo>
                    <a:pt x="424661" y="660989"/>
                  </a:lnTo>
                  <a:lnTo>
                    <a:pt x="566215" y="610144"/>
                  </a:lnTo>
                  <a:lnTo>
                    <a:pt x="707769" y="610144"/>
                  </a:lnTo>
                  <a:lnTo>
                    <a:pt x="849323" y="457608"/>
                  </a:lnTo>
                  <a:lnTo>
                    <a:pt x="990877" y="355917"/>
                  </a:lnTo>
                  <a:lnTo>
                    <a:pt x="1132431" y="254226"/>
                  </a:lnTo>
                  <a:lnTo>
                    <a:pt x="1273984" y="101690"/>
                  </a:lnTo>
                  <a:lnTo>
                    <a:pt x="1415538" y="50845"/>
                  </a:lnTo>
                  <a:lnTo>
                    <a:pt x="1557092" y="0"/>
                  </a:lnTo>
                  <a:lnTo>
                    <a:pt x="1698646" y="0"/>
                  </a:lnTo>
                  <a:lnTo>
                    <a:pt x="1840200" y="50845"/>
                  </a:lnTo>
                  <a:lnTo>
                    <a:pt x="1981754" y="50845"/>
                  </a:lnTo>
                  <a:lnTo>
                    <a:pt x="2123308" y="50845"/>
                  </a:lnTo>
                  <a:lnTo>
                    <a:pt x="2264862" y="152536"/>
                  </a:lnTo>
                  <a:lnTo>
                    <a:pt x="2406416" y="152536"/>
                  </a:lnTo>
                  <a:lnTo>
                    <a:pt x="2547969" y="101690"/>
                  </a:lnTo>
                  <a:lnTo>
                    <a:pt x="2689523" y="50845"/>
                  </a:lnTo>
                  <a:lnTo>
                    <a:pt x="2831077" y="152536"/>
                  </a:lnTo>
                  <a:lnTo>
                    <a:pt x="2972631" y="203381"/>
                  </a:lnTo>
                  <a:lnTo>
                    <a:pt x="3114185" y="152536"/>
                  </a:lnTo>
                  <a:lnTo>
                    <a:pt x="3255739" y="50845"/>
                  </a:lnTo>
                  <a:lnTo>
                    <a:pt x="3397293" y="5084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385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74138"/>
              <a:ext cx="3397293" cy="2491422"/>
            </a:xfrm>
            <a:custGeom>
              <a:avLst/>
              <a:pathLst>
                <a:path w="3397293" h="2491422">
                  <a:moveTo>
                    <a:pt x="0" y="2288041"/>
                  </a:moveTo>
                  <a:lnTo>
                    <a:pt x="141553" y="2491422"/>
                  </a:lnTo>
                  <a:lnTo>
                    <a:pt x="283107" y="1220288"/>
                  </a:lnTo>
                  <a:lnTo>
                    <a:pt x="424661" y="1474515"/>
                  </a:lnTo>
                  <a:lnTo>
                    <a:pt x="566215" y="1474515"/>
                  </a:lnTo>
                  <a:lnTo>
                    <a:pt x="707769" y="1728742"/>
                  </a:lnTo>
                  <a:lnTo>
                    <a:pt x="849323" y="1728742"/>
                  </a:lnTo>
                  <a:lnTo>
                    <a:pt x="990877" y="1728742"/>
                  </a:lnTo>
                  <a:lnTo>
                    <a:pt x="1132431" y="1779587"/>
                  </a:lnTo>
                  <a:lnTo>
                    <a:pt x="1273984" y="1321979"/>
                  </a:lnTo>
                  <a:lnTo>
                    <a:pt x="1415538" y="1169443"/>
                  </a:lnTo>
                  <a:lnTo>
                    <a:pt x="1557092" y="1169443"/>
                  </a:lnTo>
                  <a:lnTo>
                    <a:pt x="1698646" y="1169443"/>
                  </a:lnTo>
                  <a:lnTo>
                    <a:pt x="1840200" y="1118597"/>
                  </a:lnTo>
                  <a:lnTo>
                    <a:pt x="1981754" y="1067752"/>
                  </a:lnTo>
                  <a:lnTo>
                    <a:pt x="2123308" y="966061"/>
                  </a:lnTo>
                  <a:lnTo>
                    <a:pt x="2264862" y="915216"/>
                  </a:lnTo>
                  <a:lnTo>
                    <a:pt x="2406416" y="864371"/>
                  </a:lnTo>
                  <a:lnTo>
                    <a:pt x="2547969" y="813525"/>
                  </a:lnTo>
                  <a:lnTo>
                    <a:pt x="2689523" y="864371"/>
                  </a:lnTo>
                  <a:lnTo>
                    <a:pt x="2831077" y="864371"/>
                  </a:lnTo>
                  <a:lnTo>
                    <a:pt x="2972631" y="559298"/>
                  </a:lnTo>
                  <a:lnTo>
                    <a:pt x="3114185" y="0"/>
                  </a:lnTo>
                  <a:lnTo>
                    <a:pt x="3255739" y="305072"/>
                  </a:lnTo>
                  <a:lnTo>
                    <a:pt x="3397293" y="2542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1292785"/>
              <a:ext cx="0" cy="2369393"/>
            </a:xfrm>
            <a:custGeom>
              <a:avLst/>
              <a:pathLst>
                <a:path w="0" h="2369393">
                  <a:moveTo>
                    <a:pt x="0" y="23693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292785"/>
              <a:ext cx="0" cy="1810094"/>
            </a:xfrm>
            <a:custGeom>
              <a:avLst/>
              <a:pathLst>
                <a:path w="0" h="1810094">
                  <a:moveTo>
                    <a:pt x="0" y="18100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292785"/>
              <a:ext cx="0" cy="1250795"/>
            </a:xfrm>
            <a:custGeom>
              <a:avLst/>
              <a:pathLst>
                <a:path w="0" h="1250795">
                  <a:moveTo>
                    <a:pt x="0" y="12507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292785"/>
              <a:ext cx="0" cy="1047414"/>
            </a:xfrm>
            <a:custGeom>
              <a:avLst/>
              <a:pathLst>
                <a:path w="0" h="1047414">
                  <a:moveTo>
                    <a:pt x="0" y="104741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292785"/>
              <a:ext cx="0" cy="945723"/>
            </a:xfrm>
            <a:custGeom>
              <a:avLst/>
              <a:pathLst>
                <a:path w="0" h="945723">
                  <a:moveTo>
                    <a:pt x="0" y="94572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292785"/>
              <a:ext cx="0" cy="386424"/>
            </a:xfrm>
            <a:custGeom>
              <a:avLst/>
              <a:pathLst>
                <a:path w="0" h="386424">
                  <a:moveTo>
                    <a:pt x="0" y="3864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292785"/>
              <a:ext cx="0" cy="335579"/>
            </a:xfrm>
            <a:custGeom>
              <a:avLst/>
              <a:pathLst>
                <a:path w="0" h="335579">
                  <a:moveTo>
                    <a:pt x="0" y="33557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374138"/>
              <a:ext cx="3397293" cy="2491422"/>
            </a:xfrm>
            <a:custGeom>
              <a:avLst/>
              <a:pathLst>
                <a:path w="3397293" h="2491422">
                  <a:moveTo>
                    <a:pt x="0" y="2288041"/>
                  </a:moveTo>
                  <a:lnTo>
                    <a:pt x="141553" y="2491422"/>
                  </a:lnTo>
                  <a:lnTo>
                    <a:pt x="283107" y="1220288"/>
                  </a:lnTo>
                  <a:lnTo>
                    <a:pt x="424661" y="1474515"/>
                  </a:lnTo>
                  <a:lnTo>
                    <a:pt x="566215" y="1474515"/>
                  </a:lnTo>
                  <a:lnTo>
                    <a:pt x="707769" y="1728742"/>
                  </a:lnTo>
                  <a:lnTo>
                    <a:pt x="849323" y="1728742"/>
                  </a:lnTo>
                  <a:lnTo>
                    <a:pt x="990877" y="1728742"/>
                  </a:lnTo>
                  <a:lnTo>
                    <a:pt x="1132431" y="1779587"/>
                  </a:lnTo>
                  <a:lnTo>
                    <a:pt x="1273984" y="1321979"/>
                  </a:lnTo>
                  <a:lnTo>
                    <a:pt x="1415538" y="1169443"/>
                  </a:lnTo>
                  <a:lnTo>
                    <a:pt x="1557092" y="1169443"/>
                  </a:lnTo>
                  <a:lnTo>
                    <a:pt x="1698646" y="1169443"/>
                  </a:lnTo>
                  <a:lnTo>
                    <a:pt x="1840200" y="1118597"/>
                  </a:lnTo>
                  <a:lnTo>
                    <a:pt x="1981754" y="1067752"/>
                  </a:lnTo>
                  <a:lnTo>
                    <a:pt x="2123308" y="966061"/>
                  </a:lnTo>
                  <a:lnTo>
                    <a:pt x="2264862" y="915216"/>
                  </a:lnTo>
                  <a:lnTo>
                    <a:pt x="2406416" y="864371"/>
                  </a:lnTo>
                  <a:lnTo>
                    <a:pt x="2547969" y="813525"/>
                  </a:lnTo>
                  <a:lnTo>
                    <a:pt x="2689523" y="864371"/>
                  </a:lnTo>
                  <a:lnTo>
                    <a:pt x="2831077" y="864371"/>
                  </a:lnTo>
                  <a:lnTo>
                    <a:pt x="2972631" y="559298"/>
                  </a:lnTo>
                  <a:lnTo>
                    <a:pt x="3114185" y="0"/>
                  </a:lnTo>
                  <a:lnTo>
                    <a:pt x="3255739" y="305072"/>
                  </a:lnTo>
                  <a:lnTo>
                    <a:pt x="3397293" y="254226"/>
                  </a:lnTo>
                </a:path>
              </a:pathLst>
            </a:custGeom>
            <a:ln w="27101" cap="flat">
              <a:solidFill>
                <a:srgbClr val="0058AB">
                  <a:alpha val="100000"/>
                </a:srgbClr>
              </a:solidFill>
              <a:prstDash val="solid"/>
              <a:round/>
            </a:ln>
          </p:spPr>
          <p:txBody>
            <a:bodyPr/>
            <a:lstStyle/>
            <a:p/>
          </p:txBody>
        </p:sp>
        <p:sp>
          <p:nvSpPr>
            <p:cNvPr id="95" name="tx95"/>
            <p:cNvSpPr/>
            <p:nvPr/>
          </p:nvSpPr>
          <p:spPr>
            <a:xfrm>
              <a:off x="5359324" y="123200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6" name="tx96"/>
            <p:cNvSpPr/>
            <p:nvPr/>
          </p:nvSpPr>
          <p:spPr>
            <a:xfrm>
              <a:off x="6067093" y="12333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6805008" y="123200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512777" y="12333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3113" y="1233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1" name="tx101"/>
            <p:cNvSpPr/>
            <p:nvPr/>
          </p:nvSpPr>
          <p:spPr>
            <a:xfrm>
              <a:off x="8774667" y="1233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2" name="tx102"/>
            <p:cNvSpPr/>
            <p:nvPr/>
          </p:nvSpPr>
          <p:spPr>
            <a:xfrm>
              <a:off x="8902429" y="23010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198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71168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2033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948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863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6779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1694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0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3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77723" y="4830005"/>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3" name="tx123"/>
            <p:cNvSpPr/>
            <p:nvPr/>
          </p:nvSpPr>
          <p:spPr>
            <a:xfrm>
              <a:off x="7141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4327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6640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952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484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7796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0108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6180691" cy="149993"/>
            </a:xfrm>
            <a:prstGeom prst="rect">
              <a:avLst/>
            </a:prstGeom>
            <a:solidFill>
              <a:srgbClr val="E2231A">
                <a:alpha val="80000"/>
              </a:srgbClr>
            </a:solidFill>
          </p:spPr>
          <p:txBody>
            <a:bodyPr/>
            <a:lstStyle/>
            <a:p/>
          </p:txBody>
        </p:sp>
        <p:sp>
          <p:nvSpPr>
            <p:cNvPr id="138" name="rc138"/>
            <p:cNvSpPr/>
            <p:nvPr/>
          </p:nvSpPr>
          <p:spPr>
            <a:xfrm>
              <a:off x="1317178" y="5450161"/>
              <a:ext cx="6139792" cy="149993"/>
            </a:xfrm>
            <a:prstGeom prst="rect">
              <a:avLst/>
            </a:prstGeom>
            <a:solidFill>
              <a:srgbClr val="E2231A">
                <a:alpha val="80000"/>
              </a:srgbClr>
            </a:solidFill>
          </p:spPr>
          <p:txBody>
            <a:bodyPr/>
            <a:lstStyle/>
            <a:p/>
          </p:txBody>
        </p:sp>
        <p:sp>
          <p:nvSpPr>
            <p:cNvPr id="139" name="tx139"/>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328,000</a:t>
              </a:r>
            </a:p>
          </p:txBody>
        </p:sp>
        <p:sp>
          <p:nvSpPr>
            <p:cNvPr id="140" name="tx140"/>
            <p:cNvSpPr/>
            <p:nvPr/>
          </p:nvSpPr>
          <p:spPr>
            <a:xfrm>
              <a:off x="698845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277,000</a:t>
              </a:r>
            </a:p>
          </p:txBody>
        </p:sp>
        <p:sp>
          <p:nvSpPr>
            <p:cNvPr id="141" name="tx141"/>
            <p:cNvSpPr/>
            <p:nvPr/>
          </p:nvSpPr>
          <p:spPr>
            <a:xfrm>
              <a:off x="6947558"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275,000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4343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27466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750589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Somalia (64%) was 20 percentage points lower than the global average (84%) and 12 percentage points lower than the average across all ESAR countries (76%).
National MCV1 coverage was 12 percentage points higher than in 2019 (52%).
This equates to 275,000 unvaccinated children in 2024 compared to 328,000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F26A21">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Somalia ranked number 3 out of 21 countries for lowest MCV1 coverage (based on tied ranks).
Somalia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92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6823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354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15581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20893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2620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914192"/>
              <a:ext cx="248247" cy="188505"/>
            </a:xfrm>
            <a:prstGeom prst="rect">
              <a:avLst/>
            </a:prstGeom>
            <a:solidFill>
              <a:srgbClr val="80BD41">
                <a:alpha val="100000"/>
              </a:srgbClr>
            </a:solidFill>
          </p:spPr>
          <p:txBody>
            <a:bodyPr/>
            <a:lstStyle/>
            <a:p/>
          </p:txBody>
        </p:sp>
        <p:sp>
          <p:nvSpPr>
            <p:cNvPr id="23" name="rc23"/>
            <p:cNvSpPr/>
            <p:nvPr/>
          </p:nvSpPr>
          <p:spPr>
            <a:xfrm>
              <a:off x="1333322" y="3317278"/>
              <a:ext cx="248247" cy="596913"/>
            </a:xfrm>
            <a:prstGeom prst="rect">
              <a:avLst/>
            </a:prstGeom>
            <a:solidFill>
              <a:srgbClr val="E2231A">
                <a:alpha val="100000"/>
              </a:srgbClr>
            </a:solidFill>
          </p:spPr>
          <p:txBody>
            <a:bodyPr/>
            <a:lstStyle/>
            <a:p/>
          </p:txBody>
        </p:sp>
        <p:sp>
          <p:nvSpPr>
            <p:cNvPr id="24" name="rc24"/>
            <p:cNvSpPr/>
            <p:nvPr/>
          </p:nvSpPr>
          <p:spPr>
            <a:xfrm>
              <a:off x="1609153" y="3939436"/>
              <a:ext cx="248247" cy="163261"/>
            </a:xfrm>
            <a:prstGeom prst="rect">
              <a:avLst/>
            </a:prstGeom>
            <a:solidFill>
              <a:srgbClr val="80BD41">
                <a:alpha val="100000"/>
              </a:srgbClr>
            </a:solidFill>
          </p:spPr>
          <p:txBody>
            <a:bodyPr/>
            <a:lstStyle/>
            <a:p/>
          </p:txBody>
        </p:sp>
        <p:sp>
          <p:nvSpPr>
            <p:cNvPr id="25" name="rc25"/>
            <p:cNvSpPr/>
            <p:nvPr/>
          </p:nvSpPr>
          <p:spPr>
            <a:xfrm>
              <a:off x="1609153" y="3286372"/>
              <a:ext cx="248247" cy="653063"/>
            </a:xfrm>
            <a:prstGeom prst="rect">
              <a:avLst/>
            </a:prstGeom>
            <a:solidFill>
              <a:srgbClr val="E2231A">
                <a:alpha val="100000"/>
              </a:srgbClr>
            </a:solidFill>
          </p:spPr>
          <p:txBody>
            <a:bodyPr/>
            <a:lstStyle/>
            <a:p/>
          </p:txBody>
        </p:sp>
        <p:sp>
          <p:nvSpPr>
            <p:cNvPr id="26" name="rc26"/>
            <p:cNvSpPr/>
            <p:nvPr/>
          </p:nvSpPr>
          <p:spPr>
            <a:xfrm>
              <a:off x="1884983" y="3721312"/>
              <a:ext cx="248247" cy="381384"/>
            </a:xfrm>
            <a:prstGeom prst="rect">
              <a:avLst/>
            </a:prstGeom>
            <a:solidFill>
              <a:srgbClr val="80BD41">
                <a:alpha val="100000"/>
              </a:srgbClr>
            </a:solidFill>
          </p:spPr>
          <p:txBody>
            <a:bodyPr/>
            <a:lstStyle/>
            <a:p/>
          </p:txBody>
        </p:sp>
        <p:sp>
          <p:nvSpPr>
            <p:cNvPr id="27" name="rc27"/>
            <p:cNvSpPr/>
            <p:nvPr/>
          </p:nvSpPr>
          <p:spPr>
            <a:xfrm>
              <a:off x="1884983" y="3255182"/>
              <a:ext cx="248247" cy="466130"/>
            </a:xfrm>
            <a:prstGeom prst="rect">
              <a:avLst/>
            </a:prstGeom>
            <a:solidFill>
              <a:srgbClr val="E2231A">
                <a:alpha val="100000"/>
              </a:srgbClr>
            </a:solidFill>
          </p:spPr>
          <p:txBody>
            <a:bodyPr/>
            <a:lstStyle/>
            <a:p/>
          </p:txBody>
        </p:sp>
        <p:sp>
          <p:nvSpPr>
            <p:cNvPr id="28" name="rc28"/>
            <p:cNvSpPr/>
            <p:nvPr/>
          </p:nvSpPr>
          <p:spPr>
            <a:xfrm>
              <a:off x="2160814" y="3752692"/>
              <a:ext cx="248247" cy="350005"/>
            </a:xfrm>
            <a:prstGeom prst="rect">
              <a:avLst/>
            </a:prstGeom>
            <a:solidFill>
              <a:srgbClr val="80BD41">
                <a:alpha val="100000"/>
              </a:srgbClr>
            </a:solidFill>
          </p:spPr>
          <p:txBody>
            <a:bodyPr/>
            <a:lstStyle/>
            <a:p/>
          </p:txBody>
        </p:sp>
        <p:sp>
          <p:nvSpPr>
            <p:cNvPr id="29" name="rc29"/>
            <p:cNvSpPr/>
            <p:nvPr/>
          </p:nvSpPr>
          <p:spPr>
            <a:xfrm>
              <a:off x="2160814" y="3227684"/>
              <a:ext cx="248247" cy="525007"/>
            </a:xfrm>
            <a:prstGeom prst="rect">
              <a:avLst/>
            </a:prstGeom>
            <a:solidFill>
              <a:srgbClr val="E2231A">
                <a:alpha val="100000"/>
              </a:srgbClr>
            </a:solidFill>
          </p:spPr>
          <p:txBody>
            <a:bodyPr/>
            <a:lstStyle/>
            <a:p/>
          </p:txBody>
        </p:sp>
        <p:sp>
          <p:nvSpPr>
            <p:cNvPr id="30" name="rc30"/>
            <p:cNvSpPr/>
            <p:nvPr/>
          </p:nvSpPr>
          <p:spPr>
            <a:xfrm>
              <a:off x="2436645" y="3741102"/>
              <a:ext cx="248247" cy="361594"/>
            </a:xfrm>
            <a:prstGeom prst="rect">
              <a:avLst/>
            </a:prstGeom>
            <a:solidFill>
              <a:srgbClr val="80BD41">
                <a:alpha val="100000"/>
              </a:srgbClr>
            </a:solidFill>
          </p:spPr>
          <p:txBody>
            <a:bodyPr/>
            <a:lstStyle/>
            <a:p/>
          </p:txBody>
        </p:sp>
        <p:sp>
          <p:nvSpPr>
            <p:cNvPr id="31" name="rc31"/>
            <p:cNvSpPr/>
            <p:nvPr/>
          </p:nvSpPr>
          <p:spPr>
            <a:xfrm>
              <a:off x="2436645" y="3198710"/>
              <a:ext cx="248247" cy="542392"/>
            </a:xfrm>
            <a:prstGeom prst="rect">
              <a:avLst/>
            </a:prstGeom>
            <a:solidFill>
              <a:srgbClr val="E2231A">
                <a:alpha val="100000"/>
              </a:srgbClr>
            </a:solidFill>
          </p:spPr>
          <p:txBody>
            <a:bodyPr/>
            <a:lstStyle/>
            <a:p/>
          </p:txBody>
        </p:sp>
        <p:sp>
          <p:nvSpPr>
            <p:cNvPr id="32" name="rc32"/>
            <p:cNvSpPr/>
            <p:nvPr/>
          </p:nvSpPr>
          <p:spPr>
            <a:xfrm>
              <a:off x="2712475" y="3776894"/>
              <a:ext cx="248247" cy="325802"/>
            </a:xfrm>
            <a:prstGeom prst="rect">
              <a:avLst/>
            </a:prstGeom>
            <a:solidFill>
              <a:srgbClr val="80BD41">
                <a:alpha val="100000"/>
              </a:srgbClr>
            </a:solidFill>
          </p:spPr>
          <p:txBody>
            <a:bodyPr/>
            <a:lstStyle/>
            <a:p/>
          </p:txBody>
        </p:sp>
        <p:sp>
          <p:nvSpPr>
            <p:cNvPr id="33" name="rc33"/>
            <p:cNvSpPr/>
            <p:nvPr/>
          </p:nvSpPr>
          <p:spPr>
            <a:xfrm>
              <a:off x="2712475" y="3171837"/>
              <a:ext cx="248247" cy="605056"/>
            </a:xfrm>
            <a:prstGeom prst="rect">
              <a:avLst/>
            </a:prstGeom>
            <a:solidFill>
              <a:srgbClr val="E2231A">
                <a:alpha val="100000"/>
              </a:srgbClr>
            </a:solidFill>
          </p:spPr>
          <p:txBody>
            <a:bodyPr/>
            <a:lstStyle/>
            <a:p/>
          </p:txBody>
        </p:sp>
        <p:sp>
          <p:nvSpPr>
            <p:cNvPr id="34" name="rc34"/>
            <p:cNvSpPr/>
            <p:nvPr/>
          </p:nvSpPr>
          <p:spPr>
            <a:xfrm>
              <a:off x="2988306" y="3768107"/>
              <a:ext cx="248247" cy="334589"/>
            </a:xfrm>
            <a:prstGeom prst="rect">
              <a:avLst/>
            </a:prstGeom>
            <a:solidFill>
              <a:srgbClr val="80BD41">
                <a:alpha val="100000"/>
              </a:srgbClr>
            </a:solidFill>
          </p:spPr>
          <p:txBody>
            <a:bodyPr/>
            <a:lstStyle/>
            <a:p/>
          </p:txBody>
        </p:sp>
        <p:sp>
          <p:nvSpPr>
            <p:cNvPr id="35" name="rc35"/>
            <p:cNvSpPr/>
            <p:nvPr/>
          </p:nvSpPr>
          <p:spPr>
            <a:xfrm>
              <a:off x="2988306" y="3146726"/>
              <a:ext cx="248247" cy="621381"/>
            </a:xfrm>
            <a:prstGeom prst="rect">
              <a:avLst/>
            </a:prstGeom>
            <a:solidFill>
              <a:srgbClr val="E2231A">
                <a:alpha val="100000"/>
              </a:srgbClr>
            </a:solidFill>
          </p:spPr>
          <p:txBody>
            <a:bodyPr/>
            <a:lstStyle/>
            <a:p/>
          </p:txBody>
        </p:sp>
        <p:sp>
          <p:nvSpPr>
            <p:cNvPr id="36" name="rc36"/>
            <p:cNvSpPr/>
            <p:nvPr/>
          </p:nvSpPr>
          <p:spPr>
            <a:xfrm>
              <a:off x="3264137" y="3760702"/>
              <a:ext cx="248247" cy="341994"/>
            </a:xfrm>
            <a:prstGeom prst="rect">
              <a:avLst/>
            </a:prstGeom>
            <a:solidFill>
              <a:srgbClr val="80BD41">
                <a:alpha val="100000"/>
              </a:srgbClr>
            </a:solidFill>
          </p:spPr>
          <p:txBody>
            <a:bodyPr/>
            <a:lstStyle/>
            <a:p/>
          </p:txBody>
        </p:sp>
        <p:sp>
          <p:nvSpPr>
            <p:cNvPr id="37" name="rc37"/>
            <p:cNvSpPr/>
            <p:nvPr/>
          </p:nvSpPr>
          <p:spPr>
            <a:xfrm>
              <a:off x="3264137" y="3125573"/>
              <a:ext cx="248247" cy="635129"/>
            </a:xfrm>
            <a:prstGeom prst="rect">
              <a:avLst/>
            </a:prstGeom>
            <a:solidFill>
              <a:srgbClr val="E2231A">
                <a:alpha val="100000"/>
              </a:srgbClr>
            </a:solidFill>
          </p:spPr>
          <p:txBody>
            <a:bodyPr/>
            <a:lstStyle/>
            <a:p/>
          </p:txBody>
        </p:sp>
        <p:sp>
          <p:nvSpPr>
            <p:cNvPr id="38" name="rc38"/>
            <p:cNvSpPr/>
            <p:nvPr/>
          </p:nvSpPr>
          <p:spPr>
            <a:xfrm>
              <a:off x="3539967" y="3761024"/>
              <a:ext cx="248247" cy="341672"/>
            </a:xfrm>
            <a:prstGeom prst="rect">
              <a:avLst/>
            </a:prstGeom>
            <a:solidFill>
              <a:srgbClr val="80BD41">
                <a:alpha val="100000"/>
              </a:srgbClr>
            </a:solidFill>
          </p:spPr>
          <p:txBody>
            <a:bodyPr/>
            <a:lstStyle/>
            <a:p/>
          </p:txBody>
        </p:sp>
        <p:sp>
          <p:nvSpPr>
            <p:cNvPr id="39" name="rc39"/>
            <p:cNvSpPr/>
            <p:nvPr/>
          </p:nvSpPr>
          <p:spPr>
            <a:xfrm>
              <a:off x="3539967" y="3097772"/>
              <a:ext cx="248247" cy="663252"/>
            </a:xfrm>
            <a:prstGeom prst="rect">
              <a:avLst/>
            </a:prstGeom>
            <a:solidFill>
              <a:srgbClr val="E2231A">
                <a:alpha val="100000"/>
              </a:srgbClr>
            </a:solidFill>
          </p:spPr>
          <p:txBody>
            <a:bodyPr/>
            <a:lstStyle/>
            <a:p/>
          </p:txBody>
        </p:sp>
        <p:sp>
          <p:nvSpPr>
            <p:cNvPr id="40" name="rc40"/>
            <p:cNvSpPr/>
            <p:nvPr/>
          </p:nvSpPr>
          <p:spPr>
            <a:xfrm>
              <a:off x="3815798" y="3662189"/>
              <a:ext cx="248247" cy="440507"/>
            </a:xfrm>
            <a:prstGeom prst="rect">
              <a:avLst/>
            </a:prstGeom>
            <a:solidFill>
              <a:srgbClr val="80BD41">
                <a:alpha val="100000"/>
              </a:srgbClr>
            </a:solidFill>
          </p:spPr>
          <p:txBody>
            <a:bodyPr/>
            <a:lstStyle/>
            <a:p/>
          </p:txBody>
        </p:sp>
        <p:sp>
          <p:nvSpPr>
            <p:cNvPr id="41" name="rc41"/>
            <p:cNvSpPr/>
            <p:nvPr/>
          </p:nvSpPr>
          <p:spPr>
            <a:xfrm>
              <a:off x="3815798" y="3078266"/>
              <a:ext cx="248247" cy="583922"/>
            </a:xfrm>
            <a:prstGeom prst="rect">
              <a:avLst/>
            </a:prstGeom>
            <a:solidFill>
              <a:srgbClr val="E2231A">
                <a:alpha val="100000"/>
              </a:srgbClr>
            </a:solidFill>
          </p:spPr>
          <p:txBody>
            <a:bodyPr/>
            <a:lstStyle/>
            <a:p/>
          </p:txBody>
        </p:sp>
        <p:sp>
          <p:nvSpPr>
            <p:cNvPr id="42" name="rc42"/>
            <p:cNvSpPr/>
            <p:nvPr/>
          </p:nvSpPr>
          <p:spPr>
            <a:xfrm>
              <a:off x="4091628" y="3627173"/>
              <a:ext cx="248247" cy="475523"/>
            </a:xfrm>
            <a:prstGeom prst="rect">
              <a:avLst/>
            </a:prstGeom>
            <a:solidFill>
              <a:srgbClr val="80BD41">
                <a:alpha val="100000"/>
              </a:srgbClr>
            </a:solidFill>
          </p:spPr>
          <p:txBody>
            <a:bodyPr/>
            <a:lstStyle/>
            <a:p/>
          </p:txBody>
        </p:sp>
        <p:sp>
          <p:nvSpPr>
            <p:cNvPr id="43" name="rc43"/>
            <p:cNvSpPr/>
            <p:nvPr/>
          </p:nvSpPr>
          <p:spPr>
            <a:xfrm>
              <a:off x="4091628" y="3068949"/>
              <a:ext cx="248247" cy="558224"/>
            </a:xfrm>
            <a:prstGeom prst="rect">
              <a:avLst/>
            </a:prstGeom>
            <a:solidFill>
              <a:srgbClr val="E2231A">
                <a:alpha val="100000"/>
              </a:srgbClr>
            </a:solidFill>
          </p:spPr>
          <p:txBody>
            <a:bodyPr/>
            <a:lstStyle/>
            <a:p/>
          </p:txBody>
        </p:sp>
        <p:sp>
          <p:nvSpPr>
            <p:cNvPr id="44" name="rc44"/>
            <p:cNvSpPr/>
            <p:nvPr/>
          </p:nvSpPr>
          <p:spPr>
            <a:xfrm>
              <a:off x="4367459" y="3650504"/>
              <a:ext cx="248247" cy="452192"/>
            </a:xfrm>
            <a:prstGeom prst="rect">
              <a:avLst/>
            </a:prstGeom>
            <a:solidFill>
              <a:srgbClr val="80BD41">
                <a:alpha val="100000"/>
              </a:srgbClr>
            </a:solidFill>
          </p:spPr>
          <p:txBody>
            <a:bodyPr/>
            <a:lstStyle/>
            <a:p/>
          </p:txBody>
        </p:sp>
        <p:sp>
          <p:nvSpPr>
            <p:cNvPr id="45" name="rc45"/>
            <p:cNvSpPr/>
            <p:nvPr/>
          </p:nvSpPr>
          <p:spPr>
            <a:xfrm>
              <a:off x="4367459" y="3119683"/>
              <a:ext cx="248247" cy="530821"/>
            </a:xfrm>
            <a:prstGeom prst="rect">
              <a:avLst/>
            </a:prstGeom>
            <a:solidFill>
              <a:srgbClr val="E2231A">
                <a:alpha val="100000"/>
              </a:srgbClr>
            </a:solidFill>
          </p:spPr>
          <p:txBody>
            <a:bodyPr/>
            <a:lstStyle/>
            <a:p/>
          </p:txBody>
        </p:sp>
        <p:sp>
          <p:nvSpPr>
            <p:cNvPr id="46" name="rc46"/>
            <p:cNvSpPr/>
            <p:nvPr/>
          </p:nvSpPr>
          <p:spPr>
            <a:xfrm>
              <a:off x="4643290" y="3618121"/>
              <a:ext cx="248247" cy="484575"/>
            </a:xfrm>
            <a:prstGeom prst="rect">
              <a:avLst/>
            </a:prstGeom>
            <a:solidFill>
              <a:srgbClr val="80BD41">
                <a:alpha val="100000"/>
              </a:srgbClr>
            </a:solidFill>
          </p:spPr>
          <p:txBody>
            <a:bodyPr/>
            <a:lstStyle/>
            <a:p/>
          </p:txBody>
        </p:sp>
        <p:sp>
          <p:nvSpPr>
            <p:cNvPr id="47" name="rc47"/>
            <p:cNvSpPr/>
            <p:nvPr/>
          </p:nvSpPr>
          <p:spPr>
            <a:xfrm>
              <a:off x="4643290" y="3049273"/>
              <a:ext cx="248247" cy="568848"/>
            </a:xfrm>
            <a:prstGeom prst="rect">
              <a:avLst/>
            </a:prstGeom>
            <a:solidFill>
              <a:srgbClr val="E2231A">
                <a:alpha val="100000"/>
              </a:srgbClr>
            </a:solidFill>
          </p:spPr>
          <p:txBody>
            <a:bodyPr/>
            <a:lstStyle/>
            <a:p/>
          </p:txBody>
        </p:sp>
        <p:sp>
          <p:nvSpPr>
            <p:cNvPr id="48" name="rc48"/>
            <p:cNvSpPr/>
            <p:nvPr/>
          </p:nvSpPr>
          <p:spPr>
            <a:xfrm>
              <a:off x="4919120" y="3589696"/>
              <a:ext cx="248247" cy="513001"/>
            </a:xfrm>
            <a:prstGeom prst="rect">
              <a:avLst/>
            </a:prstGeom>
            <a:solidFill>
              <a:srgbClr val="80BD41">
                <a:alpha val="100000"/>
              </a:srgbClr>
            </a:solidFill>
          </p:spPr>
          <p:txBody>
            <a:bodyPr/>
            <a:lstStyle/>
            <a:p/>
          </p:txBody>
        </p:sp>
        <p:sp>
          <p:nvSpPr>
            <p:cNvPr id="49" name="rc49"/>
            <p:cNvSpPr/>
            <p:nvPr/>
          </p:nvSpPr>
          <p:spPr>
            <a:xfrm>
              <a:off x="4919120" y="3011189"/>
              <a:ext cx="248247" cy="578506"/>
            </a:xfrm>
            <a:prstGeom prst="rect">
              <a:avLst/>
            </a:prstGeom>
            <a:solidFill>
              <a:srgbClr val="E2231A">
                <a:alpha val="100000"/>
              </a:srgbClr>
            </a:solidFill>
          </p:spPr>
          <p:txBody>
            <a:bodyPr/>
            <a:lstStyle/>
            <a:p/>
          </p:txBody>
        </p:sp>
        <p:sp>
          <p:nvSpPr>
            <p:cNvPr id="50" name="rc50"/>
            <p:cNvSpPr/>
            <p:nvPr/>
          </p:nvSpPr>
          <p:spPr>
            <a:xfrm>
              <a:off x="5194951" y="3562255"/>
              <a:ext cx="248247" cy="540441"/>
            </a:xfrm>
            <a:prstGeom prst="rect">
              <a:avLst/>
            </a:prstGeom>
            <a:solidFill>
              <a:srgbClr val="80BD41">
                <a:alpha val="100000"/>
              </a:srgbClr>
            </a:solidFill>
          </p:spPr>
          <p:txBody>
            <a:bodyPr/>
            <a:lstStyle/>
            <a:p/>
          </p:txBody>
        </p:sp>
        <p:sp>
          <p:nvSpPr>
            <p:cNvPr id="51" name="rc51"/>
            <p:cNvSpPr/>
            <p:nvPr/>
          </p:nvSpPr>
          <p:spPr>
            <a:xfrm>
              <a:off x="5194951" y="2976780"/>
              <a:ext cx="248247" cy="585475"/>
            </a:xfrm>
            <a:prstGeom prst="rect">
              <a:avLst/>
            </a:prstGeom>
            <a:solidFill>
              <a:srgbClr val="E2231A">
                <a:alpha val="100000"/>
              </a:srgbClr>
            </a:solidFill>
          </p:spPr>
          <p:txBody>
            <a:bodyPr/>
            <a:lstStyle/>
            <a:p/>
          </p:txBody>
        </p:sp>
        <p:sp>
          <p:nvSpPr>
            <p:cNvPr id="52" name="rc52"/>
            <p:cNvSpPr/>
            <p:nvPr/>
          </p:nvSpPr>
          <p:spPr>
            <a:xfrm>
              <a:off x="5470781" y="3522827"/>
              <a:ext cx="248247" cy="579869"/>
            </a:xfrm>
            <a:prstGeom prst="rect">
              <a:avLst/>
            </a:prstGeom>
            <a:solidFill>
              <a:srgbClr val="80BD41">
                <a:alpha val="100000"/>
              </a:srgbClr>
            </a:solidFill>
          </p:spPr>
          <p:txBody>
            <a:bodyPr/>
            <a:lstStyle/>
            <a:p/>
          </p:txBody>
        </p:sp>
        <p:sp>
          <p:nvSpPr>
            <p:cNvPr id="53" name="rc53"/>
            <p:cNvSpPr/>
            <p:nvPr/>
          </p:nvSpPr>
          <p:spPr>
            <a:xfrm>
              <a:off x="5470781" y="2942957"/>
              <a:ext cx="248247" cy="579869"/>
            </a:xfrm>
            <a:prstGeom prst="rect">
              <a:avLst/>
            </a:prstGeom>
            <a:solidFill>
              <a:srgbClr val="E2231A">
                <a:alpha val="100000"/>
              </a:srgbClr>
            </a:solidFill>
          </p:spPr>
          <p:txBody>
            <a:bodyPr/>
            <a:lstStyle/>
            <a:p/>
          </p:txBody>
        </p:sp>
        <p:sp>
          <p:nvSpPr>
            <p:cNvPr id="54" name="rc54"/>
            <p:cNvSpPr/>
            <p:nvPr/>
          </p:nvSpPr>
          <p:spPr>
            <a:xfrm>
              <a:off x="5746612" y="3495311"/>
              <a:ext cx="248247" cy="607386"/>
            </a:xfrm>
            <a:prstGeom prst="rect">
              <a:avLst/>
            </a:prstGeom>
            <a:solidFill>
              <a:srgbClr val="80BD41">
                <a:alpha val="100000"/>
              </a:srgbClr>
            </a:solidFill>
          </p:spPr>
          <p:txBody>
            <a:bodyPr/>
            <a:lstStyle/>
            <a:p/>
          </p:txBody>
        </p:sp>
        <p:sp>
          <p:nvSpPr>
            <p:cNvPr id="55" name="rc55"/>
            <p:cNvSpPr/>
            <p:nvPr/>
          </p:nvSpPr>
          <p:spPr>
            <a:xfrm>
              <a:off x="5746612" y="2911748"/>
              <a:ext cx="248247" cy="583562"/>
            </a:xfrm>
            <a:prstGeom prst="rect">
              <a:avLst/>
            </a:prstGeom>
            <a:solidFill>
              <a:srgbClr val="E2231A">
                <a:alpha val="100000"/>
              </a:srgbClr>
            </a:solidFill>
          </p:spPr>
          <p:txBody>
            <a:bodyPr/>
            <a:lstStyle/>
            <a:p/>
          </p:txBody>
        </p:sp>
        <p:sp>
          <p:nvSpPr>
            <p:cNvPr id="56" name="rc56"/>
            <p:cNvSpPr/>
            <p:nvPr/>
          </p:nvSpPr>
          <p:spPr>
            <a:xfrm>
              <a:off x="6022443" y="3468627"/>
              <a:ext cx="248247" cy="634069"/>
            </a:xfrm>
            <a:prstGeom prst="rect">
              <a:avLst/>
            </a:prstGeom>
            <a:solidFill>
              <a:srgbClr val="80BD41">
                <a:alpha val="100000"/>
              </a:srgbClr>
            </a:solidFill>
          </p:spPr>
          <p:txBody>
            <a:bodyPr/>
            <a:lstStyle/>
            <a:p/>
          </p:txBody>
        </p:sp>
        <p:sp>
          <p:nvSpPr>
            <p:cNvPr id="57" name="rc57"/>
            <p:cNvSpPr/>
            <p:nvPr/>
          </p:nvSpPr>
          <p:spPr>
            <a:xfrm>
              <a:off x="6022443" y="2883341"/>
              <a:ext cx="248247" cy="585286"/>
            </a:xfrm>
            <a:prstGeom prst="rect">
              <a:avLst/>
            </a:prstGeom>
            <a:solidFill>
              <a:srgbClr val="E2231A">
                <a:alpha val="100000"/>
              </a:srgbClr>
            </a:solidFill>
          </p:spPr>
          <p:txBody>
            <a:bodyPr/>
            <a:lstStyle/>
            <a:p/>
          </p:txBody>
        </p:sp>
        <p:sp>
          <p:nvSpPr>
            <p:cNvPr id="58" name="rc58"/>
            <p:cNvSpPr/>
            <p:nvPr/>
          </p:nvSpPr>
          <p:spPr>
            <a:xfrm>
              <a:off x="6298273" y="3436869"/>
              <a:ext cx="248247" cy="665827"/>
            </a:xfrm>
            <a:prstGeom prst="rect">
              <a:avLst/>
            </a:prstGeom>
            <a:solidFill>
              <a:srgbClr val="80BD41">
                <a:alpha val="100000"/>
              </a:srgbClr>
            </a:solidFill>
          </p:spPr>
          <p:txBody>
            <a:bodyPr/>
            <a:lstStyle/>
            <a:p/>
          </p:txBody>
        </p:sp>
        <p:sp>
          <p:nvSpPr>
            <p:cNvPr id="59" name="rc59"/>
            <p:cNvSpPr/>
            <p:nvPr/>
          </p:nvSpPr>
          <p:spPr>
            <a:xfrm>
              <a:off x="6298273" y="2846413"/>
              <a:ext cx="248247" cy="590456"/>
            </a:xfrm>
            <a:prstGeom prst="rect">
              <a:avLst/>
            </a:prstGeom>
            <a:solidFill>
              <a:srgbClr val="E2231A">
                <a:alpha val="100000"/>
              </a:srgbClr>
            </a:solidFill>
          </p:spPr>
          <p:txBody>
            <a:bodyPr/>
            <a:lstStyle/>
            <a:p/>
          </p:txBody>
        </p:sp>
        <p:sp>
          <p:nvSpPr>
            <p:cNvPr id="60" name="rc60"/>
            <p:cNvSpPr/>
            <p:nvPr/>
          </p:nvSpPr>
          <p:spPr>
            <a:xfrm>
              <a:off x="6574104" y="3429502"/>
              <a:ext cx="248247" cy="673194"/>
            </a:xfrm>
            <a:prstGeom prst="rect">
              <a:avLst/>
            </a:prstGeom>
            <a:solidFill>
              <a:srgbClr val="80BD41">
                <a:alpha val="100000"/>
              </a:srgbClr>
            </a:solidFill>
          </p:spPr>
          <p:txBody>
            <a:bodyPr/>
            <a:lstStyle/>
            <a:p/>
          </p:txBody>
        </p:sp>
        <p:sp>
          <p:nvSpPr>
            <p:cNvPr id="61" name="rc61"/>
            <p:cNvSpPr/>
            <p:nvPr/>
          </p:nvSpPr>
          <p:spPr>
            <a:xfrm>
              <a:off x="6574104" y="2808083"/>
              <a:ext cx="248247" cy="621419"/>
            </a:xfrm>
            <a:prstGeom prst="rect">
              <a:avLst/>
            </a:prstGeom>
            <a:solidFill>
              <a:srgbClr val="E2231A">
                <a:alpha val="100000"/>
              </a:srgbClr>
            </a:solidFill>
          </p:spPr>
          <p:txBody>
            <a:bodyPr/>
            <a:lstStyle/>
            <a:p/>
          </p:txBody>
        </p:sp>
        <p:sp>
          <p:nvSpPr>
            <p:cNvPr id="62" name="rc62"/>
            <p:cNvSpPr/>
            <p:nvPr/>
          </p:nvSpPr>
          <p:spPr>
            <a:xfrm>
              <a:off x="6849934" y="3411815"/>
              <a:ext cx="248247" cy="690882"/>
            </a:xfrm>
            <a:prstGeom prst="rect">
              <a:avLst/>
            </a:prstGeom>
            <a:solidFill>
              <a:srgbClr val="80BD41">
                <a:alpha val="100000"/>
              </a:srgbClr>
            </a:solidFill>
          </p:spPr>
          <p:txBody>
            <a:bodyPr/>
            <a:lstStyle/>
            <a:p/>
          </p:txBody>
        </p:sp>
        <p:sp>
          <p:nvSpPr>
            <p:cNvPr id="63" name="rc63"/>
            <p:cNvSpPr/>
            <p:nvPr/>
          </p:nvSpPr>
          <p:spPr>
            <a:xfrm>
              <a:off x="6849934" y="2774071"/>
              <a:ext cx="248247" cy="637743"/>
            </a:xfrm>
            <a:prstGeom prst="rect">
              <a:avLst/>
            </a:prstGeom>
            <a:solidFill>
              <a:srgbClr val="E2231A">
                <a:alpha val="100000"/>
              </a:srgbClr>
            </a:solidFill>
          </p:spPr>
          <p:txBody>
            <a:bodyPr/>
            <a:lstStyle/>
            <a:p/>
          </p:txBody>
        </p:sp>
        <p:sp>
          <p:nvSpPr>
            <p:cNvPr id="64" name="rc64"/>
            <p:cNvSpPr/>
            <p:nvPr/>
          </p:nvSpPr>
          <p:spPr>
            <a:xfrm>
              <a:off x="7125765" y="3310517"/>
              <a:ext cx="248247" cy="792179"/>
            </a:xfrm>
            <a:prstGeom prst="rect">
              <a:avLst/>
            </a:prstGeom>
            <a:solidFill>
              <a:srgbClr val="80BD41">
                <a:alpha val="100000"/>
              </a:srgbClr>
            </a:solidFill>
          </p:spPr>
          <p:txBody>
            <a:bodyPr/>
            <a:lstStyle/>
            <a:p/>
          </p:txBody>
        </p:sp>
        <p:sp>
          <p:nvSpPr>
            <p:cNvPr id="65" name="rc65"/>
            <p:cNvSpPr/>
            <p:nvPr/>
          </p:nvSpPr>
          <p:spPr>
            <a:xfrm>
              <a:off x="7125765" y="2736859"/>
              <a:ext cx="248247" cy="573658"/>
            </a:xfrm>
            <a:prstGeom prst="rect">
              <a:avLst/>
            </a:prstGeom>
            <a:solidFill>
              <a:srgbClr val="E2231A">
                <a:alpha val="100000"/>
              </a:srgbClr>
            </a:solidFill>
          </p:spPr>
          <p:txBody>
            <a:bodyPr/>
            <a:lstStyle/>
            <a:p/>
          </p:txBody>
        </p:sp>
        <p:sp>
          <p:nvSpPr>
            <p:cNvPr id="66" name="rc66"/>
            <p:cNvSpPr/>
            <p:nvPr/>
          </p:nvSpPr>
          <p:spPr>
            <a:xfrm>
              <a:off x="7401596" y="3146612"/>
              <a:ext cx="248247" cy="956084"/>
            </a:xfrm>
            <a:prstGeom prst="rect">
              <a:avLst/>
            </a:prstGeom>
            <a:solidFill>
              <a:srgbClr val="80BD41">
                <a:alpha val="100000"/>
              </a:srgbClr>
            </a:solidFill>
          </p:spPr>
          <p:txBody>
            <a:bodyPr/>
            <a:lstStyle/>
            <a:p/>
          </p:txBody>
        </p:sp>
        <p:sp>
          <p:nvSpPr>
            <p:cNvPr id="67" name="rc67"/>
            <p:cNvSpPr/>
            <p:nvPr/>
          </p:nvSpPr>
          <p:spPr>
            <a:xfrm>
              <a:off x="7401596" y="2717069"/>
              <a:ext cx="248247" cy="429543"/>
            </a:xfrm>
            <a:prstGeom prst="rect">
              <a:avLst/>
            </a:prstGeom>
            <a:solidFill>
              <a:srgbClr val="E2231A">
                <a:alpha val="100000"/>
              </a:srgbClr>
            </a:solidFill>
          </p:spPr>
          <p:txBody>
            <a:bodyPr/>
            <a:lstStyle/>
            <a:p/>
          </p:txBody>
        </p:sp>
        <p:sp>
          <p:nvSpPr>
            <p:cNvPr id="68" name="rc68"/>
            <p:cNvSpPr/>
            <p:nvPr/>
          </p:nvSpPr>
          <p:spPr>
            <a:xfrm>
              <a:off x="7677426" y="3209485"/>
              <a:ext cx="248247" cy="893211"/>
            </a:xfrm>
            <a:prstGeom prst="rect">
              <a:avLst/>
            </a:prstGeom>
            <a:solidFill>
              <a:srgbClr val="80BD41">
                <a:alpha val="100000"/>
              </a:srgbClr>
            </a:solidFill>
          </p:spPr>
          <p:txBody>
            <a:bodyPr/>
            <a:lstStyle/>
            <a:p/>
          </p:txBody>
        </p:sp>
        <p:sp>
          <p:nvSpPr>
            <p:cNvPr id="69" name="rc69"/>
            <p:cNvSpPr/>
            <p:nvPr/>
          </p:nvSpPr>
          <p:spPr>
            <a:xfrm>
              <a:off x="7677426" y="2684894"/>
              <a:ext cx="248247" cy="524590"/>
            </a:xfrm>
            <a:prstGeom prst="rect">
              <a:avLst/>
            </a:prstGeom>
            <a:solidFill>
              <a:srgbClr val="E2231A">
                <a:alpha val="100000"/>
              </a:srgbClr>
            </a:solidFill>
          </p:spPr>
          <p:txBody>
            <a:bodyPr/>
            <a:lstStyle/>
            <a:p/>
          </p:txBody>
        </p:sp>
        <p:sp>
          <p:nvSpPr>
            <p:cNvPr id="70" name="rc70"/>
            <p:cNvSpPr/>
            <p:nvPr/>
          </p:nvSpPr>
          <p:spPr>
            <a:xfrm>
              <a:off x="7953257" y="3176269"/>
              <a:ext cx="248247" cy="926428"/>
            </a:xfrm>
            <a:prstGeom prst="rect">
              <a:avLst/>
            </a:prstGeom>
            <a:solidFill>
              <a:srgbClr val="80BD41">
                <a:alpha val="100000"/>
              </a:srgbClr>
            </a:solidFill>
          </p:spPr>
          <p:txBody>
            <a:bodyPr/>
            <a:lstStyle/>
            <a:p/>
          </p:txBody>
        </p:sp>
        <p:sp>
          <p:nvSpPr>
            <p:cNvPr id="71" name="rc71"/>
            <p:cNvSpPr/>
            <p:nvPr/>
          </p:nvSpPr>
          <p:spPr>
            <a:xfrm>
              <a:off x="7953257" y="2655143"/>
              <a:ext cx="248247" cy="521125"/>
            </a:xfrm>
            <a:prstGeom prst="rect">
              <a:avLst/>
            </a:prstGeom>
            <a:solidFill>
              <a:srgbClr val="E2231A">
                <a:alpha val="100000"/>
              </a:srgbClr>
            </a:solidFill>
          </p:spPr>
          <p:txBody>
            <a:bodyPr/>
            <a:lstStyle/>
            <a:p/>
          </p:txBody>
        </p:sp>
        <p:sp>
          <p:nvSpPr>
            <p:cNvPr id="72" name="pl72"/>
            <p:cNvSpPr/>
            <p:nvPr/>
          </p:nvSpPr>
          <p:spPr>
            <a:xfrm>
              <a:off x="1457446" y="2105083"/>
              <a:ext cx="6619934" cy="1418595"/>
            </a:xfrm>
            <a:custGeom>
              <a:avLst/>
              <a:pathLst>
                <a:path w="6619934" h="1418595">
                  <a:moveTo>
                    <a:pt x="0" y="1302791"/>
                  </a:moveTo>
                  <a:lnTo>
                    <a:pt x="275830" y="1418595"/>
                  </a:lnTo>
                  <a:lnTo>
                    <a:pt x="551661" y="694822"/>
                  </a:lnTo>
                  <a:lnTo>
                    <a:pt x="827491" y="839576"/>
                  </a:lnTo>
                  <a:lnTo>
                    <a:pt x="1103322" y="839576"/>
                  </a:lnTo>
                  <a:lnTo>
                    <a:pt x="1379153" y="984331"/>
                  </a:lnTo>
                  <a:lnTo>
                    <a:pt x="1654983" y="984331"/>
                  </a:lnTo>
                  <a:lnTo>
                    <a:pt x="1930814" y="984331"/>
                  </a:lnTo>
                  <a:lnTo>
                    <a:pt x="2206644" y="1013282"/>
                  </a:lnTo>
                  <a:lnTo>
                    <a:pt x="2482475" y="752723"/>
                  </a:lnTo>
                  <a:lnTo>
                    <a:pt x="2758306" y="665871"/>
                  </a:lnTo>
                  <a:lnTo>
                    <a:pt x="3034136" y="665871"/>
                  </a:lnTo>
                  <a:lnTo>
                    <a:pt x="3309967" y="665871"/>
                  </a:lnTo>
                  <a:lnTo>
                    <a:pt x="3585797" y="636920"/>
                  </a:lnTo>
                  <a:lnTo>
                    <a:pt x="3861628" y="607969"/>
                  </a:lnTo>
                  <a:lnTo>
                    <a:pt x="4137459" y="550067"/>
                  </a:lnTo>
                  <a:lnTo>
                    <a:pt x="4413289" y="521116"/>
                  </a:lnTo>
                  <a:lnTo>
                    <a:pt x="4689120" y="492165"/>
                  </a:lnTo>
                  <a:lnTo>
                    <a:pt x="4964950" y="463214"/>
                  </a:lnTo>
                  <a:lnTo>
                    <a:pt x="5240781" y="492165"/>
                  </a:lnTo>
                  <a:lnTo>
                    <a:pt x="5516612" y="492165"/>
                  </a:lnTo>
                  <a:lnTo>
                    <a:pt x="5792442" y="318460"/>
                  </a:lnTo>
                  <a:lnTo>
                    <a:pt x="6068273" y="0"/>
                  </a:lnTo>
                  <a:lnTo>
                    <a:pt x="6344103" y="173705"/>
                  </a:lnTo>
                  <a:lnTo>
                    <a:pt x="6619934" y="144754"/>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74" name="tx74"/>
            <p:cNvSpPr/>
            <p:nvPr/>
          </p:nvSpPr>
          <p:spPr>
            <a:xfrm>
              <a:off x="277630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1" name="tx81"/>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1339893" y="31825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414.7</a:t>
              </a:r>
            </a:p>
          </p:txBody>
        </p:sp>
        <p:sp>
          <p:nvSpPr>
            <p:cNvPr id="84" name="tx84"/>
            <p:cNvSpPr/>
            <p:nvPr/>
          </p:nvSpPr>
          <p:spPr>
            <a:xfrm>
              <a:off x="2719046" y="30359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491.5</a:t>
              </a:r>
            </a:p>
          </p:txBody>
        </p:sp>
        <p:sp>
          <p:nvSpPr>
            <p:cNvPr id="85" name="tx85"/>
            <p:cNvSpPr/>
            <p:nvPr/>
          </p:nvSpPr>
          <p:spPr>
            <a:xfrm>
              <a:off x="4098199" y="2933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545.9</a:t>
              </a:r>
            </a:p>
          </p:txBody>
        </p:sp>
        <p:sp>
          <p:nvSpPr>
            <p:cNvPr id="86" name="tx86"/>
            <p:cNvSpPr/>
            <p:nvPr/>
          </p:nvSpPr>
          <p:spPr>
            <a:xfrm>
              <a:off x="5477352" y="2807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612.4</a:t>
              </a:r>
            </a:p>
          </p:txBody>
        </p:sp>
        <p:sp>
          <p:nvSpPr>
            <p:cNvPr id="87" name="tx87"/>
            <p:cNvSpPr/>
            <p:nvPr/>
          </p:nvSpPr>
          <p:spPr>
            <a:xfrm>
              <a:off x="6580674" y="2672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683.6</a:t>
              </a:r>
            </a:p>
          </p:txBody>
        </p:sp>
        <p:sp>
          <p:nvSpPr>
            <p:cNvPr id="88" name="tx88"/>
            <p:cNvSpPr/>
            <p:nvPr/>
          </p:nvSpPr>
          <p:spPr>
            <a:xfrm>
              <a:off x="6856505" y="26381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701.6</a:t>
              </a:r>
            </a:p>
          </p:txBody>
        </p:sp>
        <p:sp>
          <p:nvSpPr>
            <p:cNvPr id="89" name="tx89"/>
            <p:cNvSpPr/>
            <p:nvPr/>
          </p:nvSpPr>
          <p:spPr>
            <a:xfrm>
              <a:off x="7132335" y="26020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721.2</a:t>
              </a:r>
            </a:p>
          </p:txBody>
        </p:sp>
        <p:sp>
          <p:nvSpPr>
            <p:cNvPr id="90" name="tx90"/>
            <p:cNvSpPr/>
            <p:nvPr/>
          </p:nvSpPr>
          <p:spPr>
            <a:xfrm>
              <a:off x="7408166" y="2581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731.7</a:t>
              </a:r>
            </a:p>
          </p:txBody>
        </p:sp>
        <p:sp>
          <p:nvSpPr>
            <p:cNvPr id="91" name="tx91"/>
            <p:cNvSpPr/>
            <p:nvPr/>
          </p:nvSpPr>
          <p:spPr>
            <a:xfrm>
              <a:off x="7683997" y="2548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748.7</a:t>
              </a:r>
            </a:p>
          </p:txBody>
        </p:sp>
        <p:sp>
          <p:nvSpPr>
            <p:cNvPr id="92" name="tx92"/>
            <p:cNvSpPr/>
            <p:nvPr/>
          </p:nvSpPr>
          <p:spPr>
            <a:xfrm>
              <a:off x="7959827" y="2519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764.4</a:t>
              </a:r>
            </a:p>
          </p:txBody>
        </p:sp>
        <p:sp>
          <p:nvSpPr>
            <p:cNvPr id="93" name="pl93"/>
            <p:cNvSpPr/>
            <p:nvPr/>
          </p:nvSpPr>
          <p:spPr>
            <a:xfrm>
              <a:off x="1457446" y="1207605"/>
              <a:ext cx="0" cy="2200270"/>
            </a:xfrm>
            <a:custGeom>
              <a:avLst/>
              <a:pathLst>
                <a:path w="0" h="2200270">
                  <a:moveTo>
                    <a:pt x="0" y="220027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881809"/>
            </a:xfrm>
            <a:custGeom>
              <a:avLst/>
              <a:pathLst>
                <a:path w="0" h="1881809">
                  <a:moveTo>
                    <a:pt x="0" y="18818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66018" y="3973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99.5</a:t>
              </a:r>
            </a:p>
          </p:txBody>
        </p:sp>
        <p:sp>
          <p:nvSpPr>
            <p:cNvPr id="104" name="tx104"/>
            <p:cNvSpPr/>
            <p:nvPr/>
          </p:nvSpPr>
          <p:spPr>
            <a:xfrm>
              <a:off x="1339893" y="3580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315.2</a:t>
              </a:r>
            </a:p>
          </p:txBody>
        </p:sp>
        <p:sp>
          <p:nvSpPr>
            <p:cNvPr id="105" name="tx105"/>
            <p:cNvSpPr/>
            <p:nvPr/>
          </p:nvSpPr>
          <p:spPr>
            <a:xfrm>
              <a:off x="2758222" y="390589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06" name="tx106"/>
            <p:cNvSpPr/>
            <p:nvPr/>
          </p:nvSpPr>
          <p:spPr>
            <a:xfrm>
              <a:off x="2719046" y="34392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319.5</a:t>
              </a:r>
            </a:p>
          </p:txBody>
        </p:sp>
        <p:sp>
          <p:nvSpPr>
            <p:cNvPr id="107" name="tx107"/>
            <p:cNvSpPr/>
            <p:nvPr/>
          </p:nvSpPr>
          <p:spPr>
            <a:xfrm>
              <a:off x="4098199" y="3829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251.1</a:t>
              </a:r>
            </a:p>
          </p:txBody>
        </p:sp>
        <p:sp>
          <p:nvSpPr>
            <p:cNvPr id="108" name="tx108"/>
            <p:cNvSpPr/>
            <p:nvPr/>
          </p:nvSpPr>
          <p:spPr>
            <a:xfrm>
              <a:off x="4098199" y="3313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294.8</a:t>
              </a:r>
            </a:p>
          </p:txBody>
        </p:sp>
        <p:sp>
          <p:nvSpPr>
            <p:cNvPr id="109" name="tx109"/>
            <p:cNvSpPr/>
            <p:nvPr/>
          </p:nvSpPr>
          <p:spPr>
            <a:xfrm>
              <a:off x="5477352" y="37776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10" name="tx110"/>
            <p:cNvSpPr/>
            <p:nvPr/>
          </p:nvSpPr>
          <p:spPr>
            <a:xfrm>
              <a:off x="5477352" y="3197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11" name="tx111"/>
            <p:cNvSpPr/>
            <p:nvPr/>
          </p:nvSpPr>
          <p:spPr>
            <a:xfrm>
              <a:off x="6580674" y="37310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355.5</a:t>
              </a:r>
            </a:p>
          </p:txBody>
        </p:sp>
        <p:sp>
          <p:nvSpPr>
            <p:cNvPr id="112" name="tx112"/>
            <p:cNvSpPr/>
            <p:nvPr/>
          </p:nvSpPr>
          <p:spPr>
            <a:xfrm>
              <a:off x="6580674" y="30836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328.1</a:t>
              </a:r>
            </a:p>
          </p:txBody>
        </p:sp>
        <p:sp>
          <p:nvSpPr>
            <p:cNvPr id="113" name="tx113"/>
            <p:cNvSpPr/>
            <p:nvPr/>
          </p:nvSpPr>
          <p:spPr>
            <a:xfrm>
              <a:off x="6856505" y="3722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364.8</a:t>
              </a:r>
            </a:p>
          </p:txBody>
        </p:sp>
        <p:sp>
          <p:nvSpPr>
            <p:cNvPr id="114" name="tx114"/>
            <p:cNvSpPr/>
            <p:nvPr/>
          </p:nvSpPr>
          <p:spPr>
            <a:xfrm>
              <a:off x="6856505" y="30578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336.8</a:t>
              </a:r>
            </a:p>
          </p:txBody>
        </p:sp>
        <p:sp>
          <p:nvSpPr>
            <p:cNvPr id="115" name="tx115"/>
            <p:cNvSpPr/>
            <p:nvPr/>
          </p:nvSpPr>
          <p:spPr>
            <a:xfrm>
              <a:off x="7132335" y="36715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16" name="tx116"/>
            <p:cNvSpPr/>
            <p:nvPr/>
          </p:nvSpPr>
          <p:spPr>
            <a:xfrm>
              <a:off x="7132335" y="29885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302.9</a:t>
              </a:r>
            </a:p>
          </p:txBody>
        </p:sp>
        <p:sp>
          <p:nvSpPr>
            <p:cNvPr id="117" name="tx117"/>
            <p:cNvSpPr/>
            <p:nvPr/>
          </p:nvSpPr>
          <p:spPr>
            <a:xfrm>
              <a:off x="7408166" y="3589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504.9</a:t>
              </a:r>
            </a:p>
          </p:txBody>
        </p:sp>
        <p:sp>
          <p:nvSpPr>
            <p:cNvPr id="118" name="tx118"/>
            <p:cNvSpPr/>
            <p:nvPr/>
          </p:nvSpPr>
          <p:spPr>
            <a:xfrm>
              <a:off x="7408166" y="28967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226.8</a:t>
              </a:r>
            </a:p>
          </p:txBody>
        </p:sp>
        <p:sp>
          <p:nvSpPr>
            <p:cNvPr id="119" name="tx119"/>
            <p:cNvSpPr/>
            <p:nvPr/>
          </p:nvSpPr>
          <p:spPr>
            <a:xfrm>
              <a:off x="7683997" y="36221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471.7</a:t>
              </a:r>
            </a:p>
          </p:txBody>
        </p:sp>
        <p:sp>
          <p:nvSpPr>
            <p:cNvPr id="120" name="tx120"/>
            <p:cNvSpPr/>
            <p:nvPr/>
          </p:nvSpPr>
          <p:spPr>
            <a:xfrm>
              <a:off x="7723173" y="291328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1" name="tx121"/>
            <p:cNvSpPr/>
            <p:nvPr/>
          </p:nvSpPr>
          <p:spPr>
            <a:xfrm>
              <a:off x="7959827" y="36044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489.2</a:t>
              </a:r>
            </a:p>
          </p:txBody>
        </p:sp>
        <p:sp>
          <p:nvSpPr>
            <p:cNvPr id="122" name="tx122"/>
            <p:cNvSpPr/>
            <p:nvPr/>
          </p:nvSpPr>
          <p:spPr>
            <a:xfrm>
              <a:off x="7959827" y="28806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275.2</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1037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213874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11918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020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Somalia, 2000-2024</a:t>
              </a:r>
            </a:p>
          </p:txBody>
        </p:sp>
        <p:sp>
          <p:nvSpPr>
            <p:cNvPr id="152" name="pl152"/>
            <p:cNvSpPr/>
            <p:nvPr/>
          </p:nvSpPr>
          <p:spPr>
            <a:xfrm>
              <a:off x="21890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9005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6120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235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0448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7562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677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1792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33322" y="5889059"/>
              <a:ext cx="3041994" cy="167191"/>
            </a:xfrm>
            <a:prstGeom prst="rect">
              <a:avLst/>
            </a:prstGeom>
            <a:solidFill>
              <a:srgbClr val="80BD41">
                <a:alpha val="100000"/>
              </a:srgbClr>
            </a:solidFill>
          </p:spPr>
          <p:txBody>
            <a:bodyPr/>
            <a:lstStyle/>
            <a:p/>
          </p:txBody>
        </p:sp>
        <p:sp>
          <p:nvSpPr>
            <p:cNvPr id="165" name="rc165"/>
            <p:cNvSpPr/>
            <p:nvPr/>
          </p:nvSpPr>
          <p:spPr>
            <a:xfrm>
              <a:off x="4375316" y="5889059"/>
              <a:ext cx="2808033" cy="167191"/>
            </a:xfrm>
            <a:prstGeom prst="rect">
              <a:avLst/>
            </a:prstGeom>
            <a:solidFill>
              <a:srgbClr val="E2231A">
                <a:alpha val="100000"/>
              </a:srgbClr>
            </a:solidFill>
          </p:spPr>
          <p:txBody>
            <a:bodyPr/>
            <a:lstStyle/>
            <a:p/>
          </p:txBody>
        </p:sp>
        <p:sp>
          <p:nvSpPr>
            <p:cNvPr id="166" name="rc166"/>
            <p:cNvSpPr/>
            <p:nvPr/>
          </p:nvSpPr>
          <p:spPr>
            <a:xfrm>
              <a:off x="1333322" y="5680069"/>
              <a:ext cx="4036195" cy="167191"/>
            </a:xfrm>
            <a:prstGeom prst="rect">
              <a:avLst/>
            </a:prstGeom>
            <a:solidFill>
              <a:srgbClr val="80BD41">
                <a:alpha val="100000"/>
              </a:srgbClr>
            </a:solidFill>
          </p:spPr>
          <p:txBody>
            <a:bodyPr/>
            <a:lstStyle/>
            <a:p/>
          </p:txBody>
        </p:sp>
        <p:sp>
          <p:nvSpPr>
            <p:cNvPr id="167" name="rc167"/>
            <p:cNvSpPr/>
            <p:nvPr/>
          </p:nvSpPr>
          <p:spPr>
            <a:xfrm>
              <a:off x="5369518" y="5680069"/>
              <a:ext cx="2370492" cy="167191"/>
            </a:xfrm>
            <a:prstGeom prst="rect">
              <a:avLst/>
            </a:prstGeom>
            <a:solidFill>
              <a:srgbClr val="E2231A">
                <a:alpha val="100000"/>
              </a:srgbClr>
            </a:solidFill>
          </p:spPr>
          <p:txBody>
            <a:bodyPr/>
            <a:lstStyle/>
            <a:p/>
          </p:txBody>
        </p:sp>
        <p:sp>
          <p:nvSpPr>
            <p:cNvPr id="168" name="rc168"/>
            <p:cNvSpPr/>
            <p:nvPr/>
          </p:nvSpPr>
          <p:spPr>
            <a:xfrm>
              <a:off x="1333322" y="5471080"/>
              <a:ext cx="4186293" cy="167191"/>
            </a:xfrm>
            <a:prstGeom prst="rect">
              <a:avLst/>
            </a:prstGeom>
            <a:solidFill>
              <a:srgbClr val="80BD41">
                <a:alpha val="100000"/>
              </a:srgbClr>
            </a:solidFill>
          </p:spPr>
          <p:txBody>
            <a:bodyPr/>
            <a:lstStyle/>
            <a:p/>
          </p:txBody>
        </p:sp>
        <p:sp>
          <p:nvSpPr>
            <p:cNvPr id="169" name="rc169"/>
            <p:cNvSpPr/>
            <p:nvPr/>
          </p:nvSpPr>
          <p:spPr>
            <a:xfrm>
              <a:off x="5519615" y="5471080"/>
              <a:ext cx="2354832" cy="167191"/>
            </a:xfrm>
            <a:prstGeom prst="rect">
              <a:avLst/>
            </a:prstGeom>
            <a:solidFill>
              <a:srgbClr val="E2231A">
                <a:alpha val="100000"/>
              </a:srgbClr>
            </a:solidFill>
          </p:spPr>
          <p:txBody>
            <a:bodyPr/>
            <a:lstStyle/>
            <a:p/>
          </p:txBody>
        </p:sp>
        <p:sp>
          <p:nvSpPr>
            <p:cNvPr id="170" name="tx170"/>
            <p:cNvSpPr/>
            <p:nvPr/>
          </p:nvSpPr>
          <p:spPr>
            <a:xfrm>
              <a:off x="7331171"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683.6</a:t>
              </a:r>
            </a:p>
          </p:txBody>
        </p:sp>
        <p:sp>
          <p:nvSpPr>
            <p:cNvPr id="171" name="tx171"/>
            <p:cNvSpPr/>
            <p:nvPr/>
          </p:nvSpPr>
          <p:spPr>
            <a:xfrm>
              <a:off x="791566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748.7</a:t>
              </a:r>
            </a:p>
          </p:txBody>
        </p:sp>
        <p:sp>
          <p:nvSpPr>
            <p:cNvPr id="172" name="tx172"/>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764.4</a:t>
              </a:r>
            </a:p>
          </p:txBody>
        </p:sp>
        <p:sp>
          <p:nvSpPr>
            <p:cNvPr id="173" name="tx173"/>
            <p:cNvSpPr/>
            <p:nvPr/>
          </p:nvSpPr>
          <p:spPr>
            <a:xfrm>
              <a:off x="2718681"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355.5</a:t>
              </a:r>
            </a:p>
          </p:txBody>
        </p:sp>
        <p:sp>
          <p:nvSpPr>
            <p:cNvPr id="174" name="tx174"/>
            <p:cNvSpPr/>
            <p:nvPr/>
          </p:nvSpPr>
          <p:spPr>
            <a:xfrm>
              <a:off x="564369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328.1</a:t>
              </a:r>
            </a:p>
          </p:txBody>
        </p:sp>
        <p:sp>
          <p:nvSpPr>
            <p:cNvPr id="175" name="tx175"/>
            <p:cNvSpPr/>
            <p:nvPr/>
          </p:nvSpPr>
          <p:spPr>
            <a:xfrm>
              <a:off x="3215782"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471.7</a:t>
              </a:r>
            </a:p>
          </p:txBody>
        </p:sp>
        <p:sp>
          <p:nvSpPr>
            <p:cNvPr id="176" name="tx176"/>
            <p:cNvSpPr/>
            <p:nvPr/>
          </p:nvSpPr>
          <p:spPr>
            <a:xfrm>
              <a:off x="6464330" y="57245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77" name="tx177"/>
            <p:cNvSpPr/>
            <p:nvPr/>
          </p:nvSpPr>
          <p:spPr>
            <a:xfrm>
              <a:off x="329083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489.2</a:t>
              </a:r>
            </a:p>
          </p:txBody>
        </p:sp>
        <p:sp>
          <p:nvSpPr>
            <p:cNvPr id="178" name="tx178"/>
            <p:cNvSpPr/>
            <p:nvPr/>
          </p:nvSpPr>
          <p:spPr>
            <a:xfrm>
              <a:off x="656139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275.2</a:t>
              </a:r>
            </a:p>
          </p:txBody>
        </p:sp>
        <p:sp>
          <p:nvSpPr>
            <p:cNvPr id="179" name="tx17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292826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4" name="tx184"/>
            <p:cNvSpPr/>
            <p:nvPr/>
          </p:nvSpPr>
          <p:spPr>
            <a:xfrm>
              <a:off x="463975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5" name="tx185"/>
            <p:cNvSpPr/>
            <p:nvPr/>
          </p:nvSpPr>
          <p:spPr>
            <a:xfrm>
              <a:off x="635123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6" name="tx186"/>
            <p:cNvSpPr/>
            <p:nvPr/>
          </p:nvSpPr>
          <p:spPr>
            <a:xfrm>
              <a:off x="80627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(64%) was higher than in 2019 (52%).
The number of children vaccinated with MCV1 increased 38% compared to in 2019.
The number of surviving infants increased approximately 12%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6551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497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4443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4338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1024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997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891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87862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313015"/>
              <a:ext cx="483137" cy="7773"/>
            </a:xfrm>
            <a:prstGeom prst="rect">
              <a:avLst/>
            </a:prstGeom>
            <a:solidFill>
              <a:srgbClr val="1CABE2">
                <a:alpha val="100000"/>
              </a:srgbClr>
            </a:solidFill>
          </p:spPr>
          <p:txBody>
            <a:bodyPr/>
            <a:lstStyle/>
            <a:p/>
          </p:txBody>
        </p:sp>
        <p:sp>
          <p:nvSpPr>
            <p:cNvPr id="27" name="rc27"/>
            <p:cNvSpPr/>
            <p:nvPr/>
          </p:nvSpPr>
          <p:spPr>
            <a:xfrm>
              <a:off x="1576517" y="5308128"/>
              <a:ext cx="483137" cy="12660"/>
            </a:xfrm>
            <a:prstGeom prst="rect">
              <a:avLst/>
            </a:prstGeom>
            <a:solidFill>
              <a:srgbClr val="1CABE2">
                <a:alpha val="100000"/>
              </a:srgbClr>
            </a:solidFill>
          </p:spPr>
          <p:txBody>
            <a:bodyPr/>
            <a:lstStyle/>
            <a:p/>
          </p:txBody>
        </p:sp>
        <p:sp>
          <p:nvSpPr>
            <p:cNvPr id="28" name="rc28"/>
            <p:cNvSpPr/>
            <p:nvPr/>
          </p:nvSpPr>
          <p:spPr>
            <a:xfrm>
              <a:off x="2113336" y="5265872"/>
              <a:ext cx="483137" cy="54916"/>
            </a:xfrm>
            <a:prstGeom prst="rect">
              <a:avLst/>
            </a:prstGeom>
            <a:solidFill>
              <a:srgbClr val="1CABE2">
                <a:alpha val="100000"/>
              </a:srgbClr>
            </a:solidFill>
          </p:spPr>
          <p:txBody>
            <a:bodyPr/>
            <a:lstStyle/>
            <a:p/>
          </p:txBody>
        </p:sp>
        <p:sp>
          <p:nvSpPr>
            <p:cNvPr id="29" name="rc29"/>
            <p:cNvSpPr/>
            <p:nvPr/>
          </p:nvSpPr>
          <p:spPr>
            <a:xfrm>
              <a:off x="2650156" y="5314569"/>
              <a:ext cx="483137" cy="6219"/>
            </a:xfrm>
            <a:prstGeom prst="rect">
              <a:avLst/>
            </a:prstGeom>
            <a:solidFill>
              <a:srgbClr val="1CABE2">
                <a:alpha val="100000"/>
              </a:srgbClr>
            </a:solidFill>
          </p:spPr>
          <p:txBody>
            <a:bodyPr/>
            <a:lstStyle/>
            <a:p/>
          </p:txBody>
        </p:sp>
        <p:sp>
          <p:nvSpPr>
            <p:cNvPr id="30" name="rc30"/>
            <p:cNvSpPr/>
            <p:nvPr/>
          </p:nvSpPr>
          <p:spPr>
            <a:xfrm>
              <a:off x="3186975" y="5319178"/>
              <a:ext cx="483137" cy="1610"/>
            </a:xfrm>
            <a:prstGeom prst="rect">
              <a:avLst/>
            </a:prstGeom>
            <a:solidFill>
              <a:srgbClr val="1CABE2">
                <a:alpha val="100000"/>
              </a:srgbClr>
            </a:solidFill>
          </p:spPr>
          <p:txBody>
            <a:bodyPr/>
            <a:lstStyle/>
            <a:p/>
          </p:txBody>
        </p:sp>
        <p:sp>
          <p:nvSpPr>
            <p:cNvPr id="31" name="rc31"/>
            <p:cNvSpPr/>
            <p:nvPr/>
          </p:nvSpPr>
          <p:spPr>
            <a:xfrm>
              <a:off x="3723794" y="4024065"/>
              <a:ext cx="483137" cy="1296723"/>
            </a:xfrm>
            <a:prstGeom prst="rect">
              <a:avLst/>
            </a:prstGeom>
            <a:solidFill>
              <a:srgbClr val="1CABE2">
                <a:alpha val="100000"/>
              </a:srgbClr>
            </a:solidFill>
          </p:spPr>
          <p:txBody>
            <a:bodyPr/>
            <a:lstStyle/>
            <a:p/>
          </p:txBody>
        </p:sp>
        <p:sp>
          <p:nvSpPr>
            <p:cNvPr id="32" name="rc32"/>
            <p:cNvSpPr/>
            <p:nvPr/>
          </p:nvSpPr>
          <p:spPr>
            <a:xfrm>
              <a:off x="4260614" y="4814160"/>
              <a:ext cx="483137" cy="506628"/>
            </a:xfrm>
            <a:prstGeom prst="rect">
              <a:avLst/>
            </a:prstGeom>
            <a:solidFill>
              <a:srgbClr val="1CABE2">
                <a:alpha val="100000"/>
              </a:srgbClr>
            </a:solidFill>
          </p:spPr>
          <p:txBody>
            <a:bodyPr/>
            <a:lstStyle/>
            <a:p/>
          </p:txBody>
        </p:sp>
        <p:sp>
          <p:nvSpPr>
            <p:cNvPr id="33" name="rc33"/>
            <p:cNvSpPr/>
            <p:nvPr/>
          </p:nvSpPr>
          <p:spPr>
            <a:xfrm>
              <a:off x="4797433" y="5070695"/>
              <a:ext cx="483137" cy="250093"/>
            </a:xfrm>
            <a:prstGeom prst="rect">
              <a:avLst/>
            </a:prstGeom>
            <a:solidFill>
              <a:srgbClr val="1CABE2">
                <a:alpha val="100000"/>
              </a:srgbClr>
            </a:solidFill>
          </p:spPr>
          <p:txBody>
            <a:bodyPr/>
            <a:lstStyle/>
            <a:p/>
          </p:txBody>
        </p:sp>
        <p:sp>
          <p:nvSpPr>
            <p:cNvPr id="34" name="rc34"/>
            <p:cNvSpPr/>
            <p:nvPr/>
          </p:nvSpPr>
          <p:spPr>
            <a:xfrm>
              <a:off x="5334253" y="5188523"/>
              <a:ext cx="483137" cy="132265"/>
            </a:xfrm>
            <a:prstGeom prst="rect">
              <a:avLst/>
            </a:prstGeom>
            <a:solidFill>
              <a:srgbClr val="1CABE2">
                <a:alpha val="100000"/>
              </a:srgbClr>
            </a:solidFill>
          </p:spPr>
          <p:txBody>
            <a:bodyPr/>
            <a:lstStyle/>
            <a:p/>
          </p:txBody>
        </p:sp>
        <p:sp>
          <p:nvSpPr>
            <p:cNvPr id="35" name="rc35"/>
            <p:cNvSpPr/>
            <p:nvPr/>
          </p:nvSpPr>
          <p:spPr>
            <a:xfrm>
              <a:off x="5871072" y="4986016"/>
              <a:ext cx="483137" cy="334772"/>
            </a:xfrm>
            <a:prstGeom prst="rect">
              <a:avLst/>
            </a:prstGeom>
            <a:solidFill>
              <a:srgbClr val="1CABE2">
                <a:alpha val="100000"/>
              </a:srgbClr>
            </a:solidFill>
          </p:spPr>
          <p:txBody>
            <a:bodyPr/>
            <a:lstStyle/>
            <a:p/>
          </p:txBody>
        </p:sp>
        <p:sp>
          <p:nvSpPr>
            <p:cNvPr id="36" name="rc36"/>
            <p:cNvSpPr/>
            <p:nvPr/>
          </p:nvSpPr>
          <p:spPr>
            <a:xfrm>
              <a:off x="6407891" y="4356783"/>
              <a:ext cx="483137" cy="964005"/>
            </a:xfrm>
            <a:prstGeom prst="rect">
              <a:avLst/>
            </a:prstGeom>
            <a:solidFill>
              <a:srgbClr val="1CABE2">
                <a:alpha val="100000"/>
              </a:srgbClr>
            </a:solidFill>
          </p:spPr>
          <p:txBody>
            <a:bodyPr/>
            <a:lstStyle/>
            <a:p/>
          </p:txBody>
        </p:sp>
        <p:sp>
          <p:nvSpPr>
            <p:cNvPr id="37" name="rc37"/>
            <p:cNvSpPr/>
            <p:nvPr/>
          </p:nvSpPr>
          <p:spPr>
            <a:xfrm>
              <a:off x="6944711" y="5221895"/>
              <a:ext cx="483137" cy="98893"/>
            </a:xfrm>
            <a:prstGeom prst="rect">
              <a:avLst/>
            </a:prstGeom>
            <a:solidFill>
              <a:srgbClr val="1CABE2">
                <a:alpha val="100000"/>
              </a:srgbClr>
            </a:solidFill>
          </p:spPr>
          <p:txBody>
            <a:bodyPr/>
            <a:lstStyle/>
            <a:p/>
          </p:txBody>
        </p:sp>
        <p:sp>
          <p:nvSpPr>
            <p:cNvPr id="38" name="rc38"/>
            <p:cNvSpPr/>
            <p:nvPr/>
          </p:nvSpPr>
          <p:spPr>
            <a:xfrm>
              <a:off x="7481530" y="5236609"/>
              <a:ext cx="483137" cy="84179"/>
            </a:xfrm>
            <a:prstGeom prst="rect">
              <a:avLst/>
            </a:prstGeom>
            <a:solidFill>
              <a:srgbClr val="1CABE2">
                <a:alpha val="100000"/>
              </a:srgbClr>
            </a:solidFill>
          </p:spPr>
          <p:txBody>
            <a:bodyPr/>
            <a:lstStyle/>
            <a:p/>
          </p:txBody>
        </p:sp>
        <p:sp>
          <p:nvSpPr>
            <p:cNvPr id="39" name="pl39"/>
            <p:cNvSpPr/>
            <p:nvPr/>
          </p:nvSpPr>
          <p:spPr>
            <a:xfrm>
              <a:off x="1281266" y="2338325"/>
              <a:ext cx="6441832" cy="994154"/>
            </a:xfrm>
            <a:custGeom>
              <a:avLst/>
              <a:pathLst>
                <a:path w="6441832" h="994154">
                  <a:moveTo>
                    <a:pt x="0" y="994154"/>
                  </a:moveTo>
                  <a:lnTo>
                    <a:pt x="536819" y="950930"/>
                  </a:lnTo>
                  <a:lnTo>
                    <a:pt x="1073638" y="907706"/>
                  </a:lnTo>
                  <a:lnTo>
                    <a:pt x="1610458" y="821258"/>
                  </a:lnTo>
                  <a:lnTo>
                    <a:pt x="2147277" y="778033"/>
                  </a:lnTo>
                  <a:lnTo>
                    <a:pt x="2684097" y="734809"/>
                  </a:lnTo>
                  <a:lnTo>
                    <a:pt x="3220916" y="691585"/>
                  </a:lnTo>
                  <a:lnTo>
                    <a:pt x="3757735" y="734809"/>
                  </a:lnTo>
                  <a:lnTo>
                    <a:pt x="4294555" y="734809"/>
                  </a:lnTo>
                  <a:lnTo>
                    <a:pt x="4831374" y="475465"/>
                  </a:lnTo>
                  <a:lnTo>
                    <a:pt x="5368194" y="0"/>
                  </a:lnTo>
                  <a:lnTo>
                    <a:pt x="5905013" y="259344"/>
                  </a:lnTo>
                  <a:lnTo>
                    <a:pt x="6441832" y="216120"/>
                  </a:lnTo>
                </a:path>
              </a:pathLst>
            </a:custGeom>
            <a:ln w="27101" cap="flat">
              <a:solidFill>
                <a:srgbClr val="00833D">
                  <a:alpha val="100000"/>
                </a:srgbClr>
              </a:solidFill>
              <a:prstDash val="solid"/>
              <a:round/>
            </a:ln>
          </p:spPr>
          <p:txBody>
            <a:bodyPr/>
            <a:lstStyle/>
            <a:p/>
          </p:txBody>
        </p:sp>
        <p:sp>
          <p:nvSpPr>
            <p:cNvPr id="40" name="pl40"/>
            <p:cNvSpPr/>
            <p:nvPr/>
          </p:nvSpPr>
          <p:spPr>
            <a:xfrm>
              <a:off x="6112641" y="3937617"/>
              <a:ext cx="1610458" cy="1253499"/>
            </a:xfrm>
            <a:custGeom>
              <a:avLst/>
              <a:pathLst>
                <a:path w="1610458" h="1253499">
                  <a:moveTo>
                    <a:pt x="0" y="1253499"/>
                  </a:moveTo>
                  <a:lnTo>
                    <a:pt x="536819" y="1123826"/>
                  </a:lnTo>
                  <a:lnTo>
                    <a:pt x="1073638" y="605137"/>
                  </a:lnTo>
                  <a:lnTo>
                    <a:pt x="1610458" y="0"/>
                  </a:lnTo>
                </a:path>
              </a:pathLst>
            </a:custGeom>
            <a:ln w="27101" cap="flat">
              <a:solidFill>
                <a:srgbClr val="002759">
                  <a:alpha val="100000"/>
                </a:srgbClr>
              </a:solidFill>
              <a:prstDash val="solid"/>
              <a:round/>
            </a:ln>
          </p:spPr>
          <p:txBody>
            <a:bodyPr/>
            <a:lstStyle/>
            <a:p/>
          </p:txBody>
        </p:sp>
        <p:sp>
          <p:nvSpPr>
            <p:cNvPr id="41" name="pt41"/>
            <p:cNvSpPr/>
            <p:nvPr/>
          </p:nvSpPr>
          <p:spPr>
            <a:xfrm>
              <a:off x="1249665" y="3300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32576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32144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3127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30847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2998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27821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25228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081039" y="51595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617859" y="50298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154678" y="4511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691498" y="39060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181788" y="51831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a:t>
              </a:r>
            </a:p>
          </p:txBody>
        </p:sp>
        <p:sp>
          <p:nvSpPr>
            <p:cNvPr id="59" name="tx59"/>
            <p:cNvSpPr/>
            <p:nvPr/>
          </p:nvSpPr>
          <p:spPr>
            <a:xfrm>
              <a:off x="1718608" y="51782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228</a:t>
              </a:r>
            </a:p>
          </p:txBody>
        </p:sp>
        <p:sp>
          <p:nvSpPr>
            <p:cNvPr id="60" name="tx60"/>
            <p:cNvSpPr/>
            <p:nvPr/>
          </p:nvSpPr>
          <p:spPr>
            <a:xfrm>
              <a:off x="2255427" y="51360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989</a:t>
              </a:r>
            </a:p>
          </p:txBody>
        </p:sp>
        <p:sp>
          <p:nvSpPr>
            <p:cNvPr id="61" name="tx61"/>
            <p:cNvSpPr/>
            <p:nvPr/>
          </p:nvSpPr>
          <p:spPr>
            <a:xfrm>
              <a:off x="2792246" y="518618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62" name="tx62"/>
            <p:cNvSpPr/>
            <p:nvPr/>
          </p:nvSpPr>
          <p:spPr>
            <a:xfrm>
              <a:off x="3362225" y="51893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3" name="tx63"/>
            <p:cNvSpPr/>
            <p:nvPr/>
          </p:nvSpPr>
          <p:spPr>
            <a:xfrm>
              <a:off x="3783001" y="38787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23,353</a:t>
              </a:r>
            </a:p>
          </p:txBody>
        </p:sp>
        <p:sp>
          <p:nvSpPr>
            <p:cNvPr id="64" name="tx64"/>
            <p:cNvSpPr/>
            <p:nvPr/>
          </p:nvSpPr>
          <p:spPr>
            <a:xfrm>
              <a:off x="4352980" y="46688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9,124</a:t>
              </a:r>
            </a:p>
          </p:txBody>
        </p:sp>
        <p:sp>
          <p:nvSpPr>
            <p:cNvPr id="65" name="tx65"/>
            <p:cNvSpPr/>
            <p:nvPr/>
          </p:nvSpPr>
          <p:spPr>
            <a:xfrm>
              <a:off x="4889799" y="49254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4,504</a:t>
              </a:r>
            </a:p>
          </p:txBody>
        </p:sp>
        <p:sp>
          <p:nvSpPr>
            <p:cNvPr id="66" name="tx66"/>
            <p:cNvSpPr/>
            <p:nvPr/>
          </p:nvSpPr>
          <p:spPr>
            <a:xfrm>
              <a:off x="5426619" y="504325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2,382</a:t>
              </a:r>
            </a:p>
          </p:txBody>
        </p:sp>
        <p:sp>
          <p:nvSpPr>
            <p:cNvPr id="67" name="tx67"/>
            <p:cNvSpPr/>
            <p:nvPr/>
          </p:nvSpPr>
          <p:spPr>
            <a:xfrm>
              <a:off x="5963438" y="484074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6,029</a:t>
              </a:r>
            </a:p>
          </p:txBody>
        </p:sp>
        <p:sp>
          <p:nvSpPr>
            <p:cNvPr id="68" name="tx68"/>
            <p:cNvSpPr/>
            <p:nvPr/>
          </p:nvSpPr>
          <p:spPr>
            <a:xfrm>
              <a:off x="6467098" y="421151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17,361</a:t>
              </a:r>
            </a:p>
          </p:txBody>
        </p:sp>
        <p:sp>
          <p:nvSpPr>
            <p:cNvPr id="69" name="tx69"/>
            <p:cNvSpPr/>
            <p:nvPr/>
          </p:nvSpPr>
          <p:spPr>
            <a:xfrm>
              <a:off x="7037077" y="507662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1,781</a:t>
              </a:r>
            </a:p>
          </p:txBody>
        </p:sp>
        <p:sp>
          <p:nvSpPr>
            <p:cNvPr id="70" name="tx70"/>
            <p:cNvSpPr/>
            <p:nvPr/>
          </p:nvSpPr>
          <p:spPr>
            <a:xfrm>
              <a:off x="7573896" y="509133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1,516</a:t>
              </a:r>
            </a:p>
          </p:txBody>
        </p:sp>
        <p:sp>
          <p:nvSpPr>
            <p:cNvPr id="71" name="pl71"/>
            <p:cNvSpPr/>
            <p:nvPr/>
          </p:nvSpPr>
          <p:spPr>
            <a:xfrm>
              <a:off x="7741151" y="2554459"/>
              <a:ext cx="121153" cy="90"/>
            </a:xfrm>
            <a:custGeom>
              <a:avLst/>
              <a:pathLst>
                <a:path w="121153" h="90">
                  <a:moveTo>
                    <a:pt x="121153" y="90"/>
                  </a:moveTo>
                  <a:lnTo>
                    <a:pt x="0" y="0"/>
                  </a:lnTo>
                </a:path>
              </a:pathLst>
            </a:custGeom>
          </p:spPr>
          <p:txBody>
            <a:bodyPr/>
            <a:lstStyle/>
            <a:p/>
          </p:txBody>
        </p:sp>
        <p:sp>
          <p:nvSpPr>
            <p:cNvPr id="72" name="pl72"/>
            <p:cNvSpPr/>
            <p:nvPr/>
          </p:nvSpPr>
          <p:spPr>
            <a:xfrm>
              <a:off x="7741151" y="3937637"/>
              <a:ext cx="121153" cy="132"/>
            </a:xfrm>
            <a:custGeom>
              <a:avLst/>
              <a:pathLst>
                <a:path w="121153" h="132">
                  <a:moveTo>
                    <a:pt x="121153" y="132"/>
                  </a:moveTo>
                  <a:lnTo>
                    <a:pt x="0" y="0"/>
                  </a:lnTo>
                </a:path>
              </a:pathLst>
            </a:custGeom>
          </p:spPr>
          <p:txBody>
            <a:bodyPr/>
            <a:lstStyle/>
            <a:p/>
          </p:txBody>
        </p:sp>
        <p:sp>
          <p:nvSpPr>
            <p:cNvPr id="73" name="pg73"/>
            <p:cNvSpPr/>
            <p:nvPr/>
          </p:nvSpPr>
          <p:spPr>
            <a:xfrm>
              <a:off x="7793724" y="24661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25072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64%</a:t>
              </a:r>
            </a:p>
          </p:txBody>
        </p:sp>
        <p:sp>
          <p:nvSpPr>
            <p:cNvPr id="75" name="pg75"/>
            <p:cNvSpPr/>
            <p:nvPr/>
          </p:nvSpPr>
          <p:spPr>
            <a:xfrm>
              <a:off x="7793724" y="38493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6" name="tx76"/>
            <p:cNvSpPr/>
            <p:nvPr/>
          </p:nvSpPr>
          <p:spPr>
            <a:xfrm>
              <a:off x="7816584" y="38904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32%</a:t>
              </a:r>
            </a:p>
          </p:txBody>
        </p:sp>
        <p:sp>
          <p:nvSpPr>
            <p:cNvPr id="77" name="rc77"/>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08103" y="414643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0" name="tx80"/>
            <p:cNvSpPr/>
            <p:nvPr/>
          </p:nvSpPr>
          <p:spPr>
            <a:xfrm>
              <a:off x="508103" y="30358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1" name="tx81"/>
            <p:cNvSpPr/>
            <p:nvPr/>
          </p:nvSpPr>
          <p:spPr>
            <a:xfrm>
              <a:off x="508103" y="192535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2" name="tx82"/>
            <p:cNvSpPr/>
            <p:nvPr/>
          </p:nvSpPr>
          <p:spPr>
            <a:xfrm>
              <a:off x="508103" y="81481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80,000</a:t>
              </a:r>
            </a:p>
          </p:txBody>
        </p:sp>
        <p:sp>
          <p:nvSpPr>
            <p:cNvPr id="83" name="tx83"/>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435995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5403212"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6452139"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7044025"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758087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tx109"/>
            <p:cNvSpPr/>
            <p:nvPr/>
          </p:nvSpPr>
          <p:spPr>
            <a:xfrm>
              <a:off x="2065470" y="401416"/>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Somalia, 2012-2024</a:t>
              </a:r>
            </a:p>
          </p:txBody>
        </p:sp>
        <p:sp>
          <p:nvSpPr>
            <p:cNvPr id="110" name="tx11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1" name="tx11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2" name="tx11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3" name="tx11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1,516 confirmed measles cases in Somalia. In the same year, MCV1 coverage was 64% and MCV2 coverage was 32%.
The number of cases in 2024 was 15% lower than in 2023 (n=1,781).
The highest number of measles cases was reported in 2017 (n=23,353). In this year, MCV1 coverage was 52%.
Somalia reported measles vaccine stockouts in 2022.
There were measles-containing vaccine supplementary immunization activities/campaigns in 2020 and 2022.</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357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1859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69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7480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845104"/>
              <a:ext cx="3520101" cy="2011199"/>
            </a:xfrm>
            <a:custGeom>
              <a:avLst/>
              <a:pathLst>
                <a:path w="3520101" h="2011199">
                  <a:moveTo>
                    <a:pt x="0" y="0"/>
                  </a:moveTo>
                  <a:lnTo>
                    <a:pt x="146670" y="0"/>
                  </a:lnTo>
                  <a:lnTo>
                    <a:pt x="293341" y="548508"/>
                  </a:lnTo>
                  <a:lnTo>
                    <a:pt x="440012" y="243781"/>
                  </a:lnTo>
                  <a:lnTo>
                    <a:pt x="586683" y="121890"/>
                  </a:lnTo>
                  <a:lnTo>
                    <a:pt x="733354" y="731345"/>
                  </a:lnTo>
                  <a:lnTo>
                    <a:pt x="880025" y="426617"/>
                  </a:lnTo>
                  <a:lnTo>
                    <a:pt x="1026696" y="609454"/>
                  </a:lnTo>
                  <a:lnTo>
                    <a:pt x="1173367" y="1157963"/>
                  </a:lnTo>
                  <a:lnTo>
                    <a:pt x="1320038" y="1401744"/>
                  </a:lnTo>
                  <a:lnTo>
                    <a:pt x="1466709" y="1462690"/>
                  </a:lnTo>
                  <a:lnTo>
                    <a:pt x="1613379" y="1279853"/>
                  </a:lnTo>
                  <a:lnTo>
                    <a:pt x="1760050" y="1401744"/>
                  </a:lnTo>
                  <a:lnTo>
                    <a:pt x="1906721" y="1523635"/>
                  </a:lnTo>
                  <a:lnTo>
                    <a:pt x="2053392" y="1584581"/>
                  </a:lnTo>
                  <a:lnTo>
                    <a:pt x="2200063" y="1706471"/>
                  </a:lnTo>
                  <a:lnTo>
                    <a:pt x="2346734" y="1706471"/>
                  </a:lnTo>
                  <a:lnTo>
                    <a:pt x="2493405" y="1706471"/>
                  </a:lnTo>
                  <a:lnTo>
                    <a:pt x="2640076" y="1828362"/>
                  </a:lnTo>
                  <a:lnTo>
                    <a:pt x="2786747" y="1828362"/>
                  </a:lnTo>
                  <a:lnTo>
                    <a:pt x="2933418" y="1767417"/>
                  </a:lnTo>
                  <a:lnTo>
                    <a:pt x="3080089" y="2011199"/>
                  </a:lnTo>
                  <a:lnTo>
                    <a:pt x="3226759" y="1950253"/>
                  </a:lnTo>
                  <a:lnTo>
                    <a:pt x="3373430" y="1828362"/>
                  </a:lnTo>
                  <a:lnTo>
                    <a:pt x="3520101" y="1950253"/>
                  </a:lnTo>
                </a:path>
              </a:pathLst>
            </a:custGeom>
            <a:ln w="27101" cap="flat">
              <a:solidFill>
                <a:srgbClr val="0058AB">
                  <a:alpha val="80000"/>
                </a:srgbClr>
              </a:solidFill>
              <a:prstDash val="solid"/>
              <a:round/>
            </a:ln>
          </p:spPr>
          <p:txBody>
            <a:bodyPr/>
            <a:lstStyle/>
            <a:p/>
          </p:txBody>
        </p:sp>
        <p:sp>
          <p:nvSpPr>
            <p:cNvPr id="20" name="pl20"/>
            <p:cNvSpPr/>
            <p:nvPr/>
          </p:nvSpPr>
          <p:spPr>
            <a:xfrm>
              <a:off x="943464" y="4612521"/>
              <a:ext cx="3520101" cy="487563"/>
            </a:xfrm>
            <a:custGeom>
              <a:avLst/>
              <a:pathLst>
                <a:path w="3520101" h="487563">
                  <a:moveTo>
                    <a:pt x="0" y="0"/>
                  </a:moveTo>
                  <a:lnTo>
                    <a:pt x="146670" y="60945"/>
                  </a:lnTo>
                  <a:lnTo>
                    <a:pt x="293341" y="0"/>
                  </a:lnTo>
                  <a:lnTo>
                    <a:pt x="440012" y="121890"/>
                  </a:lnTo>
                  <a:lnTo>
                    <a:pt x="586683" y="182836"/>
                  </a:lnTo>
                  <a:lnTo>
                    <a:pt x="733354" y="121890"/>
                  </a:lnTo>
                  <a:lnTo>
                    <a:pt x="880025" y="182836"/>
                  </a:lnTo>
                  <a:lnTo>
                    <a:pt x="1026696" y="182836"/>
                  </a:lnTo>
                  <a:lnTo>
                    <a:pt x="1173367" y="304727"/>
                  </a:lnTo>
                  <a:lnTo>
                    <a:pt x="1320038" y="365672"/>
                  </a:lnTo>
                  <a:lnTo>
                    <a:pt x="1466709" y="426617"/>
                  </a:lnTo>
                  <a:lnTo>
                    <a:pt x="1613379" y="426617"/>
                  </a:lnTo>
                  <a:lnTo>
                    <a:pt x="1760050" y="426617"/>
                  </a:lnTo>
                  <a:lnTo>
                    <a:pt x="1906721" y="426617"/>
                  </a:lnTo>
                  <a:lnTo>
                    <a:pt x="2053392" y="487563"/>
                  </a:lnTo>
                  <a:lnTo>
                    <a:pt x="2200063" y="487563"/>
                  </a:lnTo>
                  <a:lnTo>
                    <a:pt x="2346734" y="487563"/>
                  </a:lnTo>
                  <a:lnTo>
                    <a:pt x="2493405" y="487563"/>
                  </a:lnTo>
                  <a:lnTo>
                    <a:pt x="2640076" y="487563"/>
                  </a:lnTo>
                  <a:lnTo>
                    <a:pt x="2786747" y="487563"/>
                  </a:lnTo>
                  <a:lnTo>
                    <a:pt x="2933418" y="487563"/>
                  </a:lnTo>
                  <a:lnTo>
                    <a:pt x="3080089" y="426617"/>
                  </a:lnTo>
                  <a:lnTo>
                    <a:pt x="3226759" y="487563"/>
                  </a:lnTo>
                  <a:lnTo>
                    <a:pt x="3373430" y="487563"/>
                  </a:lnTo>
                  <a:lnTo>
                    <a:pt x="3520101" y="487563"/>
                  </a:lnTo>
                </a:path>
              </a:pathLst>
            </a:custGeom>
            <a:ln w="27101" cap="flat">
              <a:solidFill>
                <a:srgbClr val="1CABE2">
                  <a:alpha val="80000"/>
                </a:srgbClr>
              </a:solidFill>
              <a:prstDash val="solid"/>
              <a:round/>
            </a:ln>
          </p:spPr>
          <p:txBody>
            <a:bodyPr/>
            <a:lstStyle/>
            <a:p/>
          </p:txBody>
        </p:sp>
        <p:sp>
          <p:nvSpPr>
            <p:cNvPr id="21" name="pl21"/>
            <p:cNvSpPr/>
            <p:nvPr/>
          </p:nvSpPr>
          <p:spPr>
            <a:xfrm>
              <a:off x="943464" y="4246848"/>
              <a:ext cx="3520101" cy="731345"/>
            </a:xfrm>
            <a:custGeom>
              <a:avLst/>
              <a:pathLst>
                <a:path w="3520101" h="731345">
                  <a:moveTo>
                    <a:pt x="0" y="0"/>
                  </a:moveTo>
                  <a:lnTo>
                    <a:pt x="146670" y="60945"/>
                  </a:lnTo>
                  <a:lnTo>
                    <a:pt x="293341" y="60945"/>
                  </a:lnTo>
                  <a:lnTo>
                    <a:pt x="440012" y="60945"/>
                  </a:lnTo>
                  <a:lnTo>
                    <a:pt x="586683" y="121890"/>
                  </a:lnTo>
                  <a:lnTo>
                    <a:pt x="733354" y="304727"/>
                  </a:lnTo>
                  <a:lnTo>
                    <a:pt x="880025" y="243781"/>
                  </a:lnTo>
                  <a:lnTo>
                    <a:pt x="1026696" y="243781"/>
                  </a:lnTo>
                  <a:lnTo>
                    <a:pt x="1173367" y="365672"/>
                  </a:lnTo>
                  <a:lnTo>
                    <a:pt x="1320038" y="487563"/>
                  </a:lnTo>
                  <a:lnTo>
                    <a:pt x="1466709" y="487563"/>
                  </a:lnTo>
                  <a:lnTo>
                    <a:pt x="1613379" y="548508"/>
                  </a:lnTo>
                  <a:lnTo>
                    <a:pt x="1760050" y="548508"/>
                  </a:lnTo>
                  <a:lnTo>
                    <a:pt x="1906721" y="609454"/>
                  </a:lnTo>
                  <a:lnTo>
                    <a:pt x="2053392" y="609454"/>
                  </a:lnTo>
                  <a:lnTo>
                    <a:pt x="2200063" y="609454"/>
                  </a:lnTo>
                  <a:lnTo>
                    <a:pt x="2346734" y="731345"/>
                  </a:lnTo>
                  <a:lnTo>
                    <a:pt x="2493405" y="731345"/>
                  </a:lnTo>
                  <a:lnTo>
                    <a:pt x="2640076" y="731345"/>
                  </a:lnTo>
                  <a:lnTo>
                    <a:pt x="2786747" y="731345"/>
                  </a:lnTo>
                  <a:lnTo>
                    <a:pt x="2933418" y="670399"/>
                  </a:lnTo>
                  <a:lnTo>
                    <a:pt x="3080089" y="609454"/>
                  </a:lnTo>
                  <a:lnTo>
                    <a:pt x="3226759" y="609454"/>
                  </a:lnTo>
                  <a:lnTo>
                    <a:pt x="3373430" y="670399"/>
                  </a:lnTo>
                  <a:lnTo>
                    <a:pt x="3520101" y="731345"/>
                  </a:lnTo>
                </a:path>
              </a:pathLst>
            </a:custGeom>
            <a:ln w="27101" cap="flat">
              <a:solidFill>
                <a:srgbClr val="00833D">
                  <a:alpha val="80000"/>
                </a:srgbClr>
              </a:solidFill>
              <a:prstDash val="solid"/>
              <a:round/>
            </a:ln>
          </p:spPr>
          <p:txBody>
            <a:bodyPr/>
            <a:lstStyle/>
            <a:p/>
          </p:txBody>
        </p:sp>
        <p:sp>
          <p:nvSpPr>
            <p:cNvPr id="22" name="pl22"/>
            <p:cNvSpPr/>
            <p:nvPr/>
          </p:nvSpPr>
          <p:spPr>
            <a:xfrm>
              <a:off x="943464" y="2845104"/>
              <a:ext cx="3520101" cy="2011199"/>
            </a:xfrm>
            <a:custGeom>
              <a:avLst/>
              <a:pathLst>
                <a:path w="3520101" h="2011199">
                  <a:moveTo>
                    <a:pt x="0" y="0"/>
                  </a:moveTo>
                  <a:lnTo>
                    <a:pt x="146670" y="0"/>
                  </a:lnTo>
                  <a:lnTo>
                    <a:pt x="293341" y="548508"/>
                  </a:lnTo>
                  <a:lnTo>
                    <a:pt x="440012" y="243781"/>
                  </a:lnTo>
                  <a:lnTo>
                    <a:pt x="586683" y="121890"/>
                  </a:lnTo>
                  <a:lnTo>
                    <a:pt x="733354" y="731345"/>
                  </a:lnTo>
                  <a:lnTo>
                    <a:pt x="880025" y="426617"/>
                  </a:lnTo>
                  <a:lnTo>
                    <a:pt x="1026696" y="609454"/>
                  </a:lnTo>
                  <a:lnTo>
                    <a:pt x="1173367" y="1157963"/>
                  </a:lnTo>
                  <a:lnTo>
                    <a:pt x="1320038" y="1401744"/>
                  </a:lnTo>
                  <a:lnTo>
                    <a:pt x="1466709" y="1462690"/>
                  </a:lnTo>
                  <a:lnTo>
                    <a:pt x="1613379" y="1279853"/>
                  </a:lnTo>
                  <a:lnTo>
                    <a:pt x="1760050" y="1401744"/>
                  </a:lnTo>
                  <a:lnTo>
                    <a:pt x="1906721" y="1523635"/>
                  </a:lnTo>
                  <a:lnTo>
                    <a:pt x="2053392" y="1584581"/>
                  </a:lnTo>
                  <a:lnTo>
                    <a:pt x="2200063" y="1706471"/>
                  </a:lnTo>
                  <a:lnTo>
                    <a:pt x="2346734" y="1706471"/>
                  </a:lnTo>
                  <a:lnTo>
                    <a:pt x="2493405" y="1706471"/>
                  </a:lnTo>
                  <a:lnTo>
                    <a:pt x="2640076" y="1828362"/>
                  </a:lnTo>
                  <a:lnTo>
                    <a:pt x="2786747" y="1828362"/>
                  </a:lnTo>
                  <a:lnTo>
                    <a:pt x="2933418" y="1767417"/>
                  </a:lnTo>
                  <a:lnTo>
                    <a:pt x="3080089" y="2011199"/>
                  </a:lnTo>
                  <a:lnTo>
                    <a:pt x="3226759" y="1950253"/>
                  </a:lnTo>
                  <a:lnTo>
                    <a:pt x="3373430" y="1828362"/>
                  </a:lnTo>
                  <a:lnTo>
                    <a:pt x="3520101" y="1950253"/>
                  </a:lnTo>
                </a:path>
              </a:pathLst>
            </a:custGeom>
            <a:ln w="43362" cap="flat">
              <a:solidFill>
                <a:srgbClr val="000000">
                  <a:alpha val="100000"/>
                </a:srgbClr>
              </a:solidFill>
              <a:prstDash val="solid"/>
              <a:round/>
            </a:ln>
          </p:spPr>
          <p:txBody>
            <a:bodyPr/>
            <a:lstStyle/>
            <a:p/>
          </p:txBody>
        </p:sp>
        <p:sp>
          <p:nvSpPr>
            <p:cNvPr id="23" name="pl23"/>
            <p:cNvSpPr/>
            <p:nvPr/>
          </p:nvSpPr>
          <p:spPr>
            <a:xfrm>
              <a:off x="943464" y="2845104"/>
              <a:ext cx="3520101" cy="2011199"/>
            </a:xfrm>
            <a:custGeom>
              <a:avLst/>
              <a:pathLst>
                <a:path w="3520101" h="2011199">
                  <a:moveTo>
                    <a:pt x="0" y="0"/>
                  </a:moveTo>
                  <a:lnTo>
                    <a:pt x="146670" y="0"/>
                  </a:lnTo>
                  <a:lnTo>
                    <a:pt x="293341" y="548508"/>
                  </a:lnTo>
                  <a:lnTo>
                    <a:pt x="440012" y="243781"/>
                  </a:lnTo>
                  <a:lnTo>
                    <a:pt x="586683" y="121890"/>
                  </a:lnTo>
                  <a:lnTo>
                    <a:pt x="733354" y="731345"/>
                  </a:lnTo>
                  <a:lnTo>
                    <a:pt x="880025" y="426617"/>
                  </a:lnTo>
                  <a:lnTo>
                    <a:pt x="1026696" y="609454"/>
                  </a:lnTo>
                  <a:lnTo>
                    <a:pt x="1173367" y="1157963"/>
                  </a:lnTo>
                  <a:lnTo>
                    <a:pt x="1320038" y="1401744"/>
                  </a:lnTo>
                  <a:lnTo>
                    <a:pt x="1466709" y="1462690"/>
                  </a:lnTo>
                  <a:lnTo>
                    <a:pt x="1613379" y="1279853"/>
                  </a:lnTo>
                  <a:lnTo>
                    <a:pt x="1760050" y="1401744"/>
                  </a:lnTo>
                  <a:lnTo>
                    <a:pt x="1906721" y="1523635"/>
                  </a:lnTo>
                  <a:lnTo>
                    <a:pt x="2053392" y="1584581"/>
                  </a:lnTo>
                  <a:lnTo>
                    <a:pt x="2200063" y="1706471"/>
                  </a:lnTo>
                  <a:lnTo>
                    <a:pt x="2346734" y="1706471"/>
                  </a:lnTo>
                  <a:lnTo>
                    <a:pt x="2493405" y="1706471"/>
                  </a:lnTo>
                  <a:lnTo>
                    <a:pt x="2640076" y="1828362"/>
                  </a:lnTo>
                  <a:lnTo>
                    <a:pt x="2786747" y="1828362"/>
                  </a:lnTo>
                  <a:lnTo>
                    <a:pt x="2933418" y="1767417"/>
                  </a:lnTo>
                  <a:lnTo>
                    <a:pt x="3080089" y="2011199"/>
                  </a:lnTo>
                  <a:lnTo>
                    <a:pt x="3226759" y="1950253"/>
                  </a:lnTo>
                  <a:lnTo>
                    <a:pt x="3373430" y="1828362"/>
                  </a:lnTo>
                  <a:lnTo>
                    <a:pt x="3520101" y="1950253"/>
                  </a:lnTo>
                </a:path>
              </a:pathLst>
            </a:custGeom>
            <a:ln w="27101" cap="flat">
              <a:solidFill>
                <a:srgbClr val="0058AB">
                  <a:alpha val="100000"/>
                </a:srgbClr>
              </a:solidFill>
              <a:prstDash val="solid"/>
              <a:round/>
            </a:ln>
          </p:spPr>
          <p:txBody>
            <a:bodyPr/>
            <a:lstStyle/>
            <a:p/>
          </p:txBody>
        </p:sp>
        <p:sp>
          <p:nvSpPr>
            <p:cNvPr id="24" name="pl24"/>
            <p:cNvSpPr/>
            <p:nvPr/>
          </p:nvSpPr>
          <p:spPr>
            <a:xfrm>
              <a:off x="943464" y="2662267"/>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393612"/>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124958"/>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368739"/>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90630"/>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490630"/>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612521"/>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5957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62575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33" name="pg33"/>
            <p:cNvSpPr/>
            <p:nvPr/>
          </p:nvSpPr>
          <p:spPr>
            <a:xfrm>
              <a:off x="1590194" y="33270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33558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2323549" y="40583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408721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7" name="pg37"/>
            <p:cNvSpPr/>
            <p:nvPr/>
          </p:nvSpPr>
          <p:spPr>
            <a:xfrm>
              <a:off x="3056903" y="43021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43322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3643587" y="4424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73940" y="4454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1" name="pg41"/>
            <p:cNvSpPr/>
            <p:nvPr/>
          </p:nvSpPr>
          <p:spPr>
            <a:xfrm>
              <a:off x="4230271" y="4424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4454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4376942" y="45459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457477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9404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577692" y="4143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29243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9" name="tx49"/>
            <p:cNvSpPr/>
            <p:nvPr/>
          </p:nvSpPr>
          <p:spPr>
            <a:xfrm>
              <a:off x="577692" y="17054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7782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7782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411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036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4928" y="6100844"/>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63" name="tx63"/>
            <p:cNvSpPr/>
            <p:nvPr/>
          </p:nvSpPr>
          <p:spPr>
            <a:xfrm>
              <a:off x="27082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7072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5764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357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1859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9669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17480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443359"/>
              <a:ext cx="3520101" cy="3291053"/>
            </a:xfrm>
            <a:custGeom>
              <a:avLst/>
              <a:pathLst>
                <a:path w="3520101" h="3291053">
                  <a:moveTo>
                    <a:pt x="0" y="426617"/>
                  </a:moveTo>
                  <a:lnTo>
                    <a:pt x="146670" y="0"/>
                  </a:lnTo>
                  <a:lnTo>
                    <a:pt x="293341" y="2437817"/>
                  </a:lnTo>
                  <a:lnTo>
                    <a:pt x="440012" y="1645526"/>
                  </a:lnTo>
                  <a:lnTo>
                    <a:pt x="586683" y="2742544"/>
                  </a:lnTo>
                  <a:lnTo>
                    <a:pt x="733354" y="2133089"/>
                  </a:lnTo>
                  <a:lnTo>
                    <a:pt x="880025" y="3169162"/>
                  </a:lnTo>
                  <a:lnTo>
                    <a:pt x="1026696" y="1462690"/>
                  </a:lnTo>
                  <a:lnTo>
                    <a:pt x="1173367" y="3047271"/>
                  </a:lnTo>
                  <a:lnTo>
                    <a:pt x="1320038" y="2925380"/>
                  </a:lnTo>
                  <a:lnTo>
                    <a:pt x="1466709" y="2986325"/>
                  </a:lnTo>
                  <a:lnTo>
                    <a:pt x="1613379" y="3230107"/>
                  </a:lnTo>
                  <a:lnTo>
                    <a:pt x="1760050" y="3230107"/>
                  </a:lnTo>
                  <a:lnTo>
                    <a:pt x="1906721" y="3291053"/>
                  </a:lnTo>
                  <a:lnTo>
                    <a:pt x="2053392" y="3169162"/>
                  </a:lnTo>
                  <a:lnTo>
                    <a:pt x="2200063" y="3291053"/>
                  </a:lnTo>
                  <a:lnTo>
                    <a:pt x="2346734" y="3291053"/>
                  </a:lnTo>
                  <a:lnTo>
                    <a:pt x="2493405" y="3230107"/>
                  </a:lnTo>
                  <a:lnTo>
                    <a:pt x="2640076" y="3230107"/>
                  </a:lnTo>
                  <a:lnTo>
                    <a:pt x="2786747" y="2742544"/>
                  </a:lnTo>
                  <a:lnTo>
                    <a:pt x="2933418" y="2925380"/>
                  </a:lnTo>
                  <a:lnTo>
                    <a:pt x="3080089" y="3047271"/>
                  </a:lnTo>
                  <a:lnTo>
                    <a:pt x="3226759" y="3169162"/>
                  </a:lnTo>
                  <a:lnTo>
                    <a:pt x="3373430" y="2803489"/>
                  </a:lnTo>
                  <a:lnTo>
                    <a:pt x="3520101" y="2864435"/>
                  </a:lnTo>
                </a:path>
              </a:pathLst>
            </a:custGeom>
            <a:ln w="27101" cap="flat">
              <a:solidFill>
                <a:srgbClr val="0058AB">
                  <a:alpha val="80000"/>
                </a:srgbClr>
              </a:solidFill>
              <a:prstDash val="solid"/>
              <a:round/>
            </a:ln>
          </p:spPr>
          <p:txBody>
            <a:bodyPr/>
            <a:lstStyle/>
            <a:p/>
          </p:txBody>
        </p:sp>
        <p:sp>
          <p:nvSpPr>
            <p:cNvPr id="81" name="pl81"/>
            <p:cNvSpPr/>
            <p:nvPr/>
          </p:nvSpPr>
          <p:spPr>
            <a:xfrm>
              <a:off x="5308715" y="4551576"/>
              <a:ext cx="3520101" cy="548508"/>
            </a:xfrm>
            <a:custGeom>
              <a:avLst/>
              <a:pathLst>
                <a:path w="3520101" h="548508">
                  <a:moveTo>
                    <a:pt x="0" y="0"/>
                  </a:moveTo>
                  <a:lnTo>
                    <a:pt x="146670" y="60945"/>
                  </a:lnTo>
                  <a:lnTo>
                    <a:pt x="293341" y="60945"/>
                  </a:lnTo>
                  <a:lnTo>
                    <a:pt x="440012" y="121890"/>
                  </a:lnTo>
                  <a:lnTo>
                    <a:pt x="586683" y="182836"/>
                  </a:lnTo>
                  <a:lnTo>
                    <a:pt x="733354" y="182836"/>
                  </a:lnTo>
                  <a:lnTo>
                    <a:pt x="880025" y="243781"/>
                  </a:lnTo>
                  <a:lnTo>
                    <a:pt x="1026696" y="304727"/>
                  </a:lnTo>
                  <a:lnTo>
                    <a:pt x="1173367" y="365672"/>
                  </a:lnTo>
                  <a:lnTo>
                    <a:pt x="1320038" y="426617"/>
                  </a:lnTo>
                  <a:lnTo>
                    <a:pt x="1466709" y="487563"/>
                  </a:lnTo>
                  <a:lnTo>
                    <a:pt x="1613379" y="487563"/>
                  </a:lnTo>
                  <a:lnTo>
                    <a:pt x="1760050" y="487563"/>
                  </a:lnTo>
                  <a:lnTo>
                    <a:pt x="1906721" y="548508"/>
                  </a:lnTo>
                  <a:lnTo>
                    <a:pt x="2053392" y="487563"/>
                  </a:lnTo>
                  <a:lnTo>
                    <a:pt x="2200063" y="548508"/>
                  </a:lnTo>
                  <a:lnTo>
                    <a:pt x="2346734" y="487563"/>
                  </a:lnTo>
                  <a:lnTo>
                    <a:pt x="2493405" y="487563"/>
                  </a:lnTo>
                  <a:lnTo>
                    <a:pt x="2640076" y="548508"/>
                  </a:lnTo>
                  <a:lnTo>
                    <a:pt x="2786747" y="548508"/>
                  </a:lnTo>
                  <a:lnTo>
                    <a:pt x="2933418" y="548508"/>
                  </a:lnTo>
                  <a:lnTo>
                    <a:pt x="3080089" y="487563"/>
                  </a:lnTo>
                  <a:lnTo>
                    <a:pt x="3226759" y="426617"/>
                  </a:lnTo>
                  <a:lnTo>
                    <a:pt x="3373430" y="426617"/>
                  </a:lnTo>
                  <a:lnTo>
                    <a:pt x="3520101" y="487563"/>
                  </a:lnTo>
                </a:path>
              </a:pathLst>
            </a:custGeom>
            <a:ln w="27101" cap="flat">
              <a:solidFill>
                <a:srgbClr val="1CABE2">
                  <a:alpha val="80000"/>
                </a:srgbClr>
              </a:solidFill>
              <a:prstDash val="solid"/>
              <a:round/>
            </a:ln>
          </p:spPr>
          <p:txBody>
            <a:bodyPr/>
            <a:lstStyle/>
            <a:p/>
          </p:txBody>
        </p:sp>
        <p:sp>
          <p:nvSpPr>
            <p:cNvPr id="82" name="pl82"/>
            <p:cNvSpPr/>
            <p:nvPr/>
          </p:nvSpPr>
          <p:spPr>
            <a:xfrm>
              <a:off x="5308715" y="4124958"/>
              <a:ext cx="3520101" cy="792290"/>
            </a:xfrm>
            <a:custGeom>
              <a:avLst/>
              <a:pathLst>
                <a:path w="3520101" h="792290">
                  <a:moveTo>
                    <a:pt x="0" y="0"/>
                  </a:moveTo>
                  <a:lnTo>
                    <a:pt x="146670" y="121890"/>
                  </a:lnTo>
                  <a:lnTo>
                    <a:pt x="293341" y="182836"/>
                  </a:lnTo>
                  <a:lnTo>
                    <a:pt x="440012" y="121890"/>
                  </a:lnTo>
                  <a:lnTo>
                    <a:pt x="586683" y="182836"/>
                  </a:lnTo>
                  <a:lnTo>
                    <a:pt x="733354" y="121890"/>
                  </a:lnTo>
                  <a:lnTo>
                    <a:pt x="880025" y="243781"/>
                  </a:lnTo>
                  <a:lnTo>
                    <a:pt x="1026696" y="365672"/>
                  </a:lnTo>
                  <a:lnTo>
                    <a:pt x="1173367" y="487563"/>
                  </a:lnTo>
                  <a:lnTo>
                    <a:pt x="1320038" y="609454"/>
                  </a:lnTo>
                  <a:lnTo>
                    <a:pt x="1466709" y="670399"/>
                  </a:lnTo>
                  <a:lnTo>
                    <a:pt x="1613379" y="670399"/>
                  </a:lnTo>
                  <a:lnTo>
                    <a:pt x="1760050" y="792290"/>
                  </a:lnTo>
                  <a:lnTo>
                    <a:pt x="1906721" y="792290"/>
                  </a:lnTo>
                  <a:lnTo>
                    <a:pt x="2053392" y="609454"/>
                  </a:lnTo>
                  <a:lnTo>
                    <a:pt x="2200063" y="609454"/>
                  </a:lnTo>
                  <a:lnTo>
                    <a:pt x="2346734" y="548508"/>
                  </a:lnTo>
                  <a:lnTo>
                    <a:pt x="2493405" y="609454"/>
                  </a:lnTo>
                  <a:lnTo>
                    <a:pt x="2640076" y="609454"/>
                  </a:lnTo>
                  <a:lnTo>
                    <a:pt x="2786747" y="609454"/>
                  </a:lnTo>
                  <a:lnTo>
                    <a:pt x="2933418" y="609454"/>
                  </a:lnTo>
                  <a:lnTo>
                    <a:pt x="3080089" y="487563"/>
                  </a:lnTo>
                  <a:lnTo>
                    <a:pt x="3226759" y="548508"/>
                  </a:lnTo>
                  <a:lnTo>
                    <a:pt x="3373430" y="609454"/>
                  </a:lnTo>
                  <a:lnTo>
                    <a:pt x="3520101" y="670399"/>
                  </a:lnTo>
                </a:path>
              </a:pathLst>
            </a:custGeom>
            <a:ln w="27101" cap="flat">
              <a:solidFill>
                <a:srgbClr val="00833D">
                  <a:alpha val="80000"/>
                </a:srgbClr>
              </a:solidFill>
              <a:prstDash val="solid"/>
              <a:round/>
            </a:ln>
          </p:spPr>
          <p:txBody>
            <a:bodyPr/>
            <a:lstStyle/>
            <a:p/>
          </p:txBody>
        </p:sp>
        <p:sp>
          <p:nvSpPr>
            <p:cNvPr id="83" name="pl83"/>
            <p:cNvSpPr/>
            <p:nvPr/>
          </p:nvSpPr>
          <p:spPr>
            <a:xfrm>
              <a:off x="5308715" y="1443359"/>
              <a:ext cx="3520101" cy="3291053"/>
            </a:xfrm>
            <a:custGeom>
              <a:avLst/>
              <a:pathLst>
                <a:path w="3520101" h="3291053">
                  <a:moveTo>
                    <a:pt x="0" y="426617"/>
                  </a:moveTo>
                  <a:lnTo>
                    <a:pt x="146670" y="0"/>
                  </a:lnTo>
                  <a:lnTo>
                    <a:pt x="293341" y="2437817"/>
                  </a:lnTo>
                  <a:lnTo>
                    <a:pt x="440012" y="1645526"/>
                  </a:lnTo>
                  <a:lnTo>
                    <a:pt x="586683" y="2742544"/>
                  </a:lnTo>
                  <a:lnTo>
                    <a:pt x="733354" y="2133089"/>
                  </a:lnTo>
                  <a:lnTo>
                    <a:pt x="880025" y="3169162"/>
                  </a:lnTo>
                  <a:lnTo>
                    <a:pt x="1026696" y="1462690"/>
                  </a:lnTo>
                  <a:lnTo>
                    <a:pt x="1173367" y="3047271"/>
                  </a:lnTo>
                  <a:lnTo>
                    <a:pt x="1320038" y="2925380"/>
                  </a:lnTo>
                  <a:lnTo>
                    <a:pt x="1466709" y="2986325"/>
                  </a:lnTo>
                  <a:lnTo>
                    <a:pt x="1613379" y="3230107"/>
                  </a:lnTo>
                  <a:lnTo>
                    <a:pt x="1760050" y="3230107"/>
                  </a:lnTo>
                  <a:lnTo>
                    <a:pt x="1906721" y="3291053"/>
                  </a:lnTo>
                  <a:lnTo>
                    <a:pt x="2053392" y="3169162"/>
                  </a:lnTo>
                  <a:lnTo>
                    <a:pt x="2200063" y="3291053"/>
                  </a:lnTo>
                  <a:lnTo>
                    <a:pt x="2346734" y="3291053"/>
                  </a:lnTo>
                  <a:lnTo>
                    <a:pt x="2493405" y="3230107"/>
                  </a:lnTo>
                  <a:lnTo>
                    <a:pt x="2640076" y="3230107"/>
                  </a:lnTo>
                  <a:lnTo>
                    <a:pt x="2786747" y="2742544"/>
                  </a:lnTo>
                  <a:lnTo>
                    <a:pt x="2933418" y="2925380"/>
                  </a:lnTo>
                  <a:lnTo>
                    <a:pt x="3080089" y="3047271"/>
                  </a:lnTo>
                  <a:lnTo>
                    <a:pt x="3226759" y="3169162"/>
                  </a:lnTo>
                  <a:lnTo>
                    <a:pt x="3373430" y="2803489"/>
                  </a:lnTo>
                  <a:lnTo>
                    <a:pt x="3520101" y="2864435"/>
                  </a:lnTo>
                </a:path>
              </a:pathLst>
            </a:custGeom>
            <a:ln w="43362" cap="flat">
              <a:solidFill>
                <a:srgbClr val="000000">
                  <a:alpha val="100000"/>
                </a:srgbClr>
              </a:solidFill>
              <a:prstDash val="solid"/>
              <a:round/>
            </a:ln>
          </p:spPr>
          <p:txBody>
            <a:bodyPr/>
            <a:lstStyle/>
            <a:p/>
          </p:txBody>
        </p:sp>
        <p:sp>
          <p:nvSpPr>
            <p:cNvPr id="84" name="pl84"/>
            <p:cNvSpPr/>
            <p:nvPr/>
          </p:nvSpPr>
          <p:spPr>
            <a:xfrm>
              <a:off x="5308715" y="1443359"/>
              <a:ext cx="3520101" cy="3291053"/>
            </a:xfrm>
            <a:custGeom>
              <a:avLst/>
              <a:pathLst>
                <a:path w="3520101" h="3291053">
                  <a:moveTo>
                    <a:pt x="0" y="426617"/>
                  </a:moveTo>
                  <a:lnTo>
                    <a:pt x="146670" y="0"/>
                  </a:lnTo>
                  <a:lnTo>
                    <a:pt x="293341" y="2437817"/>
                  </a:lnTo>
                  <a:lnTo>
                    <a:pt x="440012" y="1645526"/>
                  </a:lnTo>
                  <a:lnTo>
                    <a:pt x="586683" y="2742544"/>
                  </a:lnTo>
                  <a:lnTo>
                    <a:pt x="733354" y="2133089"/>
                  </a:lnTo>
                  <a:lnTo>
                    <a:pt x="880025" y="3169162"/>
                  </a:lnTo>
                  <a:lnTo>
                    <a:pt x="1026696" y="1462690"/>
                  </a:lnTo>
                  <a:lnTo>
                    <a:pt x="1173367" y="3047271"/>
                  </a:lnTo>
                  <a:lnTo>
                    <a:pt x="1320038" y="2925380"/>
                  </a:lnTo>
                  <a:lnTo>
                    <a:pt x="1466709" y="2986325"/>
                  </a:lnTo>
                  <a:lnTo>
                    <a:pt x="1613379" y="3230107"/>
                  </a:lnTo>
                  <a:lnTo>
                    <a:pt x="1760050" y="3230107"/>
                  </a:lnTo>
                  <a:lnTo>
                    <a:pt x="1906721" y="3291053"/>
                  </a:lnTo>
                  <a:lnTo>
                    <a:pt x="2053392" y="3169162"/>
                  </a:lnTo>
                  <a:lnTo>
                    <a:pt x="2200063" y="3291053"/>
                  </a:lnTo>
                  <a:lnTo>
                    <a:pt x="2346734" y="3291053"/>
                  </a:lnTo>
                  <a:lnTo>
                    <a:pt x="2493405" y="3230107"/>
                  </a:lnTo>
                  <a:lnTo>
                    <a:pt x="2640076" y="3230107"/>
                  </a:lnTo>
                  <a:lnTo>
                    <a:pt x="2786747" y="2742544"/>
                  </a:lnTo>
                  <a:lnTo>
                    <a:pt x="2933418" y="2925380"/>
                  </a:lnTo>
                  <a:lnTo>
                    <a:pt x="3080089" y="3047271"/>
                  </a:lnTo>
                  <a:lnTo>
                    <a:pt x="3226759" y="3169162"/>
                  </a:lnTo>
                  <a:lnTo>
                    <a:pt x="3373430" y="2803489"/>
                  </a:lnTo>
                  <a:lnTo>
                    <a:pt x="3520101" y="2864435"/>
                  </a:lnTo>
                </a:path>
              </a:pathLst>
            </a:custGeom>
            <a:ln w="27101" cap="flat">
              <a:solidFill>
                <a:srgbClr val="0058AB">
                  <a:alpha val="100000"/>
                </a:srgbClr>
              </a:solidFill>
              <a:prstDash val="solid"/>
              <a:round/>
            </a:ln>
          </p:spPr>
          <p:txBody>
            <a:bodyPr/>
            <a:lstStyle/>
            <a:p/>
          </p:txBody>
        </p:sp>
        <p:sp>
          <p:nvSpPr>
            <p:cNvPr id="85" name="pl85"/>
            <p:cNvSpPr/>
            <p:nvPr/>
          </p:nvSpPr>
          <p:spPr>
            <a:xfrm>
              <a:off x="5308715" y="1687140"/>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393612"/>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246848"/>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551576"/>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003067"/>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064012"/>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124958"/>
              <a:ext cx="0" cy="182836"/>
            </a:xfrm>
            <a:custGeom>
              <a:avLst/>
              <a:pathLst>
                <a:path w="0" h="182836">
                  <a:moveTo>
                    <a:pt x="0" y="182836"/>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6205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6493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58</a:t>
              </a:r>
            </a:p>
          </p:txBody>
        </p:sp>
        <p:sp>
          <p:nvSpPr>
            <p:cNvPr id="94" name="pg94"/>
            <p:cNvSpPr/>
            <p:nvPr/>
          </p:nvSpPr>
          <p:spPr>
            <a:xfrm>
              <a:off x="5955445" y="33270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33558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96" name="pg96"/>
            <p:cNvSpPr/>
            <p:nvPr/>
          </p:nvSpPr>
          <p:spPr>
            <a:xfrm>
              <a:off x="6688800" y="41802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42091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8" name="pg98"/>
            <p:cNvSpPr/>
            <p:nvPr/>
          </p:nvSpPr>
          <p:spPr>
            <a:xfrm>
              <a:off x="7422154" y="44850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45150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0" name="pg100"/>
            <p:cNvSpPr/>
            <p:nvPr/>
          </p:nvSpPr>
          <p:spPr>
            <a:xfrm>
              <a:off x="8008838" y="39365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96532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2" name="pg102"/>
            <p:cNvSpPr/>
            <p:nvPr/>
          </p:nvSpPr>
          <p:spPr>
            <a:xfrm>
              <a:off x="8595522" y="39974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402626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4" name="pg104"/>
            <p:cNvSpPr/>
            <p:nvPr/>
          </p:nvSpPr>
          <p:spPr>
            <a:xfrm>
              <a:off x="8742193" y="40583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408721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6" name="tx106"/>
            <p:cNvSpPr/>
            <p:nvPr/>
          </p:nvSpPr>
          <p:spPr>
            <a:xfrm>
              <a:off x="8889106" y="49986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47549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4942943" y="4143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a:off x="4942943" y="29243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0" name="tx110"/>
            <p:cNvSpPr/>
            <p:nvPr/>
          </p:nvSpPr>
          <p:spPr>
            <a:xfrm>
              <a:off x="4942943" y="17054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4307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307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064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688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0178" y="6100844"/>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Somalia</a:t>
              </a:r>
            </a:p>
          </p:txBody>
        </p:sp>
        <p:sp>
          <p:nvSpPr>
            <p:cNvPr id="124" name="tx124"/>
            <p:cNvSpPr/>
            <p:nvPr/>
          </p:nvSpPr>
          <p:spPr>
            <a:xfrm>
              <a:off x="70735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35974"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10% of children who received DTP1 did not receive DTP3 (left), and 18%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Somalia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376276"/>
              <a:ext cx="2123063" cy="569260"/>
            </a:xfrm>
            <a:custGeom>
              <a:avLst/>
              <a:pathLst>
                <a:path w="2123063" h="569260">
                  <a:moveTo>
                    <a:pt x="0" y="74251"/>
                  </a:moveTo>
                  <a:lnTo>
                    <a:pt x="88460" y="61876"/>
                  </a:lnTo>
                  <a:lnTo>
                    <a:pt x="176921" y="185628"/>
                  </a:lnTo>
                  <a:lnTo>
                    <a:pt x="265382" y="123752"/>
                  </a:lnTo>
                  <a:lnTo>
                    <a:pt x="353843" y="309380"/>
                  </a:lnTo>
                  <a:lnTo>
                    <a:pt x="442304" y="309380"/>
                  </a:lnTo>
                  <a:lnTo>
                    <a:pt x="530765" y="433132"/>
                  </a:lnTo>
                  <a:lnTo>
                    <a:pt x="619226" y="457883"/>
                  </a:lnTo>
                  <a:lnTo>
                    <a:pt x="707687" y="482633"/>
                  </a:lnTo>
                  <a:lnTo>
                    <a:pt x="796148" y="569260"/>
                  </a:lnTo>
                  <a:lnTo>
                    <a:pt x="884609" y="420757"/>
                  </a:lnTo>
                  <a:lnTo>
                    <a:pt x="973070" y="445508"/>
                  </a:lnTo>
                  <a:lnTo>
                    <a:pt x="1061531" y="470258"/>
                  </a:lnTo>
                  <a:lnTo>
                    <a:pt x="1149992" y="433132"/>
                  </a:lnTo>
                  <a:lnTo>
                    <a:pt x="1238453" y="408382"/>
                  </a:lnTo>
                  <a:lnTo>
                    <a:pt x="1326914" y="371256"/>
                  </a:lnTo>
                  <a:lnTo>
                    <a:pt x="1415375" y="346506"/>
                  </a:lnTo>
                  <a:lnTo>
                    <a:pt x="1503836" y="309380"/>
                  </a:lnTo>
                  <a:lnTo>
                    <a:pt x="1592297" y="284630"/>
                  </a:lnTo>
                  <a:lnTo>
                    <a:pt x="1680758" y="210378"/>
                  </a:lnTo>
                  <a:lnTo>
                    <a:pt x="1769219" y="198003"/>
                  </a:lnTo>
                  <a:lnTo>
                    <a:pt x="1857680" y="136127"/>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5" name="tx25"/>
            <p:cNvSpPr/>
            <p:nvPr/>
          </p:nvSpPr>
          <p:spPr>
            <a:xfrm>
              <a:off x="3217825"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6" name="tx26"/>
            <p:cNvSpPr/>
            <p:nvPr/>
          </p:nvSpPr>
          <p:spPr>
            <a:xfrm>
              <a:off x="2688703" y="1445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 name="tx27"/>
            <p:cNvSpPr/>
            <p:nvPr/>
          </p:nvSpPr>
          <p:spPr>
            <a:xfrm>
              <a:off x="3042547"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3220006"/>
              <a:ext cx="530765" cy="284630"/>
            </a:xfrm>
            <a:custGeom>
              <a:avLst/>
              <a:pathLst>
                <a:path w="530765" h="284630">
                  <a:moveTo>
                    <a:pt x="0" y="284630"/>
                  </a:moveTo>
                  <a:lnTo>
                    <a:pt x="88460" y="210378"/>
                  </a:lnTo>
                  <a:lnTo>
                    <a:pt x="176921" y="247504"/>
                  </a:lnTo>
                  <a:lnTo>
                    <a:pt x="265382" y="173253"/>
                  </a:lnTo>
                  <a:lnTo>
                    <a:pt x="353843" y="61876"/>
                  </a:lnTo>
                  <a:lnTo>
                    <a:pt x="442304" y="24750"/>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41384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49" name="tx49"/>
            <p:cNvSpPr/>
            <p:nvPr/>
          </p:nvSpPr>
          <p:spPr>
            <a:xfrm>
              <a:off x="3217825"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0" name="tx50"/>
            <p:cNvSpPr/>
            <p:nvPr/>
          </p:nvSpPr>
          <p:spPr>
            <a:xfrm>
              <a:off x="2688703" y="32891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51" name="tx51"/>
            <p:cNvSpPr/>
            <p:nvPr/>
          </p:nvSpPr>
          <p:spPr>
            <a:xfrm>
              <a:off x="3042547"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977110"/>
              <a:ext cx="2123063" cy="569260"/>
            </a:xfrm>
            <a:custGeom>
              <a:avLst/>
              <a:pathLst>
                <a:path w="2123063" h="569260">
                  <a:moveTo>
                    <a:pt x="0" y="433132"/>
                  </a:moveTo>
                  <a:lnTo>
                    <a:pt x="88460" y="482633"/>
                  </a:lnTo>
                  <a:lnTo>
                    <a:pt x="176921" y="396007"/>
                  </a:lnTo>
                  <a:lnTo>
                    <a:pt x="265382" y="396007"/>
                  </a:lnTo>
                  <a:lnTo>
                    <a:pt x="353843" y="519759"/>
                  </a:lnTo>
                  <a:lnTo>
                    <a:pt x="442304" y="457883"/>
                  </a:lnTo>
                  <a:lnTo>
                    <a:pt x="530765" y="569260"/>
                  </a:lnTo>
                  <a:lnTo>
                    <a:pt x="619226" y="396007"/>
                  </a:lnTo>
                  <a:lnTo>
                    <a:pt x="707687" y="396007"/>
                  </a:lnTo>
                  <a:lnTo>
                    <a:pt x="796148" y="383632"/>
                  </a:lnTo>
                  <a:lnTo>
                    <a:pt x="884609" y="284630"/>
                  </a:lnTo>
                  <a:lnTo>
                    <a:pt x="973070" y="284630"/>
                  </a:lnTo>
                  <a:lnTo>
                    <a:pt x="1061531" y="309380"/>
                  </a:lnTo>
                  <a:lnTo>
                    <a:pt x="1149992" y="297005"/>
                  </a:lnTo>
                  <a:lnTo>
                    <a:pt x="1238453" y="284630"/>
                  </a:lnTo>
                  <a:lnTo>
                    <a:pt x="1326914" y="272254"/>
                  </a:lnTo>
                  <a:lnTo>
                    <a:pt x="1415375" y="259879"/>
                  </a:lnTo>
                  <a:lnTo>
                    <a:pt x="1503836" y="247504"/>
                  </a:lnTo>
                  <a:lnTo>
                    <a:pt x="1592297" y="235129"/>
                  </a:lnTo>
                  <a:lnTo>
                    <a:pt x="1680758" y="185628"/>
                  </a:lnTo>
                  <a:lnTo>
                    <a:pt x="1769219" y="210378"/>
                  </a:lnTo>
                  <a:lnTo>
                    <a:pt x="1857680" y="111377"/>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73" name="tx73"/>
            <p:cNvSpPr/>
            <p:nvPr/>
          </p:nvSpPr>
          <p:spPr>
            <a:xfrm>
              <a:off x="3217825"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4" name="tx74"/>
            <p:cNvSpPr/>
            <p:nvPr/>
          </p:nvSpPr>
          <p:spPr>
            <a:xfrm>
              <a:off x="2688703"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5" name="tx75"/>
            <p:cNvSpPr/>
            <p:nvPr/>
          </p:nvSpPr>
          <p:spPr>
            <a:xfrm>
              <a:off x="3042547"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326776"/>
              <a:ext cx="2123063" cy="482633"/>
            </a:xfrm>
            <a:custGeom>
              <a:avLst/>
              <a:pathLst>
                <a:path w="2123063" h="482633">
                  <a:moveTo>
                    <a:pt x="0" y="272254"/>
                  </a:moveTo>
                  <a:lnTo>
                    <a:pt x="88460" y="272254"/>
                  </a:lnTo>
                  <a:lnTo>
                    <a:pt x="176921" y="235129"/>
                  </a:lnTo>
                  <a:lnTo>
                    <a:pt x="265382" y="173253"/>
                  </a:lnTo>
                  <a:lnTo>
                    <a:pt x="353843" y="358881"/>
                  </a:lnTo>
                  <a:lnTo>
                    <a:pt x="442304" y="358881"/>
                  </a:lnTo>
                  <a:lnTo>
                    <a:pt x="530765" y="482633"/>
                  </a:lnTo>
                  <a:lnTo>
                    <a:pt x="619226" y="247504"/>
                  </a:lnTo>
                  <a:lnTo>
                    <a:pt x="707687" y="482633"/>
                  </a:lnTo>
                  <a:lnTo>
                    <a:pt x="796148" y="334131"/>
                  </a:lnTo>
                  <a:lnTo>
                    <a:pt x="884609" y="297005"/>
                  </a:lnTo>
                  <a:lnTo>
                    <a:pt x="973070" y="334131"/>
                  </a:lnTo>
                  <a:lnTo>
                    <a:pt x="1061531" y="334131"/>
                  </a:lnTo>
                  <a:lnTo>
                    <a:pt x="1149992" y="321755"/>
                  </a:lnTo>
                  <a:lnTo>
                    <a:pt x="1238453" y="297005"/>
                  </a:lnTo>
                  <a:lnTo>
                    <a:pt x="1326914" y="284630"/>
                  </a:lnTo>
                  <a:lnTo>
                    <a:pt x="1415375" y="272254"/>
                  </a:lnTo>
                  <a:lnTo>
                    <a:pt x="1503836" y="247504"/>
                  </a:lnTo>
                  <a:lnTo>
                    <a:pt x="1592297" y="235129"/>
                  </a:lnTo>
                  <a:lnTo>
                    <a:pt x="1680758" y="173253"/>
                  </a:lnTo>
                  <a:lnTo>
                    <a:pt x="1769219" y="198003"/>
                  </a:lnTo>
                  <a:lnTo>
                    <a:pt x="1857680" y="136127"/>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5079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97" name="tx97"/>
            <p:cNvSpPr/>
            <p:nvPr/>
          </p:nvSpPr>
          <p:spPr>
            <a:xfrm>
              <a:off x="6012012"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98" name="tx98"/>
            <p:cNvSpPr/>
            <p:nvPr/>
          </p:nvSpPr>
          <p:spPr>
            <a:xfrm>
              <a:off x="5482890"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9" name="tx99"/>
            <p:cNvSpPr/>
            <p:nvPr/>
          </p:nvSpPr>
          <p:spPr>
            <a:xfrm>
              <a:off x="5836734"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232382"/>
              <a:ext cx="2123063" cy="606386"/>
            </a:xfrm>
            <a:custGeom>
              <a:avLst/>
              <a:pathLst>
                <a:path w="2123063" h="606386">
                  <a:moveTo>
                    <a:pt x="0" y="556885"/>
                  </a:moveTo>
                  <a:lnTo>
                    <a:pt x="88460" y="606386"/>
                  </a:lnTo>
                  <a:lnTo>
                    <a:pt x="176921" y="297005"/>
                  </a:lnTo>
                  <a:lnTo>
                    <a:pt x="265382" y="358881"/>
                  </a:lnTo>
                  <a:lnTo>
                    <a:pt x="353843" y="358881"/>
                  </a:lnTo>
                  <a:lnTo>
                    <a:pt x="442304" y="420757"/>
                  </a:lnTo>
                  <a:lnTo>
                    <a:pt x="530765" y="420757"/>
                  </a:lnTo>
                  <a:lnTo>
                    <a:pt x="619226" y="420757"/>
                  </a:lnTo>
                  <a:lnTo>
                    <a:pt x="707687" y="433132"/>
                  </a:lnTo>
                  <a:lnTo>
                    <a:pt x="796148" y="321755"/>
                  </a:lnTo>
                  <a:lnTo>
                    <a:pt x="884609" y="284630"/>
                  </a:lnTo>
                  <a:lnTo>
                    <a:pt x="973070" y="284630"/>
                  </a:lnTo>
                  <a:lnTo>
                    <a:pt x="1061531" y="284630"/>
                  </a:lnTo>
                  <a:lnTo>
                    <a:pt x="1149992" y="272254"/>
                  </a:lnTo>
                  <a:lnTo>
                    <a:pt x="1238453" y="259879"/>
                  </a:lnTo>
                  <a:lnTo>
                    <a:pt x="1326914" y="235129"/>
                  </a:lnTo>
                  <a:lnTo>
                    <a:pt x="1415375" y="222754"/>
                  </a:lnTo>
                  <a:lnTo>
                    <a:pt x="1503836" y="210378"/>
                  </a:lnTo>
                  <a:lnTo>
                    <a:pt x="1592297" y="198003"/>
                  </a:lnTo>
                  <a:lnTo>
                    <a:pt x="1680758" y="210378"/>
                  </a:lnTo>
                  <a:lnTo>
                    <a:pt x="1769219" y="210378"/>
                  </a:lnTo>
                  <a:lnTo>
                    <a:pt x="1857680" y="136127"/>
                  </a:lnTo>
                  <a:lnTo>
                    <a:pt x="1946141" y="0"/>
                  </a:lnTo>
                  <a:lnTo>
                    <a:pt x="2034602" y="74251"/>
                  </a:lnTo>
                  <a:lnTo>
                    <a:pt x="2123063" y="6187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21" name="tx121"/>
            <p:cNvSpPr/>
            <p:nvPr/>
          </p:nvSpPr>
          <p:spPr>
            <a:xfrm>
              <a:off x="6012012"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2" name="tx122"/>
            <p:cNvSpPr/>
            <p:nvPr/>
          </p:nvSpPr>
          <p:spPr>
            <a:xfrm>
              <a:off x="5482890"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3" name="tx123"/>
            <p:cNvSpPr/>
            <p:nvPr/>
          </p:nvSpPr>
          <p:spPr>
            <a:xfrm>
              <a:off x="5836734"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425777"/>
              <a:ext cx="2123063" cy="556885"/>
            </a:xfrm>
            <a:custGeom>
              <a:avLst/>
              <a:pathLst>
                <a:path w="2123063" h="556885">
                  <a:moveTo>
                    <a:pt x="0" y="470258"/>
                  </a:moveTo>
                  <a:lnTo>
                    <a:pt x="88460" y="470258"/>
                  </a:lnTo>
                  <a:lnTo>
                    <a:pt x="176921" y="383632"/>
                  </a:lnTo>
                  <a:lnTo>
                    <a:pt x="265382" y="383632"/>
                  </a:lnTo>
                  <a:lnTo>
                    <a:pt x="353843" y="507384"/>
                  </a:lnTo>
                  <a:lnTo>
                    <a:pt x="442304" y="445508"/>
                  </a:lnTo>
                  <a:lnTo>
                    <a:pt x="530765" y="556885"/>
                  </a:lnTo>
                  <a:lnTo>
                    <a:pt x="619226" y="383632"/>
                  </a:lnTo>
                  <a:lnTo>
                    <a:pt x="707687" y="495009"/>
                  </a:lnTo>
                  <a:lnTo>
                    <a:pt x="796148" y="358881"/>
                  </a:lnTo>
                  <a:lnTo>
                    <a:pt x="884609" y="321755"/>
                  </a:lnTo>
                  <a:lnTo>
                    <a:pt x="973070" y="371256"/>
                  </a:lnTo>
                  <a:lnTo>
                    <a:pt x="1061531" y="358881"/>
                  </a:lnTo>
                  <a:lnTo>
                    <a:pt x="1149992" y="334131"/>
                  </a:lnTo>
                  <a:lnTo>
                    <a:pt x="1238453" y="309380"/>
                  </a:lnTo>
                  <a:lnTo>
                    <a:pt x="1326914" y="284630"/>
                  </a:lnTo>
                  <a:lnTo>
                    <a:pt x="1415375" y="272254"/>
                  </a:lnTo>
                  <a:lnTo>
                    <a:pt x="1503836" y="247504"/>
                  </a:lnTo>
                  <a:lnTo>
                    <a:pt x="1592297" y="222754"/>
                  </a:lnTo>
                  <a:lnTo>
                    <a:pt x="1680758" y="173253"/>
                  </a:lnTo>
                  <a:lnTo>
                    <a:pt x="1769219" y="198003"/>
                  </a:lnTo>
                  <a:lnTo>
                    <a:pt x="1857680" y="111377"/>
                  </a:lnTo>
                  <a:lnTo>
                    <a:pt x="1946141" y="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80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45" name="tx145"/>
            <p:cNvSpPr/>
            <p:nvPr/>
          </p:nvSpPr>
          <p:spPr>
            <a:xfrm>
              <a:off x="880620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8277077" y="14590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7" name="tx147"/>
            <p:cNvSpPr/>
            <p:nvPr/>
          </p:nvSpPr>
          <p:spPr>
            <a:xfrm>
              <a:off x="8630921"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508260" y="3690265"/>
              <a:ext cx="265382" cy="358881"/>
            </a:xfrm>
            <a:custGeom>
              <a:avLst/>
              <a:pathLst>
                <a:path w="265382" h="358881">
                  <a:moveTo>
                    <a:pt x="0" y="358881"/>
                  </a:moveTo>
                  <a:lnTo>
                    <a:pt x="88460" y="321755"/>
                  </a:lnTo>
                  <a:lnTo>
                    <a:pt x="176921" y="173253"/>
                  </a:lnTo>
                  <a:lnTo>
                    <a:pt x="265382" y="0"/>
                  </a:lnTo>
                </a:path>
              </a:pathLst>
            </a:custGeom>
            <a:ln w="27101" cap="flat">
              <a:solidFill>
                <a:srgbClr val="1CABE2">
                  <a:alpha val="100000"/>
                </a:srgbClr>
              </a:solidFill>
              <a:prstDash val="solid"/>
              <a:round/>
            </a:ln>
          </p:spPr>
          <p:txBody>
            <a:bodyPr/>
            <a:lstStyle/>
            <a:p/>
          </p:txBody>
        </p:sp>
        <p:sp>
          <p:nvSpPr>
            <p:cNvPr id="168" name="tx168"/>
            <p:cNvSpPr/>
            <p:nvPr/>
          </p:nvSpPr>
          <p:spPr>
            <a:xfrm>
              <a:off x="8432295"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69" name="tx169"/>
            <p:cNvSpPr/>
            <p:nvPr/>
          </p:nvSpPr>
          <p:spPr>
            <a:xfrm>
              <a:off x="8806200" y="359795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70" name="tx170"/>
            <p:cNvSpPr/>
            <p:nvPr/>
          </p:nvSpPr>
          <p:spPr>
            <a:xfrm>
              <a:off x="8630921" y="37223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71" name="tx171"/>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2" name="tx17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3" name="tx17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6" name="tx17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79" name="tx17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0" name="tx18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1" name="tx18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2" name="tx18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3" name="tx18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4" name="tx18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5" name="tx185"/>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6" name="tx186"/>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7" name="tx187"/>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8" name="tx188"/>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9" name="tx189"/>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0" name="tx190"/>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1" name="tx191"/>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2" name="tx192"/>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3" name="tx193"/>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4" name="tx194"/>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5" name="tx195"/>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6" name="tx196"/>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7" name="tx197"/>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8" name="tx198"/>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9" name="tx19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0" name="tx20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1" name="tx20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2" name="tx20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3" name="tx20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4" name="tx20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5" name="tx20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6" name="tx20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7" name="tx20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8" name="tx20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9" name="tx20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0" name="tx21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1" name="tx21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2" name="tx21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3" name="tx21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4" name="tx21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5" name="tx21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6" name="tx21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7" name="tx21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8" name="tx218"/>
            <p:cNvSpPr/>
            <p:nvPr/>
          </p:nvSpPr>
          <p:spPr>
            <a:xfrm>
              <a:off x="2373856" y="398022"/>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Somalia, 2000-2024</a:t>
              </a:r>
            </a:p>
          </p:txBody>
        </p:sp>
        <p:sp>
          <p:nvSpPr>
            <p:cNvPr id="219" name="tx21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0" name="tx22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(32%), followed by MCV1 (64%).
Compared to 2019, coverage of 6 vaccines increased (BCG, DTP1, DTP3, IPV1, MCV1 and POL3).
Compared to 2023, coverage of one vaccine decreased (BCG), 2 vaccines remained constant (DTP1 and POL3), and 4 vaccines increased (DTP3, IPV1, MCV1 and MCV2).</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259388"/>
              <a:ext cx="6480943" cy="2135232"/>
            </a:xfrm>
            <a:custGeom>
              <a:avLst/>
              <a:pathLst>
                <a:path w="6480943" h="2135232">
                  <a:moveTo>
                    <a:pt x="0" y="1803085"/>
                  </a:moveTo>
                  <a:lnTo>
                    <a:pt x="270039" y="1803085"/>
                  </a:lnTo>
                  <a:lnTo>
                    <a:pt x="540078" y="1470937"/>
                  </a:lnTo>
                  <a:lnTo>
                    <a:pt x="810117" y="1470937"/>
                  </a:lnTo>
                  <a:lnTo>
                    <a:pt x="1080157" y="1945434"/>
                  </a:lnTo>
                  <a:lnTo>
                    <a:pt x="1350196" y="1708186"/>
                  </a:lnTo>
                  <a:lnTo>
                    <a:pt x="1620235" y="2135232"/>
                  </a:lnTo>
                  <a:lnTo>
                    <a:pt x="1890275" y="1470937"/>
                  </a:lnTo>
                  <a:lnTo>
                    <a:pt x="2160314" y="1897984"/>
                  </a:lnTo>
                  <a:lnTo>
                    <a:pt x="2430353" y="1376038"/>
                  </a:lnTo>
                  <a:lnTo>
                    <a:pt x="2700393" y="1233689"/>
                  </a:lnTo>
                  <a:lnTo>
                    <a:pt x="2970432" y="1423488"/>
                  </a:lnTo>
                  <a:lnTo>
                    <a:pt x="3240471" y="1376038"/>
                  </a:lnTo>
                  <a:lnTo>
                    <a:pt x="3510510" y="1281139"/>
                  </a:lnTo>
                  <a:lnTo>
                    <a:pt x="3780550" y="1186240"/>
                  </a:lnTo>
                  <a:lnTo>
                    <a:pt x="4050589" y="1091341"/>
                  </a:lnTo>
                  <a:lnTo>
                    <a:pt x="4320628" y="1043891"/>
                  </a:lnTo>
                  <a:lnTo>
                    <a:pt x="4590668" y="948992"/>
                  </a:lnTo>
                  <a:lnTo>
                    <a:pt x="4860707" y="854093"/>
                  </a:lnTo>
                  <a:lnTo>
                    <a:pt x="5130746" y="664294"/>
                  </a:lnTo>
                  <a:lnTo>
                    <a:pt x="5400786" y="759193"/>
                  </a:lnTo>
                  <a:lnTo>
                    <a:pt x="5670825" y="427046"/>
                  </a:lnTo>
                  <a:lnTo>
                    <a:pt x="5940864" y="0"/>
                  </a:lnTo>
                  <a:lnTo>
                    <a:pt x="6210904" y="9489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4645766" y="2259388"/>
              <a:ext cx="2970432" cy="1281139"/>
            </a:xfrm>
            <a:custGeom>
              <a:avLst/>
              <a:pathLst>
                <a:path w="2970432" h="1281139">
                  <a:moveTo>
                    <a:pt x="0" y="1281139"/>
                  </a:moveTo>
                  <a:lnTo>
                    <a:pt x="270039" y="1186240"/>
                  </a:lnTo>
                  <a:lnTo>
                    <a:pt x="540078" y="1091341"/>
                  </a:lnTo>
                  <a:lnTo>
                    <a:pt x="810117" y="1043891"/>
                  </a:lnTo>
                  <a:lnTo>
                    <a:pt x="1080157" y="948992"/>
                  </a:lnTo>
                  <a:lnTo>
                    <a:pt x="1350196" y="854093"/>
                  </a:lnTo>
                  <a:lnTo>
                    <a:pt x="1620235" y="664294"/>
                  </a:lnTo>
                  <a:lnTo>
                    <a:pt x="1890275" y="759193"/>
                  </a:lnTo>
                  <a:lnTo>
                    <a:pt x="2160314" y="427046"/>
                  </a:lnTo>
                  <a:lnTo>
                    <a:pt x="2430353" y="0"/>
                  </a:lnTo>
                  <a:lnTo>
                    <a:pt x="2700393" y="94899"/>
                  </a:lnTo>
                  <a:lnTo>
                    <a:pt x="2970432" y="47449"/>
                  </a:lnTo>
                </a:path>
              </a:pathLst>
            </a:custGeom>
            <a:ln w="27101" cap="flat">
              <a:solidFill>
                <a:srgbClr val="80BD41">
                  <a:alpha val="100000"/>
                </a:srgbClr>
              </a:solidFill>
              <a:prstDash val="solid"/>
              <a:round/>
            </a:ln>
          </p:spPr>
          <p:txBody>
            <a:bodyPr/>
            <a:lstStyle/>
            <a:p/>
          </p:txBody>
        </p:sp>
        <p:sp>
          <p:nvSpPr>
            <p:cNvPr id="39" name="pl39"/>
            <p:cNvSpPr/>
            <p:nvPr/>
          </p:nvSpPr>
          <p:spPr>
            <a:xfrm>
              <a:off x="4645766" y="2259388"/>
              <a:ext cx="2970432" cy="1281139"/>
            </a:xfrm>
            <a:custGeom>
              <a:avLst/>
              <a:pathLst>
                <a:path w="2970432" h="1281139">
                  <a:moveTo>
                    <a:pt x="0" y="1281139"/>
                  </a:moveTo>
                  <a:lnTo>
                    <a:pt x="270039" y="1186240"/>
                  </a:lnTo>
                  <a:lnTo>
                    <a:pt x="540078" y="1091341"/>
                  </a:lnTo>
                  <a:lnTo>
                    <a:pt x="810117" y="1043891"/>
                  </a:lnTo>
                  <a:lnTo>
                    <a:pt x="1080157" y="948992"/>
                  </a:lnTo>
                  <a:lnTo>
                    <a:pt x="1350196" y="854093"/>
                  </a:lnTo>
                  <a:lnTo>
                    <a:pt x="1620235" y="664294"/>
                  </a:lnTo>
                  <a:lnTo>
                    <a:pt x="1890275" y="759193"/>
                  </a:lnTo>
                  <a:lnTo>
                    <a:pt x="2160314" y="427046"/>
                  </a:lnTo>
                  <a:lnTo>
                    <a:pt x="2430353" y="0"/>
                  </a:lnTo>
                  <a:lnTo>
                    <a:pt x="2700393" y="94899"/>
                  </a:lnTo>
                  <a:lnTo>
                    <a:pt x="2970432" y="47449"/>
                  </a:lnTo>
                </a:path>
              </a:pathLst>
            </a:custGeom>
            <a:ln w="27101" cap="flat">
              <a:solidFill>
                <a:srgbClr val="EE00EE">
                  <a:alpha val="100000"/>
                </a:srgbClr>
              </a:solidFill>
              <a:prstDash val="solid"/>
              <a:round/>
            </a:ln>
          </p:spPr>
          <p:txBody>
            <a:bodyPr/>
            <a:lstStyle/>
            <a:p/>
          </p:txBody>
        </p:sp>
        <p:sp>
          <p:nvSpPr>
            <p:cNvPr id="40" name="pl40"/>
            <p:cNvSpPr/>
            <p:nvPr/>
          </p:nvSpPr>
          <p:spPr>
            <a:xfrm>
              <a:off x="5995962" y="2306837"/>
              <a:ext cx="1620235" cy="1091341"/>
            </a:xfrm>
            <a:custGeom>
              <a:avLst/>
              <a:pathLst>
                <a:path w="1620235" h="1091341">
                  <a:moveTo>
                    <a:pt x="0" y="1091341"/>
                  </a:moveTo>
                  <a:lnTo>
                    <a:pt x="270039" y="806643"/>
                  </a:lnTo>
                  <a:lnTo>
                    <a:pt x="540078" y="948992"/>
                  </a:lnTo>
                  <a:lnTo>
                    <a:pt x="810117" y="664294"/>
                  </a:lnTo>
                  <a:lnTo>
                    <a:pt x="1080157" y="237248"/>
                  </a:lnTo>
                  <a:lnTo>
                    <a:pt x="1350196" y="94899"/>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2354287"/>
              <a:ext cx="6480943" cy="2325030"/>
            </a:xfrm>
            <a:custGeom>
              <a:avLst/>
              <a:pathLst>
                <a:path w="6480943" h="2325030">
                  <a:moveTo>
                    <a:pt x="0" y="2135232"/>
                  </a:moveTo>
                  <a:lnTo>
                    <a:pt x="270039" y="2325030"/>
                  </a:lnTo>
                  <a:lnTo>
                    <a:pt x="540078" y="1138790"/>
                  </a:lnTo>
                  <a:lnTo>
                    <a:pt x="810117" y="1376038"/>
                  </a:lnTo>
                  <a:lnTo>
                    <a:pt x="1080157" y="1376038"/>
                  </a:lnTo>
                  <a:lnTo>
                    <a:pt x="1350196" y="1613286"/>
                  </a:lnTo>
                  <a:lnTo>
                    <a:pt x="1620235" y="1613286"/>
                  </a:lnTo>
                  <a:lnTo>
                    <a:pt x="1890275" y="1613286"/>
                  </a:lnTo>
                  <a:lnTo>
                    <a:pt x="2160314" y="1660736"/>
                  </a:lnTo>
                  <a:lnTo>
                    <a:pt x="2430353" y="1233689"/>
                  </a:lnTo>
                  <a:lnTo>
                    <a:pt x="2700393" y="1091341"/>
                  </a:lnTo>
                  <a:lnTo>
                    <a:pt x="2970432" y="1091341"/>
                  </a:lnTo>
                  <a:lnTo>
                    <a:pt x="3240471" y="1091341"/>
                  </a:lnTo>
                  <a:lnTo>
                    <a:pt x="3510510" y="1043891"/>
                  </a:lnTo>
                  <a:lnTo>
                    <a:pt x="3780550" y="996441"/>
                  </a:lnTo>
                  <a:lnTo>
                    <a:pt x="4050589" y="901542"/>
                  </a:lnTo>
                  <a:lnTo>
                    <a:pt x="4320628" y="854093"/>
                  </a:lnTo>
                  <a:lnTo>
                    <a:pt x="4590668" y="806643"/>
                  </a:lnTo>
                  <a:lnTo>
                    <a:pt x="4860707" y="759193"/>
                  </a:lnTo>
                  <a:lnTo>
                    <a:pt x="5130746" y="806643"/>
                  </a:lnTo>
                  <a:lnTo>
                    <a:pt x="5400786" y="806643"/>
                  </a:lnTo>
                  <a:lnTo>
                    <a:pt x="5670825" y="521945"/>
                  </a:lnTo>
                  <a:lnTo>
                    <a:pt x="5940864" y="0"/>
                  </a:lnTo>
                  <a:lnTo>
                    <a:pt x="6210904" y="284697"/>
                  </a:lnTo>
                  <a:lnTo>
                    <a:pt x="6480943" y="237248"/>
                  </a:lnTo>
                </a:path>
              </a:pathLst>
            </a:custGeom>
            <a:ln w="27101" cap="flat">
              <a:solidFill>
                <a:srgbClr val="E31A1C">
                  <a:alpha val="100000"/>
                </a:srgbClr>
              </a:solidFill>
              <a:prstDash val="solid"/>
              <a:round/>
            </a:ln>
          </p:spPr>
          <p:txBody>
            <a:bodyPr/>
            <a:lstStyle/>
            <a:p/>
          </p:txBody>
        </p:sp>
        <p:sp>
          <p:nvSpPr>
            <p:cNvPr id="42" name="pl42"/>
            <p:cNvSpPr/>
            <p:nvPr/>
          </p:nvSpPr>
          <p:spPr>
            <a:xfrm>
              <a:off x="6806080" y="4109923"/>
              <a:ext cx="810117" cy="1376038"/>
            </a:xfrm>
            <a:custGeom>
              <a:avLst/>
              <a:pathLst>
                <a:path w="810117" h="1376038">
                  <a:moveTo>
                    <a:pt x="0" y="1376038"/>
                  </a:moveTo>
                  <a:lnTo>
                    <a:pt x="270039" y="1233689"/>
                  </a:lnTo>
                  <a:lnTo>
                    <a:pt x="540078" y="664294"/>
                  </a:lnTo>
                  <a:lnTo>
                    <a:pt x="81011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2211938"/>
              <a:ext cx="6480943" cy="2182682"/>
            </a:xfrm>
            <a:custGeom>
              <a:avLst/>
              <a:pathLst>
                <a:path w="6480943" h="2182682">
                  <a:moveTo>
                    <a:pt x="0" y="1660736"/>
                  </a:moveTo>
                  <a:lnTo>
                    <a:pt x="270039" y="1850534"/>
                  </a:lnTo>
                  <a:lnTo>
                    <a:pt x="540078" y="1518387"/>
                  </a:lnTo>
                  <a:lnTo>
                    <a:pt x="810117" y="1518387"/>
                  </a:lnTo>
                  <a:lnTo>
                    <a:pt x="1080157" y="1992883"/>
                  </a:lnTo>
                  <a:lnTo>
                    <a:pt x="1350196" y="1755635"/>
                  </a:lnTo>
                  <a:lnTo>
                    <a:pt x="1620235" y="2182682"/>
                  </a:lnTo>
                  <a:lnTo>
                    <a:pt x="1890275" y="1518387"/>
                  </a:lnTo>
                  <a:lnTo>
                    <a:pt x="2160314" y="1518387"/>
                  </a:lnTo>
                  <a:lnTo>
                    <a:pt x="2430353" y="1470937"/>
                  </a:lnTo>
                  <a:lnTo>
                    <a:pt x="2700393" y="1091341"/>
                  </a:lnTo>
                  <a:lnTo>
                    <a:pt x="2970432" y="1091341"/>
                  </a:lnTo>
                  <a:lnTo>
                    <a:pt x="3240471" y="1186240"/>
                  </a:lnTo>
                  <a:lnTo>
                    <a:pt x="3510510" y="1138790"/>
                  </a:lnTo>
                  <a:lnTo>
                    <a:pt x="3780550" y="1091341"/>
                  </a:lnTo>
                  <a:lnTo>
                    <a:pt x="4050589" y="1043891"/>
                  </a:lnTo>
                  <a:lnTo>
                    <a:pt x="4320628" y="996441"/>
                  </a:lnTo>
                  <a:lnTo>
                    <a:pt x="4590668" y="948992"/>
                  </a:lnTo>
                  <a:lnTo>
                    <a:pt x="4860707" y="901542"/>
                  </a:lnTo>
                  <a:lnTo>
                    <a:pt x="5130746" y="711744"/>
                  </a:lnTo>
                  <a:lnTo>
                    <a:pt x="5400786" y="806643"/>
                  </a:lnTo>
                  <a:lnTo>
                    <a:pt x="5670825" y="427046"/>
                  </a:lnTo>
                  <a:lnTo>
                    <a:pt x="5940864" y="0"/>
                  </a:lnTo>
                  <a:lnTo>
                    <a:pt x="6210904" y="47449"/>
                  </a:lnTo>
                  <a:lnTo>
                    <a:pt x="6480943" y="47449"/>
                  </a:lnTo>
                </a:path>
              </a:pathLst>
            </a:custGeom>
            <a:ln w="27101" cap="flat">
              <a:solidFill>
                <a:srgbClr val="FFC20E">
                  <a:alpha val="100000"/>
                </a:srgbClr>
              </a:solidFill>
              <a:prstDash val="solid"/>
              <a:round/>
            </a:ln>
          </p:spPr>
          <p:txBody>
            <a:bodyPr/>
            <a:lstStyle/>
            <a:p/>
          </p:txBody>
        </p:sp>
        <p:sp>
          <p:nvSpPr>
            <p:cNvPr id="44" name="pl44"/>
            <p:cNvSpPr/>
            <p:nvPr/>
          </p:nvSpPr>
          <p:spPr>
            <a:xfrm>
              <a:off x="7628516" y="1755648"/>
              <a:ext cx="730185" cy="495382"/>
            </a:xfrm>
            <a:custGeom>
              <a:avLst/>
              <a:pathLst>
                <a:path w="730185" h="495382">
                  <a:moveTo>
                    <a:pt x="730185" y="0"/>
                  </a:moveTo>
                  <a:lnTo>
                    <a:pt x="0" y="495382"/>
                  </a:lnTo>
                </a:path>
              </a:pathLst>
            </a:custGeom>
          </p:spPr>
          <p:txBody>
            <a:bodyPr/>
            <a:lstStyle/>
            <a:p/>
          </p:txBody>
        </p:sp>
        <p:sp>
          <p:nvSpPr>
            <p:cNvPr id="45" name="pl45"/>
            <p:cNvSpPr/>
            <p:nvPr/>
          </p:nvSpPr>
          <p:spPr>
            <a:xfrm>
              <a:off x="7631759" y="2018492"/>
              <a:ext cx="751186" cy="282493"/>
            </a:xfrm>
            <a:custGeom>
              <a:avLst/>
              <a:pathLst>
                <a:path w="751186" h="282493">
                  <a:moveTo>
                    <a:pt x="751186" y="0"/>
                  </a:moveTo>
                  <a:lnTo>
                    <a:pt x="0" y="282493"/>
                  </a:lnTo>
                </a:path>
              </a:pathLst>
            </a:custGeom>
          </p:spPr>
          <p:txBody>
            <a:bodyPr/>
            <a:lstStyle/>
            <a:p/>
          </p:txBody>
        </p:sp>
        <p:sp>
          <p:nvSpPr>
            <p:cNvPr id="46" name="pl46"/>
            <p:cNvSpPr/>
            <p:nvPr/>
          </p:nvSpPr>
          <p:spPr>
            <a:xfrm>
              <a:off x="7628539" y="2315181"/>
              <a:ext cx="700045" cy="473340"/>
            </a:xfrm>
            <a:custGeom>
              <a:avLst/>
              <a:pathLst>
                <a:path w="700045" h="473340">
                  <a:moveTo>
                    <a:pt x="700045" y="473340"/>
                  </a:moveTo>
                  <a:lnTo>
                    <a:pt x="0" y="0"/>
                  </a:lnTo>
                </a:path>
              </a:pathLst>
            </a:custGeom>
          </p:spPr>
          <p:txBody>
            <a:bodyPr/>
            <a:lstStyle/>
            <a:p/>
          </p:txBody>
        </p:sp>
        <p:sp>
          <p:nvSpPr>
            <p:cNvPr id="47" name="pl47"/>
            <p:cNvSpPr/>
            <p:nvPr/>
          </p:nvSpPr>
          <p:spPr>
            <a:xfrm>
              <a:off x="7634301" y="2273723"/>
              <a:ext cx="802793" cy="32383"/>
            </a:xfrm>
            <a:custGeom>
              <a:avLst/>
              <a:pathLst>
                <a:path w="802793" h="32383">
                  <a:moveTo>
                    <a:pt x="802793" y="0"/>
                  </a:moveTo>
                  <a:lnTo>
                    <a:pt x="0" y="32383"/>
                  </a:lnTo>
                </a:path>
              </a:pathLst>
            </a:custGeom>
          </p:spPr>
          <p:txBody>
            <a:bodyPr/>
            <a:lstStyle/>
            <a:p/>
          </p:txBody>
        </p:sp>
        <p:sp>
          <p:nvSpPr>
            <p:cNvPr id="48" name="pl48"/>
            <p:cNvSpPr/>
            <p:nvPr/>
          </p:nvSpPr>
          <p:spPr>
            <a:xfrm>
              <a:off x="7632810" y="2311411"/>
              <a:ext cx="792215" cy="218093"/>
            </a:xfrm>
            <a:custGeom>
              <a:avLst/>
              <a:pathLst>
                <a:path w="792215" h="218093">
                  <a:moveTo>
                    <a:pt x="792215" y="218093"/>
                  </a:moveTo>
                  <a:lnTo>
                    <a:pt x="0" y="0"/>
                  </a:lnTo>
                </a:path>
              </a:pathLst>
            </a:custGeom>
          </p:spPr>
          <p:txBody>
            <a:bodyPr/>
            <a:lstStyle/>
            <a:p/>
          </p:txBody>
        </p:sp>
        <p:sp>
          <p:nvSpPr>
            <p:cNvPr id="49" name="pl49"/>
            <p:cNvSpPr/>
            <p:nvPr/>
          </p:nvSpPr>
          <p:spPr>
            <a:xfrm>
              <a:off x="7629115" y="2599528"/>
              <a:ext cx="729746" cy="451577"/>
            </a:xfrm>
            <a:custGeom>
              <a:avLst/>
              <a:pathLst>
                <a:path w="729746" h="451577">
                  <a:moveTo>
                    <a:pt x="729746" y="451577"/>
                  </a:moveTo>
                  <a:lnTo>
                    <a:pt x="0" y="0"/>
                  </a:lnTo>
                </a:path>
              </a:pathLst>
            </a:custGeom>
          </p:spPr>
          <p:txBody>
            <a:bodyPr/>
            <a:lstStyle/>
            <a:p/>
          </p:txBody>
        </p:sp>
        <p:sp>
          <p:nvSpPr>
            <p:cNvPr id="50" name="pl50"/>
            <p:cNvSpPr/>
            <p:nvPr/>
          </p:nvSpPr>
          <p:spPr>
            <a:xfrm>
              <a:off x="7634339" y="4109922"/>
              <a:ext cx="724522" cy="0"/>
            </a:xfrm>
            <a:custGeom>
              <a:avLst/>
              <a:pathLst>
                <a:path w="724522" h="0">
                  <a:moveTo>
                    <a:pt x="724522" y="0"/>
                  </a:moveTo>
                  <a:lnTo>
                    <a:pt x="0" y="0"/>
                  </a:lnTo>
                </a:path>
              </a:pathLst>
            </a:custGeom>
          </p:spPr>
          <p:txBody>
            <a:bodyPr/>
            <a:lstStyle/>
            <a:p/>
          </p:txBody>
        </p:sp>
        <p:sp>
          <p:nvSpPr>
            <p:cNvPr id="51" name="pg51"/>
            <p:cNvSpPr/>
            <p:nvPr/>
          </p:nvSpPr>
          <p:spPr>
            <a:xfrm>
              <a:off x="8290122" y="166381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2" name="tx52"/>
            <p:cNvSpPr/>
            <p:nvPr/>
          </p:nvSpPr>
          <p:spPr>
            <a:xfrm>
              <a:off x="8312982" y="170534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71%</a:t>
              </a:r>
            </a:p>
          </p:txBody>
        </p:sp>
        <p:sp>
          <p:nvSpPr>
            <p:cNvPr id="53" name="pg53"/>
            <p:cNvSpPr/>
            <p:nvPr/>
          </p:nvSpPr>
          <p:spPr>
            <a:xfrm>
              <a:off x="8314365" y="19281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19696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55" name="pg55"/>
            <p:cNvSpPr/>
            <p:nvPr/>
          </p:nvSpPr>
          <p:spPr>
            <a:xfrm>
              <a:off x="8260004" y="271161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7344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57" name="pg57"/>
            <p:cNvSpPr/>
            <p:nvPr/>
          </p:nvSpPr>
          <p:spPr>
            <a:xfrm>
              <a:off x="8368515" y="218913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22306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59" name="pg59"/>
            <p:cNvSpPr/>
            <p:nvPr/>
          </p:nvSpPr>
          <p:spPr>
            <a:xfrm>
              <a:off x="8356446" y="244936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249090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70%</a:t>
              </a:r>
            </a:p>
          </p:txBody>
        </p:sp>
        <p:sp>
          <p:nvSpPr>
            <p:cNvPr id="61" name="pg61"/>
            <p:cNvSpPr/>
            <p:nvPr/>
          </p:nvSpPr>
          <p:spPr>
            <a:xfrm>
              <a:off x="8290281" y="29738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30154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64%</a:t>
              </a:r>
            </a:p>
          </p:txBody>
        </p:sp>
        <p:sp>
          <p:nvSpPr>
            <p:cNvPr id="63" name="pg63"/>
            <p:cNvSpPr/>
            <p:nvPr/>
          </p:nvSpPr>
          <p:spPr>
            <a:xfrm>
              <a:off x="8290281" y="40254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40669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32%</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Somalia,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(32%), followed by MCV1 (64%).
Coverage of 6 vaccines increased (DTP3, HepB3, Hib3, IPV1, MCV1 and Polio3) compared to respective coverage in 2019.
Coverage of 6 vaccines increased (DTP3, HepB3, Hib3, IPV1, MCV1 and MCV2) and 1 vaccine was the same (Polio3)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56714" y="998557"/>
              <a:ext cx="1236188" cy="0"/>
            </a:xfrm>
            <a:custGeom>
              <a:avLst/>
              <a:pathLst>
                <a:path w="1236188" h="0">
                  <a:moveTo>
                    <a:pt x="0" y="0"/>
                  </a:moveTo>
                  <a:lnTo>
                    <a:pt x="72716" y="0"/>
                  </a:lnTo>
                  <a:lnTo>
                    <a:pt x="436301" y="0"/>
                  </a:lnTo>
                  <a:lnTo>
                    <a:pt x="1163471" y="0"/>
                  </a:lnTo>
                  <a:lnTo>
                    <a:pt x="1236188" y="0"/>
                  </a:lnTo>
                  <a:lnTo>
                    <a:pt x="1236188" y="0"/>
                  </a:lnTo>
                </a:path>
              </a:pathLst>
            </a:custGeom>
            <a:ln w="116535" cap="flat">
              <a:solidFill>
                <a:srgbClr val="E8E8E8">
                  <a:alpha val="100000"/>
                </a:srgbClr>
              </a:solidFill>
              <a:prstDash val="solid"/>
              <a:round/>
            </a:ln>
          </p:spPr>
          <p:txBody>
            <a:bodyPr/>
            <a:lstStyle/>
            <a:p/>
          </p:txBody>
        </p:sp>
        <p:sp>
          <p:nvSpPr>
            <p:cNvPr id="18" name="pl18"/>
            <p:cNvSpPr/>
            <p:nvPr/>
          </p:nvSpPr>
          <p:spPr>
            <a:xfrm>
              <a:off x="6020298" y="1562457"/>
              <a:ext cx="1163471" cy="0"/>
            </a:xfrm>
            <a:custGeom>
              <a:avLst/>
              <a:pathLst>
                <a:path w="1163471" h="0">
                  <a:moveTo>
                    <a:pt x="0" y="0"/>
                  </a:moveTo>
                  <a:lnTo>
                    <a:pt x="145433" y="0"/>
                  </a:lnTo>
                  <a:lnTo>
                    <a:pt x="363584" y="0"/>
                  </a:lnTo>
                  <a:lnTo>
                    <a:pt x="1090754" y="0"/>
                  </a:lnTo>
                  <a:lnTo>
                    <a:pt x="1090754" y="0"/>
                  </a:lnTo>
                  <a:lnTo>
                    <a:pt x="1163471" y="0"/>
                  </a:lnTo>
                </a:path>
              </a:pathLst>
            </a:custGeom>
            <a:ln w="116535" cap="flat">
              <a:solidFill>
                <a:srgbClr val="E8E8E8">
                  <a:alpha val="100000"/>
                </a:srgbClr>
              </a:solidFill>
              <a:prstDash val="solid"/>
              <a:round/>
            </a:ln>
          </p:spPr>
          <p:txBody>
            <a:bodyPr/>
            <a:lstStyle/>
            <a:p/>
          </p:txBody>
        </p:sp>
        <p:sp>
          <p:nvSpPr>
            <p:cNvPr id="19" name="pl19"/>
            <p:cNvSpPr/>
            <p:nvPr/>
          </p:nvSpPr>
          <p:spPr>
            <a:xfrm>
              <a:off x="5438563" y="2126357"/>
              <a:ext cx="1163471" cy="0"/>
            </a:xfrm>
            <a:custGeom>
              <a:avLst/>
              <a:pathLst>
                <a:path w="1163471" h="0">
                  <a:moveTo>
                    <a:pt x="0" y="0"/>
                  </a:moveTo>
                  <a:lnTo>
                    <a:pt x="145433" y="0"/>
                  </a:lnTo>
                  <a:lnTo>
                    <a:pt x="509018" y="0"/>
                  </a:lnTo>
                  <a:lnTo>
                    <a:pt x="1018037" y="0"/>
                  </a:lnTo>
                  <a:lnTo>
                    <a:pt x="1090754" y="0"/>
                  </a:lnTo>
                  <a:lnTo>
                    <a:pt x="1163471" y="0"/>
                  </a:lnTo>
                </a:path>
              </a:pathLst>
            </a:custGeom>
            <a:ln w="116535" cap="flat">
              <a:solidFill>
                <a:srgbClr val="E8E8E8">
                  <a:alpha val="100000"/>
                </a:srgbClr>
              </a:solidFill>
              <a:prstDash val="solid"/>
              <a:round/>
            </a:ln>
          </p:spPr>
          <p:txBody>
            <a:bodyPr/>
            <a:lstStyle/>
            <a:p/>
          </p:txBody>
        </p:sp>
        <p:sp>
          <p:nvSpPr>
            <p:cNvPr id="20" name="pl20"/>
            <p:cNvSpPr/>
            <p:nvPr/>
          </p:nvSpPr>
          <p:spPr>
            <a:xfrm>
              <a:off x="5438563" y="2690257"/>
              <a:ext cx="1163471" cy="0"/>
            </a:xfrm>
            <a:custGeom>
              <a:avLst/>
              <a:pathLst>
                <a:path w="1163471" h="0">
                  <a:moveTo>
                    <a:pt x="0" y="0"/>
                  </a:moveTo>
                  <a:lnTo>
                    <a:pt x="145433" y="0"/>
                  </a:lnTo>
                  <a:lnTo>
                    <a:pt x="509018" y="0"/>
                  </a:lnTo>
                  <a:lnTo>
                    <a:pt x="1018037" y="0"/>
                  </a:lnTo>
                  <a:lnTo>
                    <a:pt x="1090754" y="0"/>
                  </a:lnTo>
                  <a:lnTo>
                    <a:pt x="1163471" y="0"/>
                  </a:lnTo>
                </a:path>
              </a:pathLst>
            </a:custGeom>
            <a:ln w="116535" cap="flat">
              <a:solidFill>
                <a:srgbClr val="E8E8E8">
                  <a:alpha val="100000"/>
                </a:srgbClr>
              </a:solidFill>
              <a:prstDash val="solid"/>
              <a:round/>
            </a:ln>
          </p:spPr>
          <p:txBody>
            <a:bodyPr/>
            <a:lstStyle/>
            <a:p/>
          </p:txBody>
        </p:sp>
        <p:sp>
          <p:nvSpPr>
            <p:cNvPr id="21" name="pl21"/>
            <p:cNvSpPr/>
            <p:nvPr/>
          </p:nvSpPr>
          <p:spPr>
            <a:xfrm>
              <a:off x="5438563" y="3254156"/>
              <a:ext cx="1163471" cy="0"/>
            </a:xfrm>
            <a:custGeom>
              <a:avLst/>
              <a:pathLst>
                <a:path w="1163471" h="0">
                  <a:moveTo>
                    <a:pt x="0" y="0"/>
                  </a:moveTo>
                  <a:lnTo>
                    <a:pt x="145433" y="0"/>
                  </a:lnTo>
                  <a:lnTo>
                    <a:pt x="509018" y="0"/>
                  </a:lnTo>
                  <a:lnTo>
                    <a:pt x="1018037" y="0"/>
                  </a:lnTo>
                  <a:lnTo>
                    <a:pt x="1090754" y="0"/>
                  </a:lnTo>
                  <a:lnTo>
                    <a:pt x="1163471" y="0"/>
                  </a:lnTo>
                </a:path>
              </a:pathLst>
            </a:custGeom>
            <a:ln w="116535" cap="flat">
              <a:solidFill>
                <a:srgbClr val="E8E8E8">
                  <a:alpha val="100000"/>
                </a:srgbClr>
              </a:solidFill>
              <a:prstDash val="solid"/>
              <a:round/>
            </a:ln>
          </p:spPr>
          <p:txBody>
            <a:bodyPr/>
            <a:lstStyle/>
            <a:p/>
          </p:txBody>
        </p:sp>
        <p:sp>
          <p:nvSpPr>
            <p:cNvPr id="22" name="pl22"/>
            <p:cNvSpPr/>
            <p:nvPr/>
          </p:nvSpPr>
          <p:spPr>
            <a:xfrm>
              <a:off x="5074978" y="3818056"/>
              <a:ext cx="1454339" cy="0"/>
            </a:xfrm>
            <a:custGeom>
              <a:avLst/>
              <a:pathLst>
                <a:path w="1454339" h="0">
                  <a:moveTo>
                    <a:pt x="0" y="0"/>
                  </a:moveTo>
                  <a:lnTo>
                    <a:pt x="218150" y="0"/>
                  </a:lnTo>
                  <a:lnTo>
                    <a:pt x="436301" y="0"/>
                  </a:lnTo>
                  <a:lnTo>
                    <a:pt x="1090754" y="0"/>
                  </a:lnTo>
                  <a:lnTo>
                    <a:pt x="1308905" y="0"/>
                  </a:lnTo>
                  <a:lnTo>
                    <a:pt x="1454339" y="0"/>
                  </a:lnTo>
                </a:path>
              </a:pathLst>
            </a:custGeom>
            <a:ln w="116535" cap="flat">
              <a:solidFill>
                <a:srgbClr val="E8E8E8">
                  <a:alpha val="100000"/>
                </a:srgbClr>
              </a:solidFill>
              <a:prstDash val="solid"/>
              <a:round/>
            </a:ln>
          </p:spPr>
          <p:txBody>
            <a:bodyPr/>
            <a:lstStyle/>
            <a:p/>
          </p:txBody>
        </p:sp>
        <p:sp>
          <p:nvSpPr>
            <p:cNvPr id="23" name="pl23"/>
            <p:cNvSpPr/>
            <p:nvPr/>
          </p:nvSpPr>
          <p:spPr>
            <a:xfrm>
              <a:off x="5220412" y="4381956"/>
              <a:ext cx="1236188" cy="0"/>
            </a:xfrm>
            <a:custGeom>
              <a:avLst/>
              <a:pathLst>
                <a:path w="1236188" h="0">
                  <a:moveTo>
                    <a:pt x="0" y="0"/>
                  </a:moveTo>
                  <a:lnTo>
                    <a:pt x="0" y="0"/>
                  </a:lnTo>
                  <a:lnTo>
                    <a:pt x="436301" y="0"/>
                  </a:lnTo>
                  <a:lnTo>
                    <a:pt x="799886" y="0"/>
                  </a:lnTo>
                  <a:lnTo>
                    <a:pt x="872603" y="0"/>
                  </a:lnTo>
                  <a:lnTo>
                    <a:pt x="1236188" y="0"/>
                  </a:lnTo>
                </a:path>
              </a:pathLst>
            </a:custGeom>
            <a:ln w="116535" cap="flat">
              <a:solidFill>
                <a:srgbClr val="E8E8E8">
                  <a:alpha val="100000"/>
                </a:srgbClr>
              </a:solidFill>
              <a:prstDash val="solid"/>
              <a:round/>
            </a:ln>
          </p:spPr>
          <p:txBody>
            <a:bodyPr/>
            <a:lstStyle/>
            <a:p/>
          </p:txBody>
        </p:sp>
        <p:sp>
          <p:nvSpPr>
            <p:cNvPr id="24" name="pl24"/>
            <p:cNvSpPr/>
            <p:nvPr/>
          </p:nvSpPr>
          <p:spPr>
            <a:xfrm>
              <a:off x="5438563" y="4945856"/>
              <a:ext cx="1236188" cy="0"/>
            </a:xfrm>
            <a:custGeom>
              <a:avLst/>
              <a:pathLst>
                <a:path w="1236188" h="0">
                  <a:moveTo>
                    <a:pt x="0" y="0"/>
                  </a:moveTo>
                  <a:lnTo>
                    <a:pt x="145433" y="0"/>
                  </a:lnTo>
                  <a:lnTo>
                    <a:pt x="581735" y="0"/>
                  </a:lnTo>
                  <a:lnTo>
                    <a:pt x="1163471" y="0"/>
                  </a:lnTo>
                  <a:lnTo>
                    <a:pt x="1163471" y="0"/>
                  </a:lnTo>
                  <a:lnTo>
                    <a:pt x="1236188" y="0"/>
                  </a:lnTo>
                </a:path>
              </a:pathLst>
            </a:custGeom>
            <a:ln w="116535" cap="flat">
              <a:solidFill>
                <a:srgbClr val="E8E8E8">
                  <a:alpha val="100000"/>
                </a:srgbClr>
              </a:solidFill>
              <a:prstDash val="solid"/>
              <a:round/>
            </a:ln>
          </p:spPr>
          <p:txBody>
            <a:bodyPr/>
            <a:lstStyle/>
            <a:p/>
          </p:txBody>
        </p:sp>
        <p:sp>
          <p:nvSpPr>
            <p:cNvPr id="25" name="pt25"/>
            <p:cNvSpPr/>
            <p:nvPr/>
          </p:nvSpPr>
          <p:spPr>
            <a:xfrm>
              <a:off x="565221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572493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08851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8840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8840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16123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01579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7938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17927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57949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43406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94308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9753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5210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57949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43406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4308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97534"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5210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57949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3406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430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9753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5210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28862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7047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0678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61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37938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2481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522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521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1579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885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794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3406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1579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025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9753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59753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93946"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4" name="pt74"/>
            <p:cNvSpPr/>
            <p:nvPr/>
          </p:nvSpPr>
          <p:spPr>
            <a:xfrm>
              <a:off x="683013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6757417"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6102965"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048285"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704828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5521229"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0" name="pt80"/>
            <p:cNvSpPr/>
            <p:nvPr/>
          </p:nvSpPr>
          <p:spPr>
            <a:xfrm>
              <a:off x="6393832"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6466549"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5521229"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6393832"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6466549"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5521229"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6" name="pt86"/>
            <p:cNvSpPr/>
            <p:nvPr/>
          </p:nvSpPr>
          <p:spPr>
            <a:xfrm>
              <a:off x="6393832"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6466549"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5230361"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6321116"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6466549"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157644"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5957531"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6030248"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5521229"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6539266"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6539266"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tx97"/>
            <p:cNvSpPr/>
            <p:nvPr/>
          </p:nvSpPr>
          <p:spPr>
            <a:xfrm>
              <a:off x="553973" y="486681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98" name="tx98"/>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99" name="tx99"/>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0" name="tx100"/>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1" name="tx101"/>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02" name="tx102"/>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03" name="tx103"/>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04" name="tx104"/>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05" name="tx105"/>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06" name="tx106"/>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07" name="tx107"/>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08" name="tx108"/>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09" name="tx109"/>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0" name="tx110"/>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1" name="pt111"/>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t113"/>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tx114"/>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15" name="tx115"/>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16" name="tx116"/>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17" name="tx117"/>
            <p:cNvSpPr/>
            <p:nvPr/>
          </p:nvSpPr>
          <p:spPr>
            <a:xfrm>
              <a:off x="107554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Somalia, 2019-2024</a:t>
              </a:r>
            </a:p>
          </p:txBody>
        </p:sp>
        <p:sp>
          <p:nvSpPr>
            <p:cNvPr id="118" name="tx11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20" name="tx12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21" name="tx12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(65%) and 2023 (78%). DTP1 coverage remained the same in 2024 (78%) compared to 2023, and was higher than in 2019. In 2019-2024, DTP1 coverage was at it's lowest level in 2020 (63%).
In 2023, 0 vaccines had lower coverage than in 2019.
In 2024, 0 vaccines had lower coverage than in 2019.
In 2024, 1 vaccine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165747"/>
              <a:ext cx="6444618" cy="1752985"/>
            </a:xfrm>
            <a:custGeom>
              <a:avLst/>
              <a:pathLst>
                <a:path w="6444618" h="1752985">
                  <a:moveTo>
                    <a:pt x="0" y="1480298"/>
                  </a:moveTo>
                  <a:lnTo>
                    <a:pt x="268525" y="1480298"/>
                  </a:lnTo>
                  <a:lnTo>
                    <a:pt x="537051" y="1207612"/>
                  </a:lnTo>
                  <a:lnTo>
                    <a:pt x="805577" y="1207612"/>
                  </a:lnTo>
                  <a:lnTo>
                    <a:pt x="1074103" y="1597164"/>
                  </a:lnTo>
                  <a:lnTo>
                    <a:pt x="1342628" y="1402388"/>
                  </a:lnTo>
                  <a:lnTo>
                    <a:pt x="1611154" y="1752985"/>
                  </a:lnTo>
                  <a:lnTo>
                    <a:pt x="1879680" y="1207612"/>
                  </a:lnTo>
                  <a:lnTo>
                    <a:pt x="2148206" y="1558209"/>
                  </a:lnTo>
                  <a:lnTo>
                    <a:pt x="2416732" y="1129701"/>
                  </a:lnTo>
                  <a:lnTo>
                    <a:pt x="2685257" y="1012836"/>
                  </a:lnTo>
                  <a:lnTo>
                    <a:pt x="2953783" y="1168657"/>
                  </a:lnTo>
                  <a:lnTo>
                    <a:pt x="3222309" y="1129701"/>
                  </a:lnTo>
                  <a:lnTo>
                    <a:pt x="3490835" y="1051791"/>
                  </a:lnTo>
                  <a:lnTo>
                    <a:pt x="3759360" y="973880"/>
                  </a:lnTo>
                  <a:lnTo>
                    <a:pt x="4027886" y="895970"/>
                  </a:lnTo>
                  <a:lnTo>
                    <a:pt x="4296412" y="857015"/>
                  </a:lnTo>
                  <a:lnTo>
                    <a:pt x="4564938" y="779104"/>
                  </a:lnTo>
                  <a:lnTo>
                    <a:pt x="4833464" y="701194"/>
                  </a:lnTo>
                  <a:lnTo>
                    <a:pt x="5101989" y="545373"/>
                  </a:lnTo>
                  <a:lnTo>
                    <a:pt x="5370515" y="623283"/>
                  </a:lnTo>
                  <a:lnTo>
                    <a:pt x="5639041" y="350597"/>
                  </a:lnTo>
                  <a:lnTo>
                    <a:pt x="5907567" y="0"/>
                  </a:lnTo>
                  <a:lnTo>
                    <a:pt x="6176092" y="77910"/>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7087320" y="3685001"/>
              <a:ext cx="805577" cy="1129701"/>
            </a:xfrm>
            <a:custGeom>
              <a:avLst/>
              <a:pathLst>
                <a:path w="805577" h="1129701">
                  <a:moveTo>
                    <a:pt x="0" y="1129701"/>
                  </a:moveTo>
                  <a:lnTo>
                    <a:pt x="268525" y="1012836"/>
                  </a:lnTo>
                  <a:lnTo>
                    <a:pt x="537051" y="545373"/>
                  </a:lnTo>
                  <a:lnTo>
                    <a:pt x="805577"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1663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64662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60766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048943" y="47763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2204702"/>
              <a:ext cx="249607" cy="0"/>
            </a:xfrm>
            <a:custGeom>
              <a:avLst/>
              <a:pathLst>
                <a:path w="249607" h="0">
                  <a:moveTo>
                    <a:pt x="249607" y="0"/>
                  </a:moveTo>
                  <a:lnTo>
                    <a:pt x="0" y="0"/>
                  </a:lnTo>
                </a:path>
              </a:pathLst>
            </a:custGeom>
          </p:spPr>
          <p:txBody>
            <a:bodyPr/>
            <a:lstStyle/>
            <a:p/>
          </p:txBody>
        </p:sp>
        <p:sp>
          <p:nvSpPr>
            <p:cNvPr id="34" name="pl34"/>
            <p:cNvSpPr/>
            <p:nvPr/>
          </p:nvSpPr>
          <p:spPr>
            <a:xfrm>
              <a:off x="7911816" y="3684997"/>
              <a:ext cx="249607" cy="3"/>
            </a:xfrm>
            <a:custGeom>
              <a:avLst/>
              <a:pathLst>
                <a:path w="249607" h="3">
                  <a:moveTo>
                    <a:pt x="249607" y="0"/>
                  </a:moveTo>
                  <a:lnTo>
                    <a:pt x="0" y="3"/>
                  </a:lnTo>
                </a:path>
              </a:pathLst>
            </a:custGeom>
          </p:spPr>
          <p:txBody>
            <a:bodyPr/>
            <a:lstStyle/>
            <a:p/>
          </p:txBody>
        </p:sp>
        <p:sp>
          <p:nvSpPr>
            <p:cNvPr id="35" name="pg35"/>
            <p:cNvSpPr/>
            <p:nvPr/>
          </p:nvSpPr>
          <p:spPr>
            <a:xfrm>
              <a:off x="8092843" y="211371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21545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37" name="pg37"/>
            <p:cNvSpPr/>
            <p:nvPr/>
          </p:nvSpPr>
          <p:spPr>
            <a:xfrm>
              <a:off x="8092843" y="359401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6348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32%</a:t>
              </a:r>
            </a:p>
          </p:txBody>
        </p:sp>
        <p:sp>
          <p:nvSpPr>
            <p:cNvPr id="39" name="pg39"/>
            <p:cNvSpPr/>
            <p:nvPr/>
          </p:nvSpPr>
          <p:spPr>
            <a:xfrm>
              <a:off x="1511389" y="34629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7109" y="35066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33</a:t>
              </a:r>
            </a:p>
          </p:txBody>
        </p:sp>
        <p:sp>
          <p:nvSpPr>
            <p:cNvPr id="41" name="pg41"/>
            <p:cNvSpPr/>
            <p:nvPr/>
          </p:nvSpPr>
          <p:spPr>
            <a:xfrm>
              <a:off x="6860355" y="479938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6906075" y="484312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21963" y="579074"/>
              <a:ext cx="3634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Somalia,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Somalia has 2 out of the 4 SDG vaccines.
In 2024, Somalia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78% between 2023 and 2024.
• DTP3 coverage increased 1 percentage point from 69% in 2023 to 70% in 2024.
• There were there were 3,000 more zero-dose children in 2024. This leaves 168,000 children without vaccination, vulnerable to vaccine-preventable diseases and a further 61,000 with incomplete protection.
• Somalia accounted for 5.9% of zero-dose children in Eastern and Southern Africa (ESAR) and 1.2% of zero-dose children globally.
• MCV1 coverage increased 1 percentage point from 63% in 2023 to 64% in 2024. There were 275,000 children who missed out on the first measles vaccination.
• MCV2 coverage increased 14 percentage points from 18% in 2023 to 32%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Somalia,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Somalia.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DAPMHHIV-502652578-1605415</_dlc_DocId>
    <_dlc_DocIdUrl xmlns="9e17fbd9-fb4c-4d20-9ec4-18aa77a91b0d">
      <Url>https://unicef.sharepoint.com/teams/DAPM-Health-HIV/_layouts/15/DocIdRedir.aspx?ID=DAPMHHIV-502652578-1605415</Url>
      <Description>DAPMHHIV-502652578-1605415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94808617-f71c-4126-be08-c064f095612c</vt:lpwstr>
  </property>
  <property fmtid="{D5CDD505-2E9C-101B-9397-08002B2CF9AE}" pid="4" name="MediaServiceImageTags">
    <vt:lpwstr/>
  </property>
</Properties>
</file>